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2" r:id="rId1"/>
  </p:sldMasterIdLst>
  <p:notesMasterIdLst>
    <p:notesMasterId r:id="rId19"/>
  </p:notesMasterIdLst>
  <p:sldIdLst>
    <p:sldId id="256" r:id="rId2"/>
    <p:sldId id="258" r:id="rId3"/>
    <p:sldId id="260" r:id="rId4"/>
    <p:sldId id="259" r:id="rId5"/>
    <p:sldId id="288" r:id="rId6"/>
    <p:sldId id="262" r:id="rId7"/>
    <p:sldId id="266" r:id="rId8"/>
    <p:sldId id="312" r:id="rId9"/>
    <p:sldId id="261" r:id="rId10"/>
    <p:sldId id="271" r:id="rId11"/>
    <p:sldId id="279" r:id="rId12"/>
    <p:sldId id="313" r:id="rId13"/>
    <p:sldId id="286" r:id="rId14"/>
    <p:sldId id="265" r:id="rId15"/>
    <p:sldId id="257" r:id="rId16"/>
    <p:sldId id="263" r:id="rId17"/>
    <p:sldId id="267" r:id="rId18"/>
  </p:sldIdLst>
  <p:sldSz cx="9144000" cy="5143500" type="screen16x9"/>
  <p:notesSz cx="6858000" cy="9144000"/>
  <p:embeddedFontLst>
    <p:embeddedFont>
      <p:font typeface="Arial Black" panose="020B0A04020102020204" pitchFamily="34" charset="0"/>
      <p:bold r:id="rId20"/>
    </p:embeddedFont>
    <p:embeddedFont>
      <p:font typeface="Kumbh Sans" panose="020B0604020202020204" charset="0"/>
      <p:regular r:id="rId21"/>
      <p:bold r:id="rId22"/>
    </p:embeddedFont>
    <p:embeddedFont>
      <p:font typeface="Modak" panose="020B0604020202020204" charset="0"/>
      <p:regular r:id="rId23"/>
    </p:embeddedFont>
    <p:embeddedFont>
      <p:font typeface="Roboto Condensed Light" panose="02000000000000000000" pitchFamily="2" charset="0"/>
      <p:regular r:id="rId24"/>
      <p:italic r:id="rId25"/>
    </p:embeddedFont>
    <p:embeddedFont>
      <p:font typeface="Segoe UI Black" panose="020B0A02040204020203" pitchFamily="34" charset="0"/>
      <p:bold r:id="rId26"/>
      <p:boldItalic r:id="rId27"/>
    </p:embeddedFont>
    <p:embeddedFont>
      <p:font typeface="Showcard Gothic" panose="04020904020102020604" pitchFamily="82" charset="0"/>
      <p:regular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EB67"/>
    <a:srgbClr val="FFD7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C250DEB-F586-4E0C-8FEC-A94379A077ED}">
  <a:tblStyle styleId="{1C250DEB-F586-4E0C-8FEC-A94379A077E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27" autoAdjust="0"/>
    <p:restoredTop sz="94660"/>
  </p:normalViewPr>
  <p:slideViewPr>
    <p:cSldViewPr snapToGrid="0">
      <p:cViewPr varScale="1">
        <p:scale>
          <a:sx n="103" d="100"/>
          <a:sy n="103" d="100"/>
        </p:scale>
        <p:origin x="1138" y="917"/>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4"/>
        <p:cNvGrpSpPr/>
        <p:nvPr/>
      </p:nvGrpSpPr>
      <p:grpSpPr>
        <a:xfrm>
          <a:off x="0" y="0"/>
          <a:ext cx="0" cy="0"/>
          <a:chOff x="0" y="0"/>
          <a:chExt cx="0" cy="0"/>
        </a:xfrm>
      </p:grpSpPr>
      <p:sp>
        <p:nvSpPr>
          <p:cNvPr id="965" name="Google Shape;965;gf7966a967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6" name="Google Shape;966;gf7966a967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6"/>
        <p:cNvGrpSpPr/>
        <p:nvPr/>
      </p:nvGrpSpPr>
      <p:grpSpPr>
        <a:xfrm>
          <a:off x="0" y="0"/>
          <a:ext cx="0" cy="0"/>
          <a:chOff x="0" y="0"/>
          <a:chExt cx="0" cy="0"/>
        </a:xfrm>
      </p:grpSpPr>
      <p:sp>
        <p:nvSpPr>
          <p:cNvPr id="1227" name="Google Shape;1227;gf7966a9673_0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8" name="Google Shape;1228;gf7966a9673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4"/>
        <p:cNvGrpSpPr/>
        <p:nvPr/>
      </p:nvGrpSpPr>
      <p:grpSpPr>
        <a:xfrm>
          <a:off x="0" y="0"/>
          <a:ext cx="0" cy="0"/>
          <a:chOff x="0" y="0"/>
          <a:chExt cx="0" cy="0"/>
        </a:xfrm>
      </p:grpSpPr>
      <p:sp>
        <p:nvSpPr>
          <p:cNvPr id="965" name="Google Shape;965;gf7966a967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6" name="Google Shape;966;gf7966a967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204213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6"/>
        <p:cNvGrpSpPr/>
        <p:nvPr/>
      </p:nvGrpSpPr>
      <p:grpSpPr>
        <a:xfrm>
          <a:off x="0" y="0"/>
          <a:ext cx="0" cy="0"/>
          <a:chOff x="0" y="0"/>
          <a:chExt cx="0" cy="0"/>
        </a:xfrm>
      </p:grpSpPr>
      <p:sp>
        <p:nvSpPr>
          <p:cNvPr id="1707" name="Google Shape;1707;gfa425982f6_0_1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8" name="Google Shape;1708;gfa425982f6_0_1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1"/>
        <p:cNvGrpSpPr/>
        <p:nvPr/>
      </p:nvGrpSpPr>
      <p:grpSpPr>
        <a:xfrm>
          <a:off x="0" y="0"/>
          <a:ext cx="0" cy="0"/>
          <a:chOff x="0" y="0"/>
          <a:chExt cx="0" cy="0"/>
        </a:xfrm>
      </p:grpSpPr>
      <p:sp>
        <p:nvSpPr>
          <p:cNvPr id="732" name="Google Shape;732;gf7966a956b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3" name="Google Shape;733;gf7966a956b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99f2f57a7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99f2f57a7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6"/>
        <p:cNvGrpSpPr/>
        <p:nvPr/>
      </p:nvGrpSpPr>
      <p:grpSpPr>
        <a:xfrm>
          <a:off x="0" y="0"/>
          <a:ext cx="0" cy="0"/>
          <a:chOff x="0" y="0"/>
          <a:chExt cx="0" cy="0"/>
        </a:xfrm>
      </p:grpSpPr>
      <p:sp>
        <p:nvSpPr>
          <p:cNvPr id="667" name="Google Shape;667;gf7966a956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8" name="Google Shape;668;gf7966a956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9"/>
        <p:cNvGrpSpPr/>
        <p:nvPr/>
      </p:nvGrpSpPr>
      <p:grpSpPr>
        <a:xfrm>
          <a:off x="0" y="0"/>
          <a:ext cx="0" cy="0"/>
          <a:chOff x="0" y="0"/>
          <a:chExt cx="0" cy="0"/>
        </a:xfrm>
      </p:grpSpPr>
      <p:sp>
        <p:nvSpPr>
          <p:cNvPr id="880" name="Google Shape;880;gf7966a956b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1" name="Google Shape;881;gf7966a956b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99f2f57a71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99f2f57a71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bd6c00e73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bd6c00e73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99f2f57a71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 name="Google Shape;397;g99f2f57a71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9"/>
        <p:cNvGrpSpPr/>
        <p:nvPr/>
      </p:nvGrpSpPr>
      <p:grpSpPr>
        <a:xfrm>
          <a:off x="0" y="0"/>
          <a:ext cx="0" cy="0"/>
          <a:chOff x="0" y="0"/>
          <a:chExt cx="0" cy="0"/>
        </a:xfrm>
      </p:grpSpPr>
      <p:sp>
        <p:nvSpPr>
          <p:cNvPr id="1870" name="Google Shape;1870;gfa425982f6_0_14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1" name="Google Shape;1871;gfa425982f6_0_14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Google Shape;572;gf7966a956b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3" name="Google Shape;573;gf7966a956b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gf7966a956b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2" name="Google Shape;812;gf7966a956b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1"/>
        <p:cNvGrpSpPr/>
        <p:nvPr/>
      </p:nvGrpSpPr>
      <p:grpSpPr>
        <a:xfrm>
          <a:off x="0" y="0"/>
          <a:ext cx="0" cy="0"/>
          <a:chOff x="0" y="0"/>
          <a:chExt cx="0" cy="0"/>
        </a:xfrm>
      </p:grpSpPr>
      <p:sp>
        <p:nvSpPr>
          <p:cNvPr id="1082" name="Google Shape;1082;gf7966a9673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3" name="Google Shape;1083;gf7966a9673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006705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9" name="Google Shape;529;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a:blip r:embed="rId2">
            <a:alphaModFix/>
          </a:blip>
          <a:stretch>
            <a:fillRect/>
          </a:stretch>
        </p:blipFill>
        <p:spPr>
          <a:xfrm>
            <a:off x="-412949" y="3484808"/>
            <a:ext cx="2252100" cy="2312156"/>
          </a:xfrm>
          <a:prstGeom prst="rect">
            <a:avLst/>
          </a:prstGeom>
          <a:noFill/>
          <a:ln>
            <a:noFill/>
          </a:ln>
        </p:spPr>
      </p:pic>
      <p:pic>
        <p:nvPicPr>
          <p:cNvPr id="10" name="Google Shape;10;p2"/>
          <p:cNvPicPr preferRelativeResize="0"/>
          <p:nvPr/>
        </p:nvPicPr>
        <p:blipFill>
          <a:blip r:embed="rId2">
            <a:alphaModFix/>
          </a:blip>
          <a:stretch>
            <a:fillRect/>
          </a:stretch>
        </p:blipFill>
        <p:spPr>
          <a:xfrm>
            <a:off x="-1862386" y="-1930995"/>
            <a:ext cx="3701225" cy="3799925"/>
          </a:xfrm>
          <a:prstGeom prst="rect">
            <a:avLst/>
          </a:prstGeom>
          <a:noFill/>
          <a:ln>
            <a:noFill/>
          </a:ln>
        </p:spPr>
      </p:pic>
      <p:pic>
        <p:nvPicPr>
          <p:cNvPr id="11" name="Google Shape;11;p2"/>
          <p:cNvPicPr preferRelativeResize="0"/>
          <p:nvPr/>
        </p:nvPicPr>
        <p:blipFill>
          <a:blip r:embed="rId2">
            <a:alphaModFix/>
          </a:blip>
          <a:stretch>
            <a:fillRect/>
          </a:stretch>
        </p:blipFill>
        <p:spPr>
          <a:xfrm>
            <a:off x="6739502" y="2740930"/>
            <a:ext cx="3701225" cy="3799925"/>
          </a:xfrm>
          <a:prstGeom prst="rect">
            <a:avLst/>
          </a:prstGeom>
          <a:noFill/>
          <a:ln>
            <a:noFill/>
          </a:ln>
        </p:spPr>
      </p:pic>
      <p:sp>
        <p:nvSpPr>
          <p:cNvPr id="12" name="Google Shape;12;p2"/>
          <p:cNvSpPr txBox="1">
            <a:spLocks noGrp="1"/>
          </p:cNvSpPr>
          <p:nvPr>
            <p:ph type="subTitle" idx="1"/>
          </p:nvPr>
        </p:nvSpPr>
        <p:spPr>
          <a:xfrm>
            <a:off x="2404425" y="1893650"/>
            <a:ext cx="4335000" cy="320400"/>
          </a:xfrm>
          <a:prstGeom prst="rect">
            <a:avLst/>
          </a:prstGeom>
        </p:spPr>
        <p:txBody>
          <a:bodyPr spcFirstLastPara="1" wrap="square" lIns="91425" tIns="91425" rIns="91425" bIns="91425" anchor="t" anchorCtr="0">
            <a:noAutofit/>
          </a:bodyPr>
          <a:lstStyle>
            <a:lvl1pPr lvl="0" algn="ctr">
              <a:spcBef>
                <a:spcPts val="0"/>
              </a:spcBef>
              <a:spcAft>
                <a:spcPts val="0"/>
              </a:spcAft>
              <a:buSzPts val="1400"/>
              <a:buNone/>
              <a:defRPr sz="1600"/>
            </a:lvl1pPr>
            <a:lvl2pPr lvl="1" algn="ctr">
              <a:lnSpc>
                <a:spcPct val="100000"/>
              </a:lnSpc>
              <a:spcBef>
                <a:spcPts val="100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p:cSld name="CUSTOM_1">
    <p:spTree>
      <p:nvGrpSpPr>
        <p:cNvPr id="1" name="Shape 82"/>
        <p:cNvGrpSpPr/>
        <p:nvPr/>
      </p:nvGrpSpPr>
      <p:grpSpPr>
        <a:xfrm>
          <a:off x="0" y="0"/>
          <a:ext cx="0" cy="0"/>
          <a:chOff x="0" y="0"/>
          <a:chExt cx="0" cy="0"/>
        </a:xfrm>
      </p:grpSpPr>
      <p:pic>
        <p:nvPicPr>
          <p:cNvPr id="83" name="Google Shape;83;p14"/>
          <p:cNvPicPr preferRelativeResize="0"/>
          <p:nvPr/>
        </p:nvPicPr>
        <p:blipFill>
          <a:blip r:embed="rId2">
            <a:alphaModFix/>
          </a:blip>
          <a:stretch>
            <a:fillRect/>
          </a:stretch>
        </p:blipFill>
        <p:spPr>
          <a:xfrm>
            <a:off x="7525925" y="824354"/>
            <a:ext cx="2163450" cy="2221142"/>
          </a:xfrm>
          <a:prstGeom prst="rect">
            <a:avLst/>
          </a:prstGeom>
          <a:noFill/>
          <a:ln>
            <a:noFill/>
          </a:ln>
        </p:spPr>
      </p:pic>
      <p:pic>
        <p:nvPicPr>
          <p:cNvPr id="84" name="Google Shape;84;p14"/>
          <p:cNvPicPr preferRelativeResize="0"/>
          <p:nvPr/>
        </p:nvPicPr>
        <p:blipFill>
          <a:blip r:embed="rId2">
            <a:alphaModFix/>
          </a:blip>
          <a:stretch>
            <a:fillRect/>
          </a:stretch>
        </p:blipFill>
        <p:spPr>
          <a:xfrm>
            <a:off x="-1412025" y="671923"/>
            <a:ext cx="3029951" cy="3110740"/>
          </a:xfrm>
          <a:prstGeom prst="rect">
            <a:avLst/>
          </a:prstGeom>
          <a:noFill/>
          <a:ln>
            <a:noFill/>
          </a:ln>
        </p:spPr>
      </p:pic>
      <p:pic>
        <p:nvPicPr>
          <p:cNvPr id="85" name="Google Shape;85;p14"/>
          <p:cNvPicPr preferRelativeResize="0"/>
          <p:nvPr/>
        </p:nvPicPr>
        <p:blipFill>
          <a:blip r:embed="rId2">
            <a:alphaModFix/>
          </a:blip>
          <a:stretch>
            <a:fillRect/>
          </a:stretch>
        </p:blipFill>
        <p:spPr>
          <a:xfrm>
            <a:off x="3210200" y="-454311"/>
            <a:ext cx="2723449" cy="2796075"/>
          </a:xfrm>
          <a:prstGeom prst="rect">
            <a:avLst/>
          </a:prstGeom>
          <a:noFill/>
          <a:ln>
            <a:noFill/>
          </a:ln>
        </p:spPr>
      </p:pic>
      <p:sp>
        <p:nvSpPr>
          <p:cNvPr id="86" name="Google Shape;86;p14"/>
          <p:cNvSpPr txBox="1">
            <a:spLocks noGrp="1"/>
          </p:cNvSpPr>
          <p:nvPr>
            <p:ph type="title"/>
          </p:nvPr>
        </p:nvSpPr>
        <p:spPr>
          <a:xfrm>
            <a:off x="2472900" y="2173625"/>
            <a:ext cx="4198200" cy="132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9600"/>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87" name="Google Shape;87;p14"/>
          <p:cNvSpPr txBox="1">
            <a:spLocks noGrp="1"/>
          </p:cNvSpPr>
          <p:nvPr>
            <p:ph type="subTitle" idx="1"/>
          </p:nvPr>
        </p:nvSpPr>
        <p:spPr>
          <a:xfrm>
            <a:off x="2472900" y="3503225"/>
            <a:ext cx="4198200" cy="801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1">
  <p:cSld name="CUSTOM_10">
    <p:spTree>
      <p:nvGrpSpPr>
        <p:cNvPr id="1" name="Shape 94"/>
        <p:cNvGrpSpPr/>
        <p:nvPr/>
      </p:nvGrpSpPr>
      <p:grpSpPr>
        <a:xfrm>
          <a:off x="0" y="0"/>
          <a:ext cx="0" cy="0"/>
          <a:chOff x="0" y="0"/>
          <a:chExt cx="0" cy="0"/>
        </a:xfrm>
      </p:grpSpPr>
      <p:pic>
        <p:nvPicPr>
          <p:cNvPr id="95" name="Google Shape;95;p16"/>
          <p:cNvPicPr preferRelativeResize="0"/>
          <p:nvPr/>
        </p:nvPicPr>
        <p:blipFill>
          <a:blip r:embed="rId2">
            <a:alphaModFix/>
          </a:blip>
          <a:stretch>
            <a:fillRect/>
          </a:stretch>
        </p:blipFill>
        <p:spPr>
          <a:xfrm>
            <a:off x="-381375" y="-473296"/>
            <a:ext cx="1392900" cy="1430041"/>
          </a:xfrm>
          <a:prstGeom prst="rect">
            <a:avLst/>
          </a:prstGeom>
          <a:noFill/>
          <a:ln>
            <a:noFill/>
          </a:ln>
        </p:spPr>
      </p:pic>
      <p:pic>
        <p:nvPicPr>
          <p:cNvPr id="96" name="Google Shape;96;p16"/>
          <p:cNvPicPr preferRelativeResize="0"/>
          <p:nvPr/>
        </p:nvPicPr>
        <p:blipFill>
          <a:blip r:embed="rId2">
            <a:alphaModFix/>
          </a:blip>
          <a:stretch>
            <a:fillRect/>
          </a:stretch>
        </p:blipFill>
        <p:spPr>
          <a:xfrm>
            <a:off x="7525925" y="145067"/>
            <a:ext cx="2163450" cy="2221142"/>
          </a:xfrm>
          <a:prstGeom prst="rect">
            <a:avLst/>
          </a:prstGeom>
          <a:noFill/>
          <a:ln>
            <a:noFill/>
          </a:ln>
        </p:spPr>
      </p:pic>
      <p:pic>
        <p:nvPicPr>
          <p:cNvPr id="97" name="Google Shape;97;p16"/>
          <p:cNvPicPr preferRelativeResize="0"/>
          <p:nvPr/>
        </p:nvPicPr>
        <p:blipFill>
          <a:blip r:embed="rId2">
            <a:alphaModFix/>
          </a:blip>
          <a:stretch>
            <a:fillRect/>
          </a:stretch>
        </p:blipFill>
        <p:spPr>
          <a:xfrm>
            <a:off x="-726524" y="3568621"/>
            <a:ext cx="2252100" cy="2312156"/>
          </a:xfrm>
          <a:prstGeom prst="rect">
            <a:avLst/>
          </a:prstGeom>
          <a:noFill/>
          <a:ln>
            <a:noFill/>
          </a:ln>
        </p:spPr>
      </p:pic>
      <p:sp>
        <p:nvSpPr>
          <p:cNvPr id="98" name="Google Shape;98;p16"/>
          <p:cNvSpPr txBox="1">
            <a:spLocks noGrp="1"/>
          </p:cNvSpPr>
          <p:nvPr>
            <p:ph type="title"/>
          </p:nvPr>
        </p:nvSpPr>
        <p:spPr>
          <a:xfrm flipH="1">
            <a:off x="4542475" y="1869400"/>
            <a:ext cx="2345700" cy="496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200" b="1">
                <a:solidFill>
                  <a:schemeClr val="dk1"/>
                </a:solidFill>
                <a:latin typeface="Kumbh Sans"/>
                <a:ea typeface="Kumbh Sans"/>
                <a:cs typeface="Kumbh Sans"/>
                <a:sym typeface="Kumbh Sans"/>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99" name="Google Shape;99;p16"/>
          <p:cNvSpPr txBox="1">
            <a:spLocks noGrp="1"/>
          </p:cNvSpPr>
          <p:nvPr>
            <p:ph type="title" idx="2" hasCustomPrompt="1"/>
          </p:nvPr>
        </p:nvSpPr>
        <p:spPr>
          <a:xfrm flipH="1">
            <a:off x="7304425" y="2211225"/>
            <a:ext cx="1024800" cy="774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00" name="Google Shape;100;p16"/>
          <p:cNvSpPr txBox="1">
            <a:spLocks noGrp="1"/>
          </p:cNvSpPr>
          <p:nvPr>
            <p:ph type="subTitle" idx="1"/>
          </p:nvPr>
        </p:nvSpPr>
        <p:spPr>
          <a:xfrm flipH="1">
            <a:off x="4694164" y="2697425"/>
            <a:ext cx="2346900" cy="713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2">
  <p:cSld name="CUSTOM_10_1">
    <p:spTree>
      <p:nvGrpSpPr>
        <p:cNvPr id="1" name="Shape 101"/>
        <p:cNvGrpSpPr/>
        <p:nvPr/>
      </p:nvGrpSpPr>
      <p:grpSpPr>
        <a:xfrm>
          <a:off x="0" y="0"/>
          <a:ext cx="0" cy="0"/>
          <a:chOff x="0" y="0"/>
          <a:chExt cx="0" cy="0"/>
        </a:xfrm>
      </p:grpSpPr>
      <p:pic>
        <p:nvPicPr>
          <p:cNvPr id="102" name="Google Shape;102;p17"/>
          <p:cNvPicPr preferRelativeResize="0"/>
          <p:nvPr/>
        </p:nvPicPr>
        <p:blipFill>
          <a:blip r:embed="rId2">
            <a:alphaModFix/>
          </a:blip>
          <a:stretch>
            <a:fillRect/>
          </a:stretch>
        </p:blipFill>
        <p:spPr>
          <a:xfrm>
            <a:off x="3170363" y="2531601"/>
            <a:ext cx="2723449" cy="2796075"/>
          </a:xfrm>
          <a:prstGeom prst="rect">
            <a:avLst/>
          </a:prstGeom>
          <a:noFill/>
          <a:ln>
            <a:noFill/>
          </a:ln>
        </p:spPr>
      </p:pic>
      <p:pic>
        <p:nvPicPr>
          <p:cNvPr id="103" name="Google Shape;103;p17"/>
          <p:cNvPicPr preferRelativeResize="0"/>
          <p:nvPr/>
        </p:nvPicPr>
        <p:blipFill>
          <a:blip r:embed="rId2">
            <a:alphaModFix/>
          </a:blip>
          <a:stretch>
            <a:fillRect/>
          </a:stretch>
        </p:blipFill>
        <p:spPr>
          <a:xfrm>
            <a:off x="7525925" y="926867"/>
            <a:ext cx="2163450" cy="2221142"/>
          </a:xfrm>
          <a:prstGeom prst="rect">
            <a:avLst/>
          </a:prstGeom>
          <a:noFill/>
          <a:ln>
            <a:noFill/>
          </a:ln>
        </p:spPr>
      </p:pic>
      <p:pic>
        <p:nvPicPr>
          <p:cNvPr id="104" name="Google Shape;104;p17"/>
          <p:cNvPicPr preferRelativeResize="0"/>
          <p:nvPr/>
        </p:nvPicPr>
        <p:blipFill>
          <a:blip r:embed="rId2">
            <a:alphaModFix/>
          </a:blip>
          <a:stretch>
            <a:fillRect/>
          </a:stretch>
        </p:blipFill>
        <p:spPr>
          <a:xfrm>
            <a:off x="-1412025" y="774435"/>
            <a:ext cx="3029951" cy="3110740"/>
          </a:xfrm>
          <a:prstGeom prst="rect">
            <a:avLst/>
          </a:prstGeom>
          <a:noFill/>
          <a:ln>
            <a:noFill/>
          </a:ln>
        </p:spPr>
      </p:pic>
      <p:sp>
        <p:nvSpPr>
          <p:cNvPr id="105" name="Google Shape;105;p17"/>
          <p:cNvSpPr txBox="1">
            <a:spLocks noGrp="1"/>
          </p:cNvSpPr>
          <p:nvPr>
            <p:ph type="title"/>
          </p:nvPr>
        </p:nvSpPr>
        <p:spPr>
          <a:xfrm>
            <a:off x="4185125" y="1077825"/>
            <a:ext cx="2345700" cy="496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200" b="1">
                <a:solidFill>
                  <a:schemeClr val="dk1"/>
                </a:solidFill>
                <a:latin typeface="Kumbh Sans"/>
                <a:ea typeface="Kumbh Sans"/>
                <a:cs typeface="Kumbh Sans"/>
                <a:sym typeface="Kumbh Sans"/>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06" name="Google Shape;106;p17"/>
          <p:cNvSpPr txBox="1">
            <a:spLocks noGrp="1"/>
          </p:cNvSpPr>
          <p:nvPr>
            <p:ph type="title" idx="2" hasCustomPrompt="1"/>
          </p:nvPr>
        </p:nvSpPr>
        <p:spPr>
          <a:xfrm>
            <a:off x="2820913" y="1419650"/>
            <a:ext cx="1024200" cy="774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07" name="Google Shape;107;p17"/>
          <p:cNvSpPr txBox="1">
            <a:spLocks noGrp="1"/>
          </p:cNvSpPr>
          <p:nvPr>
            <p:ph type="subTitle" idx="1"/>
          </p:nvPr>
        </p:nvSpPr>
        <p:spPr>
          <a:xfrm>
            <a:off x="4029413" y="1905850"/>
            <a:ext cx="2345700" cy="713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ext 4">
  <p:cSld name="CUSTOM_4_1_1">
    <p:spTree>
      <p:nvGrpSpPr>
        <p:cNvPr id="1" name="Shape 125"/>
        <p:cNvGrpSpPr/>
        <p:nvPr/>
      </p:nvGrpSpPr>
      <p:grpSpPr>
        <a:xfrm>
          <a:off x="0" y="0"/>
          <a:ext cx="0" cy="0"/>
          <a:chOff x="0" y="0"/>
          <a:chExt cx="0" cy="0"/>
        </a:xfrm>
      </p:grpSpPr>
      <p:sp>
        <p:nvSpPr>
          <p:cNvPr id="126" name="Google Shape;126;p21"/>
          <p:cNvSpPr txBox="1">
            <a:spLocks noGrp="1"/>
          </p:cNvSpPr>
          <p:nvPr>
            <p:ph type="title"/>
          </p:nvPr>
        </p:nvSpPr>
        <p:spPr>
          <a:xfrm>
            <a:off x="713100" y="1028825"/>
            <a:ext cx="2883600" cy="1810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solidFill>
                  <a:schemeClr val="l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27" name="Google Shape;127;p21"/>
          <p:cNvSpPr txBox="1">
            <a:spLocks noGrp="1"/>
          </p:cNvSpPr>
          <p:nvPr>
            <p:ph type="subTitle" idx="1"/>
          </p:nvPr>
        </p:nvSpPr>
        <p:spPr>
          <a:xfrm>
            <a:off x="790800" y="2898075"/>
            <a:ext cx="2728200" cy="1080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128"/>
        <p:cNvGrpSpPr/>
        <p:nvPr/>
      </p:nvGrpSpPr>
      <p:grpSpPr>
        <a:xfrm>
          <a:off x="0" y="0"/>
          <a:ext cx="0" cy="0"/>
          <a:chOff x="0" y="0"/>
          <a:chExt cx="0" cy="0"/>
        </a:xfrm>
      </p:grpSpPr>
      <p:pic>
        <p:nvPicPr>
          <p:cNvPr id="129" name="Google Shape;129;p22"/>
          <p:cNvPicPr preferRelativeResize="0"/>
          <p:nvPr/>
        </p:nvPicPr>
        <p:blipFill>
          <a:blip r:embed="rId2">
            <a:alphaModFix/>
          </a:blip>
          <a:stretch>
            <a:fillRect/>
          </a:stretch>
        </p:blipFill>
        <p:spPr>
          <a:xfrm>
            <a:off x="-703400" y="-109350"/>
            <a:ext cx="1538150" cy="1579175"/>
          </a:xfrm>
          <a:prstGeom prst="rect">
            <a:avLst/>
          </a:prstGeom>
          <a:noFill/>
          <a:ln>
            <a:noFill/>
          </a:ln>
        </p:spPr>
      </p:pic>
      <p:pic>
        <p:nvPicPr>
          <p:cNvPr id="130" name="Google Shape;130;p22"/>
          <p:cNvPicPr preferRelativeResize="0"/>
          <p:nvPr/>
        </p:nvPicPr>
        <p:blipFill>
          <a:blip r:embed="rId2">
            <a:alphaModFix/>
          </a:blip>
          <a:stretch>
            <a:fillRect/>
          </a:stretch>
        </p:blipFill>
        <p:spPr>
          <a:xfrm>
            <a:off x="-623623" y="3641949"/>
            <a:ext cx="2745350" cy="2818576"/>
          </a:xfrm>
          <a:prstGeom prst="rect">
            <a:avLst/>
          </a:prstGeom>
          <a:noFill/>
          <a:ln>
            <a:noFill/>
          </a:ln>
        </p:spPr>
      </p:pic>
      <p:sp>
        <p:nvSpPr>
          <p:cNvPr id="131" name="Google Shape;131;p22"/>
          <p:cNvSpPr txBox="1">
            <a:spLocks noGrp="1"/>
          </p:cNvSpPr>
          <p:nvPr>
            <p:ph type="title"/>
          </p:nvPr>
        </p:nvSpPr>
        <p:spPr>
          <a:xfrm>
            <a:off x="720075"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32" name="Google Shape;132;p22"/>
          <p:cNvSpPr txBox="1">
            <a:spLocks noGrp="1"/>
          </p:cNvSpPr>
          <p:nvPr>
            <p:ph type="title" idx="2"/>
          </p:nvPr>
        </p:nvSpPr>
        <p:spPr>
          <a:xfrm>
            <a:off x="1045450" y="2546618"/>
            <a:ext cx="1673700" cy="55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b="1">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33" name="Google Shape;133;p22"/>
          <p:cNvSpPr txBox="1">
            <a:spLocks noGrp="1"/>
          </p:cNvSpPr>
          <p:nvPr>
            <p:ph type="subTitle" idx="1"/>
          </p:nvPr>
        </p:nvSpPr>
        <p:spPr>
          <a:xfrm>
            <a:off x="794650" y="3148025"/>
            <a:ext cx="21753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34" name="Google Shape;134;p22"/>
          <p:cNvSpPr txBox="1">
            <a:spLocks noGrp="1"/>
          </p:cNvSpPr>
          <p:nvPr>
            <p:ph type="title" idx="3"/>
          </p:nvPr>
        </p:nvSpPr>
        <p:spPr>
          <a:xfrm>
            <a:off x="3735224" y="2546618"/>
            <a:ext cx="1673700" cy="55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b="1">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35" name="Google Shape;135;p22"/>
          <p:cNvSpPr txBox="1">
            <a:spLocks noGrp="1"/>
          </p:cNvSpPr>
          <p:nvPr>
            <p:ph type="subTitle" idx="4"/>
          </p:nvPr>
        </p:nvSpPr>
        <p:spPr>
          <a:xfrm>
            <a:off x="3484421" y="3148025"/>
            <a:ext cx="21753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36" name="Google Shape;136;p22"/>
          <p:cNvSpPr txBox="1">
            <a:spLocks noGrp="1"/>
          </p:cNvSpPr>
          <p:nvPr>
            <p:ph type="title" idx="5"/>
          </p:nvPr>
        </p:nvSpPr>
        <p:spPr>
          <a:xfrm>
            <a:off x="6425000" y="2546618"/>
            <a:ext cx="1673700" cy="55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b="1">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37" name="Google Shape;137;p22"/>
          <p:cNvSpPr txBox="1">
            <a:spLocks noGrp="1"/>
          </p:cNvSpPr>
          <p:nvPr>
            <p:ph type="subTitle" idx="6"/>
          </p:nvPr>
        </p:nvSpPr>
        <p:spPr>
          <a:xfrm>
            <a:off x="6174199" y="3148025"/>
            <a:ext cx="21753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138"/>
        <p:cNvGrpSpPr/>
        <p:nvPr/>
      </p:nvGrpSpPr>
      <p:grpSpPr>
        <a:xfrm>
          <a:off x="0" y="0"/>
          <a:ext cx="0" cy="0"/>
          <a:chOff x="0" y="0"/>
          <a:chExt cx="0" cy="0"/>
        </a:xfrm>
      </p:grpSpPr>
      <p:pic>
        <p:nvPicPr>
          <p:cNvPr id="139" name="Google Shape;139;p23"/>
          <p:cNvPicPr preferRelativeResize="0"/>
          <p:nvPr/>
        </p:nvPicPr>
        <p:blipFill>
          <a:blip r:embed="rId2">
            <a:alphaModFix/>
          </a:blip>
          <a:stretch>
            <a:fillRect/>
          </a:stretch>
        </p:blipFill>
        <p:spPr>
          <a:xfrm>
            <a:off x="7910178" y="-579925"/>
            <a:ext cx="2053593" cy="2108400"/>
          </a:xfrm>
          <a:prstGeom prst="rect">
            <a:avLst/>
          </a:prstGeom>
          <a:noFill/>
          <a:ln>
            <a:noFill/>
          </a:ln>
        </p:spPr>
      </p:pic>
      <p:pic>
        <p:nvPicPr>
          <p:cNvPr id="140" name="Google Shape;140;p23"/>
          <p:cNvPicPr preferRelativeResize="0"/>
          <p:nvPr/>
        </p:nvPicPr>
        <p:blipFill>
          <a:blip r:embed="rId2">
            <a:alphaModFix/>
          </a:blip>
          <a:stretch>
            <a:fillRect/>
          </a:stretch>
        </p:blipFill>
        <p:spPr>
          <a:xfrm>
            <a:off x="-703400" y="-109350"/>
            <a:ext cx="1538150" cy="1579175"/>
          </a:xfrm>
          <a:prstGeom prst="rect">
            <a:avLst/>
          </a:prstGeom>
          <a:noFill/>
          <a:ln>
            <a:noFill/>
          </a:ln>
        </p:spPr>
      </p:pic>
      <p:sp>
        <p:nvSpPr>
          <p:cNvPr id="141" name="Google Shape;141;p23"/>
          <p:cNvSpPr txBox="1">
            <a:spLocks noGrp="1"/>
          </p:cNvSpPr>
          <p:nvPr>
            <p:ph type="title"/>
          </p:nvPr>
        </p:nvSpPr>
        <p:spPr>
          <a:xfrm>
            <a:off x="720075"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2" name="Google Shape;142;p23"/>
          <p:cNvSpPr txBox="1">
            <a:spLocks noGrp="1"/>
          </p:cNvSpPr>
          <p:nvPr>
            <p:ph type="title" idx="2"/>
          </p:nvPr>
        </p:nvSpPr>
        <p:spPr>
          <a:xfrm>
            <a:off x="1045450" y="2914593"/>
            <a:ext cx="1673700" cy="55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b="1">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3" name="Google Shape;143;p23"/>
          <p:cNvSpPr txBox="1">
            <a:spLocks noGrp="1"/>
          </p:cNvSpPr>
          <p:nvPr>
            <p:ph type="subTitle" idx="1"/>
          </p:nvPr>
        </p:nvSpPr>
        <p:spPr>
          <a:xfrm>
            <a:off x="794650" y="3529025"/>
            <a:ext cx="21753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4" name="Google Shape;144;p23"/>
          <p:cNvSpPr txBox="1">
            <a:spLocks noGrp="1"/>
          </p:cNvSpPr>
          <p:nvPr>
            <p:ph type="title" idx="3"/>
          </p:nvPr>
        </p:nvSpPr>
        <p:spPr>
          <a:xfrm>
            <a:off x="3735224" y="2914593"/>
            <a:ext cx="1673700" cy="55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b="1">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5" name="Google Shape;145;p23"/>
          <p:cNvSpPr txBox="1">
            <a:spLocks noGrp="1"/>
          </p:cNvSpPr>
          <p:nvPr>
            <p:ph type="subTitle" idx="4"/>
          </p:nvPr>
        </p:nvSpPr>
        <p:spPr>
          <a:xfrm>
            <a:off x="3484421" y="3529025"/>
            <a:ext cx="21753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6" name="Google Shape;146;p23"/>
          <p:cNvSpPr txBox="1">
            <a:spLocks noGrp="1"/>
          </p:cNvSpPr>
          <p:nvPr>
            <p:ph type="title" idx="5"/>
          </p:nvPr>
        </p:nvSpPr>
        <p:spPr>
          <a:xfrm>
            <a:off x="6425000" y="2914593"/>
            <a:ext cx="1673700" cy="55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000" b="1">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47" name="Google Shape;147;p23"/>
          <p:cNvSpPr txBox="1">
            <a:spLocks noGrp="1"/>
          </p:cNvSpPr>
          <p:nvPr>
            <p:ph type="subTitle" idx="6"/>
          </p:nvPr>
        </p:nvSpPr>
        <p:spPr>
          <a:xfrm>
            <a:off x="6174199" y="3529025"/>
            <a:ext cx="2175300" cy="869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48" name="Google Shape;148;p23"/>
          <p:cNvSpPr txBox="1">
            <a:spLocks noGrp="1"/>
          </p:cNvSpPr>
          <p:nvPr>
            <p:ph type="title" idx="7" hasCustomPrompt="1"/>
          </p:nvPr>
        </p:nvSpPr>
        <p:spPr>
          <a:xfrm flipH="1">
            <a:off x="1369900" y="1392050"/>
            <a:ext cx="1024800" cy="331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solidFill>
                  <a:schemeClr val="dk1"/>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49" name="Google Shape;149;p23"/>
          <p:cNvSpPr txBox="1">
            <a:spLocks noGrp="1"/>
          </p:cNvSpPr>
          <p:nvPr>
            <p:ph type="title" idx="8" hasCustomPrompt="1"/>
          </p:nvPr>
        </p:nvSpPr>
        <p:spPr>
          <a:xfrm flipH="1">
            <a:off x="4059675" y="1392050"/>
            <a:ext cx="1024800" cy="331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solidFill>
                  <a:schemeClr val="dk1"/>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150" name="Google Shape;150;p23"/>
          <p:cNvSpPr txBox="1">
            <a:spLocks noGrp="1"/>
          </p:cNvSpPr>
          <p:nvPr>
            <p:ph type="title" idx="9" hasCustomPrompt="1"/>
          </p:nvPr>
        </p:nvSpPr>
        <p:spPr>
          <a:xfrm flipH="1">
            <a:off x="6749450" y="1392050"/>
            <a:ext cx="1024800" cy="331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400"/>
              <a:buNone/>
              <a:defRPr sz="2400">
                <a:solidFill>
                  <a:schemeClr val="dk1"/>
                </a:solidFill>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161"/>
        <p:cNvGrpSpPr/>
        <p:nvPr/>
      </p:nvGrpSpPr>
      <p:grpSpPr>
        <a:xfrm>
          <a:off x="0" y="0"/>
          <a:ext cx="0" cy="0"/>
          <a:chOff x="0" y="0"/>
          <a:chExt cx="0" cy="0"/>
        </a:xfrm>
      </p:grpSpPr>
      <p:pic>
        <p:nvPicPr>
          <p:cNvPr id="162" name="Google Shape;162;p25"/>
          <p:cNvPicPr preferRelativeResize="0"/>
          <p:nvPr/>
        </p:nvPicPr>
        <p:blipFill>
          <a:blip r:embed="rId2">
            <a:alphaModFix/>
          </a:blip>
          <a:stretch>
            <a:fillRect/>
          </a:stretch>
        </p:blipFill>
        <p:spPr>
          <a:xfrm>
            <a:off x="7525925" y="926867"/>
            <a:ext cx="2163450" cy="2221142"/>
          </a:xfrm>
          <a:prstGeom prst="rect">
            <a:avLst/>
          </a:prstGeom>
          <a:noFill/>
          <a:ln>
            <a:noFill/>
          </a:ln>
        </p:spPr>
      </p:pic>
      <p:pic>
        <p:nvPicPr>
          <p:cNvPr id="163" name="Google Shape;163;p25"/>
          <p:cNvPicPr preferRelativeResize="0"/>
          <p:nvPr/>
        </p:nvPicPr>
        <p:blipFill>
          <a:blip r:embed="rId2">
            <a:alphaModFix/>
          </a:blip>
          <a:stretch>
            <a:fillRect/>
          </a:stretch>
        </p:blipFill>
        <p:spPr>
          <a:xfrm>
            <a:off x="-1412025" y="1120760"/>
            <a:ext cx="3029951" cy="3110740"/>
          </a:xfrm>
          <a:prstGeom prst="rect">
            <a:avLst/>
          </a:prstGeom>
          <a:noFill/>
          <a:ln>
            <a:noFill/>
          </a:ln>
        </p:spPr>
      </p:pic>
      <p:sp>
        <p:nvSpPr>
          <p:cNvPr id="164" name="Google Shape;164;p25"/>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65" name="Google Shape;165;p25"/>
          <p:cNvSpPr txBox="1">
            <a:spLocks noGrp="1"/>
          </p:cNvSpPr>
          <p:nvPr>
            <p:ph type="title" idx="2"/>
          </p:nvPr>
        </p:nvSpPr>
        <p:spPr>
          <a:xfrm>
            <a:off x="1690959" y="3265219"/>
            <a:ext cx="1561500" cy="558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000" b="1">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66" name="Google Shape;166;p25"/>
          <p:cNvSpPr txBox="1">
            <a:spLocks noGrp="1"/>
          </p:cNvSpPr>
          <p:nvPr>
            <p:ph type="subTitle" idx="1"/>
          </p:nvPr>
        </p:nvSpPr>
        <p:spPr>
          <a:xfrm>
            <a:off x="1077159" y="3866624"/>
            <a:ext cx="21753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67" name="Google Shape;167;p25"/>
          <p:cNvSpPr txBox="1">
            <a:spLocks noGrp="1"/>
          </p:cNvSpPr>
          <p:nvPr>
            <p:ph type="title" idx="3"/>
          </p:nvPr>
        </p:nvSpPr>
        <p:spPr>
          <a:xfrm>
            <a:off x="5894841" y="3265216"/>
            <a:ext cx="1561500" cy="5589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000" b="1">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68" name="Google Shape;168;p25"/>
          <p:cNvSpPr txBox="1">
            <a:spLocks noGrp="1"/>
          </p:cNvSpPr>
          <p:nvPr>
            <p:ph type="subTitle" idx="4"/>
          </p:nvPr>
        </p:nvSpPr>
        <p:spPr>
          <a:xfrm>
            <a:off x="5894834" y="3866625"/>
            <a:ext cx="19998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69" name="Google Shape;169;p25"/>
          <p:cNvSpPr txBox="1">
            <a:spLocks noGrp="1"/>
          </p:cNvSpPr>
          <p:nvPr>
            <p:ph type="title" idx="5"/>
          </p:nvPr>
        </p:nvSpPr>
        <p:spPr>
          <a:xfrm>
            <a:off x="5894841" y="1527141"/>
            <a:ext cx="1561500" cy="5589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000" b="1">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70" name="Google Shape;170;p25"/>
          <p:cNvSpPr txBox="1">
            <a:spLocks noGrp="1"/>
          </p:cNvSpPr>
          <p:nvPr>
            <p:ph type="subTitle" idx="6"/>
          </p:nvPr>
        </p:nvSpPr>
        <p:spPr>
          <a:xfrm>
            <a:off x="5894834" y="2128550"/>
            <a:ext cx="19998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71" name="Google Shape;171;p25"/>
          <p:cNvSpPr txBox="1">
            <a:spLocks noGrp="1"/>
          </p:cNvSpPr>
          <p:nvPr>
            <p:ph type="title" idx="7"/>
          </p:nvPr>
        </p:nvSpPr>
        <p:spPr>
          <a:xfrm>
            <a:off x="1690959" y="1527141"/>
            <a:ext cx="1561500" cy="558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000" b="1">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72" name="Google Shape;172;p25"/>
          <p:cNvSpPr txBox="1">
            <a:spLocks noGrp="1"/>
          </p:cNvSpPr>
          <p:nvPr>
            <p:ph type="subTitle" idx="8"/>
          </p:nvPr>
        </p:nvSpPr>
        <p:spPr>
          <a:xfrm>
            <a:off x="1077159" y="2128549"/>
            <a:ext cx="21753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173"/>
        <p:cNvGrpSpPr/>
        <p:nvPr/>
      </p:nvGrpSpPr>
      <p:grpSpPr>
        <a:xfrm>
          <a:off x="0" y="0"/>
          <a:ext cx="0" cy="0"/>
          <a:chOff x="0" y="0"/>
          <a:chExt cx="0" cy="0"/>
        </a:xfrm>
      </p:grpSpPr>
      <p:pic>
        <p:nvPicPr>
          <p:cNvPr id="174" name="Google Shape;174;p26"/>
          <p:cNvPicPr preferRelativeResize="0"/>
          <p:nvPr/>
        </p:nvPicPr>
        <p:blipFill>
          <a:blip r:embed="rId2">
            <a:alphaModFix/>
          </a:blip>
          <a:stretch>
            <a:fillRect/>
          </a:stretch>
        </p:blipFill>
        <p:spPr>
          <a:xfrm>
            <a:off x="8010015" y="4128321"/>
            <a:ext cx="1758384" cy="1805274"/>
          </a:xfrm>
          <a:prstGeom prst="rect">
            <a:avLst/>
          </a:prstGeom>
          <a:noFill/>
          <a:ln>
            <a:noFill/>
          </a:ln>
        </p:spPr>
      </p:pic>
      <p:pic>
        <p:nvPicPr>
          <p:cNvPr id="175" name="Google Shape;175;p26"/>
          <p:cNvPicPr preferRelativeResize="0"/>
          <p:nvPr/>
        </p:nvPicPr>
        <p:blipFill>
          <a:blip r:embed="rId2">
            <a:alphaModFix/>
          </a:blip>
          <a:stretch>
            <a:fillRect/>
          </a:stretch>
        </p:blipFill>
        <p:spPr>
          <a:xfrm>
            <a:off x="-963860" y="-413729"/>
            <a:ext cx="1758384" cy="1805274"/>
          </a:xfrm>
          <a:prstGeom prst="rect">
            <a:avLst/>
          </a:prstGeom>
          <a:noFill/>
          <a:ln>
            <a:noFill/>
          </a:ln>
        </p:spPr>
      </p:pic>
      <p:pic>
        <p:nvPicPr>
          <p:cNvPr id="176" name="Google Shape;176;p26"/>
          <p:cNvPicPr preferRelativeResize="0"/>
          <p:nvPr/>
        </p:nvPicPr>
        <p:blipFill>
          <a:blip r:embed="rId2">
            <a:alphaModFix/>
          </a:blip>
          <a:stretch>
            <a:fillRect/>
          </a:stretch>
        </p:blipFill>
        <p:spPr>
          <a:xfrm>
            <a:off x="7038589" y="-2731907"/>
            <a:ext cx="3701225" cy="3799925"/>
          </a:xfrm>
          <a:prstGeom prst="rect">
            <a:avLst/>
          </a:prstGeom>
          <a:noFill/>
          <a:ln>
            <a:noFill/>
          </a:ln>
        </p:spPr>
      </p:pic>
      <p:sp>
        <p:nvSpPr>
          <p:cNvPr id="177" name="Google Shape;177;p26"/>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78" name="Google Shape;178;p26"/>
          <p:cNvSpPr txBox="1">
            <a:spLocks noGrp="1"/>
          </p:cNvSpPr>
          <p:nvPr>
            <p:ph type="title" idx="2"/>
          </p:nvPr>
        </p:nvSpPr>
        <p:spPr>
          <a:xfrm>
            <a:off x="891693" y="3239446"/>
            <a:ext cx="1561500" cy="5589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000" b="1">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79" name="Google Shape;179;p26"/>
          <p:cNvSpPr txBox="1">
            <a:spLocks noGrp="1"/>
          </p:cNvSpPr>
          <p:nvPr>
            <p:ph type="subTitle" idx="1"/>
          </p:nvPr>
        </p:nvSpPr>
        <p:spPr>
          <a:xfrm>
            <a:off x="891693" y="3840850"/>
            <a:ext cx="21753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80" name="Google Shape;180;p26"/>
          <p:cNvSpPr txBox="1">
            <a:spLocks noGrp="1"/>
          </p:cNvSpPr>
          <p:nvPr>
            <p:ph type="title" idx="3"/>
          </p:nvPr>
        </p:nvSpPr>
        <p:spPr>
          <a:xfrm>
            <a:off x="3443430" y="3239443"/>
            <a:ext cx="1561500" cy="5589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000" b="1">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81" name="Google Shape;181;p26"/>
          <p:cNvSpPr txBox="1">
            <a:spLocks noGrp="1"/>
          </p:cNvSpPr>
          <p:nvPr>
            <p:ph type="subTitle" idx="4"/>
          </p:nvPr>
        </p:nvSpPr>
        <p:spPr>
          <a:xfrm>
            <a:off x="3443430" y="3840850"/>
            <a:ext cx="21753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82" name="Google Shape;182;p26"/>
          <p:cNvSpPr txBox="1">
            <a:spLocks noGrp="1"/>
          </p:cNvSpPr>
          <p:nvPr>
            <p:ph type="title" idx="5"/>
          </p:nvPr>
        </p:nvSpPr>
        <p:spPr>
          <a:xfrm>
            <a:off x="3443430" y="1501368"/>
            <a:ext cx="1561500" cy="5589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000" b="1">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83" name="Google Shape;183;p26"/>
          <p:cNvSpPr txBox="1">
            <a:spLocks noGrp="1"/>
          </p:cNvSpPr>
          <p:nvPr>
            <p:ph type="subTitle" idx="6"/>
          </p:nvPr>
        </p:nvSpPr>
        <p:spPr>
          <a:xfrm>
            <a:off x="3443430" y="2102784"/>
            <a:ext cx="21753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84" name="Google Shape;184;p26"/>
          <p:cNvSpPr txBox="1">
            <a:spLocks noGrp="1"/>
          </p:cNvSpPr>
          <p:nvPr>
            <p:ph type="title" idx="7"/>
          </p:nvPr>
        </p:nvSpPr>
        <p:spPr>
          <a:xfrm>
            <a:off x="891693" y="1501368"/>
            <a:ext cx="1561500" cy="5589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000" b="1">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85" name="Google Shape;185;p26"/>
          <p:cNvSpPr txBox="1">
            <a:spLocks noGrp="1"/>
          </p:cNvSpPr>
          <p:nvPr>
            <p:ph type="subTitle" idx="8"/>
          </p:nvPr>
        </p:nvSpPr>
        <p:spPr>
          <a:xfrm>
            <a:off x="891693" y="2102775"/>
            <a:ext cx="21753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86" name="Google Shape;186;p26"/>
          <p:cNvSpPr txBox="1">
            <a:spLocks noGrp="1"/>
          </p:cNvSpPr>
          <p:nvPr>
            <p:ph type="title" idx="9"/>
          </p:nvPr>
        </p:nvSpPr>
        <p:spPr>
          <a:xfrm>
            <a:off x="5995230" y="3239443"/>
            <a:ext cx="1561500" cy="5589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000" b="1">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87" name="Google Shape;187;p26"/>
          <p:cNvSpPr txBox="1">
            <a:spLocks noGrp="1"/>
          </p:cNvSpPr>
          <p:nvPr>
            <p:ph type="subTitle" idx="13"/>
          </p:nvPr>
        </p:nvSpPr>
        <p:spPr>
          <a:xfrm>
            <a:off x="5995230" y="3840850"/>
            <a:ext cx="21753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88" name="Google Shape;188;p26"/>
          <p:cNvSpPr txBox="1">
            <a:spLocks noGrp="1"/>
          </p:cNvSpPr>
          <p:nvPr>
            <p:ph type="title" idx="14"/>
          </p:nvPr>
        </p:nvSpPr>
        <p:spPr>
          <a:xfrm>
            <a:off x="5995230" y="1501368"/>
            <a:ext cx="1561500" cy="5589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000" b="1">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89" name="Google Shape;189;p26"/>
          <p:cNvSpPr txBox="1">
            <a:spLocks noGrp="1"/>
          </p:cNvSpPr>
          <p:nvPr>
            <p:ph type="subTitle" idx="15"/>
          </p:nvPr>
        </p:nvSpPr>
        <p:spPr>
          <a:xfrm>
            <a:off x="5995230" y="2102784"/>
            <a:ext cx="21753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216"/>
        <p:cNvGrpSpPr/>
        <p:nvPr/>
      </p:nvGrpSpPr>
      <p:grpSpPr>
        <a:xfrm>
          <a:off x="0" y="0"/>
          <a:ext cx="0" cy="0"/>
          <a:chOff x="0" y="0"/>
          <a:chExt cx="0" cy="0"/>
        </a:xfrm>
      </p:grpSpPr>
      <p:pic>
        <p:nvPicPr>
          <p:cNvPr id="217" name="Google Shape;217;p30"/>
          <p:cNvPicPr preferRelativeResize="0"/>
          <p:nvPr/>
        </p:nvPicPr>
        <p:blipFill>
          <a:blip r:embed="rId2">
            <a:alphaModFix/>
          </a:blip>
          <a:stretch>
            <a:fillRect/>
          </a:stretch>
        </p:blipFill>
        <p:spPr>
          <a:xfrm>
            <a:off x="3210200" y="-275599"/>
            <a:ext cx="2723449" cy="2796075"/>
          </a:xfrm>
          <a:prstGeom prst="rect">
            <a:avLst/>
          </a:prstGeom>
          <a:noFill/>
          <a:ln>
            <a:noFill/>
          </a:ln>
        </p:spPr>
      </p:pic>
      <p:pic>
        <p:nvPicPr>
          <p:cNvPr id="218" name="Google Shape;218;p30"/>
          <p:cNvPicPr preferRelativeResize="0"/>
          <p:nvPr/>
        </p:nvPicPr>
        <p:blipFill>
          <a:blip r:embed="rId2">
            <a:alphaModFix/>
          </a:blip>
          <a:stretch>
            <a:fillRect/>
          </a:stretch>
        </p:blipFill>
        <p:spPr>
          <a:xfrm>
            <a:off x="7525925" y="926867"/>
            <a:ext cx="2163450" cy="2221142"/>
          </a:xfrm>
          <a:prstGeom prst="rect">
            <a:avLst/>
          </a:prstGeom>
          <a:noFill/>
          <a:ln>
            <a:noFill/>
          </a:ln>
        </p:spPr>
      </p:pic>
      <p:pic>
        <p:nvPicPr>
          <p:cNvPr id="219" name="Google Shape;219;p30"/>
          <p:cNvPicPr preferRelativeResize="0"/>
          <p:nvPr/>
        </p:nvPicPr>
        <p:blipFill>
          <a:blip r:embed="rId2">
            <a:alphaModFix/>
          </a:blip>
          <a:stretch>
            <a:fillRect/>
          </a:stretch>
        </p:blipFill>
        <p:spPr>
          <a:xfrm>
            <a:off x="4193300" y="4134088"/>
            <a:ext cx="1538150" cy="1579175"/>
          </a:xfrm>
          <a:prstGeom prst="rect">
            <a:avLst/>
          </a:prstGeom>
          <a:noFill/>
          <a:ln>
            <a:noFill/>
          </a:ln>
        </p:spPr>
      </p:pic>
      <p:pic>
        <p:nvPicPr>
          <p:cNvPr id="220" name="Google Shape;220;p30"/>
          <p:cNvPicPr preferRelativeResize="0"/>
          <p:nvPr/>
        </p:nvPicPr>
        <p:blipFill>
          <a:blip r:embed="rId2">
            <a:alphaModFix/>
          </a:blip>
          <a:stretch>
            <a:fillRect/>
          </a:stretch>
        </p:blipFill>
        <p:spPr>
          <a:xfrm>
            <a:off x="-1211375" y="2868492"/>
            <a:ext cx="2163450" cy="2221142"/>
          </a:xfrm>
          <a:prstGeom prst="rect">
            <a:avLst/>
          </a:prstGeom>
          <a:noFill/>
          <a:ln>
            <a:noFill/>
          </a:ln>
        </p:spPr>
      </p:pic>
      <p:sp>
        <p:nvSpPr>
          <p:cNvPr id="221" name="Google Shape;221;p30"/>
          <p:cNvSpPr/>
          <p:nvPr/>
        </p:nvSpPr>
        <p:spPr>
          <a:xfrm>
            <a:off x="644752" y="1565898"/>
            <a:ext cx="521400" cy="521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30"/>
          <p:cNvSpPr/>
          <p:nvPr/>
        </p:nvSpPr>
        <p:spPr>
          <a:xfrm>
            <a:off x="-276550" y="241200"/>
            <a:ext cx="1169100" cy="1169100"/>
          </a:xfrm>
          <a:prstGeom prst="ellipse">
            <a:avLst/>
          </a:prstGeom>
          <a:solidFill>
            <a:srgbClr val="FFD7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0"/>
          <p:cNvSpPr/>
          <p:nvPr/>
        </p:nvSpPr>
        <p:spPr>
          <a:xfrm>
            <a:off x="7581175" y="-127075"/>
            <a:ext cx="1437900" cy="1437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30"/>
          <p:cNvSpPr/>
          <p:nvPr/>
        </p:nvSpPr>
        <p:spPr>
          <a:xfrm>
            <a:off x="5837475" y="3885175"/>
            <a:ext cx="1084200" cy="10842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30"/>
          <p:cNvSpPr/>
          <p:nvPr/>
        </p:nvSpPr>
        <p:spPr>
          <a:xfrm>
            <a:off x="952077" y="3718361"/>
            <a:ext cx="521400" cy="5214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226"/>
        <p:cNvGrpSpPr/>
        <p:nvPr/>
      </p:nvGrpSpPr>
      <p:grpSpPr>
        <a:xfrm>
          <a:off x="0" y="0"/>
          <a:ext cx="0" cy="0"/>
          <a:chOff x="0" y="0"/>
          <a:chExt cx="0" cy="0"/>
        </a:xfrm>
      </p:grpSpPr>
      <p:pic>
        <p:nvPicPr>
          <p:cNvPr id="227" name="Google Shape;227;p31"/>
          <p:cNvPicPr preferRelativeResize="0"/>
          <p:nvPr/>
        </p:nvPicPr>
        <p:blipFill>
          <a:blip r:embed="rId2">
            <a:alphaModFix/>
          </a:blip>
          <a:stretch>
            <a:fillRect/>
          </a:stretch>
        </p:blipFill>
        <p:spPr>
          <a:xfrm>
            <a:off x="6925325" y="1468500"/>
            <a:ext cx="3235301" cy="3321575"/>
          </a:xfrm>
          <a:prstGeom prst="rect">
            <a:avLst/>
          </a:prstGeom>
          <a:noFill/>
          <a:ln>
            <a:noFill/>
          </a:ln>
        </p:spPr>
      </p:pic>
      <p:pic>
        <p:nvPicPr>
          <p:cNvPr id="228" name="Google Shape;228;p31"/>
          <p:cNvPicPr preferRelativeResize="0"/>
          <p:nvPr/>
        </p:nvPicPr>
        <p:blipFill>
          <a:blip r:embed="rId2">
            <a:alphaModFix/>
          </a:blip>
          <a:stretch>
            <a:fillRect/>
          </a:stretch>
        </p:blipFill>
        <p:spPr>
          <a:xfrm>
            <a:off x="2943425" y="-1322740"/>
            <a:ext cx="3029951" cy="3110740"/>
          </a:xfrm>
          <a:prstGeom prst="rect">
            <a:avLst/>
          </a:prstGeom>
          <a:noFill/>
          <a:ln>
            <a:noFill/>
          </a:ln>
        </p:spPr>
      </p:pic>
      <p:pic>
        <p:nvPicPr>
          <p:cNvPr id="229" name="Google Shape;229;p31"/>
          <p:cNvPicPr preferRelativeResize="0"/>
          <p:nvPr/>
        </p:nvPicPr>
        <p:blipFill>
          <a:blip r:embed="rId2">
            <a:alphaModFix/>
          </a:blip>
          <a:stretch>
            <a:fillRect/>
          </a:stretch>
        </p:blipFill>
        <p:spPr>
          <a:xfrm>
            <a:off x="-623623" y="3641949"/>
            <a:ext cx="2745350" cy="2818576"/>
          </a:xfrm>
          <a:prstGeom prst="rect">
            <a:avLst/>
          </a:prstGeom>
          <a:noFill/>
          <a:ln>
            <a:noFill/>
          </a:ln>
        </p:spPr>
      </p:pic>
      <p:sp>
        <p:nvSpPr>
          <p:cNvPr id="230" name="Google Shape;230;p31"/>
          <p:cNvSpPr/>
          <p:nvPr/>
        </p:nvSpPr>
        <p:spPr>
          <a:xfrm>
            <a:off x="5837475" y="3885175"/>
            <a:ext cx="1084200" cy="10842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1"/>
          <p:cNvSpPr/>
          <p:nvPr/>
        </p:nvSpPr>
        <p:spPr>
          <a:xfrm>
            <a:off x="1366900" y="2687700"/>
            <a:ext cx="607500" cy="6075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1"/>
          <p:cNvSpPr/>
          <p:nvPr/>
        </p:nvSpPr>
        <p:spPr>
          <a:xfrm>
            <a:off x="2260902" y="187023"/>
            <a:ext cx="521400" cy="521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31"/>
          <p:cNvSpPr/>
          <p:nvPr/>
        </p:nvSpPr>
        <p:spPr>
          <a:xfrm>
            <a:off x="-548750" y="3084575"/>
            <a:ext cx="1779300" cy="1779300"/>
          </a:xfrm>
          <a:prstGeom prst="ellipse">
            <a:avLst/>
          </a:prstGeom>
          <a:solidFill>
            <a:srgbClr val="FFD7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1"/>
          <p:cNvSpPr/>
          <p:nvPr/>
        </p:nvSpPr>
        <p:spPr>
          <a:xfrm>
            <a:off x="7653950" y="425550"/>
            <a:ext cx="847500" cy="847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31"/>
          <p:cNvSpPr/>
          <p:nvPr/>
        </p:nvSpPr>
        <p:spPr>
          <a:xfrm>
            <a:off x="8292100" y="2800325"/>
            <a:ext cx="879600" cy="8796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pic>
        <p:nvPicPr>
          <p:cNvPr id="14" name="Google Shape;14;p3"/>
          <p:cNvPicPr preferRelativeResize="0"/>
          <p:nvPr/>
        </p:nvPicPr>
        <p:blipFill>
          <a:blip r:embed="rId2">
            <a:alphaModFix/>
          </a:blip>
          <a:stretch>
            <a:fillRect/>
          </a:stretch>
        </p:blipFill>
        <p:spPr>
          <a:xfrm>
            <a:off x="8160400" y="-458075"/>
            <a:ext cx="1538149" cy="1579175"/>
          </a:xfrm>
          <a:prstGeom prst="rect">
            <a:avLst/>
          </a:prstGeom>
          <a:noFill/>
          <a:ln>
            <a:noFill/>
          </a:ln>
        </p:spPr>
      </p:pic>
      <p:pic>
        <p:nvPicPr>
          <p:cNvPr id="15" name="Google Shape;15;p3"/>
          <p:cNvPicPr preferRelativeResize="0"/>
          <p:nvPr/>
        </p:nvPicPr>
        <p:blipFill>
          <a:blip r:embed="rId2">
            <a:alphaModFix/>
          </a:blip>
          <a:stretch>
            <a:fillRect/>
          </a:stretch>
        </p:blipFill>
        <p:spPr>
          <a:xfrm>
            <a:off x="-271848" y="3641949"/>
            <a:ext cx="2745350" cy="2818576"/>
          </a:xfrm>
          <a:prstGeom prst="rect">
            <a:avLst/>
          </a:prstGeom>
          <a:noFill/>
          <a:ln>
            <a:noFill/>
          </a:ln>
        </p:spPr>
      </p:pic>
      <p:pic>
        <p:nvPicPr>
          <p:cNvPr id="16" name="Google Shape;16;p3"/>
          <p:cNvPicPr preferRelativeResize="0"/>
          <p:nvPr/>
        </p:nvPicPr>
        <p:blipFill>
          <a:blip r:embed="rId2">
            <a:alphaModFix/>
          </a:blip>
          <a:stretch>
            <a:fillRect/>
          </a:stretch>
        </p:blipFill>
        <p:spPr>
          <a:xfrm>
            <a:off x="1834425" y="-2150991"/>
            <a:ext cx="3423375" cy="3514659"/>
          </a:xfrm>
          <a:prstGeom prst="rect">
            <a:avLst/>
          </a:prstGeom>
          <a:noFill/>
          <a:ln>
            <a:noFill/>
          </a:ln>
        </p:spPr>
      </p:pic>
      <p:sp>
        <p:nvSpPr>
          <p:cNvPr id="17" name="Google Shape;17;p3"/>
          <p:cNvSpPr txBox="1">
            <a:spLocks noGrp="1"/>
          </p:cNvSpPr>
          <p:nvPr>
            <p:ph type="title"/>
          </p:nvPr>
        </p:nvSpPr>
        <p:spPr>
          <a:xfrm>
            <a:off x="2257725" y="1869400"/>
            <a:ext cx="2345700" cy="496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200" b="1">
                <a:solidFill>
                  <a:schemeClr val="dk1"/>
                </a:solidFill>
                <a:latin typeface="Kumbh Sans"/>
                <a:ea typeface="Kumbh Sans"/>
                <a:cs typeface="Kumbh Sans"/>
                <a:sym typeface="Kumbh Sans"/>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8" name="Google Shape;18;p3"/>
          <p:cNvSpPr txBox="1">
            <a:spLocks noGrp="1"/>
          </p:cNvSpPr>
          <p:nvPr>
            <p:ph type="title" idx="2" hasCustomPrompt="1"/>
          </p:nvPr>
        </p:nvSpPr>
        <p:spPr>
          <a:xfrm>
            <a:off x="893525" y="2211225"/>
            <a:ext cx="1024200" cy="774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9" name="Google Shape;19;p3"/>
          <p:cNvSpPr txBox="1">
            <a:spLocks noGrp="1"/>
          </p:cNvSpPr>
          <p:nvPr>
            <p:ph type="subTitle" idx="1"/>
          </p:nvPr>
        </p:nvSpPr>
        <p:spPr>
          <a:xfrm>
            <a:off x="2164125" y="2697425"/>
            <a:ext cx="2345700" cy="713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ackground 2">
  <p:cSld name="CUSTOM_9_2">
    <p:spTree>
      <p:nvGrpSpPr>
        <p:cNvPr id="1" name="Shape 236"/>
        <p:cNvGrpSpPr/>
        <p:nvPr/>
      </p:nvGrpSpPr>
      <p:grpSpPr>
        <a:xfrm>
          <a:off x="0" y="0"/>
          <a:ext cx="0" cy="0"/>
          <a:chOff x="0" y="0"/>
          <a:chExt cx="0" cy="0"/>
        </a:xfrm>
      </p:grpSpPr>
      <p:pic>
        <p:nvPicPr>
          <p:cNvPr id="237" name="Google Shape;237;p32"/>
          <p:cNvPicPr preferRelativeResize="0"/>
          <p:nvPr/>
        </p:nvPicPr>
        <p:blipFill>
          <a:blip r:embed="rId2">
            <a:alphaModFix/>
          </a:blip>
          <a:stretch>
            <a:fillRect/>
          </a:stretch>
        </p:blipFill>
        <p:spPr>
          <a:xfrm>
            <a:off x="7525925" y="926867"/>
            <a:ext cx="2163450" cy="2221142"/>
          </a:xfrm>
          <a:prstGeom prst="rect">
            <a:avLst/>
          </a:prstGeom>
          <a:noFill/>
          <a:ln>
            <a:noFill/>
          </a:ln>
        </p:spPr>
      </p:pic>
      <p:pic>
        <p:nvPicPr>
          <p:cNvPr id="238" name="Google Shape;238;p32"/>
          <p:cNvPicPr preferRelativeResize="0"/>
          <p:nvPr/>
        </p:nvPicPr>
        <p:blipFill>
          <a:blip r:embed="rId2">
            <a:alphaModFix/>
          </a:blip>
          <a:stretch>
            <a:fillRect/>
          </a:stretch>
        </p:blipFill>
        <p:spPr>
          <a:xfrm>
            <a:off x="-1412025" y="1120760"/>
            <a:ext cx="3029951" cy="3110740"/>
          </a:xfrm>
          <a:prstGeom prst="rect">
            <a:avLst/>
          </a:prstGeom>
          <a:noFill/>
          <a:ln>
            <a:noFill/>
          </a:ln>
        </p:spPr>
      </p:pic>
      <p:sp>
        <p:nvSpPr>
          <p:cNvPr id="239" name="Google Shape;239;p32"/>
          <p:cNvSpPr/>
          <p:nvPr/>
        </p:nvSpPr>
        <p:spPr>
          <a:xfrm>
            <a:off x="5204200" y="539400"/>
            <a:ext cx="1084200" cy="10842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40" name="Google Shape;240;p32"/>
          <p:cNvPicPr preferRelativeResize="0"/>
          <p:nvPr/>
        </p:nvPicPr>
        <p:blipFill>
          <a:blip r:embed="rId2">
            <a:alphaModFix/>
          </a:blip>
          <a:stretch>
            <a:fillRect/>
          </a:stretch>
        </p:blipFill>
        <p:spPr>
          <a:xfrm>
            <a:off x="1675950" y="25325"/>
            <a:ext cx="1538150" cy="1579175"/>
          </a:xfrm>
          <a:prstGeom prst="rect">
            <a:avLst/>
          </a:prstGeom>
          <a:noFill/>
          <a:ln>
            <a:noFill/>
          </a:ln>
        </p:spPr>
      </p:pic>
      <p:sp>
        <p:nvSpPr>
          <p:cNvPr id="241" name="Google Shape;241;p32"/>
          <p:cNvSpPr/>
          <p:nvPr/>
        </p:nvSpPr>
        <p:spPr>
          <a:xfrm>
            <a:off x="8490127" y="712569"/>
            <a:ext cx="581700" cy="5817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32"/>
          <p:cNvSpPr/>
          <p:nvPr/>
        </p:nvSpPr>
        <p:spPr>
          <a:xfrm>
            <a:off x="7469300" y="3637025"/>
            <a:ext cx="1536300" cy="15363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32"/>
          <p:cNvSpPr/>
          <p:nvPr/>
        </p:nvSpPr>
        <p:spPr>
          <a:xfrm>
            <a:off x="283050" y="-157050"/>
            <a:ext cx="1392900" cy="1392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2"/>
          <p:cNvSpPr/>
          <p:nvPr/>
        </p:nvSpPr>
        <p:spPr>
          <a:xfrm>
            <a:off x="1807427" y="4400244"/>
            <a:ext cx="581700" cy="5817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ackground 3">
  <p:cSld name="CUSTOM_9_3">
    <p:spTree>
      <p:nvGrpSpPr>
        <p:cNvPr id="1" name="Shape 245"/>
        <p:cNvGrpSpPr/>
        <p:nvPr/>
      </p:nvGrpSpPr>
      <p:grpSpPr>
        <a:xfrm>
          <a:off x="0" y="0"/>
          <a:ext cx="0" cy="0"/>
          <a:chOff x="0" y="0"/>
          <a:chExt cx="0" cy="0"/>
        </a:xfrm>
      </p:grpSpPr>
      <p:pic>
        <p:nvPicPr>
          <p:cNvPr id="246" name="Google Shape;246;p33"/>
          <p:cNvPicPr preferRelativeResize="0"/>
          <p:nvPr/>
        </p:nvPicPr>
        <p:blipFill>
          <a:blip r:embed="rId2">
            <a:alphaModFix/>
          </a:blip>
          <a:stretch>
            <a:fillRect/>
          </a:stretch>
        </p:blipFill>
        <p:spPr>
          <a:xfrm>
            <a:off x="2959883" y="3656356"/>
            <a:ext cx="3224224" cy="3310201"/>
          </a:xfrm>
          <a:prstGeom prst="rect">
            <a:avLst/>
          </a:prstGeom>
          <a:noFill/>
          <a:ln>
            <a:noFill/>
          </a:ln>
        </p:spPr>
      </p:pic>
      <p:pic>
        <p:nvPicPr>
          <p:cNvPr id="247" name="Google Shape;247;p33"/>
          <p:cNvPicPr preferRelativeResize="0"/>
          <p:nvPr/>
        </p:nvPicPr>
        <p:blipFill>
          <a:blip r:embed="rId2">
            <a:alphaModFix/>
          </a:blip>
          <a:stretch>
            <a:fillRect/>
          </a:stretch>
        </p:blipFill>
        <p:spPr>
          <a:xfrm>
            <a:off x="7226639" y="-862370"/>
            <a:ext cx="3701225" cy="3799925"/>
          </a:xfrm>
          <a:prstGeom prst="rect">
            <a:avLst/>
          </a:prstGeom>
          <a:noFill/>
          <a:ln>
            <a:noFill/>
          </a:ln>
        </p:spPr>
      </p:pic>
      <p:pic>
        <p:nvPicPr>
          <p:cNvPr id="248" name="Google Shape;248;p33"/>
          <p:cNvPicPr preferRelativeResize="0"/>
          <p:nvPr/>
        </p:nvPicPr>
        <p:blipFill>
          <a:blip r:embed="rId2">
            <a:alphaModFix/>
          </a:blip>
          <a:stretch>
            <a:fillRect/>
          </a:stretch>
        </p:blipFill>
        <p:spPr>
          <a:xfrm>
            <a:off x="1181275" y="1044176"/>
            <a:ext cx="2723449" cy="2796075"/>
          </a:xfrm>
          <a:prstGeom prst="rect">
            <a:avLst/>
          </a:prstGeom>
          <a:noFill/>
          <a:ln>
            <a:noFill/>
          </a:ln>
        </p:spPr>
      </p:pic>
      <p:sp>
        <p:nvSpPr>
          <p:cNvPr id="249" name="Google Shape;249;p33"/>
          <p:cNvSpPr/>
          <p:nvPr/>
        </p:nvSpPr>
        <p:spPr>
          <a:xfrm>
            <a:off x="2745700" y="-63475"/>
            <a:ext cx="1504200" cy="1504200"/>
          </a:xfrm>
          <a:prstGeom prst="ellipse">
            <a:avLst/>
          </a:prstGeom>
          <a:solidFill>
            <a:srgbClr val="FFD7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3"/>
          <p:cNvSpPr/>
          <p:nvPr/>
        </p:nvSpPr>
        <p:spPr>
          <a:xfrm>
            <a:off x="7039600" y="496725"/>
            <a:ext cx="847500" cy="847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3"/>
          <p:cNvSpPr/>
          <p:nvPr/>
        </p:nvSpPr>
        <p:spPr>
          <a:xfrm>
            <a:off x="-94500" y="3121250"/>
            <a:ext cx="1151700" cy="11517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3"/>
          <p:cNvSpPr/>
          <p:nvPr/>
        </p:nvSpPr>
        <p:spPr>
          <a:xfrm>
            <a:off x="4698175" y="3742050"/>
            <a:ext cx="1250400" cy="12504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53" name="Google Shape;253;p33"/>
          <p:cNvPicPr preferRelativeResize="0"/>
          <p:nvPr/>
        </p:nvPicPr>
        <p:blipFill>
          <a:blip r:embed="rId2">
            <a:alphaModFix/>
          </a:blip>
          <a:stretch>
            <a:fillRect/>
          </a:stretch>
        </p:blipFill>
        <p:spPr>
          <a:xfrm>
            <a:off x="-519899" y="541995"/>
            <a:ext cx="1484700" cy="1524300"/>
          </a:xfrm>
          <a:prstGeom prst="rect">
            <a:avLst/>
          </a:prstGeom>
          <a:noFill/>
          <a:ln>
            <a:noFill/>
          </a:ln>
        </p:spPr>
      </p:pic>
      <p:sp>
        <p:nvSpPr>
          <p:cNvPr id="254" name="Google Shape;254;p33"/>
          <p:cNvSpPr/>
          <p:nvPr/>
        </p:nvSpPr>
        <p:spPr>
          <a:xfrm>
            <a:off x="656802" y="773348"/>
            <a:ext cx="521400" cy="521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pic>
        <p:nvPicPr>
          <p:cNvPr id="21" name="Google Shape;21;p4"/>
          <p:cNvPicPr preferRelativeResize="0"/>
          <p:nvPr/>
        </p:nvPicPr>
        <p:blipFill>
          <a:blip r:embed="rId2">
            <a:alphaModFix/>
          </a:blip>
          <a:stretch>
            <a:fillRect/>
          </a:stretch>
        </p:blipFill>
        <p:spPr>
          <a:xfrm>
            <a:off x="7329739" y="-1970382"/>
            <a:ext cx="3701225" cy="3799925"/>
          </a:xfrm>
          <a:prstGeom prst="rect">
            <a:avLst/>
          </a:prstGeom>
          <a:noFill/>
          <a:ln>
            <a:noFill/>
          </a:ln>
        </p:spPr>
      </p:pic>
      <p:pic>
        <p:nvPicPr>
          <p:cNvPr id="22" name="Google Shape;22;p4"/>
          <p:cNvPicPr preferRelativeResize="0"/>
          <p:nvPr/>
        </p:nvPicPr>
        <p:blipFill>
          <a:blip r:embed="rId2">
            <a:alphaModFix/>
          </a:blip>
          <a:stretch>
            <a:fillRect/>
          </a:stretch>
        </p:blipFill>
        <p:spPr>
          <a:xfrm>
            <a:off x="8010015" y="4128321"/>
            <a:ext cx="1758384" cy="1805274"/>
          </a:xfrm>
          <a:prstGeom prst="rect">
            <a:avLst/>
          </a:prstGeom>
          <a:noFill/>
          <a:ln>
            <a:noFill/>
          </a:ln>
        </p:spPr>
      </p:pic>
      <p:pic>
        <p:nvPicPr>
          <p:cNvPr id="23" name="Google Shape;23;p4"/>
          <p:cNvPicPr preferRelativeResize="0"/>
          <p:nvPr/>
        </p:nvPicPr>
        <p:blipFill>
          <a:blip r:embed="rId2">
            <a:alphaModFix/>
          </a:blip>
          <a:stretch>
            <a:fillRect/>
          </a:stretch>
        </p:blipFill>
        <p:spPr>
          <a:xfrm>
            <a:off x="-1758996" y="1772002"/>
            <a:ext cx="2427698" cy="2492450"/>
          </a:xfrm>
          <a:prstGeom prst="rect">
            <a:avLst/>
          </a:prstGeom>
          <a:noFill/>
          <a:ln>
            <a:noFill/>
          </a:ln>
        </p:spPr>
      </p:pic>
      <p:sp>
        <p:nvSpPr>
          <p:cNvPr id="24" name="Google Shape;24;p4"/>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5" name="Google Shape;25;p4"/>
          <p:cNvSpPr txBox="1">
            <a:spLocks noGrp="1"/>
          </p:cNvSpPr>
          <p:nvPr>
            <p:ph type="body" idx="1"/>
          </p:nvPr>
        </p:nvSpPr>
        <p:spPr>
          <a:xfrm>
            <a:off x="720000" y="1215752"/>
            <a:ext cx="7704000" cy="34164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rgbClr val="434343"/>
              </a:buClr>
              <a:buSzPts val="1200"/>
              <a:buAutoNum type="arabicPeriod"/>
              <a:defRPr sz="1200">
                <a:solidFill>
                  <a:srgbClr val="434343"/>
                </a:solidFill>
              </a:defRPr>
            </a:lvl1pPr>
            <a:lvl2pPr marL="914400" lvl="1" indent="-304800" rtl="0">
              <a:lnSpc>
                <a:spcPct val="115000"/>
              </a:lnSpc>
              <a:spcBef>
                <a:spcPts val="0"/>
              </a:spcBef>
              <a:spcAft>
                <a:spcPts val="0"/>
              </a:spcAft>
              <a:buClr>
                <a:srgbClr val="434343"/>
              </a:buClr>
              <a:buSzPts val="1200"/>
              <a:buFont typeface="Roboto Condensed Light"/>
              <a:buAutoNum type="alphaLcPeriod"/>
              <a:defRPr>
                <a:solidFill>
                  <a:srgbClr val="434343"/>
                </a:solidFill>
              </a:defRPr>
            </a:lvl2pPr>
            <a:lvl3pPr marL="1371600" lvl="2" indent="-304800" rtl="0">
              <a:lnSpc>
                <a:spcPct val="115000"/>
              </a:lnSpc>
              <a:spcBef>
                <a:spcPts val="1600"/>
              </a:spcBef>
              <a:spcAft>
                <a:spcPts val="0"/>
              </a:spcAft>
              <a:buClr>
                <a:srgbClr val="434343"/>
              </a:buClr>
              <a:buSzPts val="1200"/>
              <a:buFont typeface="Roboto Condensed Light"/>
              <a:buAutoNum type="romanLcPeriod"/>
              <a:defRPr>
                <a:solidFill>
                  <a:srgbClr val="434343"/>
                </a:solidFill>
              </a:defRPr>
            </a:lvl3pPr>
            <a:lvl4pPr marL="1828800" lvl="3" indent="-304800" rtl="0">
              <a:lnSpc>
                <a:spcPct val="115000"/>
              </a:lnSpc>
              <a:spcBef>
                <a:spcPts val="1600"/>
              </a:spcBef>
              <a:spcAft>
                <a:spcPts val="0"/>
              </a:spcAft>
              <a:buClr>
                <a:srgbClr val="434343"/>
              </a:buClr>
              <a:buSzPts val="1200"/>
              <a:buFont typeface="Roboto Condensed Light"/>
              <a:buAutoNum type="arabicPeriod"/>
              <a:defRPr>
                <a:solidFill>
                  <a:srgbClr val="434343"/>
                </a:solidFill>
              </a:defRPr>
            </a:lvl4pPr>
            <a:lvl5pPr marL="2286000" lvl="4" indent="-304800" rtl="0">
              <a:lnSpc>
                <a:spcPct val="115000"/>
              </a:lnSpc>
              <a:spcBef>
                <a:spcPts val="1600"/>
              </a:spcBef>
              <a:spcAft>
                <a:spcPts val="0"/>
              </a:spcAft>
              <a:buClr>
                <a:srgbClr val="434343"/>
              </a:buClr>
              <a:buSzPts val="1200"/>
              <a:buFont typeface="Roboto Condensed Light"/>
              <a:buAutoNum type="alphaLcPeriod"/>
              <a:defRPr>
                <a:solidFill>
                  <a:srgbClr val="434343"/>
                </a:solidFill>
              </a:defRPr>
            </a:lvl5pPr>
            <a:lvl6pPr marL="2743200" lvl="5" indent="-304800" rtl="0">
              <a:lnSpc>
                <a:spcPct val="115000"/>
              </a:lnSpc>
              <a:spcBef>
                <a:spcPts val="1600"/>
              </a:spcBef>
              <a:spcAft>
                <a:spcPts val="0"/>
              </a:spcAft>
              <a:buClr>
                <a:srgbClr val="434343"/>
              </a:buClr>
              <a:buSzPts val="1200"/>
              <a:buFont typeface="Roboto Condensed Light"/>
              <a:buAutoNum type="romanLcPeriod"/>
              <a:defRPr>
                <a:solidFill>
                  <a:srgbClr val="434343"/>
                </a:solidFill>
              </a:defRPr>
            </a:lvl6pPr>
            <a:lvl7pPr marL="3200400" lvl="6" indent="-304800" rtl="0">
              <a:lnSpc>
                <a:spcPct val="115000"/>
              </a:lnSpc>
              <a:spcBef>
                <a:spcPts val="1600"/>
              </a:spcBef>
              <a:spcAft>
                <a:spcPts val="0"/>
              </a:spcAft>
              <a:buClr>
                <a:srgbClr val="434343"/>
              </a:buClr>
              <a:buSzPts val="1200"/>
              <a:buFont typeface="Roboto Condensed Light"/>
              <a:buAutoNum type="arabicPeriod"/>
              <a:defRPr>
                <a:solidFill>
                  <a:srgbClr val="434343"/>
                </a:solidFill>
              </a:defRPr>
            </a:lvl7pPr>
            <a:lvl8pPr marL="3657600" lvl="7" indent="-304800" rtl="0">
              <a:lnSpc>
                <a:spcPct val="115000"/>
              </a:lnSpc>
              <a:spcBef>
                <a:spcPts val="1600"/>
              </a:spcBef>
              <a:spcAft>
                <a:spcPts val="0"/>
              </a:spcAft>
              <a:buClr>
                <a:srgbClr val="434343"/>
              </a:buClr>
              <a:buSzPts val="1200"/>
              <a:buFont typeface="Roboto Condensed Light"/>
              <a:buAutoNum type="alphaLcPeriod"/>
              <a:defRPr>
                <a:solidFill>
                  <a:srgbClr val="434343"/>
                </a:solidFill>
              </a:defRPr>
            </a:lvl8pPr>
            <a:lvl9pPr marL="4114800" lvl="8" indent="-304800" rtl="0">
              <a:lnSpc>
                <a:spcPct val="115000"/>
              </a:lnSpc>
              <a:spcBef>
                <a:spcPts val="1600"/>
              </a:spcBef>
              <a:spcAft>
                <a:spcPts val="1600"/>
              </a:spcAft>
              <a:buClr>
                <a:srgbClr val="434343"/>
              </a:buClr>
              <a:buSzPts val="1200"/>
              <a:buFont typeface="Roboto Condensed Light"/>
              <a:buAutoNum type="romanLcPeriod"/>
              <a:defRPr>
                <a:solidFill>
                  <a:srgbClr val="434343"/>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4"/>
        <p:cNvGrpSpPr/>
        <p:nvPr/>
      </p:nvGrpSpPr>
      <p:grpSpPr>
        <a:xfrm>
          <a:off x="0" y="0"/>
          <a:ext cx="0" cy="0"/>
          <a:chOff x="0" y="0"/>
          <a:chExt cx="0" cy="0"/>
        </a:xfrm>
      </p:grpSpPr>
      <p:pic>
        <p:nvPicPr>
          <p:cNvPr id="35" name="Google Shape;35;p6"/>
          <p:cNvPicPr preferRelativeResize="0"/>
          <p:nvPr/>
        </p:nvPicPr>
        <p:blipFill>
          <a:blip r:embed="rId2">
            <a:alphaModFix/>
          </a:blip>
          <a:stretch>
            <a:fillRect/>
          </a:stretch>
        </p:blipFill>
        <p:spPr>
          <a:xfrm>
            <a:off x="2971451" y="4604100"/>
            <a:ext cx="1207226" cy="1239424"/>
          </a:xfrm>
          <a:prstGeom prst="rect">
            <a:avLst/>
          </a:prstGeom>
          <a:noFill/>
          <a:ln>
            <a:noFill/>
          </a:ln>
        </p:spPr>
      </p:pic>
      <p:sp>
        <p:nvSpPr>
          <p:cNvPr id="36" name="Google Shape;36;p6"/>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37" name="Google Shape;37;p6"/>
          <p:cNvPicPr preferRelativeResize="0"/>
          <p:nvPr/>
        </p:nvPicPr>
        <p:blipFill>
          <a:blip r:embed="rId2">
            <a:alphaModFix/>
          </a:blip>
          <a:stretch>
            <a:fillRect/>
          </a:stretch>
        </p:blipFill>
        <p:spPr>
          <a:xfrm>
            <a:off x="-1542175" y="-603973"/>
            <a:ext cx="2438150" cy="2503175"/>
          </a:xfrm>
          <a:prstGeom prst="rect">
            <a:avLst/>
          </a:prstGeom>
          <a:noFill/>
          <a:ln>
            <a:noFill/>
          </a:ln>
        </p:spPr>
      </p:pic>
      <p:pic>
        <p:nvPicPr>
          <p:cNvPr id="38" name="Google Shape;38;p6"/>
          <p:cNvPicPr preferRelativeResize="0"/>
          <p:nvPr/>
        </p:nvPicPr>
        <p:blipFill>
          <a:blip r:embed="rId2">
            <a:alphaModFix/>
          </a:blip>
          <a:stretch>
            <a:fillRect/>
          </a:stretch>
        </p:blipFill>
        <p:spPr>
          <a:xfrm>
            <a:off x="8553768" y="-159464"/>
            <a:ext cx="1454775" cy="149356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9"/>
        <p:cNvGrpSpPr/>
        <p:nvPr/>
      </p:nvGrpSpPr>
      <p:grpSpPr>
        <a:xfrm>
          <a:off x="0" y="0"/>
          <a:ext cx="0" cy="0"/>
          <a:chOff x="0" y="0"/>
          <a:chExt cx="0" cy="0"/>
        </a:xfrm>
      </p:grpSpPr>
      <p:pic>
        <p:nvPicPr>
          <p:cNvPr id="40" name="Google Shape;40;p7"/>
          <p:cNvPicPr preferRelativeResize="0"/>
          <p:nvPr/>
        </p:nvPicPr>
        <p:blipFill>
          <a:blip r:embed="rId2">
            <a:alphaModFix/>
          </a:blip>
          <a:stretch>
            <a:fillRect/>
          </a:stretch>
        </p:blipFill>
        <p:spPr>
          <a:xfrm>
            <a:off x="3210200" y="-275599"/>
            <a:ext cx="2723449" cy="2796075"/>
          </a:xfrm>
          <a:prstGeom prst="rect">
            <a:avLst/>
          </a:prstGeom>
          <a:noFill/>
          <a:ln>
            <a:noFill/>
          </a:ln>
        </p:spPr>
      </p:pic>
      <p:pic>
        <p:nvPicPr>
          <p:cNvPr id="41" name="Google Shape;41;p7"/>
          <p:cNvPicPr preferRelativeResize="0"/>
          <p:nvPr/>
        </p:nvPicPr>
        <p:blipFill>
          <a:blip r:embed="rId2">
            <a:alphaModFix/>
          </a:blip>
          <a:stretch>
            <a:fillRect/>
          </a:stretch>
        </p:blipFill>
        <p:spPr>
          <a:xfrm>
            <a:off x="7525925" y="926867"/>
            <a:ext cx="2163450" cy="2221142"/>
          </a:xfrm>
          <a:prstGeom prst="rect">
            <a:avLst/>
          </a:prstGeom>
          <a:noFill/>
          <a:ln>
            <a:noFill/>
          </a:ln>
        </p:spPr>
      </p:pic>
      <p:pic>
        <p:nvPicPr>
          <p:cNvPr id="42" name="Google Shape;42;p7"/>
          <p:cNvPicPr preferRelativeResize="0"/>
          <p:nvPr/>
        </p:nvPicPr>
        <p:blipFill>
          <a:blip r:embed="rId2">
            <a:alphaModFix/>
          </a:blip>
          <a:stretch>
            <a:fillRect/>
          </a:stretch>
        </p:blipFill>
        <p:spPr>
          <a:xfrm>
            <a:off x="6376100" y="4016800"/>
            <a:ext cx="1538150" cy="1579175"/>
          </a:xfrm>
          <a:prstGeom prst="rect">
            <a:avLst/>
          </a:prstGeom>
          <a:noFill/>
          <a:ln>
            <a:noFill/>
          </a:ln>
        </p:spPr>
      </p:pic>
      <p:sp>
        <p:nvSpPr>
          <p:cNvPr id="43" name="Google Shape;43;p7"/>
          <p:cNvSpPr txBox="1">
            <a:spLocks noGrp="1"/>
          </p:cNvSpPr>
          <p:nvPr>
            <p:ph type="body" idx="1"/>
          </p:nvPr>
        </p:nvSpPr>
        <p:spPr>
          <a:xfrm>
            <a:off x="863996" y="2125522"/>
            <a:ext cx="4591800" cy="2098500"/>
          </a:xfrm>
          <a:prstGeom prst="rect">
            <a:avLst/>
          </a:prstGeom>
        </p:spPr>
        <p:txBody>
          <a:bodyPr spcFirstLastPara="1" wrap="square" lIns="91425" tIns="91425" rIns="91425" bIns="91425" anchor="t" anchorCtr="0">
            <a:noAutofit/>
          </a:bodyPr>
          <a:lstStyle>
            <a:lvl1pPr marL="457200" lvl="0" indent="-292100" rtl="0">
              <a:lnSpc>
                <a:spcPct val="100000"/>
              </a:lnSpc>
              <a:spcBef>
                <a:spcPts val="0"/>
              </a:spcBef>
              <a:spcAft>
                <a:spcPts val="0"/>
              </a:spcAft>
              <a:buSzPts val="1000"/>
              <a:buChar char="●"/>
              <a:defRPr>
                <a:solidFill>
                  <a:srgbClr val="434343"/>
                </a:solidFill>
              </a:defRPr>
            </a:lvl1pPr>
            <a:lvl2pPr marL="914400" lvl="1" indent="-317500" rtl="0">
              <a:lnSpc>
                <a:spcPct val="115000"/>
              </a:lnSpc>
              <a:spcBef>
                <a:spcPts val="0"/>
              </a:spcBef>
              <a:spcAft>
                <a:spcPts val="0"/>
              </a:spcAft>
              <a:buSzPts val="1400"/>
              <a:buChar char="○"/>
              <a:defRPr>
                <a:solidFill>
                  <a:srgbClr val="434343"/>
                </a:solidFill>
              </a:defRPr>
            </a:lvl2pPr>
            <a:lvl3pPr marL="1371600" lvl="2" indent="-317500" rtl="0">
              <a:lnSpc>
                <a:spcPct val="115000"/>
              </a:lnSpc>
              <a:spcBef>
                <a:spcPts val="1600"/>
              </a:spcBef>
              <a:spcAft>
                <a:spcPts val="0"/>
              </a:spcAft>
              <a:buSzPts val="1400"/>
              <a:buChar char="■"/>
              <a:defRPr>
                <a:solidFill>
                  <a:srgbClr val="434343"/>
                </a:solidFill>
              </a:defRPr>
            </a:lvl3pPr>
            <a:lvl4pPr marL="1828800" lvl="3" indent="-317500" rtl="0">
              <a:lnSpc>
                <a:spcPct val="115000"/>
              </a:lnSpc>
              <a:spcBef>
                <a:spcPts val="1600"/>
              </a:spcBef>
              <a:spcAft>
                <a:spcPts val="0"/>
              </a:spcAft>
              <a:buSzPts val="1400"/>
              <a:buChar char="●"/>
              <a:defRPr>
                <a:solidFill>
                  <a:srgbClr val="434343"/>
                </a:solidFill>
              </a:defRPr>
            </a:lvl4pPr>
            <a:lvl5pPr marL="2286000" lvl="4" indent="-317500" rtl="0">
              <a:lnSpc>
                <a:spcPct val="115000"/>
              </a:lnSpc>
              <a:spcBef>
                <a:spcPts val="1600"/>
              </a:spcBef>
              <a:spcAft>
                <a:spcPts val="0"/>
              </a:spcAft>
              <a:buSzPts val="1400"/>
              <a:buChar char="○"/>
              <a:defRPr>
                <a:solidFill>
                  <a:srgbClr val="434343"/>
                </a:solidFill>
              </a:defRPr>
            </a:lvl5pPr>
            <a:lvl6pPr marL="2743200" lvl="5" indent="-317500" rtl="0">
              <a:lnSpc>
                <a:spcPct val="115000"/>
              </a:lnSpc>
              <a:spcBef>
                <a:spcPts val="1600"/>
              </a:spcBef>
              <a:spcAft>
                <a:spcPts val="0"/>
              </a:spcAft>
              <a:buSzPts val="1400"/>
              <a:buChar char="■"/>
              <a:defRPr>
                <a:solidFill>
                  <a:srgbClr val="434343"/>
                </a:solidFill>
              </a:defRPr>
            </a:lvl6pPr>
            <a:lvl7pPr marL="3200400" lvl="6" indent="-317500" rtl="0">
              <a:lnSpc>
                <a:spcPct val="115000"/>
              </a:lnSpc>
              <a:spcBef>
                <a:spcPts val="1600"/>
              </a:spcBef>
              <a:spcAft>
                <a:spcPts val="0"/>
              </a:spcAft>
              <a:buSzPts val="1400"/>
              <a:buChar char="●"/>
              <a:defRPr>
                <a:solidFill>
                  <a:srgbClr val="434343"/>
                </a:solidFill>
              </a:defRPr>
            </a:lvl7pPr>
            <a:lvl8pPr marL="3657600" lvl="7" indent="-317500" rtl="0">
              <a:lnSpc>
                <a:spcPct val="115000"/>
              </a:lnSpc>
              <a:spcBef>
                <a:spcPts val="1600"/>
              </a:spcBef>
              <a:spcAft>
                <a:spcPts val="0"/>
              </a:spcAft>
              <a:buSzPts val="1400"/>
              <a:buChar char="○"/>
              <a:defRPr>
                <a:solidFill>
                  <a:srgbClr val="434343"/>
                </a:solidFill>
              </a:defRPr>
            </a:lvl8pPr>
            <a:lvl9pPr marL="4114800" lvl="8" indent="-317500" rtl="0">
              <a:lnSpc>
                <a:spcPct val="115000"/>
              </a:lnSpc>
              <a:spcBef>
                <a:spcPts val="1600"/>
              </a:spcBef>
              <a:spcAft>
                <a:spcPts val="1600"/>
              </a:spcAft>
              <a:buSzPts val="1400"/>
              <a:buChar char="■"/>
              <a:defRPr>
                <a:solidFill>
                  <a:srgbClr val="434343"/>
                </a:solidFill>
              </a:defRPr>
            </a:lvl9pPr>
          </a:lstStyle>
          <a:p>
            <a:endParaRPr/>
          </a:p>
        </p:txBody>
      </p:sp>
      <p:sp>
        <p:nvSpPr>
          <p:cNvPr id="44" name="Google Shape;44;p7"/>
          <p:cNvSpPr txBox="1">
            <a:spLocks noGrp="1"/>
          </p:cNvSpPr>
          <p:nvPr>
            <p:ph type="title"/>
          </p:nvPr>
        </p:nvSpPr>
        <p:spPr>
          <a:xfrm>
            <a:off x="720000" y="817200"/>
            <a:ext cx="4127400" cy="11901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5"/>
        <p:cNvGrpSpPr/>
        <p:nvPr/>
      </p:nvGrpSpPr>
      <p:grpSpPr>
        <a:xfrm>
          <a:off x="0" y="0"/>
          <a:ext cx="0" cy="0"/>
          <a:chOff x="0" y="0"/>
          <a:chExt cx="0" cy="0"/>
        </a:xfrm>
      </p:grpSpPr>
      <p:pic>
        <p:nvPicPr>
          <p:cNvPr id="46" name="Google Shape;46;p8"/>
          <p:cNvPicPr preferRelativeResize="0"/>
          <p:nvPr/>
        </p:nvPicPr>
        <p:blipFill>
          <a:blip r:embed="rId2">
            <a:alphaModFix/>
          </a:blip>
          <a:stretch>
            <a:fillRect/>
          </a:stretch>
        </p:blipFill>
        <p:spPr>
          <a:xfrm>
            <a:off x="-1412025" y="774435"/>
            <a:ext cx="3029951" cy="3110740"/>
          </a:xfrm>
          <a:prstGeom prst="rect">
            <a:avLst/>
          </a:prstGeom>
          <a:noFill/>
          <a:ln>
            <a:noFill/>
          </a:ln>
        </p:spPr>
      </p:pic>
      <p:pic>
        <p:nvPicPr>
          <p:cNvPr id="47" name="Google Shape;47;p8"/>
          <p:cNvPicPr preferRelativeResize="0"/>
          <p:nvPr/>
        </p:nvPicPr>
        <p:blipFill>
          <a:blip r:embed="rId2">
            <a:alphaModFix/>
          </a:blip>
          <a:stretch>
            <a:fillRect/>
          </a:stretch>
        </p:blipFill>
        <p:spPr>
          <a:xfrm>
            <a:off x="3103750" y="-1322740"/>
            <a:ext cx="3029951" cy="3110740"/>
          </a:xfrm>
          <a:prstGeom prst="rect">
            <a:avLst/>
          </a:prstGeom>
          <a:noFill/>
          <a:ln>
            <a:noFill/>
          </a:ln>
        </p:spPr>
      </p:pic>
      <p:pic>
        <p:nvPicPr>
          <p:cNvPr id="48" name="Google Shape;48;p8"/>
          <p:cNvPicPr preferRelativeResize="0"/>
          <p:nvPr/>
        </p:nvPicPr>
        <p:blipFill>
          <a:blip r:embed="rId2">
            <a:alphaModFix/>
          </a:blip>
          <a:stretch>
            <a:fillRect/>
          </a:stretch>
        </p:blipFill>
        <p:spPr>
          <a:xfrm>
            <a:off x="7525925" y="926867"/>
            <a:ext cx="2163450" cy="2221142"/>
          </a:xfrm>
          <a:prstGeom prst="rect">
            <a:avLst/>
          </a:prstGeom>
          <a:noFill/>
          <a:ln>
            <a:noFill/>
          </a:ln>
        </p:spPr>
      </p:pic>
      <p:sp>
        <p:nvSpPr>
          <p:cNvPr id="49" name="Google Shape;49;p8"/>
          <p:cNvSpPr txBox="1">
            <a:spLocks noGrp="1"/>
          </p:cNvSpPr>
          <p:nvPr>
            <p:ph type="title"/>
          </p:nvPr>
        </p:nvSpPr>
        <p:spPr>
          <a:xfrm>
            <a:off x="1878575" y="615600"/>
            <a:ext cx="5386800" cy="20325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72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0"/>
        <p:cNvGrpSpPr/>
        <p:nvPr/>
      </p:nvGrpSpPr>
      <p:grpSpPr>
        <a:xfrm>
          <a:off x="0" y="0"/>
          <a:ext cx="0" cy="0"/>
          <a:chOff x="0" y="0"/>
          <a:chExt cx="0" cy="0"/>
        </a:xfrm>
      </p:grpSpPr>
      <p:pic>
        <p:nvPicPr>
          <p:cNvPr id="51" name="Google Shape;51;p9"/>
          <p:cNvPicPr preferRelativeResize="0"/>
          <p:nvPr/>
        </p:nvPicPr>
        <p:blipFill>
          <a:blip r:embed="rId2">
            <a:alphaModFix/>
          </a:blip>
          <a:stretch>
            <a:fillRect/>
          </a:stretch>
        </p:blipFill>
        <p:spPr>
          <a:xfrm>
            <a:off x="104645" y="3259153"/>
            <a:ext cx="2058050" cy="2112949"/>
          </a:xfrm>
          <a:prstGeom prst="rect">
            <a:avLst/>
          </a:prstGeom>
          <a:noFill/>
          <a:ln>
            <a:noFill/>
          </a:ln>
        </p:spPr>
      </p:pic>
      <p:pic>
        <p:nvPicPr>
          <p:cNvPr id="52" name="Google Shape;52;p9"/>
          <p:cNvPicPr preferRelativeResize="0"/>
          <p:nvPr/>
        </p:nvPicPr>
        <p:blipFill>
          <a:blip r:embed="rId2">
            <a:alphaModFix/>
          </a:blip>
          <a:stretch>
            <a:fillRect/>
          </a:stretch>
        </p:blipFill>
        <p:spPr>
          <a:xfrm>
            <a:off x="5301275" y="-633000"/>
            <a:ext cx="3310850" cy="3399180"/>
          </a:xfrm>
          <a:prstGeom prst="rect">
            <a:avLst/>
          </a:prstGeom>
          <a:noFill/>
          <a:ln>
            <a:noFill/>
          </a:ln>
        </p:spPr>
      </p:pic>
      <p:sp>
        <p:nvSpPr>
          <p:cNvPr id="53" name="Google Shape;53;p9"/>
          <p:cNvSpPr txBox="1">
            <a:spLocks noGrp="1"/>
          </p:cNvSpPr>
          <p:nvPr>
            <p:ph type="title"/>
          </p:nvPr>
        </p:nvSpPr>
        <p:spPr>
          <a:xfrm>
            <a:off x="720000" y="1522600"/>
            <a:ext cx="4127400" cy="702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54" name="Google Shape;54;p9"/>
          <p:cNvSpPr txBox="1">
            <a:spLocks noGrp="1"/>
          </p:cNvSpPr>
          <p:nvPr>
            <p:ph type="subTitle" idx="1"/>
          </p:nvPr>
        </p:nvSpPr>
        <p:spPr>
          <a:xfrm>
            <a:off x="940200" y="2327184"/>
            <a:ext cx="3687000" cy="1298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64"/>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65"/>
        <p:cNvGrpSpPr/>
        <p:nvPr/>
      </p:nvGrpSpPr>
      <p:grpSpPr>
        <a:xfrm>
          <a:off x="0" y="0"/>
          <a:ext cx="0" cy="0"/>
          <a:chOff x="0" y="0"/>
          <a:chExt cx="0" cy="0"/>
        </a:xfrm>
      </p:grpSpPr>
      <p:pic>
        <p:nvPicPr>
          <p:cNvPr id="66" name="Google Shape;66;p13"/>
          <p:cNvPicPr preferRelativeResize="0"/>
          <p:nvPr/>
        </p:nvPicPr>
        <p:blipFill>
          <a:blip r:embed="rId2">
            <a:alphaModFix/>
          </a:blip>
          <a:stretch>
            <a:fillRect/>
          </a:stretch>
        </p:blipFill>
        <p:spPr>
          <a:xfrm>
            <a:off x="-519902" y="542009"/>
            <a:ext cx="965400" cy="991142"/>
          </a:xfrm>
          <a:prstGeom prst="rect">
            <a:avLst/>
          </a:prstGeom>
          <a:noFill/>
          <a:ln>
            <a:noFill/>
          </a:ln>
        </p:spPr>
      </p:pic>
      <p:pic>
        <p:nvPicPr>
          <p:cNvPr id="67" name="Google Shape;67;p13"/>
          <p:cNvPicPr preferRelativeResize="0"/>
          <p:nvPr/>
        </p:nvPicPr>
        <p:blipFill>
          <a:blip r:embed="rId2">
            <a:alphaModFix/>
          </a:blip>
          <a:stretch>
            <a:fillRect/>
          </a:stretch>
        </p:blipFill>
        <p:spPr>
          <a:xfrm>
            <a:off x="2959883" y="3656356"/>
            <a:ext cx="3224224" cy="3310201"/>
          </a:xfrm>
          <a:prstGeom prst="rect">
            <a:avLst/>
          </a:prstGeom>
          <a:noFill/>
          <a:ln>
            <a:noFill/>
          </a:ln>
        </p:spPr>
      </p:pic>
      <p:pic>
        <p:nvPicPr>
          <p:cNvPr id="68" name="Google Shape;68;p13"/>
          <p:cNvPicPr preferRelativeResize="0"/>
          <p:nvPr/>
        </p:nvPicPr>
        <p:blipFill>
          <a:blip r:embed="rId2">
            <a:alphaModFix/>
          </a:blip>
          <a:stretch>
            <a:fillRect/>
          </a:stretch>
        </p:blipFill>
        <p:spPr>
          <a:xfrm>
            <a:off x="7226639" y="-862370"/>
            <a:ext cx="3701225" cy="3799925"/>
          </a:xfrm>
          <a:prstGeom prst="rect">
            <a:avLst/>
          </a:prstGeom>
          <a:noFill/>
          <a:ln>
            <a:noFill/>
          </a:ln>
        </p:spPr>
      </p:pic>
      <p:sp>
        <p:nvSpPr>
          <p:cNvPr id="69" name="Google Shape;69;p13"/>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0" name="Google Shape;70;p13"/>
          <p:cNvSpPr txBox="1">
            <a:spLocks noGrp="1"/>
          </p:cNvSpPr>
          <p:nvPr>
            <p:ph type="title" idx="2"/>
          </p:nvPr>
        </p:nvSpPr>
        <p:spPr>
          <a:xfrm>
            <a:off x="1783222" y="1567934"/>
            <a:ext cx="1608000" cy="3777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000" b="1">
                <a:solidFill>
                  <a:schemeClr val="dk1"/>
                </a:solidFill>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1" name="Google Shape;71;p13"/>
          <p:cNvSpPr txBox="1">
            <a:spLocks noGrp="1"/>
          </p:cNvSpPr>
          <p:nvPr>
            <p:ph type="subTitle" idx="1"/>
          </p:nvPr>
        </p:nvSpPr>
        <p:spPr>
          <a:xfrm>
            <a:off x="1783222" y="2091399"/>
            <a:ext cx="23055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72" name="Google Shape;72;p13"/>
          <p:cNvSpPr txBox="1">
            <a:spLocks noGrp="1"/>
          </p:cNvSpPr>
          <p:nvPr>
            <p:ph type="title" idx="3" hasCustomPrompt="1"/>
          </p:nvPr>
        </p:nvSpPr>
        <p:spPr>
          <a:xfrm>
            <a:off x="1039650" y="1953600"/>
            <a:ext cx="562800" cy="41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500">
                <a:solidFill>
                  <a:schemeClr val="dk1"/>
                </a:solidFill>
              </a:defRPr>
            </a:lvl1pPr>
            <a:lvl2pPr lvl="1" algn="ctr" rtl="0">
              <a:spcBef>
                <a:spcPts val="0"/>
              </a:spcBef>
              <a:spcAft>
                <a:spcPts val="0"/>
              </a:spcAft>
              <a:buSzPts val="9600"/>
              <a:buNone/>
              <a:defRPr sz="9600"/>
            </a:lvl2pPr>
            <a:lvl3pPr lvl="2" algn="ctr" rtl="0">
              <a:spcBef>
                <a:spcPts val="0"/>
              </a:spcBef>
              <a:spcAft>
                <a:spcPts val="0"/>
              </a:spcAft>
              <a:buSzPts val="9600"/>
              <a:buNone/>
              <a:defRPr sz="9600"/>
            </a:lvl3pPr>
            <a:lvl4pPr lvl="3" algn="ctr" rtl="0">
              <a:spcBef>
                <a:spcPts val="0"/>
              </a:spcBef>
              <a:spcAft>
                <a:spcPts val="0"/>
              </a:spcAft>
              <a:buSzPts val="9600"/>
              <a:buNone/>
              <a:defRPr sz="9600"/>
            </a:lvl4pPr>
            <a:lvl5pPr lvl="4" algn="ctr" rtl="0">
              <a:spcBef>
                <a:spcPts val="0"/>
              </a:spcBef>
              <a:spcAft>
                <a:spcPts val="0"/>
              </a:spcAft>
              <a:buSzPts val="9600"/>
              <a:buNone/>
              <a:defRPr sz="9600"/>
            </a:lvl5pPr>
            <a:lvl6pPr lvl="5" algn="ctr" rtl="0">
              <a:spcBef>
                <a:spcPts val="0"/>
              </a:spcBef>
              <a:spcAft>
                <a:spcPts val="0"/>
              </a:spcAft>
              <a:buSzPts val="9600"/>
              <a:buNone/>
              <a:defRPr sz="9600"/>
            </a:lvl6pPr>
            <a:lvl7pPr lvl="6" algn="ctr" rtl="0">
              <a:spcBef>
                <a:spcPts val="0"/>
              </a:spcBef>
              <a:spcAft>
                <a:spcPts val="0"/>
              </a:spcAft>
              <a:buSzPts val="9600"/>
              <a:buNone/>
              <a:defRPr sz="9600"/>
            </a:lvl7pPr>
            <a:lvl8pPr lvl="7" algn="ctr" rtl="0">
              <a:spcBef>
                <a:spcPts val="0"/>
              </a:spcBef>
              <a:spcAft>
                <a:spcPts val="0"/>
              </a:spcAft>
              <a:buSzPts val="9600"/>
              <a:buNone/>
              <a:defRPr sz="9600"/>
            </a:lvl8pPr>
            <a:lvl9pPr lvl="8" algn="ctr" rtl="0">
              <a:spcBef>
                <a:spcPts val="0"/>
              </a:spcBef>
              <a:spcAft>
                <a:spcPts val="0"/>
              </a:spcAft>
              <a:buSzPts val="9600"/>
              <a:buNone/>
              <a:defRPr sz="9600"/>
            </a:lvl9pPr>
          </a:lstStyle>
          <a:p>
            <a:r>
              <a:t>xx%</a:t>
            </a:r>
          </a:p>
        </p:txBody>
      </p:sp>
      <p:sp>
        <p:nvSpPr>
          <p:cNvPr id="73" name="Google Shape;73;p13"/>
          <p:cNvSpPr txBox="1">
            <a:spLocks noGrp="1"/>
          </p:cNvSpPr>
          <p:nvPr>
            <p:ph type="title" idx="4"/>
          </p:nvPr>
        </p:nvSpPr>
        <p:spPr>
          <a:xfrm>
            <a:off x="6032051" y="1567934"/>
            <a:ext cx="1608000" cy="3777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000" b="1">
                <a:solidFill>
                  <a:schemeClr val="dk1"/>
                </a:solidFill>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4" name="Google Shape;74;p13"/>
          <p:cNvSpPr txBox="1">
            <a:spLocks noGrp="1"/>
          </p:cNvSpPr>
          <p:nvPr>
            <p:ph type="subTitle" idx="5"/>
          </p:nvPr>
        </p:nvSpPr>
        <p:spPr>
          <a:xfrm>
            <a:off x="5982626" y="2091399"/>
            <a:ext cx="23055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75" name="Google Shape;75;p13"/>
          <p:cNvSpPr txBox="1">
            <a:spLocks noGrp="1"/>
          </p:cNvSpPr>
          <p:nvPr>
            <p:ph type="title" idx="6" hasCustomPrompt="1"/>
          </p:nvPr>
        </p:nvSpPr>
        <p:spPr>
          <a:xfrm>
            <a:off x="5230600" y="1953600"/>
            <a:ext cx="562800" cy="41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500">
                <a:solidFill>
                  <a:schemeClr val="dk1"/>
                </a:solidFill>
              </a:defRPr>
            </a:lvl1pPr>
            <a:lvl2pPr lvl="1" algn="ctr" rtl="0">
              <a:spcBef>
                <a:spcPts val="0"/>
              </a:spcBef>
              <a:spcAft>
                <a:spcPts val="0"/>
              </a:spcAft>
              <a:buSzPts val="9600"/>
              <a:buNone/>
              <a:defRPr sz="9600"/>
            </a:lvl2pPr>
            <a:lvl3pPr lvl="2" algn="ctr" rtl="0">
              <a:spcBef>
                <a:spcPts val="0"/>
              </a:spcBef>
              <a:spcAft>
                <a:spcPts val="0"/>
              </a:spcAft>
              <a:buSzPts val="9600"/>
              <a:buNone/>
              <a:defRPr sz="9600"/>
            </a:lvl3pPr>
            <a:lvl4pPr lvl="3" algn="ctr" rtl="0">
              <a:spcBef>
                <a:spcPts val="0"/>
              </a:spcBef>
              <a:spcAft>
                <a:spcPts val="0"/>
              </a:spcAft>
              <a:buSzPts val="9600"/>
              <a:buNone/>
              <a:defRPr sz="9600"/>
            </a:lvl4pPr>
            <a:lvl5pPr lvl="4" algn="ctr" rtl="0">
              <a:spcBef>
                <a:spcPts val="0"/>
              </a:spcBef>
              <a:spcAft>
                <a:spcPts val="0"/>
              </a:spcAft>
              <a:buSzPts val="9600"/>
              <a:buNone/>
              <a:defRPr sz="9600"/>
            </a:lvl5pPr>
            <a:lvl6pPr lvl="5" algn="ctr" rtl="0">
              <a:spcBef>
                <a:spcPts val="0"/>
              </a:spcBef>
              <a:spcAft>
                <a:spcPts val="0"/>
              </a:spcAft>
              <a:buSzPts val="9600"/>
              <a:buNone/>
              <a:defRPr sz="9600"/>
            </a:lvl6pPr>
            <a:lvl7pPr lvl="6" algn="ctr" rtl="0">
              <a:spcBef>
                <a:spcPts val="0"/>
              </a:spcBef>
              <a:spcAft>
                <a:spcPts val="0"/>
              </a:spcAft>
              <a:buSzPts val="9600"/>
              <a:buNone/>
              <a:defRPr sz="9600"/>
            </a:lvl7pPr>
            <a:lvl8pPr lvl="7" algn="ctr" rtl="0">
              <a:spcBef>
                <a:spcPts val="0"/>
              </a:spcBef>
              <a:spcAft>
                <a:spcPts val="0"/>
              </a:spcAft>
              <a:buSzPts val="9600"/>
              <a:buNone/>
              <a:defRPr sz="9600"/>
            </a:lvl8pPr>
            <a:lvl9pPr lvl="8" algn="ctr" rtl="0">
              <a:spcBef>
                <a:spcPts val="0"/>
              </a:spcBef>
              <a:spcAft>
                <a:spcPts val="0"/>
              </a:spcAft>
              <a:buSzPts val="9600"/>
              <a:buNone/>
              <a:defRPr sz="9600"/>
            </a:lvl9pPr>
          </a:lstStyle>
          <a:p>
            <a:r>
              <a:t>xx%</a:t>
            </a:r>
          </a:p>
        </p:txBody>
      </p:sp>
      <p:sp>
        <p:nvSpPr>
          <p:cNvPr id="76" name="Google Shape;76;p13"/>
          <p:cNvSpPr txBox="1">
            <a:spLocks noGrp="1"/>
          </p:cNvSpPr>
          <p:nvPr>
            <p:ph type="title" idx="7"/>
          </p:nvPr>
        </p:nvSpPr>
        <p:spPr>
          <a:xfrm>
            <a:off x="1783222" y="3213171"/>
            <a:ext cx="1608000" cy="3777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000" b="1">
                <a:solidFill>
                  <a:schemeClr val="dk1"/>
                </a:solidFill>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7" name="Google Shape;77;p13"/>
          <p:cNvSpPr txBox="1">
            <a:spLocks noGrp="1"/>
          </p:cNvSpPr>
          <p:nvPr>
            <p:ph type="subTitle" idx="8"/>
          </p:nvPr>
        </p:nvSpPr>
        <p:spPr>
          <a:xfrm>
            <a:off x="1783222" y="3736636"/>
            <a:ext cx="23055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78" name="Google Shape;78;p13"/>
          <p:cNvSpPr txBox="1">
            <a:spLocks noGrp="1"/>
          </p:cNvSpPr>
          <p:nvPr>
            <p:ph type="title" idx="9" hasCustomPrompt="1"/>
          </p:nvPr>
        </p:nvSpPr>
        <p:spPr>
          <a:xfrm>
            <a:off x="1039650" y="3598847"/>
            <a:ext cx="562800" cy="41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500">
                <a:solidFill>
                  <a:schemeClr val="dk1"/>
                </a:solidFill>
              </a:defRPr>
            </a:lvl1pPr>
            <a:lvl2pPr lvl="1" algn="ctr" rtl="0">
              <a:spcBef>
                <a:spcPts val="0"/>
              </a:spcBef>
              <a:spcAft>
                <a:spcPts val="0"/>
              </a:spcAft>
              <a:buSzPts val="9600"/>
              <a:buNone/>
              <a:defRPr sz="9600"/>
            </a:lvl2pPr>
            <a:lvl3pPr lvl="2" algn="ctr" rtl="0">
              <a:spcBef>
                <a:spcPts val="0"/>
              </a:spcBef>
              <a:spcAft>
                <a:spcPts val="0"/>
              </a:spcAft>
              <a:buSzPts val="9600"/>
              <a:buNone/>
              <a:defRPr sz="9600"/>
            </a:lvl3pPr>
            <a:lvl4pPr lvl="3" algn="ctr" rtl="0">
              <a:spcBef>
                <a:spcPts val="0"/>
              </a:spcBef>
              <a:spcAft>
                <a:spcPts val="0"/>
              </a:spcAft>
              <a:buSzPts val="9600"/>
              <a:buNone/>
              <a:defRPr sz="9600"/>
            </a:lvl4pPr>
            <a:lvl5pPr lvl="4" algn="ctr" rtl="0">
              <a:spcBef>
                <a:spcPts val="0"/>
              </a:spcBef>
              <a:spcAft>
                <a:spcPts val="0"/>
              </a:spcAft>
              <a:buSzPts val="9600"/>
              <a:buNone/>
              <a:defRPr sz="9600"/>
            </a:lvl5pPr>
            <a:lvl6pPr lvl="5" algn="ctr" rtl="0">
              <a:spcBef>
                <a:spcPts val="0"/>
              </a:spcBef>
              <a:spcAft>
                <a:spcPts val="0"/>
              </a:spcAft>
              <a:buSzPts val="9600"/>
              <a:buNone/>
              <a:defRPr sz="9600"/>
            </a:lvl6pPr>
            <a:lvl7pPr lvl="6" algn="ctr" rtl="0">
              <a:spcBef>
                <a:spcPts val="0"/>
              </a:spcBef>
              <a:spcAft>
                <a:spcPts val="0"/>
              </a:spcAft>
              <a:buSzPts val="9600"/>
              <a:buNone/>
              <a:defRPr sz="9600"/>
            </a:lvl7pPr>
            <a:lvl8pPr lvl="7" algn="ctr" rtl="0">
              <a:spcBef>
                <a:spcPts val="0"/>
              </a:spcBef>
              <a:spcAft>
                <a:spcPts val="0"/>
              </a:spcAft>
              <a:buSzPts val="9600"/>
              <a:buNone/>
              <a:defRPr sz="9600"/>
            </a:lvl8pPr>
            <a:lvl9pPr lvl="8" algn="ctr" rtl="0">
              <a:spcBef>
                <a:spcPts val="0"/>
              </a:spcBef>
              <a:spcAft>
                <a:spcPts val="0"/>
              </a:spcAft>
              <a:buSzPts val="9600"/>
              <a:buNone/>
              <a:defRPr sz="9600"/>
            </a:lvl9pPr>
          </a:lstStyle>
          <a:p>
            <a:r>
              <a:t>xx%</a:t>
            </a:r>
          </a:p>
        </p:txBody>
      </p:sp>
      <p:sp>
        <p:nvSpPr>
          <p:cNvPr id="79" name="Google Shape;79;p13"/>
          <p:cNvSpPr txBox="1">
            <a:spLocks noGrp="1"/>
          </p:cNvSpPr>
          <p:nvPr>
            <p:ph type="title" idx="13"/>
          </p:nvPr>
        </p:nvSpPr>
        <p:spPr>
          <a:xfrm>
            <a:off x="6032051" y="3213171"/>
            <a:ext cx="1608000" cy="377700"/>
          </a:xfrm>
          <a:prstGeom prst="rect">
            <a:avLst/>
          </a:prstGeom>
        </p:spPr>
        <p:txBody>
          <a:bodyPr spcFirstLastPara="1" wrap="square" lIns="91425" tIns="91425" rIns="91425" bIns="91425" anchor="t" anchorCtr="0">
            <a:noAutofit/>
          </a:bodyPr>
          <a:lstStyle>
            <a:lvl1pPr lvl="0" rtl="0">
              <a:spcBef>
                <a:spcPts val="0"/>
              </a:spcBef>
              <a:spcAft>
                <a:spcPts val="0"/>
              </a:spcAft>
              <a:buSzPts val="2500"/>
              <a:buNone/>
              <a:defRPr sz="2000" b="1">
                <a:solidFill>
                  <a:schemeClr val="dk1"/>
                </a:solidFill>
                <a:latin typeface="Kumbh Sans"/>
                <a:ea typeface="Kumbh Sans"/>
                <a:cs typeface="Kumbh Sans"/>
                <a:sym typeface="Kumbh Sans"/>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80" name="Google Shape;80;p13"/>
          <p:cNvSpPr txBox="1">
            <a:spLocks noGrp="1"/>
          </p:cNvSpPr>
          <p:nvPr>
            <p:ph type="subTitle" idx="14"/>
          </p:nvPr>
        </p:nvSpPr>
        <p:spPr>
          <a:xfrm>
            <a:off x="5982626" y="3736636"/>
            <a:ext cx="23055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81" name="Google Shape;81;p13"/>
          <p:cNvSpPr txBox="1">
            <a:spLocks noGrp="1"/>
          </p:cNvSpPr>
          <p:nvPr>
            <p:ph type="title" idx="15" hasCustomPrompt="1"/>
          </p:nvPr>
        </p:nvSpPr>
        <p:spPr>
          <a:xfrm>
            <a:off x="5230600" y="3598847"/>
            <a:ext cx="562800" cy="41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800"/>
              <a:buNone/>
              <a:defRPr sz="2500">
                <a:solidFill>
                  <a:schemeClr val="dk1"/>
                </a:solidFill>
              </a:defRPr>
            </a:lvl1pPr>
            <a:lvl2pPr lvl="1" algn="ctr" rtl="0">
              <a:spcBef>
                <a:spcPts val="0"/>
              </a:spcBef>
              <a:spcAft>
                <a:spcPts val="0"/>
              </a:spcAft>
              <a:buSzPts val="9600"/>
              <a:buNone/>
              <a:defRPr sz="9600"/>
            </a:lvl2pPr>
            <a:lvl3pPr lvl="2" algn="ctr" rtl="0">
              <a:spcBef>
                <a:spcPts val="0"/>
              </a:spcBef>
              <a:spcAft>
                <a:spcPts val="0"/>
              </a:spcAft>
              <a:buSzPts val="9600"/>
              <a:buNone/>
              <a:defRPr sz="9600"/>
            </a:lvl3pPr>
            <a:lvl4pPr lvl="3" algn="ctr" rtl="0">
              <a:spcBef>
                <a:spcPts val="0"/>
              </a:spcBef>
              <a:spcAft>
                <a:spcPts val="0"/>
              </a:spcAft>
              <a:buSzPts val="9600"/>
              <a:buNone/>
              <a:defRPr sz="9600"/>
            </a:lvl4pPr>
            <a:lvl5pPr lvl="4" algn="ctr" rtl="0">
              <a:spcBef>
                <a:spcPts val="0"/>
              </a:spcBef>
              <a:spcAft>
                <a:spcPts val="0"/>
              </a:spcAft>
              <a:buSzPts val="9600"/>
              <a:buNone/>
              <a:defRPr sz="9600"/>
            </a:lvl5pPr>
            <a:lvl6pPr lvl="5" algn="ctr" rtl="0">
              <a:spcBef>
                <a:spcPts val="0"/>
              </a:spcBef>
              <a:spcAft>
                <a:spcPts val="0"/>
              </a:spcAft>
              <a:buSzPts val="9600"/>
              <a:buNone/>
              <a:defRPr sz="9600"/>
            </a:lvl6pPr>
            <a:lvl7pPr lvl="6" algn="ctr" rtl="0">
              <a:spcBef>
                <a:spcPts val="0"/>
              </a:spcBef>
              <a:spcAft>
                <a:spcPts val="0"/>
              </a:spcAft>
              <a:buSzPts val="9600"/>
              <a:buNone/>
              <a:defRPr sz="9600"/>
            </a:lvl7pPr>
            <a:lvl8pPr lvl="7" algn="ctr" rtl="0">
              <a:spcBef>
                <a:spcPts val="0"/>
              </a:spcBef>
              <a:spcAft>
                <a:spcPts val="0"/>
              </a:spcAft>
              <a:buSzPts val="9600"/>
              <a:buNone/>
              <a:defRPr sz="9600"/>
            </a:lvl8pPr>
            <a:lvl9pPr lvl="8" algn="ctr" rtl="0">
              <a:spcBef>
                <a:spcPts val="0"/>
              </a:spcBef>
              <a:spcAft>
                <a:spcPts val="0"/>
              </a:spcAft>
              <a:buSzPts val="9600"/>
              <a:buNone/>
              <a:defRPr sz="9600"/>
            </a:lvl9pPr>
          </a:lstStyle>
          <a:p>
            <a:r>
              <a:t>xx%</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100" y="539400"/>
            <a:ext cx="77178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Modak"/>
              <a:buNone/>
              <a:defRPr sz="3500">
                <a:solidFill>
                  <a:schemeClr val="dk1"/>
                </a:solidFill>
                <a:latin typeface="Modak"/>
                <a:ea typeface="Modak"/>
                <a:cs typeface="Modak"/>
                <a:sym typeface="Modak"/>
              </a:defRPr>
            </a:lvl1pPr>
            <a:lvl2pPr lvl="1" rtl="0">
              <a:spcBef>
                <a:spcPts val="0"/>
              </a:spcBef>
              <a:spcAft>
                <a:spcPts val="0"/>
              </a:spcAft>
              <a:buClr>
                <a:schemeClr val="dk1"/>
              </a:buClr>
              <a:buSzPts val="3500"/>
              <a:buFont typeface="Modak"/>
              <a:buNone/>
              <a:defRPr sz="3500">
                <a:solidFill>
                  <a:schemeClr val="dk1"/>
                </a:solidFill>
                <a:latin typeface="Modak"/>
                <a:ea typeface="Modak"/>
                <a:cs typeface="Modak"/>
                <a:sym typeface="Modak"/>
              </a:defRPr>
            </a:lvl2pPr>
            <a:lvl3pPr lvl="2" rtl="0">
              <a:spcBef>
                <a:spcPts val="0"/>
              </a:spcBef>
              <a:spcAft>
                <a:spcPts val="0"/>
              </a:spcAft>
              <a:buClr>
                <a:schemeClr val="dk1"/>
              </a:buClr>
              <a:buSzPts val="3500"/>
              <a:buFont typeface="Modak"/>
              <a:buNone/>
              <a:defRPr sz="3500">
                <a:solidFill>
                  <a:schemeClr val="dk1"/>
                </a:solidFill>
                <a:latin typeface="Modak"/>
                <a:ea typeface="Modak"/>
                <a:cs typeface="Modak"/>
                <a:sym typeface="Modak"/>
              </a:defRPr>
            </a:lvl3pPr>
            <a:lvl4pPr lvl="3" rtl="0">
              <a:spcBef>
                <a:spcPts val="0"/>
              </a:spcBef>
              <a:spcAft>
                <a:spcPts val="0"/>
              </a:spcAft>
              <a:buClr>
                <a:schemeClr val="dk1"/>
              </a:buClr>
              <a:buSzPts val="3500"/>
              <a:buFont typeface="Modak"/>
              <a:buNone/>
              <a:defRPr sz="3500">
                <a:solidFill>
                  <a:schemeClr val="dk1"/>
                </a:solidFill>
                <a:latin typeface="Modak"/>
                <a:ea typeface="Modak"/>
                <a:cs typeface="Modak"/>
                <a:sym typeface="Modak"/>
              </a:defRPr>
            </a:lvl4pPr>
            <a:lvl5pPr lvl="4" rtl="0">
              <a:spcBef>
                <a:spcPts val="0"/>
              </a:spcBef>
              <a:spcAft>
                <a:spcPts val="0"/>
              </a:spcAft>
              <a:buClr>
                <a:schemeClr val="dk1"/>
              </a:buClr>
              <a:buSzPts val="3500"/>
              <a:buFont typeface="Modak"/>
              <a:buNone/>
              <a:defRPr sz="3500">
                <a:solidFill>
                  <a:schemeClr val="dk1"/>
                </a:solidFill>
                <a:latin typeface="Modak"/>
                <a:ea typeface="Modak"/>
                <a:cs typeface="Modak"/>
                <a:sym typeface="Modak"/>
              </a:defRPr>
            </a:lvl5pPr>
            <a:lvl6pPr lvl="5" rtl="0">
              <a:spcBef>
                <a:spcPts val="0"/>
              </a:spcBef>
              <a:spcAft>
                <a:spcPts val="0"/>
              </a:spcAft>
              <a:buClr>
                <a:schemeClr val="dk1"/>
              </a:buClr>
              <a:buSzPts val="3500"/>
              <a:buFont typeface="Modak"/>
              <a:buNone/>
              <a:defRPr sz="3500">
                <a:solidFill>
                  <a:schemeClr val="dk1"/>
                </a:solidFill>
                <a:latin typeface="Modak"/>
                <a:ea typeface="Modak"/>
                <a:cs typeface="Modak"/>
                <a:sym typeface="Modak"/>
              </a:defRPr>
            </a:lvl6pPr>
            <a:lvl7pPr lvl="6" rtl="0">
              <a:spcBef>
                <a:spcPts val="0"/>
              </a:spcBef>
              <a:spcAft>
                <a:spcPts val="0"/>
              </a:spcAft>
              <a:buClr>
                <a:schemeClr val="dk1"/>
              </a:buClr>
              <a:buSzPts val="3500"/>
              <a:buFont typeface="Modak"/>
              <a:buNone/>
              <a:defRPr sz="3500">
                <a:solidFill>
                  <a:schemeClr val="dk1"/>
                </a:solidFill>
                <a:latin typeface="Modak"/>
                <a:ea typeface="Modak"/>
                <a:cs typeface="Modak"/>
                <a:sym typeface="Modak"/>
              </a:defRPr>
            </a:lvl7pPr>
            <a:lvl8pPr lvl="7" rtl="0">
              <a:spcBef>
                <a:spcPts val="0"/>
              </a:spcBef>
              <a:spcAft>
                <a:spcPts val="0"/>
              </a:spcAft>
              <a:buClr>
                <a:schemeClr val="dk1"/>
              </a:buClr>
              <a:buSzPts val="3500"/>
              <a:buFont typeface="Modak"/>
              <a:buNone/>
              <a:defRPr sz="3500">
                <a:solidFill>
                  <a:schemeClr val="dk1"/>
                </a:solidFill>
                <a:latin typeface="Modak"/>
                <a:ea typeface="Modak"/>
                <a:cs typeface="Modak"/>
                <a:sym typeface="Modak"/>
              </a:defRPr>
            </a:lvl8pPr>
            <a:lvl9pPr lvl="8" rtl="0">
              <a:spcBef>
                <a:spcPts val="0"/>
              </a:spcBef>
              <a:spcAft>
                <a:spcPts val="0"/>
              </a:spcAft>
              <a:buClr>
                <a:schemeClr val="dk1"/>
              </a:buClr>
              <a:buSzPts val="3500"/>
              <a:buFont typeface="Modak"/>
              <a:buNone/>
              <a:defRPr sz="3500">
                <a:solidFill>
                  <a:schemeClr val="dk1"/>
                </a:solidFill>
                <a:latin typeface="Modak"/>
                <a:ea typeface="Modak"/>
                <a:cs typeface="Modak"/>
                <a:sym typeface="Modak"/>
              </a:defRPr>
            </a:lvl9pPr>
          </a:lstStyle>
          <a:p>
            <a:endParaRPr/>
          </a:p>
        </p:txBody>
      </p:sp>
      <p:sp>
        <p:nvSpPr>
          <p:cNvPr id="7" name="Google Shape;7;p1"/>
          <p:cNvSpPr txBox="1">
            <a:spLocks noGrp="1"/>
          </p:cNvSpPr>
          <p:nvPr>
            <p:ph type="body" idx="1"/>
          </p:nvPr>
        </p:nvSpPr>
        <p:spPr>
          <a:xfrm>
            <a:off x="713100" y="1152475"/>
            <a:ext cx="77178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Kumbh Sans"/>
              <a:buChar char="●"/>
              <a:defRPr>
                <a:solidFill>
                  <a:schemeClr val="dk1"/>
                </a:solidFill>
                <a:latin typeface="Kumbh Sans"/>
                <a:ea typeface="Kumbh Sans"/>
                <a:cs typeface="Kumbh Sans"/>
                <a:sym typeface="Kumbh Sans"/>
              </a:defRPr>
            </a:lvl1pPr>
            <a:lvl2pPr marL="914400" lvl="1" indent="-317500">
              <a:lnSpc>
                <a:spcPct val="115000"/>
              </a:lnSpc>
              <a:spcBef>
                <a:spcPts val="1600"/>
              </a:spcBef>
              <a:spcAft>
                <a:spcPts val="0"/>
              </a:spcAft>
              <a:buClr>
                <a:schemeClr val="dk1"/>
              </a:buClr>
              <a:buSzPts val="1400"/>
              <a:buFont typeface="Kumbh Sans"/>
              <a:buChar char="○"/>
              <a:defRPr>
                <a:solidFill>
                  <a:schemeClr val="dk1"/>
                </a:solidFill>
                <a:latin typeface="Kumbh Sans"/>
                <a:ea typeface="Kumbh Sans"/>
                <a:cs typeface="Kumbh Sans"/>
                <a:sym typeface="Kumbh Sans"/>
              </a:defRPr>
            </a:lvl2pPr>
            <a:lvl3pPr marL="1371600" lvl="2" indent="-317500">
              <a:lnSpc>
                <a:spcPct val="115000"/>
              </a:lnSpc>
              <a:spcBef>
                <a:spcPts val="1600"/>
              </a:spcBef>
              <a:spcAft>
                <a:spcPts val="0"/>
              </a:spcAft>
              <a:buClr>
                <a:schemeClr val="dk1"/>
              </a:buClr>
              <a:buSzPts val="1400"/>
              <a:buFont typeface="Kumbh Sans"/>
              <a:buChar char="■"/>
              <a:defRPr>
                <a:solidFill>
                  <a:schemeClr val="dk1"/>
                </a:solidFill>
                <a:latin typeface="Kumbh Sans"/>
                <a:ea typeface="Kumbh Sans"/>
                <a:cs typeface="Kumbh Sans"/>
                <a:sym typeface="Kumbh Sans"/>
              </a:defRPr>
            </a:lvl3pPr>
            <a:lvl4pPr marL="1828800" lvl="3" indent="-317500">
              <a:lnSpc>
                <a:spcPct val="115000"/>
              </a:lnSpc>
              <a:spcBef>
                <a:spcPts val="1600"/>
              </a:spcBef>
              <a:spcAft>
                <a:spcPts val="0"/>
              </a:spcAft>
              <a:buClr>
                <a:schemeClr val="dk1"/>
              </a:buClr>
              <a:buSzPts val="1400"/>
              <a:buFont typeface="Kumbh Sans"/>
              <a:buChar char="●"/>
              <a:defRPr>
                <a:solidFill>
                  <a:schemeClr val="dk1"/>
                </a:solidFill>
                <a:latin typeface="Kumbh Sans"/>
                <a:ea typeface="Kumbh Sans"/>
                <a:cs typeface="Kumbh Sans"/>
                <a:sym typeface="Kumbh Sans"/>
              </a:defRPr>
            </a:lvl4pPr>
            <a:lvl5pPr marL="2286000" lvl="4" indent="-317500">
              <a:lnSpc>
                <a:spcPct val="115000"/>
              </a:lnSpc>
              <a:spcBef>
                <a:spcPts val="1600"/>
              </a:spcBef>
              <a:spcAft>
                <a:spcPts val="0"/>
              </a:spcAft>
              <a:buClr>
                <a:schemeClr val="dk1"/>
              </a:buClr>
              <a:buSzPts val="1400"/>
              <a:buFont typeface="Kumbh Sans"/>
              <a:buChar char="○"/>
              <a:defRPr>
                <a:solidFill>
                  <a:schemeClr val="dk1"/>
                </a:solidFill>
                <a:latin typeface="Kumbh Sans"/>
                <a:ea typeface="Kumbh Sans"/>
                <a:cs typeface="Kumbh Sans"/>
                <a:sym typeface="Kumbh Sans"/>
              </a:defRPr>
            </a:lvl5pPr>
            <a:lvl6pPr marL="2743200" lvl="5" indent="-317500">
              <a:lnSpc>
                <a:spcPct val="115000"/>
              </a:lnSpc>
              <a:spcBef>
                <a:spcPts val="1600"/>
              </a:spcBef>
              <a:spcAft>
                <a:spcPts val="0"/>
              </a:spcAft>
              <a:buClr>
                <a:schemeClr val="dk1"/>
              </a:buClr>
              <a:buSzPts val="1400"/>
              <a:buFont typeface="Kumbh Sans"/>
              <a:buChar char="■"/>
              <a:defRPr>
                <a:solidFill>
                  <a:schemeClr val="dk1"/>
                </a:solidFill>
                <a:latin typeface="Kumbh Sans"/>
                <a:ea typeface="Kumbh Sans"/>
                <a:cs typeface="Kumbh Sans"/>
                <a:sym typeface="Kumbh Sans"/>
              </a:defRPr>
            </a:lvl6pPr>
            <a:lvl7pPr marL="3200400" lvl="6" indent="-317500">
              <a:lnSpc>
                <a:spcPct val="115000"/>
              </a:lnSpc>
              <a:spcBef>
                <a:spcPts val="1600"/>
              </a:spcBef>
              <a:spcAft>
                <a:spcPts val="0"/>
              </a:spcAft>
              <a:buClr>
                <a:schemeClr val="dk1"/>
              </a:buClr>
              <a:buSzPts val="1400"/>
              <a:buFont typeface="Kumbh Sans"/>
              <a:buChar char="●"/>
              <a:defRPr>
                <a:solidFill>
                  <a:schemeClr val="dk1"/>
                </a:solidFill>
                <a:latin typeface="Kumbh Sans"/>
                <a:ea typeface="Kumbh Sans"/>
                <a:cs typeface="Kumbh Sans"/>
                <a:sym typeface="Kumbh Sans"/>
              </a:defRPr>
            </a:lvl7pPr>
            <a:lvl8pPr marL="3657600" lvl="7" indent="-317500">
              <a:lnSpc>
                <a:spcPct val="115000"/>
              </a:lnSpc>
              <a:spcBef>
                <a:spcPts val="1600"/>
              </a:spcBef>
              <a:spcAft>
                <a:spcPts val="0"/>
              </a:spcAft>
              <a:buClr>
                <a:schemeClr val="dk1"/>
              </a:buClr>
              <a:buSzPts val="1400"/>
              <a:buFont typeface="Kumbh Sans"/>
              <a:buChar char="○"/>
              <a:defRPr>
                <a:solidFill>
                  <a:schemeClr val="dk1"/>
                </a:solidFill>
                <a:latin typeface="Kumbh Sans"/>
                <a:ea typeface="Kumbh Sans"/>
                <a:cs typeface="Kumbh Sans"/>
                <a:sym typeface="Kumbh Sans"/>
              </a:defRPr>
            </a:lvl8pPr>
            <a:lvl9pPr marL="4114800" lvl="8" indent="-317500">
              <a:lnSpc>
                <a:spcPct val="115000"/>
              </a:lnSpc>
              <a:spcBef>
                <a:spcPts val="1600"/>
              </a:spcBef>
              <a:spcAft>
                <a:spcPts val="1600"/>
              </a:spcAft>
              <a:buClr>
                <a:schemeClr val="dk1"/>
              </a:buClr>
              <a:buSzPts val="1400"/>
              <a:buFont typeface="Kumbh Sans"/>
              <a:buChar char="■"/>
              <a:defRPr>
                <a:solidFill>
                  <a:schemeClr val="dk1"/>
                </a:solidFill>
                <a:latin typeface="Kumbh Sans"/>
                <a:ea typeface="Kumbh Sans"/>
                <a:cs typeface="Kumbh Sans"/>
                <a:sym typeface="Kumbh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4" r:id="rId6"/>
    <p:sldLayoutId id="2147483655" r:id="rId7"/>
    <p:sldLayoutId id="2147483658" r:id="rId8"/>
    <p:sldLayoutId id="2147483659" r:id="rId9"/>
    <p:sldLayoutId id="2147483660" r:id="rId10"/>
    <p:sldLayoutId id="2147483662" r:id="rId11"/>
    <p:sldLayoutId id="2147483663" r:id="rId12"/>
    <p:sldLayoutId id="2147483667" r:id="rId13"/>
    <p:sldLayoutId id="2147483668" r:id="rId14"/>
    <p:sldLayoutId id="2147483669" r:id="rId15"/>
    <p:sldLayoutId id="2147483671" r:id="rId16"/>
    <p:sldLayoutId id="2147483672" r:id="rId17"/>
    <p:sldLayoutId id="2147483676" r:id="rId18"/>
    <p:sldLayoutId id="2147483677" r:id="rId19"/>
    <p:sldLayoutId id="2147483678" r:id="rId20"/>
    <p:sldLayoutId id="2147483679" r:id="rId2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6.jpeg"/><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8F0"/>
        </a:solidFill>
        <a:effectLst/>
      </p:bgPr>
    </p:bg>
    <p:spTree>
      <p:nvGrpSpPr>
        <p:cNvPr id="1" name="Shape 264"/>
        <p:cNvGrpSpPr/>
        <p:nvPr/>
      </p:nvGrpSpPr>
      <p:grpSpPr>
        <a:xfrm>
          <a:off x="0" y="0"/>
          <a:ext cx="0" cy="0"/>
          <a:chOff x="0" y="0"/>
          <a:chExt cx="0" cy="0"/>
        </a:xfrm>
      </p:grpSpPr>
      <p:sp>
        <p:nvSpPr>
          <p:cNvPr id="327" name="Google Shape;327;p37"/>
          <p:cNvSpPr/>
          <p:nvPr/>
        </p:nvSpPr>
        <p:spPr>
          <a:xfrm>
            <a:off x="-90875" y="2634325"/>
            <a:ext cx="1320000" cy="13200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7"/>
          <p:cNvSpPr/>
          <p:nvPr/>
        </p:nvSpPr>
        <p:spPr>
          <a:xfrm>
            <a:off x="451891" y="2282898"/>
            <a:ext cx="1396384" cy="437400"/>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7"/>
          <p:cNvSpPr/>
          <p:nvPr/>
        </p:nvSpPr>
        <p:spPr>
          <a:xfrm>
            <a:off x="7925725" y="216169"/>
            <a:ext cx="581700" cy="5817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8" name="Google Shape;268;p37"/>
          <p:cNvGrpSpPr/>
          <p:nvPr/>
        </p:nvGrpSpPr>
        <p:grpSpPr>
          <a:xfrm>
            <a:off x="2203906" y="2602293"/>
            <a:ext cx="4736235" cy="4152820"/>
            <a:chOff x="2203906" y="2602293"/>
            <a:chExt cx="4736235" cy="4152820"/>
          </a:xfrm>
        </p:grpSpPr>
        <p:grpSp>
          <p:nvGrpSpPr>
            <p:cNvPr id="269" name="Google Shape;269;p37"/>
            <p:cNvGrpSpPr/>
            <p:nvPr/>
          </p:nvGrpSpPr>
          <p:grpSpPr>
            <a:xfrm>
              <a:off x="2203906" y="3367286"/>
              <a:ext cx="2474474" cy="3387827"/>
              <a:chOff x="2203906" y="3367286"/>
              <a:chExt cx="2474474" cy="3387827"/>
            </a:xfrm>
          </p:grpSpPr>
          <p:sp>
            <p:nvSpPr>
              <p:cNvPr id="270" name="Google Shape;270;p37"/>
              <p:cNvSpPr/>
              <p:nvPr/>
            </p:nvSpPr>
            <p:spPr>
              <a:xfrm rot="-1074180" flipH="1">
                <a:off x="3520712" y="4090992"/>
                <a:ext cx="49" cy="49"/>
              </a:xfrm>
              <a:custGeom>
                <a:avLst/>
                <a:gdLst/>
                <a:ahLst/>
                <a:cxnLst/>
                <a:rect l="l" t="t" r="r" b="b"/>
                <a:pathLst>
                  <a:path w="1" h="1" extrusionOk="0">
                    <a:moveTo>
                      <a:pt x="1" y="0"/>
                    </a:moveTo>
                    <a:close/>
                  </a:path>
                </a:pathLst>
              </a:custGeom>
              <a:solidFill>
                <a:srgbClr val="DF66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7"/>
              <p:cNvSpPr/>
              <p:nvPr/>
            </p:nvSpPr>
            <p:spPr>
              <a:xfrm rot="-1074180" flipH="1">
                <a:off x="3520712" y="4090992"/>
                <a:ext cx="49" cy="49"/>
              </a:xfrm>
              <a:custGeom>
                <a:avLst/>
                <a:gdLst/>
                <a:ahLst/>
                <a:cxnLst/>
                <a:rect l="l" t="t" r="r" b="b"/>
                <a:pathLst>
                  <a:path w="1" h="1" fill="none" extrusionOk="0">
                    <a:moveTo>
                      <a:pt x="1" y="0"/>
                    </a:moveTo>
                    <a:close/>
                  </a:path>
                </a:pathLst>
              </a:custGeom>
              <a:noFill/>
              <a:ln w="15850" cap="rnd" cmpd="sng">
                <a:solidFill>
                  <a:srgbClr val="1611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7"/>
              <p:cNvSpPr/>
              <p:nvPr/>
            </p:nvSpPr>
            <p:spPr>
              <a:xfrm rot="-1074180" flipH="1">
                <a:off x="2609628" y="3741948"/>
                <a:ext cx="1650041" cy="2808884"/>
              </a:xfrm>
              <a:custGeom>
                <a:avLst/>
                <a:gdLst/>
                <a:ahLst/>
                <a:cxnLst/>
                <a:rect l="l" t="t" r="r" b="b"/>
                <a:pathLst>
                  <a:path w="33525" h="57070" extrusionOk="0">
                    <a:moveTo>
                      <a:pt x="15881" y="1"/>
                    </a:moveTo>
                    <a:cubicBezTo>
                      <a:pt x="12805" y="1"/>
                      <a:pt x="5598" y="1997"/>
                      <a:pt x="5571" y="1997"/>
                    </a:cubicBezTo>
                    <a:cubicBezTo>
                      <a:pt x="5534" y="2003"/>
                      <a:pt x="5496" y="2006"/>
                      <a:pt x="5457" y="2006"/>
                    </a:cubicBezTo>
                    <a:cubicBezTo>
                      <a:pt x="5181" y="2006"/>
                      <a:pt x="4874" y="1865"/>
                      <a:pt x="4538" y="1865"/>
                    </a:cubicBezTo>
                    <a:cubicBezTo>
                      <a:pt x="4419" y="1865"/>
                      <a:pt x="4297" y="1883"/>
                      <a:pt x="4170" y="1930"/>
                    </a:cubicBezTo>
                    <a:cubicBezTo>
                      <a:pt x="3737" y="2097"/>
                      <a:pt x="3370" y="2497"/>
                      <a:pt x="3103" y="2864"/>
                    </a:cubicBezTo>
                    <a:cubicBezTo>
                      <a:pt x="2436" y="3665"/>
                      <a:pt x="2169" y="4699"/>
                      <a:pt x="1869" y="5700"/>
                    </a:cubicBezTo>
                    <a:cubicBezTo>
                      <a:pt x="1168" y="8435"/>
                      <a:pt x="735" y="11237"/>
                      <a:pt x="501" y="14039"/>
                    </a:cubicBezTo>
                    <a:cubicBezTo>
                      <a:pt x="1" y="20077"/>
                      <a:pt x="268" y="26948"/>
                      <a:pt x="3036" y="32519"/>
                    </a:cubicBezTo>
                    <a:cubicBezTo>
                      <a:pt x="4270" y="35021"/>
                      <a:pt x="6105" y="37155"/>
                      <a:pt x="7840" y="39357"/>
                    </a:cubicBezTo>
                    <a:cubicBezTo>
                      <a:pt x="9574" y="41592"/>
                      <a:pt x="10808" y="44027"/>
                      <a:pt x="12076" y="46562"/>
                    </a:cubicBezTo>
                    <a:cubicBezTo>
                      <a:pt x="12676" y="47730"/>
                      <a:pt x="13277" y="48897"/>
                      <a:pt x="13944" y="49998"/>
                    </a:cubicBezTo>
                    <a:cubicBezTo>
                      <a:pt x="14378" y="50665"/>
                      <a:pt x="14811" y="51532"/>
                      <a:pt x="15478" y="51966"/>
                    </a:cubicBezTo>
                    <a:cubicBezTo>
                      <a:pt x="18814" y="54101"/>
                      <a:pt x="27320" y="54902"/>
                      <a:pt x="30656" y="57070"/>
                    </a:cubicBezTo>
                    <a:cubicBezTo>
                      <a:pt x="33525" y="53000"/>
                      <a:pt x="32858" y="26715"/>
                      <a:pt x="30856" y="23546"/>
                    </a:cubicBezTo>
                    <a:lnTo>
                      <a:pt x="23217" y="17742"/>
                    </a:lnTo>
                    <a:cubicBezTo>
                      <a:pt x="20882" y="16074"/>
                      <a:pt x="19348" y="13539"/>
                      <a:pt x="18781" y="10737"/>
                    </a:cubicBezTo>
                    <a:cubicBezTo>
                      <a:pt x="18781" y="10737"/>
                      <a:pt x="17213" y="4098"/>
                      <a:pt x="17246" y="529"/>
                    </a:cubicBezTo>
                    <a:cubicBezTo>
                      <a:pt x="17254" y="150"/>
                      <a:pt x="16722" y="1"/>
                      <a:pt x="158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7"/>
              <p:cNvSpPr/>
              <p:nvPr/>
            </p:nvSpPr>
            <p:spPr>
              <a:xfrm rot="-1074180" flipH="1">
                <a:off x="2599709" y="3725026"/>
                <a:ext cx="1682870" cy="2840187"/>
              </a:xfrm>
              <a:custGeom>
                <a:avLst/>
                <a:gdLst/>
                <a:ahLst/>
                <a:cxnLst/>
                <a:rect l="l" t="t" r="r" b="b"/>
                <a:pathLst>
                  <a:path w="34192" h="57706" extrusionOk="0">
                    <a:moveTo>
                      <a:pt x="16408" y="696"/>
                    </a:moveTo>
                    <a:cubicBezTo>
                      <a:pt x="16882" y="696"/>
                      <a:pt x="17219" y="749"/>
                      <a:pt x="17380" y="865"/>
                    </a:cubicBezTo>
                    <a:lnTo>
                      <a:pt x="17413" y="931"/>
                    </a:lnTo>
                    <a:cubicBezTo>
                      <a:pt x="17380" y="4467"/>
                      <a:pt x="18914" y="10938"/>
                      <a:pt x="18981" y="11172"/>
                    </a:cubicBezTo>
                    <a:cubicBezTo>
                      <a:pt x="19548" y="14107"/>
                      <a:pt x="21149" y="16643"/>
                      <a:pt x="23518" y="18344"/>
                    </a:cubicBezTo>
                    <a:lnTo>
                      <a:pt x="31190" y="24015"/>
                    </a:lnTo>
                    <a:cubicBezTo>
                      <a:pt x="33158" y="27384"/>
                      <a:pt x="33558" y="52335"/>
                      <a:pt x="31156" y="56905"/>
                    </a:cubicBezTo>
                    <a:cubicBezTo>
                      <a:pt x="29388" y="55904"/>
                      <a:pt x="26520" y="55204"/>
                      <a:pt x="23718" y="54503"/>
                    </a:cubicBezTo>
                    <a:cubicBezTo>
                      <a:pt x="20816" y="53803"/>
                      <a:pt x="17847" y="53035"/>
                      <a:pt x="16212" y="52001"/>
                    </a:cubicBezTo>
                    <a:cubicBezTo>
                      <a:pt x="15679" y="51668"/>
                      <a:pt x="15312" y="50967"/>
                      <a:pt x="14911" y="50367"/>
                    </a:cubicBezTo>
                    <a:lnTo>
                      <a:pt x="14745" y="50133"/>
                    </a:lnTo>
                    <a:cubicBezTo>
                      <a:pt x="14044" y="48999"/>
                      <a:pt x="13410" y="47832"/>
                      <a:pt x="12877" y="46697"/>
                    </a:cubicBezTo>
                    <a:cubicBezTo>
                      <a:pt x="11642" y="44196"/>
                      <a:pt x="10375" y="41727"/>
                      <a:pt x="8574" y="39459"/>
                    </a:cubicBezTo>
                    <a:cubicBezTo>
                      <a:pt x="8307" y="39125"/>
                      <a:pt x="8006" y="38725"/>
                      <a:pt x="7706" y="38358"/>
                    </a:cubicBezTo>
                    <a:cubicBezTo>
                      <a:pt x="6305" y="36557"/>
                      <a:pt x="4871" y="34722"/>
                      <a:pt x="3837" y="32687"/>
                    </a:cubicBezTo>
                    <a:cubicBezTo>
                      <a:pt x="1502" y="28017"/>
                      <a:pt x="668" y="21880"/>
                      <a:pt x="1302" y="14374"/>
                    </a:cubicBezTo>
                    <a:cubicBezTo>
                      <a:pt x="1569" y="11272"/>
                      <a:pt x="2036" y="8503"/>
                      <a:pt x="2669" y="6102"/>
                    </a:cubicBezTo>
                    <a:cubicBezTo>
                      <a:pt x="2903" y="5168"/>
                      <a:pt x="3203" y="4167"/>
                      <a:pt x="3837" y="3366"/>
                    </a:cubicBezTo>
                    <a:cubicBezTo>
                      <a:pt x="4037" y="3133"/>
                      <a:pt x="4371" y="2766"/>
                      <a:pt x="4737" y="2566"/>
                    </a:cubicBezTo>
                    <a:cubicBezTo>
                      <a:pt x="4838" y="2532"/>
                      <a:pt x="4904" y="2532"/>
                      <a:pt x="5004" y="2532"/>
                    </a:cubicBezTo>
                    <a:cubicBezTo>
                      <a:pt x="5138" y="2532"/>
                      <a:pt x="5238" y="2566"/>
                      <a:pt x="5371" y="2633"/>
                    </a:cubicBezTo>
                    <a:cubicBezTo>
                      <a:pt x="5508" y="2655"/>
                      <a:pt x="5676" y="2709"/>
                      <a:pt x="5864" y="2709"/>
                    </a:cubicBezTo>
                    <a:cubicBezTo>
                      <a:pt x="5951" y="2709"/>
                      <a:pt x="6043" y="2698"/>
                      <a:pt x="6138" y="2666"/>
                    </a:cubicBezTo>
                    <a:cubicBezTo>
                      <a:pt x="10042" y="1616"/>
                      <a:pt x="14424" y="696"/>
                      <a:pt x="16408" y="696"/>
                    </a:cubicBezTo>
                    <a:close/>
                    <a:moveTo>
                      <a:pt x="16247" y="0"/>
                    </a:moveTo>
                    <a:cubicBezTo>
                      <a:pt x="13447" y="0"/>
                      <a:pt x="7888" y="1463"/>
                      <a:pt x="5905" y="1999"/>
                    </a:cubicBezTo>
                    <a:cubicBezTo>
                      <a:pt x="5885" y="2009"/>
                      <a:pt x="5857" y="2013"/>
                      <a:pt x="5823" y="2013"/>
                    </a:cubicBezTo>
                    <a:cubicBezTo>
                      <a:pt x="5741" y="2013"/>
                      <a:pt x="5623" y="1989"/>
                      <a:pt x="5505" y="1965"/>
                    </a:cubicBezTo>
                    <a:cubicBezTo>
                      <a:pt x="5337" y="1909"/>
                      <a:pt x="5158" y="1864"/>
                      <a:pt x="4969" y="1864"/>
                    </a:cubicBezTo>
                    <a:cubicBezTo>
                      <a:pt x="4821" y="1864"/>
                      <a:pt x="4665" y="1892"/>
                      <a:pt x="4504" y="1965"/>
                    </a:cubicBezTo>
                    <a:cubicBezTo>
                      <a:pt x="4004" y="2166"/>
                      <a:pt x="3637" y="2566"/>
                      <a:pt x="3336" y="2966"/>
                    </a:cubicBezTo>
                    <a:cubicBezTo>
                      <a:pt x="2636" y="3833"/>
                      <a:pt x="2302" y="4968"/>
                      <a:pt x="2036" y="5902"/>
                    </a:cubicBezTo>
                    <a:cubicBezTo>
                      <a:pt x="1368" y="8370"/>
                      <a:pt x="968" y="11139"/>
                      <a:pt x="668" y="14341"/>
                    </a:cubicBezTo>
                    <a:cubicBezTo>
                      <a:pt x="1" y="21980"/>
                      <a:pt x="868" y="28218"/>
                      <a:pt x="3236" y="32988"/>
                    </a:cubicBezTo>
                    <a:cubicBezTo>
                      <a:pt x="4304" y="35089"/>
                      <a:pt x="5805" y="36990"/>
                      <a:pt x="7206" y="38758"/>
                    </a:cubicBezTo>
                    <a:cubicBezTo>
                      <a:pt x="7506" y="39159"/>
                      <a:pt x="7806" y="39492"/>
                      <a:pt x="8073" y="39859"/>
                    </a:cubicBezTo>
                    <a:cubicBezTo>
                      <a:pt x="9841" y="42094"/>
                      <a:pt x="11075" y="44529"/>
                      <a:pt x="12310" y="47031"/>
                    </a:cubicBezTo>
                    <a:cubicBezTo>
                      <a:pt x="12843" y="48199"/>
                      <a:pt x="13510" y="49366"/>
                      <a:pt x="14178" y="50500"/>
                    </a:cubicBezTo>
                    <a:lnTo>
                      <a:pt x="14344" y="50734"/>
                    </a:lnTo>
                    <a:cubicBezTo>
                      <a:pt x="14711" y="51401"/>
                      <a:pt x="15178" y="52168"/>
                      <a:pt x="15845" y="52568"/>
                    </a:cubicBezTo>
                    <a:cubicBezTo>
                      <a:pt x="17547" y="53669"/>
                      <a:pt x="20582" y="54436"/>
                      <a:pt x="23518" y="55170"/>
                    </a:cubicBezTo>
                    <a:cubicBezTo>
                      <a:pt x="26420" y="55871"/>
                      <a:pt x="29388" y="56605"/>
                      <a:pt x="31023" y="57672"/>
                    </a:cubicBezTo>
                    <a:cubicBezTo>
                      <a:pt x="31056" y="57705"/>
                      <a:pt x="31156" y="57705"/>
                      <a:pt x="31190" y="57705"/>
                    </a:cubicBezTo>
                    <a:cubicBezTo>
                      <a:pt x="31256" y="57705"/>
                      <a:pt x="31356" y="57672"/>
                      <a:pt x="31390" y="57539"/>
                    </a:cubicBezTo>
                    <a:cubicBezTo>
                      <a:pt x="34192" y="53469"/>
                      <a:pt x="33725" y="27150"/>
                      <a:pt x="31557" y="23681"/>
                    </a:cubicBezTo>
                    <a:lnTo>
                      <a:pt x="31490" y="23614"/>
                    </a:lnTo>
                    <a:lnTo>
                      <a:pt x="23851" y="17810"/>
                    </a:lnTo>
                    <a:cubicBezTo>
                      <a:pt x="21583" y="16176"/>
                      <a:pt x="20082" y="13774"/>
                      <a:pt x="19548" y="10972"/>
                    </a:cubicBezTo>
                    <a:cubicBezTo>
                      <a:pt x="19548" y="10872"/>
                      <a:pt x="17980" y="4334"/>
                      <a:pt x="18014" y="831"/>
                    </a:cubicBezTo>
                    <a:cubicBezTo>
                      <a:pt x="18014" y="631"/>
                      <a:pt x="17880" y="431"/>
                      <a:pt x="17713" y="298"/>
                    </a:cubicBezTo>
                    <a:cubicBezTo>
                      <a:pt x="17451" y="88"/>
                      <a:pt x="16932" y="0"/>
                      <a:pt x="16247" y="0"/>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7"/>
              <p:cNvSpPr/>
              <p:nvPr/>
            </p:nvSpPr>
            <p:spPr>
              <a:xfrm rot="-1074180" flipH="1">
                <a:off x="3418082" y="3479444"/>
                <a:ext cx="229898" cy="743983"/>
              </a:xfrm>
              <a:custGeom>
                <a:avLst/>
                <a:gdLst/>
                <a:ahLst/>
                <a:cxnLst/>
                <a:rect l="l" t="t" r="r" b="b"/>
                <a:pathLst>
                  <a:path w="4671" h="15116" extrusionOk="0">
                    <a:moveTo>
                      <a:pt x="2393" y="0"/>
                    </a:moveTo>
                    <a:cubicBezTo>
                      <a:pt x="2352" y="0"/>
                      <a:pt x="2310" y="2"/>
                      <a:pt x="2269" y="5"/>
                    </a:cubicBezTo>
                    <a:lnTo>
                      <a:pt x="1935" y="71"/>
                    </a:lnTo>
                    <a:cubicBezTo>
                      <a:pt x="1935" y="71"/>
                      <a:pt x="0" y="272"/>
                      <a:pt x="434" y="4641"/>
                    </a:cubicBezTo>
                    <a:cubicBezTo>
                      <a:pt x="801" y="9045"/>
                      <a:pt x="1902" y="15116"/>
                      <a:pt x="1902" y="15116"/>
                    </a:cubicBezTo>
                    <a:lnTo>
                      <a:pt x="4670" y="5008"/>
                    </a:lnTo>
                    <a:lnTo>
                      <a:pt x="4170" y="1506"/>
                    </a:lnTo>
                    <a:cubicBezTo>
                      <a:pt x="4074" y="647"/>
                      <a:pt x="3251" y="0"/>
                      <a:pt x="2393" y="0"/>
                    </a:cubicBezTo>
                    <a:close/>
                  </a:path>
                </a:pathLst>
              </a:custGeom>
              <a:solidFill>
                <a:srgbClr val="FF53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7"/>
              <p:cNvSpPr/>
              <p:nvPr/>
            </p:nvSpPr>
            <p:spPr>
              <a:xfrm rot="-1074180" flipH="1">
                <a:off x="3399484" y="3466670"/>
                <a:ext cx="262727" cy="777304"/>
              </a:xfrm>
              <a:custGeom>
                <a:avLst/>
                <a:gdLst/>
                <a:ahLst/>
                <a:cxnLst/>
                <a:rect l="l" t="t" r="r" b="b"/>
                <a:pathLst>
                  <a:path w="5338" h="15793" extrusionOk="0">
                    <a:moveTo>
                      <a:pt x="2769" y="0"/>
                    </a:moveTo>
                    <a:cubicBezTo>
                      <a:pt x="2692" y="0"/>
                      <a:pt x="2614" y="5"/>
                      <a:pt x="2536" y="15"/>
                    </a:cubicBezTo>
                    <a:lnTo>
                      <a:pt x="2202" y="48"/>
                    </a:lnTo>
                    <a:cubicBezTo>
                      <a:pt x="2102" y="48"/>
                      <a:pt x="0" y="282"/>
                      <a:pt x="401" y="4952"/>
                    </a:cubicBezTo>
                    <a:cubicBezTo>
                      <a:pt x="768" y="9355"/>
                      <a:pt x="1868" y="15426"/>
                      <a:pt x="1868" y="15459"/>
                    </a:cubicBezTo>
                    <a:cubicBezTo>
                      <a:pt x="1868" y="15593"/>
                      <a:pt x="2002" y="15726"/>
                      <a:pt x="2169" y="15726"/>
                    </a:cubicBezTo>
                    <a:cubicBezTo>
                      <a:pt x="2169" y="15726"/>
                      <a:pt x="2202" y="15726"/>
                      <a:pt x="2202" y="15793"/>
                    </a:cubicBezTo>
                    <a:cubicBezTo>
                      <a:pt x="2369" y="15760"/>
                      <a:pt x="2502" y="15593"/>
                      <a:pt x="2435" y="15426"/>
                    </a:cubicBezTo>
                    <a:cubicBezTo>
                      <a:pt x="2435" y="15359"/>
                      <a:pt x="1368" y="9288"/>
                      <a:pt x="1001" y="4952"/>
                    </a:cubicBezTo>
                    <a:cubicBezTo>
                      <a:pt x="668" y="1016"/>
                      <a:pt x="2235" y="715"/>
                      <a:pt x="2235" y="715"/>
                    </a:cubicBezTo>
                    <a:lnTo>
                      <a:pt x="2569" y="682"/>
                    </a:lnTo>
                    <a:cubicBezTo>
                      <a:pt x="2631" y="674"/>
                      <a:pt x="2693" y="670"/>
                      <a:pt x="2754" y="670"/>
                    </a:cubicBezTo>
                    <a:cubicBezTo>
                      <a:pt x="3446" y="670"/>
                      <a:pt x="4047" y="1178"/>
                      <a:pt x="4170" y="1883"/>
                    </a:cubicBezTo>
                    <a:lnTo>
                      <a:pt x="4670" y="5385"/>
                    </a:lnTo>
                    <a:cubicBezTo>
                      <a:pt x="4698" y="5522"/>
                      <a:pt x="4815" y="5636"/>
                      <a:pt x="4948" y="5636"/>
                    </a:cubicBezTo>
                    <a:cubicBezTo>
                      <a:pt x="4977" y="5636"/>
                      <a:pt x="5007" y="5631"/>
                      <a:pt x="5037" y="5619"/>
                    </a:cubicBezTo>
                    <a:cubicBezTo>
                      <a:pt x="5204" y="5586"/>
                      <a:pt x="5338" y="5419"/>
                      <a:pt x="5271" y="5252"/>
                    </a:cubicBezTo>
                    <a:lnTo>
                      <a:pt x="4770" y="1749"/>
                    </a:lnTo>
                    <a:cubicBezTo>
                      <a:pt x="4616" y="760"/>
                      <a:pt x="3745" y="0"/>
                      <a:pt x="2769" y="0"/>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7"/>
              <p:cNvSpPr/>
              <p:nvPr/>
            </p:nvSpPr>
            <p:spPr>
              <a:xfrm rot="-1074180" flipH="1">
                <a:off x="3221813" y="3406438"/>
                <a:ext cx="243040" cy="794185"/>
              </a:xfrm>
              <a:custGeom>
                <a:avLst/>
                <a:gdLst/>
                <a:ahLst/>
                <a:cxnLst/>
                <a:rect l="l" t="t" r="r" b="b"/>
                <a:pathLst>
                  <a:path w="4938" h="16136" extrusionOk="0">
                    <a:moveTo>
                      <a:pt x="2513" y="0"/>
                    </a:moveTo>
                    <a:cubicBezTo>
                      <a:pt x="2014" y="0"/>
                      <a:pt x="1520" y="172"/>
                      <a:pt x="1168" y="524"/>
                    </a:cubicBezTo>
                    <a:cubicBezTo>
                      <a:pt x="101" y="1425"/>
                      <a:pt x="1" y="3093"/>
                      <a:pt x="34" y="4394"/>
                    </a:cubicBezTo>
                    <a:cubicBezTo>
                      <a:pt x="101" y="8763"/>
                      <a:pt x="1902" y="16135"/>
                      <a:pt x="1902" y="16135"/>
                    </a:cubicBezTo>
                    <a:lnTo>
                      <a:pt x="4938" y="7596"/>
                    </a:lnTo>
                    <a:cubicBezTo>
                      <a:pt x="4904" y="7196"/>
                      <a:pt x="4904" y="6795"/>
                      <a:pt x="4871" y="6428"/>
                    </a:cubicBezTo>
                    <a:cubicBezTo>
                      <a:pt x="4838" y="5695"/>
                      <a:pt x="4738" y="4894"/>
                      <a:pt x="4704" y="4127"/>
                    </a:cubicBezTo>
                    <a:cubicBezTo>
                      <a:pt x="4671" y="3793"/>
                      <a:pt x="4671" y="3426"/>
                      <a:pt x="4604" y="3093"/>
                    </a:cubicBezTo>
                    <a:cubicBezTo>
                      <a:pt x="4537" y="1959"/>
                      <a:pt x="4571" y="724"/>
                      <a:pt x="3403" y="191"/>
                    </a:cubicBezTo>
                    <a:cubicBezTo>
                      <a:pt x="3125" y="64"/>
                      <a:pt x="2818" y="0"/>
                      <a:pt x="25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37"/>
              <p:cNvSpPr/>
              <p:nvPr/>
            </p:nvSpPr>
            <p:spPr>
              <a:xfrm rot="-1074180" flipH="1">
                <a:off x="3202053" y="3389900"/>
                <a:ext cx="277542" cy="827900"/>
              </a:xfrm>
              <a:custGeom>
                <a:avLst/>
                <a:gdLst/>
                <a:ahLst/>
                <a:cxnLst/>
                <a:rect l="l" t="t" r="r" b="b"/>
                <a:pathLst>
                  <a:path w="5639" h="16821" extrusionOk="0">
                    <a:moveTo>
                      <a:pt x="2870" y="1"/>
                    </a:moveTo>
                    <a:cubicBezTo>
                      <a:pt x="2304" y="1"/>
                      <a:pt x="1738" y="214"/>
                      <a:pt x="1302" y="609"/>
                    </a:cubicBezTo>
                    <a:cubicBezTo>
                      <a:pt x="134" y="1643"/>
                      <a:pt x="1" y="3478"/>
                      <a:pt x="34" y="4746"/>
                    </a:cubicBezTo>
                    <a:cubicBezTo>
                      <a:pt x="134" y="9115"/>
                      <a:pt x="1902" y="16487"/>
                      <a:pt x="1902" y="16587"/>
                    </a:cubicBezTo>
                    <a:cubicBezTo>
                      <a:pt x="1969" y="16754"/>
                      <a:pt x="2069" y="16821"/>
                      <a:pt x="2202" y="16821"/>
                    </a:cubicBezTo>
                    <a:cubicBezTo>
                      <a:pt x="2202" y="16821"/>
                      <a:pt x="2236" y="16821"/>
                      <a:pt x="2336" y="16754"/>
                    </a:cubicBezTo>
                    <a:cubicBezTo>
                      <a:pt x="2536" y="16721"/>
                      <a:pt x="2636" y="16554"/>
                      <a:pt x="2569" y="16387"/>
                    </a:cubicBezTo>
                    <a:cubicBezTo>
                      <a:pt x="2569" y="16321"/>
                      <a:pt x="801" y="8982"/>
                      <a:pt x="701" y="4712"/>
                    </a:cubicBezTo>
                    <a:cubicBezTo>
                      <a:pt x="701" y="3578"/>
                      <a:pt x="801" y="1944"/>
                      <a:pt x="1735" y="1076"/>
                    </a:cubicBezTo>
                    <a:cubicBezTo>
                      <a:pt x="2055" y="778"/>
                      <a:pt x="2497" y="616"/>
                      <a:pt x="2931" y="616"/>
                    </a:cubicBezTo>
                    <a:cubicBezTo>
                      <a:pt x="3177" y="616"/>
                      <a:pt x="3420" y="668"/>
                      <a:pt x="3637" y="776"/>
                    </a:cubicBezTo>
                    <a:cubicBezTo>
                      <a:pt x="4504" y="1210"/>
                      <a:pt x="4537" y="2144"/>
                      <a:pt x="4637" y="3111"/>
                    </a:cubicBezTo>
                    <a:lnTo>
                      <a:pt x="5004" y="7948"/>
                    </a:lnTo>
                    <a:cubicBezTo>
                      <a:pt x="5004" y="8115"/>
                      <a:pt x="5171" y="8248"/>
                      <a:pt x="5338" y="8248"/>
                    </a:cubicBezTo>
                    <a:cubicBezTo>
                      <a:pt x="5505" y="8248"/>
                      <a:pt x="5638" y="8081"/>
                      <a:pt x="5638" y="7915"/>
                    </a:cubicBezTo>
                    <a:lnTo>
                      <a:pt x="5238" y="3078"/>
                    </a:lnTo>
                    <a:cubicBezTo>
                      <a:pt x="5171" y="2010"/>
                      <a:pt x="5071" y="810"/>
                      <a:pt x="3870" y="242"/>
                    </a:cubicBezTo>
                    <a:cubicBezTo>
                      <a:pt x="3556" y="79"/>
                      <a:pt x="3213" y="1"/>
                      <a:pt x="2870" y="1"/>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37"/>
              <p:cNvSpPr/>
              <p:nvPr/>
            </p:nvSpPr>
            <p:spPr>
              <a:xfrm rot="-1074180" flipH="1">
                <a:off x="3009393" y="3575386"/>
                <a:ext cx="280790" cy="673551"/>
              </a:xfrm>
              <a:custGeom>
                <a:avLst/>
                <a:gdLst/>
                <a:ahLst/>
                <a:cxnLst/>
                <a:rect l="l" t="t" r="r" b="b"/>
                <a:pathLst>
                  <a:path w="5705" h="13685" extrusionOk="0">
                    <a:moveTo>
                      <a:pt x="3373" y="0"/>
                    </a:moveTo>
                    <a:cubicBezTo>
                      <a:pt x="3211" y="0"/>
                      <a:pt x="3052" y="25"/>
                      <a:pt x="2902" y="75"/>
                    </a:cubicBezTo>
                    <a:lnTo>
                      <a:pt x="2502" y="175"/>
                    </a:lnTo>
                    <a:cubicBezTo>
                      <a:pt x="2502" y="175"/>
                      <a:pt x="0" y="809"/>
                      <a:pt x="367" y="6680"/>
                    </a:cubicBezTo>
                    <a:cubicBezTo>
                      <a:pt x="667" y="10983"/>
                      <a:pt x="1535" y="13251"/>
                      <a:pt x="1535" y="13685"/>
                    </a:cubicBezTo>
                    <a:lnTo>
                      <a:pt x="5571" y="5913"/>
                    </a:lnTo>
                    <a:lnTo>
                      <a:pt x="5537" y="3244"/>
                    </a:lnTo>
                    <a:cubicBezTo>
                      <a:pt x="5537" y="3077"/>
                      <a:pt x="5571" y="2944"/>
                      <a:pt x="5571" y="2810"/>
                    </a:cubicBezTo>
                    <a:cubicBezTo>
                      <a:pt x="5704" y="1509"/>
                      <a:pt x="5137" y="375"/>
                      <a:pt x="3870" y="75"/>
                    </a:cubicBezTo>
                    <a:cubicBezTo>
                      <a:pt x="3703" y="25"/>
                      <a:pt x="3536" y="0"/>
                      <a:pt x="33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7"/>
              <p:cNvSpPr/>
              <p:nvPr/>
            </p:nvSpPr>
            <p:spPr>
              <a:xfrm rot="-1074180" flipH="1">
                <a:off x="2993868" y="3564436"/>
                <a:ext cx="316916" cy="700277"/>
              </a:xfrm>
              <a:custGeom>
                <a:avLst/>
                <a:gdLst/>
                <a:ahLst/>
                <a:cxnLst/>
                <a:rect l="l" t="t" r="r" b="b"/>
                <a:pathLst>
                  <a:path w="6439" h="14228" extrusionOk="0">
                    <a:moveTo>
                      <a:pt x="3762" y="1"/>
                    </a:moveTo>
                    <a:cubicBezTo>
                      <a:pt x="3578" y="1"/>
                      <a:pt x="3403" y="17"/>
                      <a:pt x="3236" y="51"/>
                    </a:cubicBezTo>
                    <a:lnTo>
                      <a:pt x="2803" y="184"/>
                    </a:lnTo>
                    <a:cubicBezTo>
                      <a:pt x="2669" y="184"/>
                      <a:pt x="1" y="951"/>
                      <a:pt x="434" y="6989"/>
                    </a:cubicBezTo>
                    <a:cubicBezTo>
                      <a:pt x="635" y="10158"/>
                      <a:pt x="1168" y="12293"/>
                      <a:pt x="1435" y="13293"/>
                    </a:cubicBezTo>
                    <a:cubicBezTo>
                      <a:pt x="1535" y="13560"/>
                      <a:pt x="1602" y="13860"/>
                      <a:pt x="1602" y="13961"/>
                    </a:cubicBezTo>
                    <a:cubicBezTo>
                      <a:pt x="1635" y="14127"/>
                      <a:pt x="1769" y="14227"/>
                      <a:pt x="1936" y="14227"/>
                    </a:cubicBezTo>
                    <a:cubicBezTo>
                      <a:pt x="2102" y="14227"/>
                      <a:pt x="2236" y="14061"/>
                      <a:pt x="2236" y="14061"/>
                    </a:cubicBezTo>
                    <a:cubicBezTo>
                      <a:pt x="2236" y="13894"/>
                      <a:pt x="2169" y="13660"/>
                      <a:pt x="2069" y="13227"/>
                    </a:cubicBezTo>
                    <a:cubicBezTo>
                      <a:pt x="1769" y="12159"/>
                      <a:pt x="1268" y="10158"/>
                      <a:pt x="1068" y="7022"/>
                    </a:cubicBezTo>
                    <a:cubicBezTo>
                      <a:pt x="668" y="1552"/>
                      <a:pt x="2936" y="851"/>
                      <a:pt x="2970" y="851"/>
                    </a:cubicBezTo>
                    <a:lnTo>
                      <a:pt x="3403" y="718"/>
                    </a:lnTo>
                    <a:cubicBezTo>
                      <a:pt x="3503" y="684"/>
                      <a:pt x="3628" y="668"/>
                      <a:pt x="3762" y="668"/>
                    </a:cubicBezTo>
                    <a:cubicBezTo>
                      <a:pt x="3895" y="668"/>
                      <a:pt x="4037" y="684"/>
                      <a:pt x="4170" y="718"/>
                    </a:cubicBezTo>
                    <a:cubicBezTo>
                      <a:pt x="5238" y="985"/>
                      <a:pt x="5805" y="1885"/>
                      <a:pt x="5672" y="3153"/>
                    </a:cubicBezTo>
                    <a:cubicBezTo>
                      <a:pt x="5638" y="3286"/>
                      <a:pt x="5638" y="3453"/>
                      <a:pt x="5638" y="3553"/>
                    </a:cubicBezTo>
                    <a:lnTo>
                      <a:pt x="5672" y="6222"/>
                    </a:lnTo>
                    <a:cubicBezTo>
                      <a:pt x="5738" y="6388"/>
                      <a:pt x="5838" y="6522"/>
                      <a:pt x="6005" y="6522"/>
                    </a:cubicBezTo>
                    <a:cubicBezTo>
                      <a:pt x="6172" y="6522"/>
                      <a:pt x="6305" y="6355"/>
                      <a:pt x="6305" y="6188"/>
                    </a:cubicBezTo>
                    <a:lnTo>
                      <a:pt x="6272" y="3520"/>
                    </a:lnTo>
                    <a:cubicBezTo>
                      <a:pt x="6272" y="3386"/>
                      <a:pt x="6305" y="3286"/>
                      <a:pt x="6305" y="3153"/>
                    </a:cubicBezTo>
                    <a:cubicBezTo>
                      <a:pt x="6439" y="1618"/>
                      <a:pt x="5672" y="384"/>
                      <a:pt x="4337" y="51"/>
                    </a:cubicBezTo>
                    <a:cubicBezTo>
                      <a:pt x="4137" y="17"/>
                      <a:pt x="3945" y="1"/>
                      <a:pt x="3762" y="1"/>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7"/>
              <p:cNvSpPr/>
              <p:nvPr/>
            </p:nvSpPr>
            <p:spPr>
              <a:xfrm rot="-1074180" flipH="1">
                <a:off x="3115849" y="4016776"/>
                <a:ext cx="914524" cy="1037619"/>
              </a:xfrm>
              <a:custGeom>
                <a:avLst/>
                <a:gdLst/>
                <a:ahLst/>
                <a:cxnLst/>
                <a:rect l="l" t="t" r="r" b="b"/>
                <a:pathLst>
                  <a:path w="18581" h="21082" extrusionOk="0">
                    <a:moveTo>
                      <a:pt x="68" y="4303"/>
                    </a:moveTo>
                    <a:lnTo>
                      <a:pt x="68" y="4303"/>
                    </a:lnTo>
                    <a:cubicBezTo>
                      <a:pt x="1" y="10808"/>
                      <a:pt x="3303" y="16846"/>
                      <a:pt x="8774" y="20348"/>
                    </a:cubicBezTo>
                    <a:lnTo>
                      <a:pt x="9975" y="21082"/>
                    </a:lnTo>
                    <a:cubicBezTo>
                      <a:pt x="9975" y="21082"/>
                      <a:pt x="12243" y="6672"/>
                      <a:pt x="18581" y="0"/>
                    </a:cubicBezTo>
                    <a:lnTo>
                      <a:pt x="12310" y="3469"/>
                    </a:lnTo>
                    <a:cubicBezTo>
                      <a:pt x="8574" y="5504"/>
                      <a:pt x="4070" y="5838"/>
                      <a:pt x="68" y="4303"/>
                    </a:cubicBezTo>
                    <a:close/>
                  </a:path>
                </a:pathLst>
              </a:custGeom>
              <a:solidFill>
                <a:srgbClr val="000000">
                  <a:alpha val="29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37"/>
              <p:cNvSpPr/>
              <p:nvPr/>
            </p:nvSpPr>
            <p:spPr>
              <a:xfrm rot="-1074180" flipH="1">
                <a:off x="2912912" y="3857899"/>
                <a:ext cx="704362" cy="1292175"/>
              </a:xfrm>
              <a:custGeom>
                <a:avLst/>
                <a:gdLst/>
                <a:ahLst/>
                <a:cxnLst/>
                <a:rect l="l" t="t" r="r" b="b"/>
                <a:pathLst>
                  <a:path w="14311" h="26254" extrusionOk="0">
                    <a:moveTo>
                      <a:pt x="11903" y="0"/>
                    </a:moveTo>
                    <a:cubicBezTo>
                      <a:pt x="11347" y="0"/>
                      <a:pt x="10768" y="134"/>
                      <a:pt x="10241" y="301"/>
                    </a:cubicBezTo>
                    <a:cubicBezTo>
                      <a:pt x="8140" y="1102"/>
                      <a:pt x="6672" y="2770"/>
                      <a:pt x="5905" y="4905"/>
                    </a:cubicBezTo>
                    <a:cubicBezTo>
                      <a:pt x="5371" y="6406"/>
                      <a:pt x="5405" y="8107"/>
                      <a:pt x="5204" y="9641"/>
                    </a:cubicBezTo>
                    <a:cubicBezTo>
                      <a:pt x="5004" y="11276"/>
                      <a:pt x="4304" y="12110"/>
                      <a:pt x="3203" y="13311"/>
                    </a:cubicBezTo>
                    <a:cubicBezTo>
                      <a:pt x="1" y="16880"/>
                      <a:pt x="334" y="22251"/>
                      <a:pt x="2536" y="26253"/>
                    </a:cubicBezTo>
                    <a:lnTo>
                      <a:pt x="13811" y="15546"/>
                    </a:lnTo>
                    <a:cubicBezTo>
                      <a:pt x="13310" y="13611"/>
                      <a:pt x="13210" y="11476"/>
                      <a:pt x="13210" y="9508"/>
                    </a:cubicBezTo>
                    <a:cubicBezTo>
                      <a:pt x="13210" y="7440"/>
                      <a:pt x="13477" y="5405"/>
                      <a:pt x="13977" y="3404"/>
                    </a:cubicBezTo>
                    <a:cubicBezTo>
                      <a:pt x="14311" y="1969"/>
                      <a:pt x="14244" y="435"/>
                      <a:pt x="12543" y="68"/>
                    </a:cubicBezTo>
                    <a:cubicBezTo>
                      <a:pt x="12336" y="21"/>
                      <a:pt x="12122" y="0"/>
                      <a:pt x="119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37"/>
              <p:cNvSpPr/>
              <p:nvPr/>
            </p:nvSpPr>
            <p:spPr>
              <a:xfrm rot="-1074180" flipH="1">
                <a:off x="2899334" y="3838739"/>
                <a:ext cx="742112" cy="1325988"/>
              </a:xfrm>
              <a:custGeom>
                <a:avLst/>
                <a:gdLst/>
                <a:ahLst/>
                <a:cxnLst/>
                <a:rect l="l" t="t" r="r" b="b"/>
                <a:pathLst>
                  <a:path w="15078" h="26941" extrusionOk="0">
                    <a:moveTo>
                      <a:pt x="12317" y="1"/>
                    </a:moveTo>
                    <a:cubicBezTo>
                      <a:pt x="11787" y="1"/>
                      <a:pt x="11228" y="105"/>
                      <a:pt x="10641" y="322"/>
                    </a:cubicBezTo>
                    <a:cubicBezTo>
                      <a:pt x="8506" y="1156"/>
                      <a:pt x="6972" y="2790"/>
                      <a:pt x="6138" y="5125"/>
                    </a:cubicBezTo>
                    <a:cubicBezTo>
                      <a:pt x="5738" y="6193"/>
                      <a:pt x="5638" y="7327"/>
                      <a:pt x="5538" y="8461"/>
                    </a:cubicBezTo>
                    <a:cubicBezTo>
                      <a:pt x="5504" y="8961"/>
                      <a:pt x="5471" y="9462"/>
                      <a:pt x="5371" y="9962"/>
                    </a:cubicBezTo>
                    <a:cubicBezTo>
                      <a:pt x="5171" y="11497"/>
                      <a:pt x="4504" y="12297"/>
                      <a:pt x="3470" y="13465"/>
                    </a:cubicBezTo>
                    <a:cubicBezTo>
                      <a:pt x="0" y="17334"/>
                      <a:pt x="634" y="22938"/>
                      <a:pt x="2736" y="26774"/>
                    </a:cubicBezTo>
                    <a:cubicBezTo>
                      <a:pt x="2836" y="26908"/>
                      <a:pt x="2902" y="26941"/>
                      <a:pt x="3036" y="26941"/>
                    </a:cubicBezTo>
                    <a:cubicBezTo>
                      <a:pt x="3058" y="26941"/>
                      <a:pt x="3110" y="26926"/>
                      <a:pt x="3142" y="26926"/>
                    </a:cubicBezTo>
                    <a:cubicBezTo>
                      <a:pt x="3158" y="26926"/>
                      <a:pt x="3169" y="26930"/>
                      <a:pt x="3169" y="26941"/>
                    </a:cubicBezTo>
                    <a:cubicBezTo>
                      <a:pt x="3336" y="26841"/>
                      <a:pt x="3369" y="26674"/>
                      <a:pt x="3303" y="26507"/>
                    </a:cubicBezTo>
                    <a:cubicBezTo>
                      <a:pt x="1235" y="22871"/>
                      <a:pt x="668" y="17601"/>
                      <a:pt x="3903" y="13965"/>
                    </a:cubicBezTo>
                    <a:cubicBezTo>
                      <a:pt x="5037" y="12697"/>
                      <a:pt x="5738" y="11830"/>
                      <a:pt x="6005" y="10129"/>
                    </a:cubicBezTo>
                    <a:cubicBezTo>
                      <a:pt x="6071" y="9629"/>
                      <a:pt x="6138" y="9095"/>
                      <a:pt x="6171" y="8594"/>
                    </a:cubicBezTo>
                    <a:cubicBezTo>
                      <a:pt x="6238" y="7527"/>
                      <a:pt x="6338" y="6426"/>
                      <a:pt x="6705" y="5426"/>
                    </a:cubicBezTo>
                    <a:cubicBezTo>
                      <a:pt x="7506" y="3257"/>
                      <a:pt x="8907" y="1690"/>
                      <a:pt x="10875" y="989"/>
                    </a:cubicBezTo>
                    <a:cubicBezTo>
                      <a:pt x="11438" y="786"/>
                      <a:pt x="11940" y="690"/>
                      <a:pt x="12392" y="690"/>
                    </a:cubicBezTo>
                    <a:cubicBezTo>
                      <a:pt x="12609" y="690"/>
                      <a:pt x="12815" y="712"/>
                      <a:pt x="13010" y="756"/>
                    </a:cubicBezTo>
                    <a:cubicBezTo>
                      <a:pt x="13510" y="856"/>
                      <a:pt x="13877" y="1122"/>
                      <a:pt x="14077" y="1456"/>
                    </a:cubicBezTo>
                    <a:cubicBezTo>
                      <a:pt x="14377" y="1956"/>
                      <a:pt x="14411" y="2690"/>
                      <a:pt x="14177" y="3691"/>
                    </a:cubicBezTo>
                    <a:cubicBezTo>
                      <a:pt x="13677" y="5759"/>
                      <a:pt x="13410" y="7827"/>
                      <a:pt x="13410" y="9929"/>
                    </a:cubicBezTo>
                    <a:cubicBezTo>
                      <a:pt x="13410" y="11930"/>
                      <a:pt x="13477" y="14065"/>
                      <a:pt x="14010" y="16000"/>
                    </a:cubicBezTo>
                    <a:cubicBezTo>
                      <a:pt x="14037" y="16131"/>
                      <a:pt x="14145" y="16221"/>
                      <a:pt x="14272" y="16221"/>
                    </a:cubicBezTo>
                    <a:cubicBezTo>
                      <a:pt x="14306" y="16221"/>
                      <a:pt x="14342" y="16214"/>
                      <a:pt x="14377" y="16200"/>
                    </a:cubicBezTo>
                    <a:cubicBezTo>
                      <a:pt x="14544" y="16167"/>
                      <a:pt x="14644" y="16000"/>
                      <a:pt x="14577" y="15833"/>
                    </a:cubicBezTo>
                    <a:cubicBezTo>
                      <a:pt x="14077" y="13965"/>
                      <a:pt x="14044" y="11864"/>
                      <a:pt x="14044" y="9929"/>
                    </a:cubicBezTo>
                    <a:cubicBezTo>
                      <a:pt x="14077" y="7827"/>
                      <a:pt x="14344" y="5792"/>
                      <a:pt x="14811" y="3824"/>
                    </a:cubicBezTo>
                    <a:cubicBezTo>
                      <a:pt x="15078" y="2624"/>
                      <a:pt x="15044" y="1756"/>
                      <a:pt x="14644" y="1089"/>
                    </a:cubicBezTo>
                    <a:cubicBezTo>
                      <a:pt x="14311" y="589"/>
                      <a:pt x="13810" y="255"/>
                      <a:pt x="13143" y="88"/>
                    </a:cubicBezTo>
                    <a:cubicBezTo>
                      <a:pt x="12876" y="30"/>
                      <a:pt x="12600" y="1"/>
                      <a:pt x="12317" y="1"/>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3" name="Google Shape;283;p37"/>
            <p:cNvGrpSpPr/>
            <p:nvPr/>
          </p:nvGrpSpPr>
          <p:grpSpPr>
            <a:xfrm>
              <a:off x="4465668" y="3367286"/>
              <a:ext cx="2474474" cy="3387827"/>
              <a:chOff x="4465668" y="3367286"/>
              <a:chExt cx="2474474" cy="3387827"/>
            </a:xfrm>
          </p:grpSpPr>
          <p:sp>
            <p:nvSpPr>
              <p:cNvPr id="284" name="Google Shape;284;p37"/>
              <p:cNvSpPr/>
              <p:nvPr/>
            </p:nvSpPr>
            <p:spPr>
              <a:xfrm rot="1074180">
                <a:off x="4884379" y="3741948"/>
                <a:ext cx="1650041" cy="2808884"/>
              </a:xfrm>
              <a:custGeom>
                <a:avLst/>
                <a:gdLst/>
                <a:ahLst/>
                <a:cxnLst/>
                <a:rect l="l" t="t" r="r" b="b"/>
                <a:pathLst>
                  <a:path w="33525" h="57070" extrusionOk="0">
                    <a:moveTo>
                      <a:pt x="15881" y="1"/>
                    </a:moveTo>
                    <a:cubicBezTo>
                      <a:pt x="12805" y="1"/>
                      <a:pt x="5598" y="1997"/>
                      <a:pt x="5571" y="1997"/>
                    </a:cubicBezTo>
                    <a:cubicBezTo>
                      <a:pt x="5534" y="2003"/>
                      <a:pt x="5496" y="2006"/>
                      <a:pt x="5457" y="2006"/>
                    </a:cubicBezTo>
                    <a:cubicBezTo>
                      <a:pt x="5181" y="2006"/>
                      <a:pt x="4874" y="1865"/>
                      <a:pt x="4538" y="1865"/>
                    </a:cubicBezTo>
                    <a:cubicBezTo>
                      <a:pt x="4419" y="1865"/>
                      <a:pt x="4297" y="1883"/>
                      <a:pt x="4170" y="1930"/>
                    </a:cubicBezTo>
                    <a:cubicBezTo>
                      <a:pt x="3737" y="2097"/>
                      <a:pt x="3370" y="2497"/>
                      <a:pt x="3103" y="2864"/>
                    </a:cubicBezTo>
                    <a:cubicBezTo>
                      <a:pt x="2436" y="3665"/>
                      <a:pt x="2169" y="4699"/>
                      <a:pt x="1869" y="5700"/>
                    </a:cubicBezTo>
                    <a:cubicBezTo>
                      <a:pt x="1168" y="8435"/>
                      <a:pt x="735" y="11237"/>
                      <a:pt x="501" y="14039"/>
                    </a:cubicBezTo>
                    <a:cubicBezTo>
                      <a:pt x="1" y="20077"/>
                      <a:pt x="268" y="26948"/>
                      <a:pt x="3036" y="32519"/>
                    </a:cubicBezTo>
                    <a:cubicBezTo>
                      <a:pt x="4270" y="35021"/>
                      <a:pt x="6105" y="37155"/>
                      <a:pt x="7840" y="39357"/>
                    </a:cubicBezTo>
                    <a:cubicBezTo>
                      <a:pt x="9574" y="41592"/>
                      <a:pt x="10808" y="44027"/>
                      <a:pt x="12076" y="46562"/>
                    </a:cubicBezTo>
                    <a:cubicBezTo>
                      <a:pt x="12676" y="47730"/>
                      <a:pt x="13277" y="48897"/>
                      <a:pt x="13944" y="49998"/>
                    </a:cubicBezTo>
                    <a:cubicBezTo>
                      <a:pt x="14378" y="50665"/>
                      <a:pt x="14811" y="51532"/>
                      <a:pt x="15478" y="51966"/>
                    </a:cubicBezTo>
                    <a:cubicBezTo>
                      <a:pt x="18814" y="54101"/>
                      <a:pt x="27320" y="54902"/>
                      <a:pt x="30656" y="57070"/>
                    </a:cubicBezTo>
                    <a:cubicBezTo>
                      <a:pt x="33525" y="53000"/>
                      <a:pt x="32858" y="26715"/>
                      <a:pt x="30856" y="23546"/>
                    </a:cubicBezTo>
                    <a:lnTo>
                      <a:pt x="23217" y="17742"/>
                    </a:lnTo>
                    <a:cubicBezTo>
                      <a:pt x="20882" y="16074"/>
                      <a:pt x="19348" y="13539"/>
                      <a:pt x="18781" y="10737"/>
                    </a:cubicBezTo>
                    <a:cubicBezTo>
                      <a:pt x="18781" y="10737"/>
                      <a:pt x="17213" y="4098"/>
                      <a:pt x="17246" y="529"/>
                    </a:cubicBezTo>
                    <a:cubicBezTo>
                      <a:pt x="17254" y="150"/>
                      <a:pt x="16722" y="1"/>
                      <a:pt x="158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37"/>
              <p:cNvSpPr/>
              <p:nvPr/>
            </p:nvSpPr>
            <p:spPr>
              <a:xfrm rot="1074180">
                <a:off x="4861470" y="3725026"/>
                <a:ext cx="1682870" cy="2840187"/>
              </a:xfrm>
              <a:custGeom>
                <a:avLst/>
                <a:gdLst/>
                <a:ahLst/>
                <a:cxnLst/>
                <a:rect l="l" t="t" r="r" b="b"/>
                <a:pathLst>
                  <a:path w="34192" h="57706" extrusionOk="0">
                    <a:moveTo>
                      <a:pt x="16408" y="696"/>
                    </a:moveTo>
                    <a:cubicBezTo>
                      <a:pt x="16882" y="696"/>
                      <a:pt x="17219" y="749"/>
                      <a:pt x="17380" y="865"/>
                    </a:cubicBezTo>
                    <a:lnTo>
                      <a:pt x="17413" y="931"/>
                    </a:lnTo>
                    <a:cubicBezTo>
                      <a:pt x="17380" y="4467"/>
                      <a:pt x="18914" y="10938"/>
                      <a:pt x="18981" y="11172"/>
                    </a:cubicBezTo>
                    <a:cubicBezTo>
                      <a:pt x="19548" y="14107"/>
                      <a:pt x="21149" y="16643"/>
                      <a:pt x="23518" y="18344"/>
                    </a:cubicBezTo>
                    <a:lnTo>
                      <a:pt x="31190" y="24015"/>
                    </a:lnTo>
                    <a:cubicBezTo>
                      <a:pt x="33158" y="27384"/>
                      <a:pt x="33558" y="52335"/>
                      <a:pt x="31156" y="56905"/>
                    </a:cubicBezTo>
                    <a:cubicBezTo>
                      <a:pt x="29388" y="55904"/>
                      <a:pt x="26520" y="55204"/>
                      <a:pt x="23718" y="54503"/>
                    </a:cubicBezTo>
                    <a:cubicBezTo>
                      <a:pt x="20816" y="53803"/>
                      <a:pt x="17847" y="53035"/>
                      <a:pt x="16212" y="52001"/>
                    </a:cubicBezTo>
                    <a:cubicBezTo>
                      <a:pt x="15679" y="51668"/>
                      <a:pt x="15312" y="50967"/>
                      <a:pt x="14911" y="50367"/>
                    </a:cubicBezTo>
                    <a:lnTo>
                      <a:pt x="14745" y="50133"/>
                    </a:lnTo>
                    <a:cubicBezTo>
                      <a:pt x="14044" y="48999"/>
                      <a:pt x="13410" y="47832"/>
                      <a:pt x="12877" y="46697"/>
                    </a:cubicBezTo>
                    <a:cubicBezTo>
                      <a:pt x="11642" y="44196"/>
                      <a:pt x="10375" y="41727"/>
                      <a:pt x="8574" y="39459"/>
                    </a:cubicBezTo>
                    <a:cubicBezTo>
                      <a:pt x="8307" y="39125"/>
                      <a:pt x="8006" y="38725"/>
                      <a:pt x="7706" y="38358"/>
                    </a:cubicBezTo>
                    <a:cubicBezTo>
                      <a:pt x="6305" y="36557"/>
                      <a:pt x="4871" y="34722"/>
                      <a:pt x="3837" y="32687"/>
                    </a:cubicBezTo>
                    <a:cubicBezTo>
                      <a:pt x="1502" y="28017"/>
                      <a:pt x="668" y="21880"/>
                      <a:pt x="1302" y="14374"/>
                    </a:cubicBezTo>
                    <a:cubicBezTo>
                      <a:pt x="1569" y="11272"/>
                      <a:pt x="2036" y="8503"/>
                      <a:pt x="2669" y="6102"/>
                    </a:cubicBezTo>
                    <a:cubicBezTo>
                      <a:pt x="2903" y="5168"/>
                      <a:pt x="3203" y="4167"/>
                      <a:pt x="3837" y="3366"/>
                    </a:cubicBezTo>
                    <a:cubicBezTo>
                      <a:pt x="4037" y="3133"/>
                      <a:pt x="4371" y="2766"/>
                      <a:pt x="4737" y="2566"/>
                    </a:cubicBezTo>
                    <a:cubicBezTo>
                      <a:pt x="4838" y="2532"/>
                      <a:pt x="4904" y="2532"/>
                      <a:pt x="5004" y="2532"/>
                    </a:cubicBezTo>
                    <a:cubicBezTo>
                      <a:pt x="5138" y="2532"/>
                      <a:pt x="5238" y="2566"/>
                      <a:pt x="5371" y="2633"/>
                    </a:cubicBezTo>
                    <a:cubicBezTo>
                      <a:pt x="5508" y="2655"/>
                      <a:pt x="5676" y="2709"/>
                      <a:pt x="5864" y="2709"/>
                    </a:cubicBezTo>
                    <a:cubicBezTo>
                      <a:pt x="5951" y="2709"/>
                      <a:pt x="6043" y="2698"/>
                      <a:pt x="6138" y="2666"/>
                    </a:cubicBezTo>
                    <a:cubicBezTo>
                      <a:pt x="10042" y="1616"/>
                      <a:pt x="14424" y="696"/>
                      <a:pt x="16408" y="696"/>
                    </a:cubicBezTo>
                    <a:close/>
                    <a:moveTo>
                      <a:pt x="16247" y="0"/>
                    </a:moveTo>
                    <a:cubicBezTo>
                      <a:pt x="13447" y="0"/>
                      <a:pt x="7888" y="1463"/>
                      <a:pt x="5905" y="1999"/>
                    </a:cubicBezTo>
                    <a:cubicBezTo>
                      <a:pt x="5885" y="2009"/>
                      <a:pt x="5857" y="2013"/>
                      <a:pt x="5823" y="2013"/>
                    </a:cubicBezTo>
                    <a:cubicBezTo>
                      <a:pt x="5741" y="2013"/>
                      <a:pt x="5623" y="1989"/>
                      <a:pt x="5505" y="1965"/>
                    </a:cubicBezTo>
                    <a:cubicBezTo>
                      <a:pt x="5337" y="1909"/>
                      <a:pt x="5158" y="1864"/>
                      <a:pt x="4969" y="1864"/>
                    </a:cubicBezTo>
                    <a:cubicBezTo>
                      <a:pt x="4821" y="1864"/>
                      <a:pt x="4665" y="1892"/>
                      <a:pt x="4504" y="1965"/>
                    </a:cubicBezTo>
                    <a:cubicBezTo>
                      <a:pt x="4004" y="2166"/>
                      <a:pt x="3637" y="2566"/>
                      <a:pt x="3336" y="2966"/>
                    </a:cubicBezTo>
                    <a:cubicBezTo>
                      <a:pt x="2636" y="3833"/>
                      <a:pt x="2302" y="4968"/>
                      <a:pt x="2036" y="5902"/>
                    </a:cubicBezTo>
                    <a:cubicBezTo>
                      <a:pt x="1368" y="8370"/>
                      <a:pt x="968" y="11139"/>
                      <a:pt x="668" y="14341"/>
                    </a:cubicBezTo>
                    <a:cubicBezTo>
                      <a:pt x="1" y="21980"/>
                      <a:pt x="868" y="28218"/>
                      <a:pt x="3236" y="32988"/>
                    </a:cubicBezTo>
                    <a:cubicBezTo>
                      <a:pt x="4304" y="35089"/>
                      <a:pt x="5805" y="36990"/>
                      <a:pt x="7206" y="38758"/>
                    </a:cubicBezTo>
                    <a:cubicBezTo>
                      <a:pt x="7506" y="39159"/>
                      <a:pt x="7806" y="39492"/>
                      <a:pt x="8073" y="39859"/>
                    </a:cubicBezTo>
                    <a:cubicBezTo>
                      <a:pt x="9841" y="42094"/>
                      <a:pt x="11075" y="44529"/>
                      <a:pt x="12310" y="47031"/>
                    </a:cubicBezTo>
                    <a:cubicBezTo>
                      <a:pt x="12843" y="48199"/>
                      <a:pt x="13510" y="49366"/>
                      <a:pt x="14178" y="50500"/>
                    </a:cubicBezTo>
                    <a:lnTo>
                      <a:pt x="14344" y="50734"/>
                    </a:lnTo>
                    <a:cubicBezTo>
                      <a:pt x="14711" y="51401"/>
                      <a:pt x="15178" y="52168"/>
                      <a:pt x="15845" y="52568"/>
                    </a:cubicBezTo>
                    <a:cubicBezTo>
                      <a:pt x="17547" y="53669"/>
                      <a:pt x="20582" y="54436"/>
                      <a:pt x="23518" y="55170"/>
                    </a:cubicBezTo>
                    <a:cubicBezTo>
                      <a:pt x="26420" y="55871"/>
                      <a:pt x="29388" y="56605"/>
                      <a:pt x="31023" y="57672"/>
                    </a:cubicBezTo>
                    <a:cubicBezTo>
                      <a:pt x="31056" y="57705"/>
                      <a:pt x="31156" y="57705"/>
                      <a:pt x="31190" y="57705"/>
                    </a:cubicBezTo>
                    <a:cubicBezTo>
                      <a:pt x="31256" y="57705"/>
                      <a:pt x="31356" y="57672"/>
                      <a:pt x="31390" y="57539"/>
                    </a:cubicBezTo>
                    <a:cubicBezTo>
                      <a:pt x="34192" y="53469"/>
                      <a:pt x="33725" y="27150"/>
                      <a:pt x="31557" y="23681"/>
                    </a:cubicBezTo>
                    <a:lnTo>
                      <a:pt x="31490" y="23614"/>
                    </a:lnTo>
                    <a:lnTo>
                      <a:pt x="23851" y="17810"/>
                    </a:lnTo>
                    <a:cubicBezTo>
                      <a:pt x="21583" y="16176"/>
                      <a:pt x="20082" y="13774"/>
                      <a:pt x="19548" y="10972"/>
                    </a:cubicBezTo>
                    <a:cubicBezTo>
                      <a:pt x="19548" y="10872"/>
                      <a:pt x="17980" y="4334"/>
                      <a:pt x="18014" y="831"/>
                    </a:cubicBezTo>
                    <a:cubicBezTo>
                      <a:pt x="18014" y="631"/>
                      <a:pt x="17880" y="431"/>
                      <a:pt x="17713" y="298"/>
                    </a:cubicBezTo>
                    <a:cubicBezTo>
                      <a:pt x="17451" y="88"/>
                      <a:pt x="16932" y="0"/>
                      <a:pt x="16247" y="0"/>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37"/>
              <p:cNvSpPr/>
              <p:nvPr/>
            </p:nvSpPr>
            <p:spPr>
              <a:xfrm rot="1074180">
                <a:off x="5484959" y="3478309"/>
                <a:ext cx="229898" cy="743983"/>
              </a:xfrm>
              <a:custGeom>
                <a:avLst/>
                <a:gdLst/>
                <a:ahLst/>
                <a:cxnLst/>
                <a:rect l="l" t="t" r="r" b="b"/>
                <a:pathLst>
                  <a:path w="4671" h="15116" extrusionOk="0">
                    <a:moveTo>
                      <a:pt x="2393" y="0"/>
                    </a:moveTo>
                    <a:cubicBezTo>
                      <a:pt x="2352" y="0"/>
                      <a:pt x="2310" y="2"/>
                      <a:pt x="2269" y="5"/>
                    </a:cubicBezTo>
                    <a:lnTo>
                      <a:pt x="1935" y="71"/>
                    </a:lnTo>
                    <a:cubicBezTo>
                      <a:pt x="1935" y="71"/>
                      <a:pt x="0" y="272"/>
                      <a:pt x="434" y="4641"/>
                    </a:cubicBezTo>
                    <a:cubicBezTo>
                      <a:pt x="801" y="9045"/>
                      <a:pt x="1902" y="15116"/>
                      <a:pt x="1902" y="15116"/>
                    </a:cubicBezTo>
                    <a:lnTo>
                      <a:pt x="4670" y="5008"/>
                    </a:lnTo>
                    <a:lnTo>
                      <a:pt x="4170" y="1506"/>
                    </a:lnTo>
                    <a:cubicBezTo>
                      <a:pt x="4074" y="647"/>
                      <a:pt x="3251" y="0"/>
                      <a:pt x="2393" y="0"/>
                    </a:cubicBezTo>
                    <a:close/>
                  </a:path>
                </a:pathLst>
              </a:custGeom>
              <a:solidFill>
                <a:srgbClr val="FF53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7"/>
              <p:cNvSpPr/>
              <p:nvPr/>
            </p:nvSpPr>
            <p:spPr>
              <a:xfrm rot="1074180">
                <a:off x="5481837" y="3466670"/>
                <a:ext cx="262727" cy="777304"/>
              </a:xfrm>
              <a:custGeom>
                <a:avLst/>
                <a:gdLst/>
                <a:ahLst/>
                <a:cxnLst/>
                <a:rect l="l" t="t" r="r" b="b"/>
                <a:pathLst>
                  <a:path w="5338" h="15793" extrusionOk="0">
                    <a:moveTo>
                      <a:pt x="2769" y="0"/>
                    </a:moveTo>
                    <a:cubicBezTo>
                      <a:pt x="2692" y="0"/>
                      <a:pt x="2614" y="5"/>
                      <a:pt x="2536" y="15"/>
                    </a:cubicBezTo>
                    <a:lnTo>
                      <a:pt x="2202" y="48"/>
                    </a:lnTo>
                    <a:cubicBezTo>
                      <a:pt x="2102" y="48"/>
                      <a:pt x="0" y="282"/>
                      <a:pt x="401" y="4952"/>
                    </a:cubicBezTo>
                    <a:cubicBezTo>
                      <a:pt x="768" y="9355"/>
                      <a:pt x="1868" y="15426"/>
                      <a:pt x="1868" y="15459"/>
                    </a:cubicBezTo>
                    <a:cubicBezTo>
                      <a:pt x="1868" y="15593"/>
                      <a:pt x="2002" y="15726"/>
                      <a:pt x="2169" y="15726"/>
                    </a:cubicBezTo>
                    <a:cubicBezTo>
                      <a:pt x="2169" y="15726"/>
                      <a:pt x="2202" y="15726"/>
                      <a:pt x="2202" y="15793"/>
                    </a:cubicBezTo>
                    <a:cubicBezTo>
                      <a:pt x="2369" y="15760"/>
                      <a:pt x="2502" y="15593"/>
                      <a:pt x="2435" y="15426"/>
                    </a:cubicBezTo>
                    <a:cubicBezTo>
                      <a:pt x="2435" y="15359"/>
                      <a:pt x="1368" y="9288"/>
                      <a:pt x="1001" y="4952"/>
                    </a:cubicBezTo>
                    <a:cubicBezTo>
                      <a:pt x="668" y="1016"/>
                      <a:pt x="2235" y="715"/>
                      <a:pt x="2235" y="715"/>
                    </a:cubicBezTo>
                    <a:lnTo>
                      <a:pt x="2569" y="682"/>
                    </a:lnTo>
                    <a:cubicBezTo>
                      <a:pt x="2631" y="674"/>
                      <a:pt x="2693" y="670"/>
                      <a:pt x="2754" y="670"/>
                    </a:cubicBezTo>
                    <a:cubicBezTo>
                      <a:pt x="3446" y="670"/>
                      <a:pt x="4047" y="1178"/>
                      <a:pt x="4170" y="1883"/>
                    </a:cubicBezTo>
                    <a:lnTo>
                      <a:pt x="4670" y="5385"/>
                    </a:lnTo>
                    <a:cubicBezTo>
                      <a:pt x="4698" y="5522"/>
                      <a:pt x="4815" y="5636"/>
                      <a:pt x="4948" y="5636"/>
                    </a:cubicBezTo>
                    <a:cubicBezTo>
                      <a:pt x="4977" y="5636"/>
                      <a:pt x="5007" y="5631"/>
                      <a:pt x="5037" y="5619"/>
                    </a:cubicBezTo>
                    <a:cubicBezTo>
                      <a:pt x="5204" y="5586"/>
                      <a:pt x="5338" y="5419"/>
                      <a:pt x="5271" y="5252"/>
                    </a:cubicBezTo>
                    <a:lnTo>
                      <a:pt x="4770" y="1749"/>
                    </a:lnTo>
                    <a:cubicBezTo>
                      <a:pt x="4616" y="760"/>
                      <a:pt x="3745" y="0"/>
                      <a:pt x="2769" y="0"/>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7"/>
              <p:cNvSpPr/>
              <p:nvPr/>
            </p:nvSpPr>
            <p:spPr>
              <a:xfrm rot="1074180">
                <a:off x="5679196" y="3406438"/>
                <a:ext cx="243040" cy="794185"/>
              </a:xfrm>
              <a:custGeom>
                <a:avLst/>
                <a:gdLst/>
                <a:ahLst/>
                <a:cxnLst/>
                <a:rect l="l" t="t" r="r" b="b"/>
                <a:pathLst>
                  <a:path w="4938" h="16136" extrusionOk="0">
                    <a:moveTo>
                      <a:pt x="2513" y="0"/>
                    </a:moveTo>
                    <a:cubicBezTo>
                      <a:pt x="2014" y="0"/>
                      <a:pt x="1520" y="172"/>
                      <a:pt x="1168" y="524"/>
                    </a:cubicBezTo>
                    <a:cubicBezTo>
                      <a:pt x="101" y="1425"/>
                      <a:pt x="1" y="3093"/>
                      <a:pt x="34" y="4394"/>
                    </a:cubicBezTo>
                    <a:cubicBezTo>
                      <a:pt x="101" y="8763"/>
                      <a:pt x="1902" y="16135"/>
                      <a:pt x="1902" y="16135"/>
                    </a:cubicBezTo>
                    <a:lnTo>
                      <a:pt x="4938" y="7596"/>
                    </a:lnTo>
                    <a:cubicBezTo>
                      <a:pt x="4904" y="7196"/>
                      <a:pt x="4904" y="6795"/>
                      <a:pt x="4871" y="6428"/>
                    </a:cubicBezTo>
                    <a:cubicBezTo>
                      <a:pt x="4838" y="5695"/>
                      <a:pt x="4738" y="4894"/>
                      <a:pt x="4704" y="4127"/>
                    </a:cubicBezTo>
                    <a:cubicBezTo>
                      <a:pt x="4671" y="3793"/>
                      <a:pt x="4671" y="3426"/>
                      <a:pt x="4604" y="3093"/>
                    </a:cubicBezTo>
                    <a:cubicBezTo>
                      <a:pt x="4537" y="1959"/>
                      <a:pt x="4571" y="724"/>
                      <a:pt x="3403" y="191"/>
                    </a:cubicBezTo>
                    <a:cubicBezTo>
                      <a:pt x="3125" y="64"/>
                      <a:pt x="2818" y="0"/>
                      <a:pt x="251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7"/>
              <p:cNvSpPr/>
              <p:nvPr/>
            </p:nvSpPr>
            <p:spPr>
              <a:xfrm rot="1074180">
                <a:off x="5664454" y="3389900"/>
                <a:ext cx="277542" cy="827900"/>
              </a:xfrm>
              <a:custGeom>
                <a:avLst/>
                <a:gdLst/>
                <a:ahLst/>
                <a:cxnLst/>
                <a:rect l="l" t="t" r="r" b="b"/>
                <a:pathLst>
                  <a:path w="5639" h="16821" extrusionOk="0">
                    <a:moveTo>
                      <a:pt x="2870" y="1"/>
                    </a:moveTo>
                    <a:cubicBezTo>
                      <a:pt x="2304" y="1"/>
                      <a:pt x="1738" y="214"/>
                      <a:pt x="1302" y="609"/>
                    </a:cubicBezTo>
                    <a:cubicBezTo>
                      <a:pt x="134" y="1643"/>
                      <a:pt x="1" y="3478"/>
                      <a:pt x="34" y="4746"/>
                    </a:cubicBezTo>
                    <a:cubicBezTo>
                      <a:pt x="134" y="9115"/>
                      <a:pt x="1902" y="16487"/>
                      <a:pt x="1902" y="16587"/>
                    </a:cubicBezTo>
                    <a:cubicBezTo>
                      <a:pt x="1969" y="16754"/>
                      <a:pt x="2069" y="16821"/>
                      <a:pt x="2202" y="16821"/>
                    </a:cubicBezTo>
                    <a:cubicBezTo>
                      <a:pt x="2202" y="16821"/>
                      <a:pt x="2236" y="16821"/>
                      <a:pt x="2336" y="16754"/>
                    </a:cubicBezTo>
                    <a:cubicBezTo>
                      <a:pt x="2536" y="16721"/>
                      <a:pt x="2636" y="16554"/>
                      <a:pt x="2569" y="16387"/>
                    </a:cubicBezTo>
                    <a:cubicBezTo>
                      <a:pt x="2569" y="16321"/>
                      <a:pt x="801" y="8982"/>
                      <a:pt x="701" y="4712"/>
                    </a:cubicBezTo>
                    <a:cubicBezTo>
                      <a:pt x="701" y="3578"/>
                      <a:pt x="801" y="1944"/>
                      <a:pt x="1735" y="1076"/>
                    </a:cubicBezTo>
                    <a:cubicBezTo>
                      <a:pt x="2055" y="778"/>
                      <a:pt x="2497" y="616"/>
                      <a:pt x="2931" y="616"/>
                    </a:cubicBezTo>
                    <a:cubicBezTo>
                      <a:pt x="3177" y="616"/>
                      <a:pt x="3420" y="668"/>
                      <a:pt x="3637" y="776"/>
                    </a:cubicBezTo>
                    <a:cubicBezTo>
                      <a:pt x="4504" y="1210"/>
                      <a:pt x="4537" y="2144"/>
                      <a:pt x="4637" y="3111"/>
                    </a:cubicBezTo>
                    <a:lnTo>
                      <a:pt x="5004" y="7948"/>
                    </a:lnTo>
                    <a:cubicBezTo>
                      <a:pt x="5004" y="8115"/>
                      <a:pt x="5171" y="8248"/>
                      <a:pt x="5338" y="8248"/>
                    </a:cubicBezTo>
                    <a:cubicBezTo>
                      <a:pt x="5505" y="8248"/>
                      <a:pt x="5638" y="8081"/>
                      <a:pt x="5638" y="7915"/>
                    </a:cubicBezTo>
                    <a:lnTo>
                      <a:pt x="5238" y="3078"/>
                    </a:lnTo>
                    <a:cubicBezTo>
                      <a:pt x="5171" y="2010"/>
                      <a:pt x="5071" y="810"/>
                      <a:pt x="3870" y="242"/>
                    </a:cubicBezTo>
                    <a:cubicBezTo>
                      <a:pt x="3556" y="79"/>
                      <a:pt x="3213" y="1"/>
                      <a:pt x="2870" y="1"/>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37"/>
              <p:cNvSpPr/>
              <p:nvPr/>
            </p:nvSpPr>
            <p:spPr>
              <a:xfrm rot="1074180">
                <a:off x="5853866" y="3575386"/>
                <a:ext cx="280790" cy="673551"/>
              </a:xfrm>
              <a:custGeom>
                <a:avLst/>
                <a:gdLst/>
                <a:ahLst/>
                <a:cxnLst/>
                <a:rect l="l" t="t" r="r" b="b"/>
                <a:pathLst>
                  <a:path w="5705" h="13685" extrusionOk="0">
                    <a:moveTo>
                      <a:pt x="3373" y="0"/>
                    </a:moveTo>
                    <a:cubicBezTo>
                      <a:pt x="3211" y="0"/>
                      <a:pt x="3052" y="25"/>
                      <a:pt x="2902" y="75"/>
                    </a:cubicBezTo>
                    <a:lnTo>
                      <a:pt x="2502" y="175"/>
                    </a:lnTo>
                    <a:cubicBezTo>
                      <a:pt x="2502" y="175"/>
                      <a:pt x="0" y="809"/>
                      <a:pt x="367" y="6680"/>
                    </a:cubicBezTo>
                    <a:cubicBezTo>
                      <a:pt x="667" y="10983"/>
                      <a:pt x="1535" y="13251"/>
                      <a:pt x="1535" y="13685"/>
                    </a:cubicBezTo>
                    <a:lnTo>
                      <a:pt x="5571" y="5913"/>
                    </a:lnTo>
                    <a:lnTo>
                      <a:pt x="5537" y="3244"/>
                    </a:lnTo>
                    <a:cubicBezTo>
                      <a:pt x="5537" y="3077"/>
                      <a:pt x="5571" y="2944"/>
                      <a:pt x="5571" y="2810"/>
                    </a:cubicBezTo>
                    <a:cubicBezTo>
                      <a:pt x="5704" y="1509"/>
                      <a:pt x="5137" y="375"/>
                      <a:pt x="3870" y="75"/>
                    </a:cubicBezTo>
                    <a:cubicBezTo>
                      <a:pt x="3703" y="25"/>
                      <a:pt x="3536" y="0"/>
                      <a:pt x="33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7"/>
              <p:cNvSpPr/>
              <p:nvPr/>
            </p:nvSpPr>
            <p:spPr>
              <a:xfrm rot="1074180">
                <a:off x="5833264" y="3564436"/>
                <a:ext cx="316916" cy="700277"/>
              </a:xfrm>
              <a:custGeom>
                <a:avLst/>
                <a:gdLst/>
                <a:ahLst/>
                <a:cxnLst/>
                <a:rect l="l" t="t" r="r" b="b"/>
                <a:pathLst>
                  <a:path w="6439" h="14228" extrusionOk="0">
                    <a:moveTo>
                      <a:pt x="3762" y="1"/>
                    </a:moveTo>
                    <a:cubicBezTo>
                      <a:pt x="3578" y="1"/>
                      <a:pt x="3403" y="17"/>
                      <a:pt x="3236" y="51"/>
                    </a:cubicBezTo>
                    <a:lnTo>
                      <a:pt x="2803" y="184"/>
                    </a:lnTo>
                    <a:cubicBezTo>
                      <a:pt x="2669" y="184"/>
                      <a:pt x="1" y="951"/>
                      <a:pt x="434" y="6989"/>
                    </a:cubicBezTo>
                    <a:cubicBezTo>
                      <a:pt x="635" y="10158"/>
                      <a:pt x="1168" y="12293"/>
                      <a:pt x="1435" y="13293"/>
                    </a:cubicBezTo>
                    <a:cubicBezTo>
                      <a:pt x="1535" y="13560"/>
                      <a:pt x="1602" y="13860"/>
                      <a:pt x="1602" y="13961"/>
                    </a:cubicBezTo>
                    <a:cubicBezTo>
                      <a:pt x="1635" y="14127"/>
                      <a:pt x="1769" y="14227"/>
                      <a:pt x="1936" y="14227"/>
                    </a:cubicBezTo>
                    <a:cubicBezTo>
                      <a:pt x="2102" y="14227"/>
                      <a:pt x="2236" y="14061"/>
                      <a:pt x="2236" y="14061"/>
                    </a:cubicBezTo>
                    <a:cubicBezTo>
                      <a:pt x="2236" y="13894"/>
                      <a:pt x="2169" y="13660"/>
                      <a:pt x="2069" y="13227"/>
                    </a:cubicBezTo>
                    <a:cubicBezTo>
                      <a:pt x="1769" y="12159"/>
                      <a:pt x="1268" y="10158"/>
                      <a:pt x="1068" y="7022"/>
                    </a:cubicBezTo>
                    <a:cubicBezTo>
                      <a:pt x="668" y="1552"/>
                      <a:pt x="2936" y="851"/>
                      <a:pt x="2970" y="851"/>
                    </a:cubicBezTo>
                    <a:lnTo>
                      <a:pt x="3403" y="718"/>
                    </a:lnTo>
                    <a:cubicBezTo>
                      <a:pt x="3503" y="684"/>
                      <a:pt x="3628" y="668"/>
                      <a:pt x="3762" y="668"/>
                    </a:cubicBezTo>
                    <a:cubicBezTo>
                      <a:pt x="3895" y="668"/>
                      <a:pt x="4037" y="684"/>
                      <a:pt x="4170" y="718"/>
                    </a:cubicBezTo>
                    <a:cubicBezTo>
                      <a:pt x="5238" y="985"/>
                      <a:pt x="5805" y="1885"/>
                      <a:pt x="5672" y="3153"/>
                    </a:cubicBezTo>
                    <a:cubicBezTo>
                      <a:pt x="5638" y="3286"/>
                      <a:pt x="5638" y="3453"/>
                      <a:pt x="5638" y="3553"/>
                    </a:cubicBezTo>
                    <a:lnTo>
                      <a:pt x="5672" y="6222"/>
                    </a:lnTo>
                    <a:cubicBezTo>
                      <a:pt x="5738" y="6388"/>
                      <a:pt x="5838" y="6522"/>
                      <a:pt x="6005" y="6522"/>
                    </a:cubicBezTo>
                    <a:cubicBezTo>
                      <a:pt x="6172" y="6522"/>
                      <a:pt x="6305" y="6355"/>
                      <a:pt x="6305" y="6188"/>
                    </a:cubicBezTo>
                    <a:lnTo>
                      <a:pt x="6272" y="3520"/>
                    </a:lnTo>
                    <a:cubicBezTo>
                      <a:pt x="6272" y="3386"/>
                      <a:pt x="6305" y="3286"/>
                      <a:pt x="6305" y="3153"/>
                    </a:cubicBezTo>
                    <a:cubicBezTo>
                      <a:pt x="6439" y="1618"/>
                      <a:pt x="5672" y="384"/>
                      <a:pt x="4337" y="51"/>
                    </a:cubicBezTo>
                    <a:cubicBezTo>
                      <a:pt x="4137" y="17"/>
                      <a:pt x="3945" y="1"/>
                      <a:pt x="3762" y="1"/>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37"/>
              <p:cNvSpPr/>
              <p:nvPr/>
            </p:nvSpPr>
            <p:spPr>
              <a:xfrm rot="1074180">
                <a:off x="5119294" y="4016776"/>
                <a:ext cx="914524" cy="1037619"/>
              </a:xfrm>
              <a:custGeom>
                <a:avLst/>
                <a:gdLst/>
                <a:ahLst/>
                <a:cxnLst/>
                <a:rect l="l" t="t" r="r" b="b"/>
                <a:pathLst>
                  <a:path w="18581" h="21082" extrusionOk="0">
                    <a:moveTo>
                      <a:pt x="68" y="4303"/>
                    </a:moveTo>
                    <a:lnTo>
                      <a:pt x="68" y="4303"/>
                    </a:lnTo>
                    <a:cubicBezTo>
                      <a:pt x="1" y="10808"/>
                      <a:pt x="3303" y="16846"/>
                      <a:pt x="8774" y="20348"/>
                    </a:cubicBezTo>
                    <a:lnTo>
                      <a:pt x="9975" y="21082"/>
                    </a:lnTo>
                    <a:cubicBezTo>
                      <a:pt x="9975" y="21082"/>
                      <a:pt x="12243" y="6672"/>
                      <a:pt x="18581" y="0"/>
                    </a:cubicBezTo>
                    <a:lnTo>
                      <a:pt x="12310" y="3469"/>
                    </a:lnTo>
                    <a:cubicBezTo>
                      <a:pt x="8574" y="5504"/>
                      <a:pt x="4070" y="5838"/>
                      <a:pt x="68" y="4303"/>
                    </a:cubicBezTo>
                    <a:close/>
                  </a:path>
                </a:pathLst>
              </a:custGeom>
              <a:solidFill>
                <a:srgbClr val="000000">
                  <a:alpha val="29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37"/>
              <p:cNvSpPr/>
              <p:nvPr/>
            </p:nvSpPr>
            <p:spPr>
              <a:xfrm rot="1074180">
                <a:off x="5526775" y="3857899"/>
                <a:ext cx="704362" cy="1292175"/>
              </a:xfrm>
              <a:custGeom>
                <a:avLst/>
                <a:gdLst/>
                <a:ahLst/>
                <a:cxnLst/>
                <a:rect l="l" t="t" r="r" b="b"/>
                <a:pathLst>
                  <a:path w="14311" h="26254" extrusionOk="0">
                    <a:moveTo>
                      <a:pt x="11903" y="0"/>
                    </a:moveTo>
                    <a:cubicBezTo>
                      <a:pt x="11347" y="0"/>
                      <a:pt x="10768" y="134"/>
                      <a:pt x="10241" y="301"/>
                    </a:cubicBezTo>
                    <a:cubicBezTo>
                      <a:pt x="8140" y="1102"/>
                      <a:pt x="6672" y="2770"/>
                      <a:pt x="5905" y="4905"/>
                    </a:cubicBezTo>
                    <a:cubicBezTo>
                      <a:pt x="5371" y="6406"/>
                      <a:pt x="5405" y="8107"/>
                      <a:pt x="5204" y="9641"/>
                    </a:cubicBezTo>
                    <a:cubicBezTo>
                      <a:pt x="5004" y="11276"/>
                      <a:pt x="4304" y="12110"/>
                      <a:pt x="3203" y="13311"/>
                    </a:cubicBezTo>
                    <a:cubicBezTo>
                      <a:pt x="1" y="16880"/>
                      <a:pt x="334" y="22251"/>
                      <a:pt x="2536" y="26253"/>
                    </a:cubicBezTo>
                    <a:lnTo>
                      <a:pt x="13811" y="15546"/>
                    </a:lnTo>
                    <a:cubicBezTo>
                      <a:pt x="13310" y="13611"/>
                      <a:pt x="13210" y="11476"/>
                      <a:pt x="13210" y="9508"/>
                    </a:cubicBezTo>
                    <a:cubicBezTo>
                      <a:pt x="13210" y="7440"/>
                      <a:pt x="13477" y="5405"/>
                      <a:pt x="13977" y="3404"/>
                    </a:cubicBezTo>
                    <a:cubicBezTo>
                      <a:pt x="14311" y="1969"/>
                      <a:pt x="14244" y="435"/>
                      <a:pt x="12543" y="68"/>
                    </a:cubicBezTo>
                    <a:cubicBezTo>
                      <a:pt x="12336" y="21"/>
                      <a:pt x="12122" y="0"/>
                      <a:pt x="119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7"/>
              <p:cNvSpPr/>
              <p:nvPr/>
            </p:nvSpPr>
            <p:spPr>
              <a:xfrm rot="1074180">
                <a:off x="5502602" y="3838739"/>
                <a:ext cx="742112" cy="1325988"/>
              </a:xfrm>
              <a:custGeom>
                <a:avLst/>
                <a:gdLst/>
                <a:ahLst/>
                <a:cxnLst/>
                <a:rect l="l" t="t" r="r" b="b"/>
                <a:pathLst>
                  <a:path w="15078" h="26941" extrusionOk="0">
                    <a:moveTo>
                      <a:pt x="12317" y="1"/>
                    </a:moveTo>
                    <a:cubicBezTo>
                      <a:pt x="11787" y="1"/>
                      <a:pt x="11228" y="105"/>
                      <a:pt x="10641" y="322"/>
                    </a:cubicBezTo>
                    <a:cubicBezTo>
                      <a:pt x="8506" y="1156"/>
                      <a:pt x="6972" y="2790"/>
                      <a:pt x="6138" y="5125"/>
                    </a:cubicBezTo>
                    <a:cubicBezTo>
                      <a:pt x="5738" y="6193"/>
                      <a:pt x="5638" y="7327"/>
                      <a:pt x="5538" y="8461"/>
                    </a:cubicBezTo>
                    <a:cubicBezTo>
                      <a:pt x="5504" y="8961"/>
                      <a:pt x="5471" y="9462"/>
                      <a:pt x="5371" y="9962"/>
                    </a:cubicBezTo>
                    <a:cubicBezTo>
                      <a:pt x="5171" y="11497"/>
                      <a:pt x="4504" y="12297"/>
                      <a:pt x="3470" y="13465"/>
                    </a:cubicBezTo>
                    <a:cubicBezTo>
                      <a:pt x="0" y="17334"/>
                      <a:pt x="634" y="22938"/>
                      <a:pt x="2736" y="26774"/>
                    </a:cubicBezTo>
                    <a:cubicBezTo>
                      <a:pt x="2836" y="26908"/>
                      <a:pt x="2902" y="26941"/>
                      <a:pt x="3036" y="26941"/>
                    </a:cubicBezTo>
                    <a:cubicBezTo>
                      <a:pt x="3058" y="26941"/>
                      <a:pt x="3110" y="26926"/>
                      <a:pt x="3142" y="26926"/>
                    </a:cubicBezTo>
                    <a:cubicBezTo>
                      <a:pt x="3158" y="26926"/>
                      <a:pt x="3169" y="26930"/>
                      <a:pt x="3169" y="26941"/>
                    </a:cubicBezTo>
                    <a:cubicBezTo>
                      <a:pt x="3336" y="26841"/>
                      <a:pt x="3369" y="26674"/>
                      <a:pt x="3303" y="26507"/>
                    </a:cubicBezTo>
                    <a:cubicBezTo>
                      <a:pt x="1235" y="22871"/>
                      <a:pt x="668" y="17601"/>
                      <a:pt x="3903" y="13965"/>
                    </a:cubicBezTo>
                    <a:cubicBezTo>
                      <a:pt x="5037" y="12697"/>
                      <a:pt x="5738" y="11830"/>
                      <a:pt x="6005" y="10129"/>
                    </a:cubicBezTo>
                    <a:cubicBezTo>
                      <a:pt x="6071" y="9629"/>
                      <a:pt x="6138" y="9095"/>
                      <a:pt x="6171" y="8594"/>
                    </a:cubicBezTo>
                    <a:cubicBezTo>
                      <a:pt x="6238" y="7527"/>
                      <a:pt x="6338" y="6426"/>
                      <a:pt x="6705" y="5426"/>
                    </a:cubicBezTo>
                    <a:cubicBezTo>
                      <a:pt x="7506" y="3257"/>
                      <a:pt x="8907" y="1690"/>
                      <a:pt x="10875" y="989"/>
                    </a:cubicBezTo>
                    <a:cubicBezTo>
                      <a:pt x="11438" y="786"/>
                      <a:pt x="11940" y="690"/>
                      <a:pt x="12392" y="690"/>
                    </a:cubicBezTo>
                    <a:cubicBezTo>
                      <a:pt x="12609" y="690"/>
                      <a:pt x="12815" y="712"/>
                      <a:pt x="13010" y="756"/>
                    </a:cubicBezTo>
                    <a:cubicBezTo>
                      <a:pt x="13510" y="856"/>
                      <a:pt x="13877" y="1122"/>
                      <a:pt x="14077" y="1456"/>
                    </a:cubicBezTo>
                    <a:cubicBezTo>
                      <a:pt x="14377" y="1956"/>
                      <a:pt x="14411" y="2690"/>
                      <a:pt x="14177" y="3691"/>
                    </a:cubicBezTo>
                    <a:cubicBezTo>
                      <a:pt x="13677" y="5759"/>
                      <a:pt x="13410" y="7827"/>
                      <a:pt x="13410" y="9929"/>
                    </a:cubicBezTo>
                    <a:cubicBezTo>
                      <a:pt x="13410" y="11930"/>
                      <a:pt x="13477" y="14065"/>
                      <a:pt x="14010" y="16000"/>
                    </a:cubicBezTo>
                    <a:cubicBezTo>
                      <a:pt x="14037" y="16131"/>
                      <a:pt x="14145" y="16221"/>
                      <a:pt x="14272" y="16221"/>
                    </a:cubicBezTo>
                    <a:cubicBezTo>
                      <a:pt x="14306" y="16221"/>
                      <a:pt x="14342" y="16214"/>
                      <a:pt x="14377" y="16200"/>
                    </a:cubicBezTo>
                    <a:cubicBezTo>
                      <a:pt x="14544" y="16167"/>
                      <a:pt x="14644" y="16000"/>
                      <a:pt x="14577" y="15833"/>
                    </a:cubicBezTo>
                    <a:cubicBezTo>
                      <a:pt x="14077" y="13965"/>
                      <a:pt x="14044" y="11864"/>
                      <a:pt x="14044" y="9929"/>
                    </a:cubicBezTo>
                    <a:cubicBezTo>
                      <a:pt x="14077" y="7827"/>
                      <a:pt x="14344" y="5792"/>
                      <a:pt x="14811" y="3824"/>
                    </a:cubicBezTo>
                    <a:cubicBezTo>
                      <a:pt x="15078" y="2624"/>
                      <a:pt x="15044" y="1756"/>
                      <a:pt x="14644" y="1089"/>
                    </a:cubicBezTo>
                    <a:cubicBezTo>
                      <a:pt x="14311" y="589"/>
                      <a:pt x="13810" y="255"/>
                      <a:pt x="13143" y="88"/>
                    </a:cubicBezTo>
                    <a:cubicBezTo>
                      <a:pt x="12876" y="30"/>
                      <a:pt x="12600" y="1"/>
                      <a:pt x="12317" y="1"/>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5" name="Google Shape;295;p37"/>
            <p:cNvGrpSpPr/>
            <p:nvPr/>
          </p:nvGrpSpPr>
          <p:grpSpPr>
            <a:xfrm>
              <a:off x="3210067" y="2602293"/>
              <a:ext cx="2723923" cy="2477422"/>
              <a:chOff x="3226958" y="2859909"/>
              <a:chExt cx="2628508" cy="2390642"/>
            </a:xfrm>
          </p:grpSpPr>
          <p:sp>
            <p:nvSpPr>
              <p:cNvPr id="296" name="Google Shape;296;p37"/>
              <p:cNvSpPr/>
              <p:nvPr/>
            </p:nvSpPr>
            <p:spPr>
              <a:xfrm rot="1074180">
                <a:off x="5623287" y="4090992"/>
                <a:ext cx="49" cy="49"/>
              </a:xfrm>
              <a:custGeom>
                <a:avLst/>
                <a:gdLst/>
                <a:ahLst/>
                <a:cxnLst/>
                <a:rect l="l" t="t" r="r" b="b"/>
                <a:pathLst>
                  <a:path w="1" h="1" extrusionOk="0">
                    <a:moveTo>
                      <a:pt x="1" y="0"/>
                    </a:moveTo>
                    <a:close/>
                  </a:path>
                </a:pathLst>
              </a:custGeom>
              <a:solidFill>
                <a:srgbClr val="DF66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7"/>
              <p:cNvSpPr/>
              <p:nvPr/>
            </p:nvSpPr>
            <p:spPr>
              <a:xfrm rot="1074180">
                <a:off x="5623287" y="4090992"/>
                <a:ext cx="49" cy="49"/>
              </a:xfrm>
              <a:custGeom>
                <a:avLst/>
                <a:gdLst/>
                <a:ahLst/>
                <a:cxnLst/>
                <a:rect l="l" t="t" r="r" b="b"/>
                <a:pathLst>
                  <a:path w="1" h="1" fill="none" extrusionOk="0">
                    <a:moveTo>
                      <a:pt x="1" y="0"/>
                    </a:moveTo>
                    <a:close/>
                  </a:path>
                </a:pathLst>
              </a:custGeom>
              <a:noFill/>
              <a:ln w="15850" cap="rnd" cmpd="sng">
                <a:solidFill>
                  <a:srgbClr val="16112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7"/>
              <p:cNvSpPr/>
              <p:nvPr/>
            </p:nvSpPr>
            <p:spPr>
              <a:xfrm>
                <a:off x="3238475" y="2876299"/>
                <a:ext cx="2598930" cy="2360717"/>
              </a:xfrm>
              <a:custGeom>
                <a:avLst/>
                <a:gdLst/>
                <a:ahLst/>
                <a:cxnLst/>
                <a:rect l="l" t="t" r="r" b="b"/>
                <a:pathLst>
                  <a:path w="52805" h="47965" extrusionOk="0">
                    <a:moveTo>
                      <a:pt x="26361" y="0"/>
                    </a:moveTo>
                    <a:cubicBezTo>
                      <a:pt x="15536" y="0"/>
                      <a:pt x="5722" y="7394"/>
                      <a:pt x="3102" y="18384"/>
                    </a:cubicBezTo>
                    <a:cubicBezTo>
                      <a:pt x="0" y="31260"/>
                      <a:pt x="7939" y="44203"/>
                      <a:pt x="20815" y="47305"/>
                    </a:cubicBezTo>
                    <a:cubicBezTo>
                      <a:pt x="22685" y="47751"/>
                      <a:pt x="24556" y="47964"/>
                      <a:pt x="26398" y="47964"/>
                    </a:cubicBezTo>
                    <a:cubicBezTo>
                      <a:pt x="37242" y="47964"/>
                      <a:pt x="47084" y="40565"/>
                      <a:pt x="49736" y="29559"/>
                    </a:cubicBezTo>
                    <a:cubicBezTo>
                      <a:pt x="52805" y="16683"/>
                      <a:pt x="44866" y="3741"/>
                      <a:pt x="31990" y="672"/>
                    </a:cubicBezTo>
                    <a:cubicBezTo>
                      <a:pt x="30105" y="218"/>
                      <a:pt x="28218" y="0"/>
                      <a:pt x="2636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37"/>
              <p:cNvSpPr/>
              <p:nvPr/>
            </p:nvSpPr>
            <p:spPr>
              <a:xfrm>
                <a:off x="3300832" y="2859909"/>
                <a:ext cx="2554634" cy="2390642"/>
              </a:xfrm>
              <a:custGeom>
                <a:avLst/>
                <a:gdLst/>
                <a:ahLst/>
                <a:cxnLst/>
                <a:rect l="l" t="t" r="r" b="b"/>
                <a:pathLst>
                  <a:path w="51905" h="48573" extrusionOk="0">
                    <a:moveTo>
                      <a:pt x="25119" y="671"/>
                    </a:moveTo>
                    <a:cubicBezTo>
                      <a:pt x="26920" y="671"/>
                      <a:pt x="28821" y="871"/>
                      <a:pt x="30656" y="1338"/>
                    </a:cubicBezTo>
                    <a:cubicBezTo>
                      <a:pt x="43332" y="4374"/>
                      <a:pt x="51204" y="17183"/>
                      <a:pt x="48168" y="29859"/>
                    </a:cubicBezTo>
                    <a:cubicBezTo>
                      <a:pt x="45574" y="40691"/>
                      <a:pt x="35843" y="47991"/>
                      <a:pt x="25157" y="47991"/>
                    </a:cubicBezTo>
                    <a:cubicBezTo>
                      <a:pt x="23338" y="47991"/>
                      <a:pt x="21492" y="47779"/>
                      <a:pt x="19648" y="47338"/>
                    </a:cubicBezTo>
                    <a:cubicBezTo>
                      <a:pt x="13477" y="45870"/>
                      <a:pt x="8273" y="42067"/>
                      <a:pt x="4971" y="36697"/>
                    </a:cubicBezTo>
                    <a:cubicBezTo>
                      <a:pt x="1669" y="31326"/>
                      <a:pt x="668" y="24955"/>
                      <a:pt x="2136" y="18817"/>
                    </a:cubicBezTo>
                    <a:cubicBezTo>
                      <a:pt x="3603" y="12680"/>
                      <a:pt x="7373" y="7476"/>
                      <a:pt x="12777" y="4174"/>
                    </a:cubicBezTo>
                    <a:cubicBezTo>
                      <a:pt x="16546" y="1839"/>
                      <a:pt x="20782" y="671"/>
                      <a:pt x="25119" y="671"/>
                    </a:cubicBezTo>
                    <a:close/>
                    <a:moveTo>
                      <a:pt x="25123" y="0"/>
                    </a:moveTo>
                    <a:cubicBezTo>
                      <a:pt x="20682" y="0"/>
                      <a:pt x="16325" y="1221"/>
                      <a:pt x="12443" y="3607"/>
                    </a:cubicBezTo>
                    <a:cubicBezTo>
                      <a:pt x="6872" y="7009"/>
                      <a:pt x="3003" y="12346"/>
                      <a:pt x="1502" y="18651"/>
                    </a:cubicBezTo>
                    <a:cubicBezTo>
                      <a:pt x="1" y="24955"/>
                      <a:pt x="1035" y="31460"/>
                      <a:pt x="4437" y="36997"/>
                    </a:cubicBezTo>
                    <a:cubicBezTo>
                      <a:pt x="7806" y="42534"/>
                      <a:pt x="13177" y="46404"/>
                      <a:pt x="19481" y="47905"/>
                    </a:cubicBezTo>
                    <a:cubicBezTo>
                      <a:pt x="21383" y="48372"/>
                      <a:pt x="23284" y="48572"/>
                      <a:pt x="25152" y="48572"/>
                    </a:cubicBezTo>
                    <a:cubicBezTo>
                      <a:pt x="36160" y="48572"/>
                      <a:pt x="46134" y="41067"/>
                      <a:pt x="48802" y="29959"/>
                    </a:cubicBezTo>
                    <a:cubicBezTo>
                      <a:pt x="51904" y="16949"/>
                      <a:pt x="43865" y="3807"/>
                      <a:pt x="30823" y="671"/>
                    </a:cubicBezTo>
                    <a:cubicBezTo>
                      <a:pt x="28928" y="222"/>
                      <a:pt x="27018" y="0"/>
                      <a:pt x="25123" y="0"/>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7"/>
              <p:cNvSpPr/>
              <p:nvPr/>
            </p:nvSpPr>
            <p:spPr>
              <a:xfrm>
                <a:off x="4653645" y="3725282"/>
                <a:ext cx="1083572" cy="1505514"/>
              </a:xfrm>
              <a:custGeom>
                <a:avLst/>
                <a:gdLst/>
                <a:ahLst/>
                <a:cxnLst/>
                <a:rect l="l" t="t" r="r" b="b"/>
                <a:pathLst>
                  <a:path w="22016" h="30589" extrusionOk="0">
                    <a:moveTo>
                      <a:pt x="19247" y="0"/>
                    </a:moveTo>
                    <a:cubicBezTo>
                      <a:pt x="18847" y="0"/>
                      <a:pt x="18380" y="67"/>
                      <a:pt x="17980" y="100"/>
                    </a:cubicBezTo>
                    <a:cubicBezTo>
                      <a:pt x="16312" y="300"/>
                      <a:pt x="14677" y="968"/>
                      <a:pt x="13376" y="2068"/>
                    </a:cubicBezTo>
                    <a:cubicBezTo>
                      <a:pt x="10874" y="4103"/>
                      <a:pt x="9574" y="7472"/>
                      <a:pt x="10074" y="10641"/>
                    </a:cubicBezTo>
                    <a:cubicBezTo>
                      <a:pt x="10341" y="12109"/>
                      <a:pt x="10908" y="13510"/>
                      <a:pt x="10874" y="15011"/>
                    </a:cubicBezTo>
                    <a:cubicBezTo>
                      <a:pt x="10841" y="16646"/>
                      <a:pt x="10007" y="18247"/>
                      <a:pt x="8706" y="19181"/>
                    </a:cubicBezTo>
                    <a:cubicBezTo>
                      <a:pt x="7339" y="20181"/>
                      <a:pt x="5537" y="20482"/>
                      <a:pt x="4036" y="21316"/>
                    </a:cubicBezTo>
                    <a:cubicBezTo>
                      <a:pt x="3503" y="21616"/>
                      <a:pt x="3002" y="21949"/>
                      <a:pt x="2569" y="22350"/>
                    </a:cubicBezTo>
                    <a:cubicBezTo>
                      <a:pt x="1301" y="23517"/>
                      <a:pt x="467" y="25152"/>
                      <a:pt x="167" y="26819"/>
                    </a:cubicBezTo>
                    <a:cubicBezTo>
                      <a:pt x="0" y="27687"/>
                      <a:pt x="133" y="28487"/>
                      <a:pt x="133" y="29355"/>
                    </a:cubicBezTo>
                    <a:cubicBezTo>
                      <a:pt x="133" y="29788"/>
                      <a:pt x="200" y="30189"/>
                      <a:pt x="300" y="30589"/>
                    </a:cubicBezTo>
                    <a:cubicBezTo>
                      <a:pt x="10074" y="29488"/>
                      <a:pt x="18580" y="22450"/>
                      <a:pt x="21015" y="12342"/>
                    </a:cubicBezTo>
                    <a:cubicBezTo>
                      <a:pt x="22016" y="8173"/>
                      <a:pt x="21849" y="4003"/>
                      <a:pt x="20715" y="167"/>
                    </a:cubicBezTo>
                    <a:cubicBezTo>
                      <a:pt x="20648" y="167"/>
                      <a:pt x="20581" y="134"/>
                      <a:pt x="20515" y="134"/>
                    </a:cubicBezTo>
                    <a:cubicBezTo>
                      <a:pt x="20081" y="0"/>
                      <a:pt x="19681" y="0"/>
                      <a:pt x="1924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7"/>
              <p:cNvSpPr/>
              <p:nvPr/>
            </p:nvSpPr>
            <p:spPr>
              <a:xfrm>
                <a:off x="3914857" y="2878759"/>
                <a:ext cx="986712" cy="469732"/>
              </a:xfrm>
              <a:custGeom>
                <a:avLst/>
                <a:gdLst/>
                <a:ahLst/>
                <a:cxnLst/>
                <a:rect l="l" t="t" r="r" b="b"/>
                <a:pathLst>
                  <a:path w="20048" h="9544" extrusionOk="0">
                    <a:moveTo>
                      <a:pt x="12655" y="1"/>
                    </a:moveTo>
                    <a:cubicBezTo>
                      <a:pt x="8099" y="1"/>
                      <a:pt x="3729" y="1297"/>
                      <a:pt x="0" y="3624"/>
                    </a:cubicBezTo>
                    <a:cubicBezTo>
                      <a:pt x="67" y="3791"/>
                      <a:pt x="100" y="3957"/>
                      <a:pt x="200" y="4091"/>
                    </a:cubicBezTo>
                    <a:cubicBezTo>
                      <a:pt x="801" y="5659"/>
                      <a:pt x="1034" y="7593"/>
                      <a:pt x="2402" y="8661"/>
                    </a:cubicBezTo>
                    <a:cubicBezTo>
                      <a:pt x="3260" y="9347"/>
                      <a:pt x="4363" y="9543"/>
                      <a:pt x="5458" y="9543"/>
                    </a:cubicBezTo>
                    <a:cubicBezTo>
                      <a:pt x="5641" y="9543"/>
                      <a:pt x="5824" y="9538"/>
                      <a:pt x="6005" y="9528"/>
                    </a:cubicBezTo>
                    <a:cubicBezTo>
                      <a:pt x="7572" y="9461"/>
                      <a:pt x="9374" y="8928"/>
                      <a:pt x="10041" y="7460"/>
                    </a:cubicBezTo>
                    <a:cubicBezTo>
                      <a:pt x="10508" y="6459"/>
                      <a:pt x="10274" y="5292"/>
                      <a:pt x="10675" y="4291"/>
                    </a:cubicBezTo>
                    <a:cubicBezTo>
                      <a:pt x="10741" y="4124"/>
                      <a:pt x="10808" y="3991"/>
                      <a:pt x="10975" y="3857"/>
                    </a:cubicBezTo>
                    <a:cubicBezTo>
                      <a:pt x="11075" y="3757"/>
                      <a:pt x="11308" y="3691"/>
                      <a:pt x="11475" y="3657"/>
                    </a:cubicBezTo>
                    <a:cubicBezTo>
                      <a:pt x="11629" y="3632"/>
                      <a:pt x="11782" y="3621"/>
                      <a:pt x="11934" y="3621"/>
                    </a:cubicBezTo>
                    <a:cubicBezTo>
                      <a:pt x="13000" y="3621"/>
                      <a:pt x="14022" y="4187"/>
                      <a:pt x="15044" y="4625"/>
                    </a:cubicBezTo>
                    <a:cubicBezTo>
                      <a:pt x="15773" y="4946"/>
                      <a:pt x="16598" y="5226"/>
                      <a:pt x="17378" y="5226"/>
                    </a:cubicBezTo>
                    <a:cubicBezTo>
                      <a:pt x="17812" y="5226"/>
                      <a:pt x="18232" y="5139"/>
                      <a:pt x="18614" y="4925"/>
                    </a:cubicBezTo>
                    <a:cubicBezTo>
                      <a:pt x="19881" y="4158"/>
                      <a:pt x="20048" y="2390"/>
                      <a:pt x="19514" y="989"/>
                    </a:cubicBezTo>
                    <a:cubicBezTo>
                      <a:pt x="19081" y="855"/>
                      <a:pt x="18680" y="755"/>
                      <a:pt x="18247" y="655"/>
                    </a:cubicBezTo>
                    <a:cubicBezTo>
                      <a:pt x="16373" y="213"/>
                      <a:pt x="14499" y="1"/>
                      <a:pt x="1265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37"/>
              <p:cNvSpPr/>
              <p:nvPr/>
            </p:nvSpPr>
            <p:spPr>
              <a:xfrm>
                <a:off x="3896794" y="2861189"/>
                <a:ext cx="1019590" cy="501329"/>
              </a:xfrm>
              <a:custGeom>
                <a:avLst/>
                <a:gdLst/>
                <a:ahLst/>
                <a:cxnLst/>
                <a:rect l="l" t="t" r="r" b="b"/>
                <a:pathLst>
                  <a:path w="20716" h="10186" extrusionOk="0">
                    <a:moveTo>
                      <a:pt x="12990" y="619"/>
                    </a:moveTo>
                    <a:cubicBezTo>
                      <a:pt x="14837" y="619"/>
                      <a:pt x="16700" y="837"/>
                      <a:pt x="18547" y="1279"/>
                    </a:cubicBezTo>
                    <a:cubicBezTo>
                      <a:pt x="18914" y="1346"/>
                      <a:pt x="19247" y="1446"/>
                      <a:pt x="19614" y="1579"/>
                    </a:cubicBezTo>
                    <a:cubicBezTo>
                      <a:pt x="20015" y="2813"/>
                      <a:pt x="19881" y="4348"/>
                      <a:pt x="18780" y="4982"/>
                    </a:cubicBezTo>
                    <a:cubicBezTo>
                      <a:pt x="18478" y="5174"/>
                      <a:pt x="18114" y="5270"/>
                      <a:pt x="17690" y="5270"/>
                    </a:cubicBezTo>
                    <a:cubicBezTo>
                      <a:pt x="17084" y="5270"/>
                      <a:pt x="16355" y="5074"/>
                      <a:pt x="15511" y="4681"/>
                    </a:cubicBezTo>
                    <a:lnTo>
                      <a:pt x="15111" y="4515"/>
                    </a:lnTo>
                    <a:cubicBezTo>
                      <a:pt x="14187" y="4081"/>
                      <a:pt x="13237" y="3648"/>
                      <a:pt x="12220" y="3648"/>
                    </a:cubicBezTo>
                    <a:cubicBezTo>
                      <a:pt x="12062" y="3648"/>
                      <a:pt x="11903" y="3658"/>
                      <a:pt x="11742" y="3681"/>
                    </a:cubicBezTo>
                    <a:cubicBezTo>
                      <a:pt x="11575" y="3681"/>
                      <a:pt x="11275" y="3781"/>
                      <a:pt x="11075" y="3948"/>
                    </a:cubicBezTo>
                    <a:cubicBezTo>
                      <a:pt x="10875" y="4114"/>
                      <a:pt x="10775" y="4314"/>
                      <a:pt x="10708" y="4481"/>
                    </a:cubicBezTo>
                    <a:cubicBezTo>
                      <a:pt x="10508" y="4982"/>
                      <a:pt x="10408" y="5582"/>
                      <a:pt x="10374" y="6116"/>
                    </a:cubicBezTo>
                    <a:cubicBezTo>
                      <a:pt x="10341" y="6649"/>
                      <a:pt x="10274" y="7183"/>
                      <a:pt x="10074" y="7650"/>
                    </a:cubicBezTo>
                    <a:cubicBezTo>
                      <a:pt x="9374" y="9185"/>
                      <a:pt x="7239" y="9485"/>
                      <a:pt x="6338" y="9518"/>
                    </a:cubicBezTo>
                    <a:cubicBezTo>
                      <a:pt x="6132" y="9532"/>
                      <a:pt x="5933" y="9539"/>
                      <a:pt x="5741" y="9539"/>
                    </a:cubicBezTo>
                    <a:cubicBezTo>
                      <a:pt x="4533" y="9539"/>
                      <a:pt x="3598" y="9269"/>
                      <a:pt x="2936" y="8751"/>
                    </a:cubicBezTo>
                    <a:cubicBezTo>
                      <a:pt x="2035" y="8017"/>
                      <a:pt x="1668" y="6850"/>
                      <a:pt x="1268" y="5615"/>
                    </a:cubicBezTo>
                    <a:cubicBezTo>
                      <a:pt x="1101" y="5182"/>
                      <a:pt x="1001" y="4748"/>
                      <a:pt x="834" y="4314"/>
                    </a:cubicBezTo>
                    <a:cubicBezTo>
                      <a:pt x="834" y="4248"/>
                      <a:pt x="768" y="4148"/>
                      <a:pt x="734" y="4081"/>
                    </a:cubicBezTo>
                    <a:cubicBezTo>
                      <a:pt x="4488" y="1796"/>
                      <a:pt x="8699" y="619"/>
                      <a:pt x="12990" y="619"/>
                    </a:cubicBezTo>
                    <a:close/>
                    <a:moveTo>
                      <a:pt x="13011" y="1"/>
                    </a:moveTo>
                    <a:cubicBezTo>
                      <a:pt x="8508" y="1"/>
                      <a:pt x="4098" y="1262"/>
                      <a:pt x="201" y="3681"/>
                    </a:cubicBezTo>
                    <a:cubicBezTo>
                      <a:pt x="67" y="3747"/>
                      <a:pt x="0" y="3948"/>
                      <a:pt x="67" y="4081"/>
                    </a:cubicBezTo>
                    <a:cubicBezTo>
                      <a:pt x="167" y="4214"/>
                      <a:pt x="234" y="4348"/>
                      <a:pt x="267" y="4515"/>
                    </a:cubicBezTo>
                    <a:cubicBezTo>
                      <a:pt x="434" y="4915"/>
                      <a:pt x="567" y="5349"/>
                      <a:pt x="701" y="5782"/>
                    </a:cubicBezTo>
                    <a:cubicBezTo>
                      <a:pt x="1068" y="7083"/>
                      <a:pt x="1501" y="8351"/>
                      <a:pt x="2569" y="9218"/>
                    </a:cubicBezTo>
                    <a:cubicBezTo>
                      <a:pt x="3369" y="9918"/>
                      <a:pt x="4404" y="10185"/>
                      <a:pt x="5838" y="10185"/>
                    </a:cubicBezTo>
                    <a:cubicBezTo>
                      <a:pt x="6005" y="10185"/>
                      <a:pt x="6205" y="10185"/>
                      <a:pt x="6372" y="10152"/>
                    </a:cubicBezTo>
                    <a:cubicBezTo>
                      <a:pt x="8473" y="10019"/>
                      <a:pt x="10074" y="9218"/>
                      <a:pt x="10641" y="7884"/>
                    </a:cubicBezTo>
                    <a:cubicBezTo>
                      <a:pt x="10908" y="7350"/>
                      <a:pt x="10975" y="6783"/>
                      <a:pt x="11042" y="6182"/>
                    </a:cubicBezTo>
                    <a:cubicBezTo>
                      <a:pt x="11075" y="5682"/>
                      <a:pt x="11142" y="5182"/>
                      <a:pt x="11308" y="4715"/>
                    </a:cubicBezTo>
                    <a:cubicBezTo>
                      <a:pt x="11375" y="4548"/>
                      <a:pt x="11409" y="4481"/>
                      <a:pt x="11475" y="4448"/>
                    </a:cubicBezTo>
                    <a:cubicBezTo>
                      <a:pt x="11575" y="4381"/>
                      <a:pt x="11709" y="4348"/>
                      <a:pt x="11876" y="4314"/>
                    </a:cubicBezTo>
                    <a:cubicBezTo>
                      <a:pt x="11994" y="4299"/>
                      <a:pt x="12112" y="4291"/>
                      <a:pt x="12230" y="4291"/>
                    </a:cubicBezTo>
                    <a:cubicBezTo>
                      <a:pt x="13113" y="4291"/>
                      <a:pt x="13995" y="4703"/>
                      <a:pt x="14878" y="5115"/>
                    </a:cubicBezTo>
                    <a:lnTo>
                      <a:pt x="15245" y="5282"/>
                    </a:lnTo>
                    <a:cubicBezTo>
                      <a:pt x="16164" y="5694"/>
                      <a:pt x="16967" y="5907"/>
                      <a:pt x="17666" y="5907"/>
                    </a:cubicBezTo>
                    <a:cubicBezTo>
                      <a:pt x="18210" y="5907"/>
                      <a:pt x="18691" y="5778"/>
                      <a:pt x="19114" y="5515"/>
                    </a:cubicBezTo>
                    <a:cubicBezTo>
                      <a:pt x="20548" y="4681"/>
                      <a:pt x="20715" y="2713"/>
                      <a:pt x="20181" y="1212"/>
                    </a:cubicBezTo>
                    <a:cubicBezTo>
                      <a:pt x="20115" y="1112"/>
                      <a:pt x="20048" y="1045"/>
                      <a:pt x="19948" y="1012"/>
                    </a:cubicBezTo>
                    <a:cubicBezTo>
                      <a:pt x="19548" y="879"/>
                      <a:pt x="19114" y="779"/>
                      <a:pt x="18714" y="679"/>
                    </a:cubicBezTo>
                    <a:cubicBezTo>
                      <a:pt x="16817" y="224"/>
                      <a:pt x="14906" y="1"/>
                      <a:pt x="13011" y="1"/>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7"/>
              <p:cNvSpPr/>
              <p:nvPr/>
            </p:nvSpPr>
            <p:spPr>
              <a:xfrm>
                <a:off x="4638830" y="3712141"/>
                <a:ext cx="1109904" cy="1533470"/>
              </a:xfrm>
              <a:custGeom>
                <a:avLst/>
                <a:gdLst/>
                <a:ahLst/>
                <a:cxnLst/>
                <a:rect l="l" t="t" r="r" b="b"/>
                <a:pathLst>
                  <a:path w="22551" h="31157" extrusionOk="0">
                    <a:moveTo>
                      <a:pt x="19548" y="567"/>
                    </a:moveTo>
                    <a:cubicBezTo>
                      <a:pt x="19982" y="567"/>
                      <a:pt x="20349" y="634"/>
                      <a:pt x="20816" y="701"/>
                    </a:cubicBezTo>
                    <a:cubicBezTo>
                      <a:pt x="21883" y="4537"/>
                      <a:pt x="21950" y="8640"/>
                      <a:pt x="21016" y="12543"/>
                    </a:cubicBezTo>
                    <a:cubicBezTo>
                      <a:pt x="18681" y="22150"/>
                      <a:pt x="10642" y="29355"/>
                      <a:pt x="835" y="30522"/>
                    </a:cubicBezTo>
                    <a:cubicBezTo>
                      <a:pt x="801" y="30222"/>
                      <a:pt x="768" y="29922"/>
                      <a:pt x="768" y="29655"/>
                    </a:cubicBezTo>
                    <a:cubicBezTo>
                      <a:pt x="768" y="29388"/>
                      <a:pt x="701" y="29188"/>
                      <a:pt x="701" y="28988"/>
                    </a:cubicBezTo>
                    <a:cubicBezTo>
                      <a:pt x="668" y="28354"/>
                      <a:pt x="635" y="27754"/>
                      <a:pt x="768" y="27153"/>
                    </a:cubicBezTo>
                    <a:cubicBezTo>
                      <a:pt x="1035" y="25485"/>
                      <a:pt x="1869" y="23984"/>
                      <a:pt x="3103" y="22850"/>
                    </a:cubicBezTo>
                    <a:cubicBezTo>
                      <a:pt x="3537" y="22416"/>
                      <a:pt x="4004" y="22083"/>
                      <a:pt x="4504" y="21849"/>
                    </a:cubicBezTo>
                    <a:cubicBezTo>
                      <a:pt x="5104" y="21549"/>
                      <a:pt x="5772" y="21316"/>
                      <a:pt x="6439" y="21049"/>
                    </a:cubicBezTo>
                    <a:cubicBezTo>
                      <a:pt x="7373" y="20715"/>
                      <a:pt x="8373" y="20348"/>
                      <a:pt x="9207" y="19715"/>
                    </a:cubicBezTo>
                    <a:cubicBezTo>
                      <a:pt x="10608" y="18680"/>
                      <a:pt x="11476" y="17013"/>
                      <a:pt x="11509" y="15311"/>
                    </a:cubicBezTo>
                    <a:cubicBezTo>
                      <a:pt x="11509" y="14311"/>
                      <a:pt x="11309" y="13343"/>
                      <a:pt x="11042" y="12409"/>
                    </a:cubicBezTo>
                    <a:cubicBezTo>
                      <a:pt x="10942" y="11876"/>
                      <a:pt x="10809" y="11375"/>
                      <a:pt x="10708" y="10842"/>
                    </a:cubicBezTo>
                    <a:cubicBezTo>
                      <a:pt x="10208" y="7739"/>
                      <a:pt x="11476" y="4504"/>
                      <a:pt x="13877" y="2536"/>
                    </a:cubicBezTo>
                    <a:cubicBezTo>
                      <a:pt x="15145" y="1535"/>
                      <a:pt x="16646" y="868"/>
                      <a:pt x="18314" y="668"/>
                    </a:cubicBezTo>
                    <a:cubicBezTo>
                      <a:pt x="18714" y="634"/>
                      <a:pt x="19148" y="567"/>
                      <a:pt x="19548" y="567"/>
                    </a:cubicBezTo>
                    <a:close/>
                    <a:moveTo>
                      <a:pt x="19615" y="0"/>
                    </a:moveTo>
                    <a:cubicBezTo>
                      <a:pt x="19148" y="0"/>
                      <a:pt x="18714" y="34"/>
                      <a:pt x="18281" y="67"/>
                    </a:cubicBezTo>
                    <a:cubicBezTo>
                      <a:pt x="16479" y="267"/>
                      <a:pt x="14845" y="1001"/>
                      <a:pt x="13510" y="2069"/>
                    </a:cubicBezTo>
                    <a:cubicBezTo>
                      <a:pt x="10942" y="4170"/>
                      <a:pt x="9608" y="7673"/>
                      <a:pt x="10108" y="10975"/>
                    </a:cubicBezTo>
                    <a:lnTo>
                      <a:pt x="10475" y="12576"/>
                    </a:lnTo>
                    <a:cubicBezTo>
                      <a:pt x="10675" y="13510"/>
                      <a:pt x="10875" y="14377"/>
                      <a:pt x="10875" y="15311"/>
                    </a:cubicBezTo>
                    <a:cubicBezTo>
                      <a:pt x="10842" y="16812"/>
                      <a:pt x="10041" y="18314"/>
                      <a:pt x="8840" y="19214"/>
                    </a:cubicBezTo>
                    <a:cubicBezTo>
                      <a:pt x="8073" y="19815"/>
                      <a:pt x="7173" y="20148"/>
                      <a:pt x="6205" y="20482"/>
                    </a:cubicBezTo>
                    <a:cubicBezTo>
                      <a:pt x="5538" y="20715"/>
                      <a:pt x="4838" y="20982"/>
                      <a:pt x="4204" y="21316"/>
                    </a:cubicBezTo>
                    <a:cubicBezTo>
                      <a:pt x="3670" y="21583"/>
                      <a:pt x="3136" y="21983"/>
                      <a:pt x="2669" y="22383"/>
                    </a:cubicBezTo>
                    <a:cubicBezTo>
                      <a:pt x="1335" y="23584"/>
                      <a:pt x="401" y="25252"/>
                      <a:pt x="134" y="27053"/>
                    </a:cubicBezTo>
                    <a:cubicBezTo>
                      <a:pt x="1" y="27720"/>
                      <a:pt x="34" y="28387"/>
                      <a:pt x="101" y="29021"/>
                    </a:cubicBezTo>
                    <a:cubicBezTo>
                      <a:pt x="134" y="29221"/>
                      <a:pt x="134" y="29421"/>
                      <a:pt x="134" y="29655"/>
                    </a:cubicBezTo>
                    <a:cubicBezTo>
                      <a:pt x="134" y="30055"/>
                      <a:pt x="168" y="30489"/>
                      <a:pt x="301" y="30889"/>
                    </a:cubicBezTo>
                    <a:cubicBezTo>
                      <a:pt x="334" y="31056"/>
                      <a:pt x="468" y="31156"/>
                      <a:pt x="568" y="31156"/>
                    </a:cubicBezTo>
                    <a:cubicBezTo>
                      <a:pt x="10809" y="30022"/>
                      <a:pt x="19215" y="22583"/>
                      <a:pt x="21583" y="12676"/>
                    </a:cubicBezTo>
                    <a:cubicBezTo>
                      <a:pt x="22550" y="8640"/>
                      <a:pt x="22484" y="4337"/>
                      <a:pt x="21316" y="334"/>
                    </a:cubicBezTo>
                    <a:cubicBezTo>
                      <a:pt x="21283" y="234"/>
                      <a:pt x="21183" y="100"/>
                      <a:pt x="21049" y="100"/>
                    </a:cubicBezTo>
                    <a:lnTo>
                      <a:pt x="20982" y="100"/>
                    </a:lnTo>
                    <a:cubicBezTo>
                      <a:pt x="20916" y="67"/>
                      <a:pt x="20882" y="67"/>
                      <a:pt x="20849" y="67"/>
                    </a:cubicBezTo>
                    <a:cubicBezTo>
                      <a:pt x="20449" y="34"/>
                      <a:pt x="20015" y="0"/>
                      <a:pt x="19615" y="0"/>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7"/>
              <p:cNvSpPr/>
              <p:nvPr/>
            </p:nvSpPr>
            <p:spPr>
              <a:xfrm>
                <a:off x="4110197" y="4181518"/>
                <a:ext cx="316222" cy="260361"/>
              </a:xfrm>
              <a:custGeom>
                <a:avLst/>
                <a:gdLst/>
                <a:ahLst/>
                <a:cxnLst/>
                <a:rect l="l" t="t" r="r" b="b"/>
                <a:pathLst>
                  <a:path w="6425" h="5290" extrusionOk="0">
                    <a:moveTo>
                      <a:pt x="2459" y="0"/>
                    </a:moveTo>
                    <a:cubicBezTo>
                      <a:pt x="1836" y="0"/>
                      <a:pt x="1199" y="201"/>
                      <a:pt x="735" y="604"/>
                    </a:cubicBezTo>
                    <a:cubicBezTo>
                      <a:pt x="168" y="1104"/>
                      <a:pt x="1" y="1838"/>
                      <a:pt x="68" y="2505"/>
                    </a:cubicBezTo>
                    <a:cubicBezTo>
                      <a:pt x="68" y="2539"/>
                      <a:pt x="68" y="2605"/>
                      <a:pt x="101" y="2672"/>
                    </a:cubicBezTo>
                    <a:cubicBezTo>
                      <a:pt x="334" y="3840"/>
                      <a:pt x="1268" y="4940"/>
                      <a:pt x="2603" y="5207"/>
                    </a:cubicBezTo>
                    <a:cubicBezTo>
                      <a:pt x="2845" y="5263"/>
                      <a:pt x="3094" y="5290"/>
                      <a:pt x="3344" y="5290"/>
                    </a:cubicBezTo>
                    <a:cubicBezTo>
                      <a:pt x="4881" y="5290"/>
                      <a:pt x="6425" y="4279"/>
                      <a:pt x="6339" y="2872"/>
                    </a:cubicBezTo>
                    <a:cubicBezTo>
                      <a:pt x="6239" y="1338"/>
                      <a:pt x="4371" y="37"/>
                      <a:pt x="2603" y="4"/>
                    </a:cubicBezTo>
                    <a:cubicBezTo>
                      <a:pt x="2555" y="1"/>
                      <a:pt x="2507" y="0"/>
                      <a:pt x="2459" y="0"/>
                    </a:cubicBezTo>
                    <a:close/>
                  </a:path>
                </a:pathLst>
              </a:custGeom>
              <a:solidFill>
                <a:srgbClr val="D7ED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7"/>
              <p:cNvSpPr/>
              <p:nvPr/>
            </p:nvSpPr>
            <p:spPr>
              <a:xfrm>
                <a:off x="4998406" y="3172434"/>
                <a:ext cx="384192" cy="346147"/>
              </a:xfrm>
              <a:custGeom>
                <a:avLst/>
                <a:gdLst/>
                <a:ahLst/>
                <a:cxnLst/>
                <a:rect l="l" t="t" r="r" b="b"/>
                <a:pathLst>
                  <a:path w="7806" h="7033" extrusionOk="0">
                    <a:moveTo>
                      <a:pt x="2632" y="1"/>
                    </a:moveTo>
                    <a:cubicBezTo>
                      <a:pt x="2271" y="1"/>
                      <a:pt x="1912" y="60"/>
                      <a:pt x="1568" y="192"/>
                    </a:cubicBezTo>
                    <a:cubicBezTo>
                      <a:pt x="467" y="659"/>
                      <a:pt x="0" y="1660"/>
                      <a:pt x="0" y="2727"/>
                    </a:cubicBezTo>
                    <a:cubicBezTo>
                      <a:pt x="0" y="4095"/>
                      <a:pt x="567" y="5496"/>
                      <a:pt x="1501" y="6230"/>
                    </a:cubicBezTo>
                    <a:cubicBezTo>
                      <a:pt x="2117" y="6739"/>
                      <a:pt x="2907" y="7032"/>
                      <a:pt x="3693" y="7032"/>
                    </a:cubicBezTo>
                    <a:cubicBezTo>
                      <a:pt x="4143" y="7032"/>
                      <a:pt x="4591" y="6936"/>
                      <a:pt x="5004" y="6730"/>
                    </a:cubicBezTo>
                    <a:cubicBezTo>
                      <a:pt x="7806" y="5462"/>
                      <a:pt x="6571" y="1460"/>
                      <a:pt x="4236" y="359"/>
                    </a:cubicBezTo>
                    <a:cubicBezTo>
                      <a:pt x="3733" y="137"/>
                      <a:pt x="3181" y="1"/>
                      <a:pt x="2632" y="1"/>
                    </a:cubicBezTo>
                    <a:close/>
                  </a:path>
                </a:pathLst>
              </a:custGeom>
              <a:solidFill>
                <a:srgbClr val="D7ED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7"/>
              <p:cNvSpPr/>
              <p:nvPr/>
            </p:nvSpPr>
            <p:spPr>
              <a:xfrm>
                <a:off x="4981967" y="3158112"/>
                <a:ext cx="356285" cy="376760"/>
              </a:xfrm>
              <a:custGeom>
                <a:avLst/>
                <a:gdLst/>
                <a:ahLst/>
                <a:cxnLst/>
                <a:rect l="l" t="t" r="r" b="b"/>
                <a:pathLst>
                  <a:path w="7239" h="7655" extrusionOk="0">
                    <a:moveTo>
                      <a:pt x="3126" y="584"/>
                    </a:moveTo>
                    <a:cubicBezTo>
                      <a:pt x="3587" y="584"/>
                      <a:pt x="4056" y="693"/>
                      <a:pt x="4504" y="917"/>
                    </a:cubicBezTo>
                    <a:cubicBezTo>
                      <a:pt x="5738" y="1484"/>
                      <a:pt x="6672" y="3018"/>
                      <a:pt x="6672" y="4453"/>
                    </a:cubicBezTo>
                    <a:cubicBezTo>
                      <a:pt x="6639" y="5220"/>
                      <a:pt x="6372" y="6187"/>
                      <a:pt x="5204" y="6754"/>
                    </a:cubicBezTo>
                    <a:cubicBezTo>
                      <a:pt x="4830" y="6916"/>
                      <a:pt x="4423" y="6999"/>
                      <a:pt x="4011" y="6999"/>
                    </a:cubicBezTo>
                    <a:cubicBezTo>
                      <a:pt x="3322" y="6999"/>
                      <a:pt x="2620" y="6767"/>
                      <a:pt x="2035" y="6287"/>
                    </a:cubicBezTo>
                    <a:cubicBezTo>
                      <a:pt x="1201" y="5620"/>
                      <a:pt x="634" y="4286"/>
                      <a:pt x="701" y="3085"/>
                    </a:cubicBezTo>
                    <a:cubicBezTo>
                      <a:pt x="701" y="2418"/>
                      <a:pt x="868" y="1284"/>
                      <a:pt x="2069" y="783"/>
                    </a:cubicBezTo>
                    <a:cubicBezTo>
                      <a:pt x="2406" y="651"/>
                      <a:pt x="2764" y="584"/>
                      <a:pt x="3126" y="584"/>
                    </a:cubicBezTo>
                    <a:close/>
                    <a:moveTo>
                      <a:pt x="2973" y="0"/>
                    </a:moveTo>
                    <a:cubicBezTo>
                      <a:pt x="2556" y="0"/>
                      <a:pt x="2150" y="80"/>
                      <a:pt x="1768" y="250"/>
                    </a:cubicBezTo>
                    <a:cubicBezTo>
                      <a:pt x="668" y="717"/>
                      <a:pt x="0" y="1751"/>
                      <a:pt x="0" y="3085"/>
                    </a:cubicBezTo>
                    <a:cubicBezTo>
                      <a:pt x="0" y="4453"/>
                      <a:pt x="668" y="5987"/>
                      <a:pt x="1602" y="6788"/>
                    </a:cubicBezTo>
                    <a:cubicBezTo>
                      <a:pt x="2335" y="7388"/>
                      <a:pt x="3203" y="7655"/>
                      <a:pt x="4037" y="7655"/>
                    </a:cubicBezTo>
                    <a:cubicBezTo>
                      <a:pt x="4537" y="7655"/>
                      <a:pt x="5004" y="7555"/>
                      <a:pt x="5438" y="7388"/>
                    </a:cubicBezTo>
                    <a:cubicBezTo>
                      <a:pt x="6605" y="6821"/>
                      <a:pt x="7239" y="5820"/>
                      <a:pt x="7239" y="4553"/>
                    </a:cubicBezTo>
                    <a:cubicBezTo>
                      <a:pt x="7239" y="2885"/>
                      <a:pt x="6172" y="1083"/>
                      <a:pt x="4704" y="416"/>
                    </a:cubicBezTo>
                    <a:cubicBezTo>
                      <a:pt x="4127" y="147"/>
                      <a:pt x="3540" y="0"/>
                      <a:pt x="2973" y="0"/>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37"/>
              <p:cNvSpPr/>
              <p:nvPr/>
            </p:nvSpPr>
            <p:spPr>
              <a:xfrm>
                <a:off x="4093808" y="4163604"/>
                <a:ext cx="344818" cy="290629"/>
              </a:xfrm>
              <a:custGeom>
                <a:avLst/>
                <a:gdLst/>
                <a:ahLst/>
                <a:cxnLst/>
                <a:rect l="l" t="t" r="r" b="b"/>
                <a:pathLst>
                  <a:path w="7006" h="5905" extrusionOk="0">
                    <a:moveTo>
                      <a:pt x="2936" y="668"/>
                    </a:moveTo>
                    <a:cubicBezTo>
                      <a:pt x="4604" y="735"/>
                      <a:pt x="6238" y="2002"/>
                      <a:pt x="6338" y="3236"/>
                    </a:cubicBezTo>
                    <a:cubicBezTo>
                      <a:pt x="6371" y="3870"/>
                      <a:pt x="6038" y="4337"/>
                      <a:pt x="5704" y="4571"/>
                    </a:cubicBezTo>
                    <a:cubicBezTo>
                      <a:pt x="5147" y="5052"/>
                      <a:pt x="4398" y="5321"/>
                      <a:pt x="3676" y="5321"/>
                    </a:cubicBezTo>
                    <a:cubicBezTo>
                      <a:pt x="3446" y="5321"/>
                      <a:pt x="3220" y="5294"/>
                      <a:pt x="3002" y="5238"/>
                    </a:cubicBezTo>
                    <a:cubicBezTo>
                      <a:pt x="1802" y="5004"/>
                      <a:pt x="934" y="4070"/>
                      <a:pt x="734" y="2969"/>
                    </a:cubicBezTo>
                    <a:lnTo>
                      <a:pt x="734" y="2836"/>
                    </a:lnTo>
                    <a:cubicBezTo>
                      <a:pt x="667" y="2136"/>
                      <a:pt x="868" y="1535"/>
                      <a:pt x="1335" y="1168"/>
                    </a:cubicBezTo>
                    <a:cubicBezTo>
                      <a:pt x="1701" y="835"/>
                      <a:pt x="2269" y="668"/>
                      <a:pt x="2869" y="668"/>
                    </a:cubicBezTo>
                    <a:close/>
                    <a:moveTo>
                      <a:pt x="2936" y="1"/>
                    </a:moveTo>
                    <a:cubicBezTo>
                      <a:pt x="2168" y="1"/>
                      <a:pt x="1368" y="201"/>
                      <a:pt x="868" y="668"/>
                    </a:cubicBezTo>
                    <a:cubicBezTo>
                      <a:pt x="234" y="1202"/>
                      <a:pt x="0" y="2002"/>
                      <a:pt x="67" y="2869"/>
                    </a:cubicBezTo>
                    <a:cubicBezTo>
                      <a:pt x="100" y="2903"/>
                      <a:pt x="100" y="3003"/>
                      <a:pt x="100" y="3036"/>
                    </a:cubicBezTo>
                    <a:cubicBezTo>
                      <a:pt x="367" y="4404"/>
                      <a:pt x="1435" y="5505"/>
                      <a:pt x="2869" y="5838"/>
                    </a:cubicBezTo>
                    <a:cubicBezTo>
                      <a:pt x="3102" y="5872"/>
                      <a:pt x="3369" y="5905"/>
                      <a:pt x="3603" y="5905"/>
                    </a:cubicBezTo>
                    <a:cubicBezTo>
                      <a:pt x="4537" y="5905"/>
                      <a:pt x="5437" y="5638"/>
                      <a:pt x="6071" y="5004"/>
                    </a:cubicBezTo>
                    <a:cubicBezTo>
                      <a:pt x="6705" y="4504"/>
                      <a:pt x="7005" y="3837"/>
                      <a:pt x="6939" y="3170"/>
                    </a:cubicBezTo>
                    <a:cubicBezTo>
                      <a:pt x="6838" y="1402"/>
                      <a:pt x="4737" y="67"/>
                      <a:pt x="2936" y="1"/>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37"/>
              <p:cNvSpPr/>
              <p:nvPr/>
            </p:nvSpPr>
            <p:spPr>
              <a:xfrm>
                <a:off x="3243397" y="3354239"/>
                <a:ext cx="1162419" cy="1832269"/>
              </a:xfrm>
              <a:custGeom>
                <a:avLst/>
                <a:gdLst/>
                <a:ahLst/>
                <a:cxnLst/>
                <a:rect l="l" t="t" r="r" b="b"/>
                <a:pathLst>
                  <a:path w="23618" h="37228" extrusionOk="0">
                    <a:moveTo>
                      <a:pt x="7005" y="1"/>
                    </a:moveTo>
                    <a:cubicBezTo>
                      <a:pt x="5171" y="2502"/>
                      <a:pt x="3803" y="5438"/>
                      <a:pt x="3002" y="8640"/>
                    </a:cubicBezTo>
                    <a:cubicBezTo>
                      <a:pt x="0" y="21149"/>
                      <a:pt x="7439" y="33691"/>
                      <a:pt x="19648" y="37227"/>
                    </a:cubicBezTo>
                    <a:cubicBezTo>
                      <a:pt x="20448" y="36760"/>
                      <a:pt x="21182" y="36126"/>
                      <a:pt x="21782" y="35359"/>
                    </a:cubicBezTo>
                    <a:cubicBezTo>
                      <a:pt x="22950" y="33925"/>
                      <a:pt x="23617" y="31957"/>
                      <a:pt x="23317" y="30022"/>
                    </a:cubicBezTo>
                    <a:cubicBezTo>
                      <a:pt x="22850" y="27020"/>
                      <a:pt x="20215" y="24752"/>
                      <a:pt x="17446" y="23851"/>
                    </a:cubicBezTo>
                    <a:cubicBezTo>
                      <a:pt x="16178" y="23484"/>
                      <a:pt x="14878" y="23351"/>
                      <a:pt x="13643" y="22950"/>
                    </a:cubicBezTo>
                    <a:cubicBezTo>
                      <a:pt x="12376" y="22583"/>
                      <a:pt x="11142" y="21850"/>
                      <a:pt x="10474" y="20682"/>
                    </a:cubicBezTo>
                    <a:cubicBezTo>
                      <a:pt x="9774" y="19515"/>
                      <a:pt x="9841" y="17847"/>
                      <a:pt x="10875" y="17113"/>
                    </a:cubicBezTo>
                    <a:cubicBezTo>
                      <a:pt x="11675" y="16579"/>
                      <a:pt x="12809" y="16579"/>
                      <a:pt x="13443" y="15845"/>
                    </a:cubicBezTo>
                    <a:cubicBezTo>
                      <a:pt x="13877" y="15312"/>
                      <a:pt x="13944" y="14478"/>
                      <a:pt x="13610" y="13810"/>
                    </a:cubicBezTo>
                    <a:cubicBezTo>
                      <a:pt x="13310" y="13143"/>
                      <a:pt x="12676" y="12676"/>
                      <a:pt x="12009" y="12443"/>
                    </a:cubicBezTo>
                    <a:cubicBezTo>
                      <a:pt x="11539" y="12291"/>
                      <a:pt x="11048" y="12250"/>
                      <a:pt x="10552" y="12250"/>
                    </a:cubicBezTo>
                    <a:cubicBezTo>
                      <a:pt x="9957" y="12250"/>
                      <a:pt x="9355" y="12309"/>
                      <a:pt x="8773" y="12309"/>
                    </a:cubicBezTo>
                    <a:cubicBezTo>
                      <a:pt x="8306" y="12309"/>
                      <a:pt x="7706" y="12143"/>
                      <a:pt x="7539" y="11676"/>
                    </a:cubicBezTo>
                    <a:cubicBezTo>
                      <a:pt x="7372" y="11275"/>
                      <a:pt x="7706" y="10808"/>
                      <a:pt x="8106" y="10608"/>
                    </a:cubicBezTo>
                    <a:cubicBezTo>
                      <a:pt x="8473" y="10441"/>
                      <a:pt x="8940" y="10441"/>
                      <a:pt x="9340" y="10341"/>
                    </a:cubicBezTo>
                    <a:cubicBezTo>
                      <a:pt x="11675" y="9941"/>
                      <a:pt x="13043" y="7106"/>
                      <a:pt x="12376" y="4671"/>
                    </a:cubicBezTo>
                    <a:cubicBezTo>
                      <a:pt x="11709" y="2269"/>
                      <a:pt x="9474" y="501"/>
                      <a:pt x="7139" y="34"/>
                    </a:cubicBezTo>
                    <a:cubicBezTo>
                      <a:pt x="7105" y="34"/>
                      <a:pt x="7039" y="34"/>
                      <a:pt x="700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7"/>
              <p:cNvSpPr/>
              <p:nvPr/>
            </p:nvSpPr>
            <p:spPr>
              <a:xfrm>
                <a:off x="3226958" y="3342772"/>
                <a:ext cx="1198545" cy="1861800"/>
              </a:xfrm>
              <a:custGeom>
                <a:avLst/>
                <a:gdLst/>
                <a:ahLst/>
                <a:cxnLst/>
                <a:rect l="l" t="t" r="r" b="b"/>
                <a:pathLst>
                  <a:path w="24352" h="37828" extrusionOk="0">
                    <a:moveTo>
                      <a:pt x="7473" y="667"/>
                    </a:moveTo>
                    <a:cubicBezTo>
                      <a:pt x="9841" y="1168"/>
                      <a:pt x="11842" y="2902"/>
                      <a:pt x="12476" y="5137"/>
                    </a:cubicBezTo>
                    <a:cubicBezTo>
                      <a:pt x="12810" y="6371"/>
                      <a:pt x="12610" y="7739"/>
                      <a:pt x="11876" y="8840"/>
                    </a:cubicBezTo>
                    <a:cubicBezTo>
                      <a:pt x="11342" y="9707"/>
                      <a:pt x="10542" y="10241"/>
                      <a:pt x="9674" y="10407"/>
                    </a:cubicBezTo>
                    <a:cubicBezTo>
                      <a:pt x="9541" y="10407"/>
                      <a:pt x="9441" y="10474"/>
                      <a:pt x="9307" y="10474"/>
                    </a:cubicBezTo>
                    <a:cubicBezTo>
                      <a:pt x="8974" y="10508"/>
                      <a:pt x="8640" y="10541"/>
                      <a:pt x="8307" y="10708"/>
                    </a:cubicBezTo>
                    <a:cubicBezTo>
                      <a:pt x="7806" y="10975"/>
                      <a:pt x="7373" y="11575"/>
                      <a:pt x="7606" y="12175"/>
                    </a:cubicBezTo>
                    <a:cubicBezTo>
                      <a:pt x="7773" y="12676"/>
                      <a:pt x="8307" y="12976"/>
                      <a:pt x="9107" y="13009"/>
                    </a:cubicBezTo>
                    <a:cubicBezTo>
                      <a:pt x="9441" y="13009"/>
                      <a:pt x="9808" y="12976"/>
                      <a:pt x="10141" y="12976"/>
                    </a:cubicBezTo>
                    <a:cubicBezTo>
                      <a:pt x="10397" y="12953"/>
                      <a:pt x="10652" y="12938"/>
                      <a:pt x="10905" y="12938"/>
                    </a:cubicBezTo>
                    <a:cubicBezTo>
                      <a:pt x="11378" y="12938"/>
                      <a:pt x="11841" y="12991"/>
                      <a:pt x="12276" y="13143"/>
                    </a:cubicBezTo>
                    <a:cubicBezTo>
                      <a:pt x="12877" y="13343"/>
                      <a:pt x="13444" y="13810"/>
                      <a:pt x="13677" y="14344"/>
                    </a:cubicBezTo>
                    <a:cubicBezTo>
                      <a:pt x="13977" y="14877"/>
                      <a:pt x="13877" y="15578"/>
                      <a:pt x="13544" y="16012"/>
                    </a:cubicBezTo>
                    <a:cubicBezTo>
                      <a:pt x="13277" y="16378"/>
                      <a:pt x="12810" y="16512"/>
                      <a:pt x="12309" y="16679"/>
                    </a:cubicBezTo>
                    <a:cubicBezTo>
                      <a:pt x="11842" y="16812"/>
                      <a:pt x="11442" y="16912"/>
                      <a:pt x="11042" y="17212"/>
                    </a:cubicBezTo>
                    <a:cubicBezTo>
                      <a:pt x="9841" y="18080"/>
                      <a:pt x="9808" y="20014"/>
                      <a:pt x="10542" y="21215"/>
                    </a:cubicBezTo>
                    <a:cubicBezTo>
                      <a:pt x="11375" y="22583"/>
                      <a:pt x="12843" y="23250"/>
                      <a:pt x="13944" y="23584"/>
                    </a:cubicBezTo>
                    <a:cubicBezTo>
                      <a:pt x="14544" y="23817"/>
                      <a:pt x="15212" y="23917"/>
                      <a:pt x="15879" y="24051"/>
                    </a:cubicBezTo>
                    <a:cubicBezTo>
                      <a:pt x="16512" y="24184"/>
                      <a:pt x="17146" y="24317"/>
                      <a:pt x="17713" y="24484"/>
                    </a:cubicBezTo>
                    <a:cubicBezTo>
                      <a:pt x="20215" y="25185"/>
                      <a:pt x="22950" y="27320"/>
                      <a:pt x="23384" y="30355"/>
                    </a:cubicBezTo>
                    <a:cubicBezTo>
                      <a:pt x="23651" y="32056"/>
                      <a:pt x="23117" y="33924"/>
                      <a:pt x="21883" y="35425"/>
                    </a:cubicBezTo>
                    <a:cubicBezTo>
                      <a:pt x="21349" y="36059"/>
                      <a:pt x="20682" y="36626"/>
                      <a:pt x="19948" y="37193"/>
                    </a:cubicBezTo>
                    <a:cubicBezTo>
                      <a:pt x="7840" y="33591"/>
                      <a:pt x="701" y="21249"/>
                      <a:pt x="3637" y="9006"/>
                    </a:cubicBezTo>
                    <a:cubicBezTo>
                      <a:pt x="4370" y="5938"/>
                      <a:pt x="5671" y="3169"/>
                      <a:pt x="7473" y="667"/>
                    </a:cubicBezTo>
                    <a:close/>
                    <a:moveTo>
                      <a:pt x="7339" y="0"/>
                    </a:moveTo>
                    <a:cubicBezTo>
                      <a:pt x="7273" y="0"/>
                      <a:pt x="7139" y="33"/>
                      <a:pt x="7039" y="100"/>
                    </a:cubicBezTo>
                    <a:cubicBezTo>
                      <a:pt x="5138" y="2702"/>
                      <a:pt x="3770" y="5671"/>
                      <a:pt x="3003" y="8840"/>
                    </a:cubicBezTo>
                    <a:cubicBezTo>
                      <a:pt x="1" y="21482"/>
                      <a:pt x="7373" y="34191"/>
                      <a:pt x="19882" y="37827"/>
                    </a:cubicBezTo>
                    <a:lnTo>
                      <a:pt x="19982" y="37827"/>
                    </a:lnTo>
                    <a:cubicBezTo>
                      <a:pt x="20015" y="37827"/>
                      <a:pt x="20115" y="37827"/>
                      <a:pt x="20215" y="37760"/>
                    </a:cubicBezTo>
                    <a:cubicBezTo>
                      <a:pt x="21116" y="37227"/>
                      <a:pt x="21850" y="36560"/>
                      <a:pt x="22450" y="35792"/>
                    </a:cubicBezTo>
                    <a:cubicBezTo>
                      <a:pt x="23784" y="34191"/>
                      <a:pt x="24351" y="32123"/>
                      <a:pt x="24051" y="30222"/>
                    </a:cubicBezTo>
                    <a:cubicBezTo>
                      <a:pt x="23551" y="26886"/>
                      <a:pt x="20649" y="24584"/>
                      <a:pt x="17947" y="23784"/>
                    </a:cubicBezTo>
                    <a:cubicBezTo>
                      <a:pt x="17313" y="23584"/>
                      <a:pt x="16679" y="23450"/>
                      <a:pt x="16045" y="23350"/>
                    </a:cubicBezTo>
                    <a:cubicBezTo>
                      <a:pt x="15445" y="23217"/>
                      <a:pt x="14778" y="23083"/>
                      <a:pt x="14144" y="22883"/>
                    </a:cubicBezTo>
                    <a:cubicBezTo>
                      <a:pt x="13177" y="22583"/>
                      <a:pt x="11842" y="21949"/>
                      <a:pt x="11142" y="20782"/>
                    </a:cubicBezTo>
                    <a:cubicBezTo>
                      <a:pt x="10542" y="19848"/>
                      <a:pt x="10542" y="18280"/>
                      <a:pt x="11476" y="17613"/>
                    </a:cubicBezTo>
                    <a:cubicBezTo>
                      <a:pt x="11776" y="17413"/>
                      <a:pt x="12143" y="17279"/>
                      <a:pt x="12510" y="17179"/>
                    </a:cubicBezTo>
                    <a:cubicBezTo>
                      <a:pt x="13043" y="17012"/>
                      <a:pt x="13644" y="16845"/>
                      <a:pt x="14044" y="16345"/>
                    </a:cubicBezTo>
                    <a:cubicBezTo>
                      <a:pt x="14544" y="15711"/>
                      <a:pt x="14644" y="14744"/>
                      <a:pt x="14278" y="13943"/>
                    </a:cubicBezTo>
                    <a:cubicBezTo>
                      <a:pt x="13944" y="13243"/>
                      <a:pt x="13277" y="12676"/>
                      <a:pt x="12476" y="12409"/>
                    </a:cubicBezTo>
                    <a:cubicBezTo>
                      <a:pt x="11959" y="12258"/>
                      <a:pt x="11441" y="12219"/>
                      <a:pt x="10942" y="12219"/>
                    </a:cubicBezTo>
                    <a:cubicBezTo>
                      <a:pt x="10668" y="12219"/>
                      <a:pt x="10401" y="12230"/>
                      <a:pt x="10141" y="12242"/>
                    </a:cubicBezTo>
                    <a:cubicBezTo>
                      <a:pt x="9808" y="12276"/>
                      <a:pt x="9474" y="12276"/>
                      <a:pt x="9141" y="12276"/>
                    </a:cubicBezTo>
                    <a:cubicBezTo>
                      <a:pt x="8974" y="12276"/>
                      <a:pt x="8340" y="12242"/>
                      <a:pt x="8207" y="11875"/>
                    </a:cubicBezTo>
                    <a:cubicBezTo>
                      <a:pt x="8140" y="11608"/>
                      <a:pt x="8340" y="11342"/>
                      <a:pt x="8607" y="11208"/>
                    </a:cubicBezTo>
                    <a:cubicBezTo>
                      <a:pt x="8807" y="11108"/>
                      <a:pt x="9107" y="11075"/>
                      <a:pt x="9374" y="11041"/>
                    </a:cubicBezTo>
                    <a:cubicBezTo>
                      <a:pt x="9507" y="11041"/>
                      <a:pt x="9641" y="11041"/>
                      <a:pt x="9774" y="11008"/>
                    </a:cubicBezTo>
                    <a:cubicBezTo>
                      <a:pt x="10808" y="10774"/>
                      <a:pt x="11776" y="10107"/>
                      <a:pt x="12376" y="9107"/>
                    </a:cubicBezTo>
                    <a:cubicBezTo>
                      <a:pt x="13143" y="7872"/>
                      <a:pt x="13377" y="6271"/>
                      <a:pt x="13010" y="4904"/>
                    </a:cubicBezTo>
                    <a:cubicBezTo>
                      <a:pt x="12343" y="2535"/>
                      <a:pt x="10141" y="567"/>
                      <a:pt x="7506" y="33"/>
                    </a:cubicBezTo>
                    <a:lnTo>
                      <a:pt x="7339" y="0"/>
                    </a:ln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7"/>
              <p:cNvSpPr/>
              <p:nvPr/>
            </p:nvSpPr>
            <p:spPr>
              <a:xfrm>
                <a:off x="4413911" y="3849160"/>
                <a:ext cx="216803" cy="104341"/>
              </a:xfrm>
              <a:custGeom>
                <a:avLst/>
                <a:gdLst/>
                <a:ahLst/>
                <a:cxnLst/>
                <a:rect l="l" t="t" r="r" b="b"/>
                <a:pathLst>
                  <a:path w="4405" h="2120" extrusionOk="0">
                    <a:moveTo>
                      <a:pt x="357" y="1"/>
                    </a:moveTo>
                    <a:cubicBezTo>
                      <a:pt x="328" y="1"/>
                      <a:pt x="298" y="6"/>
                      <a:pt x="268" y="18"/>
                    </a:cubicBezTo>
                    <a:cubicBezTo>
                      <a:pt x="101" y="52"/>
                      <a:pt x="1" y="219"/>
                      <a:pt x="34" y="385"/>
                    </a:cubicBezTo>
                    <a:cubicBezTo>
                      <a:pt x="234" y="1419"/>
                      <a:pt x="1202" y="2120"/>
                      <a:pt x="2202" y="2120"/>
                    </a:cubicBezTo>
                    <a:cubicBezTo>
                      <a:pt x="2369" y="2120"/>
                      <a:pt x="2536" y="2120"/>
                      <a:pt x="2736" y="2053"/>
                    </a:cubicBezTo>
                    <a:cubicBezTo>
                      <a:pt x="3570" y="1853"/>
                      <a:pt x="4204" y="1219"/>
                      <a:pt x="4404" y="385"/>
                    </a:cubicBezTo>
                    <a:cubicBezTo>
                      <a:pt x="4404" y="219"/>
                      <a:pt x="4337" y="52"/>
                      <a:pt x="4171" y="18"/>
                    </a:cubicBezTo>
                    <a:cubicBezTo>
                      <a:pt x="4004" y="18"/>
                      <a:pt x="3837" y="85"/>
                      <a:pt x="3770" y="252"/>
                    </a:cubicBezTo>
                    <a:cubicBezTo>
                      <a:pt x="3603" y="886"/>
                      <a:pt x="3170" y="1353"/>
                      <a:pt x="2569" y="1453"/>
                    </a:cubicBezTo>
                    <a:cubicBezTo>
                      <a:pt x="2462" y="1480"/>
                      <a:pt x="2352" y="1492"/>
                      <a:pt x="2242" y="1492"/>
                    </a:cubicBezTo>
                    <a:cubicBezTo>
                      <a:pt x="1941" y="1492"/>
                      <a:pt x="1637" y="1399"/>
                      <a:pt x="1369" y="1253"/>
                    </a:cubicBezTo>
                    <a:cubicBezTo>
                      <a:pt x="1035" y="1053"/>
                      <a:pt x="735" y="686"/>
                      <a:pt x="668" y="252"/>
                    </a:cubicBezTo>
                    <a:cubicBezTo>
                      <a:pt x="613" y="115"/>
                      <a:pt x="491" y="1"/>
                      <a:pt x="357" y="1"/>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7"/>
              <p:cNvSpPr/>
              <p:nvPr/>
            </p:nvSpPr>
            <p:spPr>
              <a:xfrm>
                <a:off x="3857372" y="4048683"/>
                <a:ext cx="348115" cy="106753"/>
              </a:xfrm>
              <a:custGeom>
                <a:avLst/>
                <a:gdLst/>
                <a:ahLst/>
                <a:cxnLst/>
                <a:rect l="l" t="t" r="r" b="b"/>
                <a:pathLst>
                  <a:path w="7073" h="2169" extrusionOk="0">
                    <a:moveTo>
                      <a:pt x="3537" y="1"/>
                    </a:moveTo>
                    <a:cubicBezTo>
                      <a:pt x="1569" y="1"/>
                      <a:pt x="1" y="501"/>
                      <a:pt x="1" y="1068"/>
                    </a:cubicBezTo>
                    <a:cubicBezTo>
                      <a:pt x="1" y="1702"/>
                      <a:pt x="1569" y="2169"/>
                      <a:pt x="3537" y="2169"/>
                    </a:cubicBezTo>
                    <a:cubicBezTo>
                      <a:pt x="5505" y="2169"/>
                      <a:pt x="7073" y="1669"/>
                      <a:pt x="7073" y="1068"/>
                    </a:cubicBezTo>
                    <a:cubicBezTo>
                      <a:pt x="7073" y="501"/>
                      <a:pt x="5538" y="34"/>
                      <a:pt x="3537" y="1"/>
                    </a:cubicBezTo>
                    <a:close/>
                  </a:path>
                </a:pathLst>
              </a:custGeom>
              <a:solidFill>
                <a:srgbClr val="EDA51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7"/>
              <p:cNvSpPr/>
              <p:nvPr/>
            </p:nvSpPr>
            <p:spPr>
              <a:xfrm>
                <a:off x="3844231" y="4033918"/>
                <a:ext cx="377695" cy="136332"/>
              </a:xfrm>
              <a:custGeom>
                <a:avLst/>
                <a:gdLst/>
                <a:ahLst/>
                <a:cxnLst/>
                <a:rect l="l" t="t" r="r" b="b"/>
                <a:pathLst>
                  <a:path w="7674" h="2770" extrusionOk="0">
                    <a:moveTo>
                      <a:pt x="3837" y="634"/>
                    </a:moveTo>
                    <a:cubicBezTo>
                      <a:pt x="5939" y="634"/>
                      <a:pt x="7073" y="1168"/>
                      <a:pt x="7073" y="1368"/>
                    </a:cubicBezTo>
                    <a:cubicBezTo>
                      <a:pt x="7073" y="1602"/>
                      <a:pt x="5939" y="2135"/>
                      <a:pt x="3837" y="2135"/>
                    </a:cubicBezTo>
                    <a:cubicBezTo>
                      <a:pt x="1769" y="2135"/>
                      <a:pt x="635" y="1602"/>
                      <a:pt x="635" y="1368"/>
                    </a:cubicBezTo>
                    <a:cubicBezTo>
                      <a:pt x="635" y="1168"/>
                      <a:pt x="1769" y="634"/>
                      <a:pt x="3837" y="634"/>
                    </a:cubicBezTo>
                    <a:close/>
                    <a:moveTo>
                      <a:pt x="3837" y="0"/>
                    </a:moveTo>
                    <a:cubicBezTo>
                      <a:pt x="2002" y="0"/>
                      <a:pt x="1" y="434"/>
                      <a:pt x="1" y="1368"/>
                    </a:cubicBezTo>
                    <a:cubicBezTo>
                      <a:pt x="1" y="2335"/>
                      <a:pt x="2002" y="2769"/>
                      <a:pt x="3837" y="2769"/>
                    </a:cubicBezTo>
                    <a:cubicBezTo>
                      <a:pt x="5672" y="2769"/>
                      <a:pt x="7673" y="2335"/>
                      <a:pt x="7673" y="1368"/>
                    </a:cubicBezTo>
                    <a:cubicBezTo>
                      <a:pt x="7673" y="434"/>
                      <a:pt x="5672" y="0"/>
                      <a:pt x="3837" y="0"/>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7"/>
              <p:cNvSpPr/>
              <p:nvPr/>
            </p:nvSpPr>
            <p:spPr>
              <a:xfrm>
                <a:off x="4853906" y="4048683"/>
                <a:ext cx="349740" cy="106753"/>
              </a:xfrm>
              <a:custGeom>
                <a:avLst/>
                <a:gdLst/>
                <a:ahLst/>
                <a:cxnLst/>
                <a:rect l="l" t="t" r="r" b="b"/>
                <a:pathLst>
                  <a:path w="7106" h="2169" extrusionOk="0">
                    <a:moveTo>
                      <a:pt x="3570" y="1"/>
                    </a:moveTo>
                    <a:cubicBezTo>
                      <a:pt x="1602" y="1"/>
                      <a:pt x="1" y="501"/>
                      <a:pt x="1" y="1068"/>
                    </a:cubicBezTo>
                    <a:cubicBezTo>
                      <a:pt x="1" y="1702"/>
                      <a:pt x="1602" y="2169"/>
                      <a:pt x="3570" y="2169"/>
                    </a:cubicBezTo>
                    <a:cubicBezTo>
                      <a:pt x="5505" y="2169"/>
                      <a:pt x="7106" y="1669"/>
                      <a:pt x="7106" y="1068"/>
                    </a:cubicBezTo>
                    <a:cubicBezTo>
                      <a:pt x="7106" y="501"/>
                      <a:pt x="5571" y="34"/>
                      <a:pt x="3570" y="1"/>
                    </a:cubicBezTo>
                    <a:close/>
                  </a:path>
                </a:pathLst>
              </a:custGeom>
              <a:solidFill>
                <a:srgbClr val="EDA51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7"/>
              <p:cNvSpPr/>
              <p:nvPr/>
            </p:nvSpPr>
            <p:spPr>
              <a:xfrm>
                <a:off x="4842439" y="4033918"/>
                <a:ext cx="377646" cy="136332"/>
              </a:xfrm>
              <a:custGeom>
                <a:avLst/>
                <a:gdLst/>
                <a:ahLst/>
                <a:cxnLst/>
                <a:rect l="l" t="t" r="r" b="b"/>
                <a:pathLst>
                  <a:path w="7673" h="2770" extrusionOk="0">
                    <a:moveTo>
                      <a:pt x="3836" y="634"/>
                    </a:moveTo>
                    <a:cubicBezTo>
                      <a:pt x="5904" y="634"/>
                      <a:pt x="7038" y="1168"/>
                      <a:pt x="7038" y="1368"/>
                    </a:cubicBezTo>
                    <a:cubicBezTo>
                      <a:pt x="7038" y="1602"/>
                      <a:pt x="5904" y="2135"/>
                      <a:pt x="3836" y="2135"/>
                    </a:cubicBezTo>
                    <a:cubicBezTo>
                      <a:pt x="1735" y="2135"/>
                      <a:pt x="634" y="1602"/>
                      <a:pt x="634" y="1368"/>
                    </a:cubicBezTo>
                    <a:cubicBezTo>
                      <a:pt x="634" y="1168"/>
                      <a:pt x="1735" y="634"/>
                      <a:pt x="3836" y="634"/>
                    </a:cubicBezTo>
                    <a:close/>
                    <a:moveTo>
                      <a:pt x="3836" y="0"/>
                    </a:moveTo>
                    <a:cubicBezTo>
                      <a:pt x="2002" y="0"/>
                      <a:pt x="0" y="434"/>
                      <a:pt x="0" y="1368"/>
                    </a:cubicBezTo>
                    <a:cubicBezTo>
                      <a:pt x="0" y="2335"/>
                      <a:pt x="2002" y="2769"/>
                      <a:pt x="3836" y="2769"/>
                    </a:cubicBezTo>
                    <a:cubicBezTo>
                      <a:pt x="5671" y="2769"/>
                      <a:pt x="7672" y="2335"/>
                      <a:pt x="7672" y="1368"/>
                    </a:cubicBezTo>
                    <a:cubicBezTo>
                      <a:pt x="7672" y="434"/>
                      <a:pt x="5671" y="0"/>
                      <a:pt x="3836" y="0"/>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7"/>
              <p:cNvSpPr/>
              <p:nvPr/>
            </p:nvSpPr>
            <p:spPr>
              <a:xfrm>
                <a:off x="3949308" y="3681922"/>
                <a:ext cx="390787" cy="342455"/>
              </a:xfrm>
              <a:custGeom>
                <a:avLst/>
                <a:gdLst/>
                <a:ahLst/>
                <a:cxnLst/>
                <a:rect l="l" t="t" r="r" b="b"/>
                <a:pathLst>
                  <a:path w="7940" h="6958" extrusionOk="0">
                    <a:moveTo>
                      <a:pt x="3944" y="1"/>
                    </a:moveTo>
                    <a:cubicBezTo>
                      <a:pt x="2779" y="1"/>
                      <a:pt x="1655" y="592"/>
                      <a:pt x="1002" y="1682"/>
                    </a:cubicBezTo>
                    <a:cubicBezTo>
                      <a:pt x="1" y="3350"/>
                      <a:pt x="535" y="5451"/>
                      <a:pt x="2169" y="6452"/>
                    </a:cubicBezTo>
                    <a:cubicBezTo>
                      <a:pt x="2741" y="6795"/>
                      <a:pt x="3363" y="6958"/>
                      <a:pt x="3975" y="6958"/>
                    </a:cubicBezTo>
                    <a:cubicBezTo>
                      <a:pt x="5148" y="6958"/>
                      <a:pt x="6281" y="6359"/>
                      <a:pt x="6939" y="5284"/>
                    </a:cubicBezTo>
                    <a:cubicBezTo>
                      <a:pt x="7940" y="3617"/>
                      <a:pt x="7373" y="1515"/>
                      <a:pt x="5772" y="514"/>
                    </a:cubicBezTo>
                    <a:cubicBezTo>
                      <a:pt x="5193" y="167"/>
                      <a:pt x="4563" y="1"/>
                      <a:pt x="394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7"/>
              <p:cNvSpPr/>
              <p:nvPr/>
            </p:nvSpPr>
            <p:spPr>
              <a:xfrm>
                <a:off x="3954230" y="3665041"/>
                <a:ext cx="402304" cy="370559"/>
              </a:xfrm>
              <a:custGeom>
                <a:avLst/>
                <a:gdLst/>
                <a:ahLst/>
                <a:cxnLst/>
                <a:rect l="l" t="t" r="r" b="b"/>
                <a:pathLst>
                  <a:path w="8174" h="7529" extrusionOk="0">
                    <a:moveTo>
                      <a:pt x="3870" y="657"/>
                    </a:moveTo>
                    <a:cubicBezTo>
                      <a:pt x="4404" y="657"/>
                      <a:pt x="5004" y="824"/>
                      <a:pt x="5505" y="1124"/>
                    </a:cubicBezTo>
                    <a:cubicBezTo>
                      <a:pt x="6939" y="1991"/>
                      <a:pt x="7406" y="3960"/>
                      <a:pt x="6539" y="5427"/>
                    </a:cubicBezTo>
                    <a:cubicBezTo>
                      <a:pt x="5967" y="6373"/>
                      <a:pt x="4918" y="6898"/>
                      <a:pt x="3848" y="6898"/>
                    </a:cubicBezTo>
                    <a:cubicBezTo>
                      <a:pt x="3295" y="6898"/>
                      <a:pt x="2736" y="6757"/>
                      <a:pt x="2236" y="6461"/>
                    </a:cubicBezTo>
                    <a:cubicBezTo>
                      <a:pt x="1535" y="6028"/>
                      <a:pt x="1035" y="5361"/>
                      <a:pt x="835" y="4527"/>
                    </a:cubicBezTo>
                    <a:cubicBezTo>
                      <a:pt x="668" y="3693"/>
                      <a:pt x="768" y="2859"/>
                      <a:pt x="1202" y="2158"/>
                    </a:cubicBezTo>
                    <a:cubicBezTo>
                      <a:pt x="1769" y="1191"/>
                      <a:pt x="2836" y="657"/>
                      <a:pt x="3870" y="657"/>
                    </a:cubicBezTo>
                    <a:close/>
                    <a:moveTo>
                      <a:pt x="3890" y="1"/>
                    </a:moveTo>
                    <a:cubicBezTo>
                      <a:pt x="2611" y="1"/>
                      <a:pt x="1372" y="638"/>
                      <a:pt x="668" y="1825"/>
                    </a:cubicBezTo>
                    <a:cubicBezTo>
                      <a:pt x="168" y="2659"/>
                      <a:pt x="1" y="3693"/>
                      <a:pt x="234" y="4660"/>
                    </a:cubicBezTo>
                    <a:cubicBezTo>
                      <a:pt x="501" y="5661"/>
                      <a:pt x="1068" y="6495"/>
                      <a:pt x="1936" y="6995"/>
                    </a:cubicBezTo>
                    <a:cubicBezTo>
                      <a:pt x="2536" y="7362"/>
                      <a:pt x="3203" y="7529"/>
                      <a:pt x="3870" y="7529"/>
                    </a:cubicBezTo>
                    <a:cubicBezTo>
                      <a:pt x="5105" y="7529"/>
                      <a:pt x="6372" y="6928"/>
                      <a:pt x="7106" y="5694"/>
                    </a:cubicBezTo>
                    <a:cubicBezTo>
                      <a:pt x="8173" y="3926"/>
                      <a:pt x="7606" y="1625"/>
                      <a:pt x="5838" y="524"/>
                    </a:cubicBezTo>
                    <a:cubicBezTo>
                      <a:pt x="5224" y="171"/>
                      <a:pt x="4552" y="1"/>
                      <a:pt x="3890" y="1"/>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7"/>
              <p:cNvSpPr/>
              <p:nvPr/>
            </p:nvSpPr>
            <p:spPr>
              <a:xfrm>
                <a:off x="3988730" y="3682710"/>
                <a:ext cx="343194" cy="226499"/>
              </a:xfrm>
              <a:custGeom>
                <a:avLst/>
                <a:gdLst/>
                <a:ahLst/>
                <a:cxnLst/>
                <a:rect l="l" t="t" r="r" b="b"/>
                <a:pathLst>
                  <a:path w="6973" h="4602" extrusionOk="0">
                    <a:moveTo>
                      <a:pt x="3201" y="0"/>
                    </a:moveTo>
                    <a:cubicBezTo>
                      <a:pt x="2020" y="0"/>
                      <a:pt x="862" y="607"/>
                      <a:pt x="201" y="1666"/>
                    </a:cubicBezTo>
                    <a:cubicBezTo>
                      <a:pt x="134" y="1799"/>
                      <a:pt x="34" y="1966"/>
                      <a:pt x="0" y="2099"/>
                    </a:cubicBezTo>
                    <a:lnTo>
                      <a:pt x="6405" y="4601"/>
                    </a:lnTo>
                    <a:cubicBezTo>
                      <a:pt x="6972" y="3067"/>
                      <a:pt x="6372" y="1332"/>
                      <a:pt x="4971" y="498"/>
                    </a:cubicBezTo>
                    <a:cubicBezTo>
                      <a:pt x="4417" y="159"/>
                      <a:pt x="3806" y="0"/>
                      <a:pt x="3201" y="0"/>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7"/>
              <p:cNvSpPr/>
              <p:nvPr/>
            </p:nvSpPr>
            <p:spPr>
              <a:xfrm>
                <a:off x="4714378" y="3681922"/>
                <a:ext cx="390787" cy="342455"/>
              </a:xfrm>
              <a:custGeom>
                <a:avLst/>
                <a:gdLst/>
                <a:ahLst/>
                <a:cxnLst/>
                <a:rect l="l" t="t" r="r" b="b"/>
                <a:pathLst>
                  <a:path w="7940" h="6958" extrusionOk="0">
                    <a:moveTo>
                      <a:pt x="3959" y="1"/>
                    </a:moveTo>
                    <a:cubicBezTo>
                      <a:pt x="2793" y="1"/>
                      <a:pt x="1655" y="592"/>
                      <a:pt x="1001" y="1682"/>
                    </a:cubicBezTo>
                    <a:cubicBezTo>
                      <a:pt x="0" y="3350"/>
                      <a:pt x="567" y="5451"/>
                      <a:pt x="2168" y="6452"/>
                    </a:cubicBezTo>
                    <a:cubicBezTo>
                      <a:pt x="2740" y="6795"/>
                      <a:pt x="3362" y="6958"/>
                      <a:pt x="3974" y="6958"/>
                    </a:cubicBezTo>
                    <a:cubicBezTo>
                      <a:pt x="5147" y="6958"/>
                      <a:pt x="6281" y="6359"/>
                      <a:pt x="6939" y="5284"/>
                    </a:cubicBezTo>
                    <a:cubicBezTo>
                      <a:pt x="7939" y="3617"/>
                      <a:pt x="7406" y="1515"/>
                      <a:pt x="5771" y="514"/>
                    </a:cubicBezTo>
                    <a:cubicBezTo>
                      <a:pt x="5204" y="167"/>
                      <a:pt x="4578" y="1"/>
                      <a:pt x="395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7"/>
              <p:cNvSpPr/>
              <p:nvPr/>
            </p:nvSpPr>
            <p:spPr>
              <a:xfrm>
                <a:off x="4719299" y="3667600"/>
                <a:ext cx="384192" cy="371297"/>
              </a:xfrm>
              <a:custGeom>
                <a:avLst/>
                <a:gdLst/>
                <a:ahLst/>
                <a:cxnLst/>
                <a:rect l="l" t="t" r="r" b="b"/>
                <a:pathLst>
                  <a:path w="7806" h="7544" extrusionOk="0">
                    <a:moveTo>
                      <a:pt x="3870" y="605"/>
                    </a:moveTo>
                    <a:cubicBezTo>
                      <a:pt x="4470" y="605"/>
                      <a:pt x="5004" y="772"/>
                      <a:pt x="5504" y="1072"/>
                    </a:cubicBezTo>
                    <a:cubicBezTo>
                      <a:pt x="6205" y="1472"/>
                      <a:pt x="6705" y="2140"/>
                      <a:pt x="6905" y="2974"/>
                    </a:cubicBezTo>
                    <a:cubicBezTo>
                      <a:pt x="7072" y="3807"/>
                      <a:pt x="6939" y="4641"/>
                      <a:pt x="6538" y="5375"/>
                    </a:cubicBezTo>
                    <a:cubicBezTo>
                      <a:pt x="6105" y="6076"/>
                      <a:pt x="5438" y="6576"/>
                      <a:pt x="4604" y="6776"/>
                    </a:cubicBezTo>
                    <a:cubicBezTo>
                      <a:pt x="4368" y="6823"/>
                      <a:pt x="4133" y="6847"/>
                      <a:pt x="3901" y="6847"/>
                    </a:cubicBezTo>
                    <a:cubicBezTo>
                      <a:pt x="3310" y="6847"/>
                      <a:pt x="2738" y="6697"/>
                      <a:pt x="2235" y="6409"/>
                    </a:cubicBezTo>
                    <a:cubicBezTo>
                      <a:pt x="1535" y="5976"/>
                      <a:pt x="1034" y="5309"/>
                      <a:pt x="834" y="4475"/>
                    </a:cubicBezTo>
                    <a:cubicBezTo>
                      <a:pt x="667" y="3641"/>
                      <a:pt x="801" y="2807"/>
                      <a:pt x="1201" y="2106"/>
                    </a:cubicBezTo>
                    <a:cubicBezTo>
                      <a:pt x="1635" y="1406"/>
                      <a:pt x="2269" y="905"/>
                      <a:pt x="3103" y="705"/>
                    </a:cubicBezTo>
                    <a:cubicBezTo>
                      <a:pt x="3369" y="639"/>
                      <a:pt x="3636" y="605"/>
                      <a:pt x="3870" y="605"/>
                    </a:cubicBezTo>
                    <a:close/>
                    <a:moveTo>
                      <a:pt x="3881" y="1"/>
                    </a:moveTo>
                    <a:cubicBezTo>
                      <a:pt x="3587" y="1"/>
                      <a:pt x="3292" y="35"/>
                      <a:pt x="3002" y="105"/>
                    </a:cubicBezTo>
                    <a:cubicBezTo>
                      <a:pt x="2002" y="338"/>
                      <a:pt x="1168" y="939"/>
                      <a:pt x="667" y="1806"/>
                    </a:cubicBezTo>
                    <a:cubicBezTo>
                      <a:pt x="167" y="2640"/>
                      <a:pt x="0" y="3674"/>
                      <a:pt x="234" y="4641"/>
                    </a:cubicBezTo>
                    <a:cubicBezTo>
                      <a:pt x="501" y="5642"/>
                      <a:pt x="1068" y="6476"/>
                      <a:pt x="1968" y="6976"/>
                    </a:cubicBezTo>
                    <a:cubicBezTo>
                      <a:pt x="2535" y="7377"/>
                      <a:pt x="3203" y="7544"/>
                      <a:pt x="3870" y="7544"/>
                    </a:cubicBezTo>
                    <a:cubicBezTo>
                      <a:pt x="4170" y="7544"/>
                      <a:pt x="4504" y="7477"/>
                      <a:pt x="4804" y="7410"/>
                    </a:cubicBezTo>
                    <a:cubicBezTo>
                      <a:pt x="5804" y="7143"/>
                      <a:pt x="6638" y="6576"/>
                      <a:pt x="7139" y="5709"/>
                    </a:cubicBezTo>
                    <a:cubicBezTo>
                      <a:pt x="7639" y="4875"/>
                      <a:pt x="7806" y="3807"/>
                      <a:pt x="7539" y="2840"/>
                    </a:cubicBezTo>
                    <a:cubicBezTo>
                      <a:pt x="7306" y="1839"/>
                      <a:pt x="6705" y="1005"/>
                      <a:pt x="5838" y="538"/>
                    </a:cubicBezTo>
                    <a:cubicBezTo>
                      <a:pt x="5253" y="188"/>
                      <a:pt x="4571" y="1"/>
                      <a:pt x="3881" y="1"/>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7"/>
              <p:cNvSpPr/>
              <p:nvPr/>
            </p:nvSpPr>
            <p:spPr>
              <a:xfrm>
                <a:off x="4753751" y="3682710"/>
                <a:ext cx="343194" cy="226499"/>
              </a:xfrm>
              <a:custGeom>
                <a:avLst/>
                <a:gdLst/>
                <a:ahLst/>
                <a:cxnLst/>
                <a:rect l="l" t="t" r="r" b="b"/>
                <a:pathLst>
                  <a:path w="6973" h="4602" extrusionOk="0">
                    <a:moveTo>
                      <a:pt x="3202" y="0"/>
                    </a:moveTo>
                    <a:cubicBezTo>
                      <a:pt x="2021" y="0"/>
                      <a:pt x="863" y="607"/>
                      <a:pt x="201" y="1666"/>
                    </a:cubicBezTo>
                    <a:cubicBezTo>
                      <a:pt x="134" y="1799"/>
                      <a:pt x="34" y="1966"/>
                      <a:pt x="1" y="2099"/>
                    </a:cubicBezTo>
                    <a:lnTo>
                      <a:pt x="6439" y="4601"/>
                    </a:lnTo>
                    <a:cubicBezTo>
                      <a:pt x="6972" y="3067"/>
                      <a:pt x="6372" y="1332"/>
                      <a:pt x="4971" y="498"/>
                    </a:cubicBezTo>
                    <a:cubicBezTo>
                      <a:pt x="4417" y="159"/>
                      <a:pt x="3807" y="0"/>
                      <a:pt x="3202" y="0"/>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7"/>
              <p:cNvSpPr/>
              <p:nvPr/>
            </p:nvSpPr>
            <p:spPr>
              <a:xfrm>
                <a:off x="4060980" y="3506909"/>
                <a:ext cx="192096" cy="64081"/>
              </a:xfrm>
              <a:custGeom>
                <a:avLst/>
                <a:gdLst/>
                <a:ahLst/>
                <a:cxnLst/>
                <a:rect l="l" t="t" r="r" b="b"/>
                <a:pathLst>
                  <a:path w="3903" h="1302" extrusionOk="0">
                    <a:moveTo>
                      <a:pt x="1923" y="1"/>
                    </a:moveTo>
                    <a:cubicBezTo>
                      <a:pt x="1329" y="1"/>
                      <a:pt x="723" y="226"/>
                      <a:pt x="100" y="701"/>
                    </a:cubicBezTo>
                    <a:cubicBezTo>
                      <a:pt x="0" y="835"/>
                      <a:pt x="0" y="1035"/>
                      <a:pt x="67" y="1168"/>
                    </a:cubicBezTo>
                    <a:cubicBezTo>
                      <a:pt x="100" y="1235"/>
                      <a:pt x="234" y="1302"/>
                      <a:pt x="334" y="1302"/>
                    </a:cubicBezTo>
                    <a:cubicBezTo>
                      <a:pt x="400" y="1302"/>
                      <a:pt x="434" y="1235"/>
                      <a:pt x="434" y="1202"/>
                    </a:cubicBezTo>
                    <a:cubicBezTo>
                      <a:pt x="823" y="929"/>
                      <a:pt x="1314" y="634"/>
                      <a:pt x="1908" y="634"/>
                    </a:cubicBezTo>
                    <a:cubicBezTo>
                      <a:pt x="2332" y="634"/>
                      <a:pt x="2808" y="785"/>
                      <a:pt x="3336" y="1202"/>
                    </a:cubicBezTo>
                    <a:cubicBezTo>
                      <a:pt x="3409" y="1260"/>
                      <a:pt x="3482" y="1287"/>
                      <a:pt x="3550" y="1287"/>
                    </a:cubicBezTo>
                    <a:cubicBezTo>
                      <a:pt x="3636" y="1287"/>
                      <a:pt x="3713" y="1243"/>
                      <a:pt x="3769" y="1168"/>
                    </a:cubicBezTo>
                    <a:cubicBezTo>
                      <a:pt x="3903" y="1001"/>
                      <a:pt x="3870" y="835"/>
                      <a:pt x="3736" y="701"/>
                    </a:cubicBezTo>
                    <a:cubicBezTo>
                      <a:pt x="3142" y="243"/>
                      <a:pt x="2539" y="1"/>
                      <a:pt x="1923" y="1"/>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7"/>
              <p:cNvSpPr/>
              <p:nvPr/>
            </p:nvSpPr>
            <p:spPr>
              <a:xfrm>
                <a:off x="4816157" y="3506909"/>
                <a:ext cx="192145" cy="64081"/>
              </a:xfrm>
              <a:custGeom>
                <a:avLst/>
                <a:gdLst/>
                <a:ahLst/>
                <a:cxnLst/>
                <a:rect l="l" t="t" r="r" b="b"/>
                <a:pathLst>
                  <a:path w="3904" h="1302" extrusionOk="0">
                    <a:moveTo>
                      <a:pt x="1924" y="1"/>
                    </a:moveTo>
                    <a:cubicBezTo>
                      <a:pt x="1329" y="1"/>
                      <a:pt x="723" y="226"/>
                      <a:pt x="100" y="701"/>
                    </a:cubicBezTo>
                    <a:cubicBezTo>
                      <a:pt x="0" y="835"/>
                      <a:pt x="0" y="1035"/>
                      <a:pt x="67" y="1168"/>
                    </a:cubicBezTo>
                    <a:cubicBezTo>
                      <a:pt x="100" y="1235"/>
                      <a:pt x="234" y="1302"/>
                      <a:pt x="301" y="1302"/>
                    </a:cubicBezTo>
                    <a:cubicBezTo>
                      <a:pt x="401" y="1302"/>
                      <a:pt x="434" y="1235"/>
                      <a:pt x="434" y="1202"/>
                    </a:cubicBezTo>
                    <a:cubicBezTo>
                      <a:pt x="823" y="929"/>
                      <a:pt x="1315" y="634"/>
                      <a:pt x="1901" y="634"/>
                    </a:cubicBezTo>
                    <a:cubicBezTo>
                      <a:pt x="2321" y="634"/>
                      <a:pt x="2788" y="785"/>
                      <a:pt x="3303" y="1202"/>
                    </a:cubicBezTo>
                    <a:cubicBezTo>
                      <a:pt x="3376" y="1260"/>
                      <a:pt x="3449" y="1287"/>
                      <a:pt x="3519" y="1287"/>
                    </a:cubicBezTo>
                    <a:cubicBezTo>
                      <a:pt x="3609" y="1287"/>
                      <a:pt x="3695" y="1243"/>
                      <a:pt x="3770" y="1168"/>
                    </a:cubicBezTo>
                    <a:cubicBezTo>
                      <a:pt x="3903" y="1001"/>
                      <a:pt x="3870" y="835"/>
                      <a:pt x="3736" y="701"/>
                    </a:cubicBezTo>
                    <a:cubicBezTo>
                      <a:pt x="3142" y="243"/>
                      <a:pt x="2539" y="1"/>
                      <a:pt x="1924" y="1"/>
                    </a:cubicBezTo>
                    <a:close/>
                  </a:path>
                </a:pathLst>
              </a:custGeom>
              <a:solidFill>
                <a:srgbClr val="16112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23" name="Google Shape;323;p37"/>
          <p:cNvSpPr/>
          <p:nvPr/>
        </p:nvSpPr>
        <p:spPr>
          <a:xfrm>
            <a:off x="897474" y="563324"/>
            <a:ext cx="7385466" cy="1108386"/>
          </a:xfrm>
          <a:prstGeom prst="rect">
            <a:avLst/>
          </a:prstGeom>
        </p:spPr>
        <p:txBody>
          <a:bodyPr>
            <a:prstTxWarp prst="textPlain">
              <a:avLst>
                <a:gd name="adj" fmla="val 50207"/>
              </a:avLst>
            </a:prstTxWarp>
          </a:bodyPr>
          <a:lstStyle/>
          <a:p>
            <a:pPr lvl="0" algn="ctr"/>
            <a:r>
              <a:rPr lang="en-US" dirty="0">
                <a:ln w="28575" cap="flat" cmpd="sng">
                  <a:solidFill>
                    <a:schemeClr val="dk1"/>
                  </a:solidFill>
                  <a:prstDash val="solid"/>
                  <a:round/>
                  <a:headEnd type="none" w="sm" len="sm"/>
                  <a:tailEnd type="none" w="sm" len="sm"/>
                </a:ln>
                <a:solidFill>
                  <a:schemeClr val="accent3"/>
                </a:solidFill>
                <a:latin typeface="Modak"/>
              </a:rPr>
              <a:t>Eco Adventure</a:t>
            </a:r>
            <a:endParaRPr b="0" i="0" dirty="0">
              <a:ln w="28575" cap="flat" cmpd="sng">
                <a:solidFill>
                  <a:schemeClr val="dk1"/>
                </a:solidFill>
                <a:prstDash val="solid"/>
                <a:round/>
                <a:headEnd type="none" w="sm" len="sm"/>
                <a:tailEnd type="none" w="sm" len="sm"/>
              </a:ln>
              <a:solidFill>
                <a:schemeClr val="accent3"/>
              </a:solidFill>
              <a:latin typeface="Modak"/>
            </a:endParaRPr>
          </a:p>
        </p:txBody>
      </p:sp>
      <p:sp>
        <p:nvSpPr>
          <p:cNvPr id="328" name="Google Shape;328;p37"/>
          <p:cNvSpPr/>
          <p:nvPr/>
        </p:nvSpPr>
        <p:spPr>
          <a:xfrm>
            <a:off x="7187125" y="2899650"/>
            <a:ext cx="738600" cy="738600"/>
          </a:xfrm>
          <a:prstGeom prst="ellipse">
            <a:avLst/>
          </a:prstGeom>
          <a:solidFill>
            <a:srgbClr val="FFD7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37"/>
          <p:cNvSpPr txBox="1">
            <a:spLocks noGrp="1"/>
          </p:cNvSpPr>
          <p:nvPr>
            <p:ph type="subTitle" idx="1"/>
          </p:nvPr>
        </p:nvSpPr>
        <p:spPr>
          <a:xfrm>
            <a:off x="451891" y="2282898"/>
            <a:ext cx="1278043" cy="320400"/>
          </a:xfrm>
          <a:prstGeom prst="rect">
            <a:avLst/>
          </a:prstGeom>
        </p:spPr>
        <p:txBody>
          <a:bodyPr spcFirstLastPara="1" wrap="square" lIns="91425" tIns="91425" rIns="91425" bIns="91425" anchor="t" anchorCtr="0">
            <a:noAutofit/>
          </a:bodyPr>
          <a:lstStyle/>
          <a:p>
            <a:pPr marL="0" lvl="0" indent="0" algn="ctr" rtl="0">
              <a:spcBef>
                <a:spcPts val="0"/>
              </a:spcBef>
              <a:spcAft>
                <a:spcPts val="1000"/>
              </a:spcAft>
              <a:buNone/>
            </a:pPr>
            <a:r>
              <a:rPr lang="en" dirty="0"/>
              <a:t>Ileen Shaar</a:t>
            </a:r>
            <a:endParaRPr dirty="0"/>
          </a:p>
        </p:txBody>
      </p:sp>
      <p:sp>
        <p:nvSpPr>
          <p:cNvPr id="2" name="Google Shape;265;p37">
            <a:extLst>
              <a:ext uri="{FF2B5EF4-FFF2-40B4-BE49-F238E27FC236}">
                <a16:creationId xmlns:a16="http://schemas.microsoft.com/office/drawing/2014/main" id="{F216F7B9-86E3-A02E-C1D9-2C3BE57A9A95}"/>
              </a:ext>
            </a:extLst>
          </p:cNvPr>
          <p:cNvSpPr/>
          <p:nvPr/>
        </p:nvSpPr>
        <p:spPr>
          <a:xfrm>
            <a:off x="2036856" y="2281374"/>
            <a:ext cx="1778873" cy="437400"/>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Google Shape;329;p37">
            <a:extLst>
              <a:ext uri="{FF2B5EF4-FFF2-40B4-BE49-F238E27FC236}">
                <a16:creationId xmlns:a16="http://schemas.microsoft.com/office/drawing/2014/main" id="{736BCF76-36A4-CF66-1A12-7CCE79C87438}"/>
              </a:ext>
            </a:extLst>
          </p:cNvPr>
          <p:cNvSpPr txBox="1">
            <a:spLocks/>
          </p:cNvSpPr>
          <p:nvPr/>
        </p:nvSpPr>
        <p:spPr>
          <a:xfrm>
            <a:off x="2039633" y="2281696"/>
            <a:ext cx="1778873" cy="320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Kumbh Sans"/>
              <a:buNone/>
              <a:defRPr sz="1600" b="0" i="0" u="none" strike="noStrike" cap="none">
                <a:solidFill>
                  <a:schemeClr val="dk1"/>
                </a:solidFill>
                <a:latin typeface="Kumbh Sans"/>
                <a:ea typeface="Kumbh Sans"/>
                <a:cs typeface="Kumbh Sans"/>
                <a:sym typeface="Kumbh Sans"/>
              </a:defRPr>
            </a:lvl1pPr>
            <a:lvl2pPr marL="914400" marR="0" lvl="1" indent="-317500" algn="ctr" rtl="0">
              <a:lnSpc>
                <a:spcPct val="100000"/>
              </a:lnSpc>
              <a:spcBef>
                <a:spcPts val="1000"/>
              </a:spcBef>
              <a:spcAft>
                <a:spcPts val="0"/>
              </a:spcAft>
              <a:buClr>
                <a:schemeClr val="dk1"/>
              </a:buClr>
              <a:buSzPts val="1800"/>
              <a:buFont typeface="Kumbh Sans"/>
              <a:buNone/>
              <a:defRPr sz="1800" b="0" i="0" u="none" strike="noStrike" cap="none">
                <a:solidFill>
                  <a:schemeClr val="dk1"/>
                </a:solidFill>
                <a:latin typeface="Kumbh Sans"/>
                <a:ea typeface="Kumbh Sans"/>
                <a:cs typeface="Kumbh Sans"/>
                <a:sym typeface="Kumbh Sans"/>
              </a:defRPr>
            </a:lvl2pPr>
            <a:lvl3pPr marL="1371600" marR="0" lvl="2" indent="-317500" algn="ctr" rtl="0">
              <a:lnSpc>
                <a:spcPct val="100000"/>
              </a:lnSpc>
              <a:spcBef>
                <a:spcPts val="0"/>
              </a:spcBef>
              <a:spcAft>
                <a:spcPts val="0"/>
              </a:spcAft>
              <a:buClr>
                <a:schemeClr val="dk1"/>
              </a:buClr>
              <a:buSzPts val="1800"/>
              <a:buFont typeface="Kumbh Sans"/>
              <a:buNone/>
              <a:defRPr sz="1800" b="0" i="0" u="none" strike="noStrike" cap="none">
                <a:solidFill>
                  <a:schemeClr val="dk1"/>
                </a:solidFill>
                <a:latin typeface="Kumbh Sans"/>
                <a:ea typeface="Kumbh Sans"/>
                <a:cs typeface="Kumbh Sans"/>
                <a:sym typeface="Kumbh Sans"/>
              </a:defRPr>
            </a:lvl3pPr>
            <a:lvl4pPr marL="1828800" marR="0" lvl="3" indent="-317500" algn="ctr" rtl="0">
              <a:lnSpc>
                <a:spcPct val="100000"/>
              </a:lnSpc>
              <a:spcBef>
                <a:spcPts val="0"/>
              </a:spcBef>
              <a:spcAft>
                <a:spcPts val="0"/>
              </a:spcAft>
              <a:buClr>
                <a:schemeClr val="dk1"/>
              </a:buClr>
              <a:buSzPts val="1800"/>
              <a:buFont typeface="Kumbh Sans"/>
              <a:buNone/>
              <a:defRPr sz="1800" b="0" i="0" u="none" strike="noStrike" cap="none">
                <a:solidFill>
                  <a:schemeClr val="dk1"/>
                </a:solidFill>
                <a:latin typeface="Kumbh Sans"/>
                <a:ea typeface="Kumbh Sans"/>
                <a:cs typeface="Kumbh Sans"/>
                <a:sym typeface="Kumbh Sans"/>
              </a:defRPr>
            </a:lvl4pPr>
            <a:lvl5pPr marL="2286000" marR="0" lvl="4" indent="-317500" algn="ctr" rtl="0">
              <a:lnSpc>
                <a:spcPct val="100000"/>
              </a:lnSpc>
              <a:spcBef>
                <a:spcPts val="0"/>
              </a:spcBef>
              <a:spcAft>
                <a:spcPts val="0"/>
              </a:spcAft>
              <a:buClr>
                <a:schemeClr val="dk1"/>
              </a:buClr>
              <a:buSzPts val="1800"/>
              <a:buFont typeface="Kumbh Sans"/>
              <a:buNone/>
              <a:defRPr sz="1800" b="0" i="0" u="none" strike="noStrike" cap="none">
                <a:solidFill>
                  <a:schemeClr val="dk1"/>
                </a:solidFill>
                <a:latin typeface="Kumbh Sans"/>
                <a:ea typeface="Kumbh Sans"/>
                <a:cs typeface="Kumbh Sans"/>
                <a:sym typeface="Kumbh Sans"/>
              </a:defRPr>
            </a:lvl5pPr>
            <a:lvl6pPr marL="2743200" marR="0" lvl="5" indent="-317500" algn="ctr" rtl="0">
              <a:lnSpc>
                <a:spcPct val="100000"/>
              </a:lnSpc>
              <a:spcBef>
                <a:spcPts val="0"/>
              </a:spcBef>
              <a:spcAft>
                <a:spcPts val="0"/>
              </a:spcAft>
              <a:buClr>
                <a:schemeClr val="dk1"/>
              </a:buClr>
              <a:buSzPts val="1800"/>
              <a:buFont typeface="Kumbh Sans"/>
              <a:buNone/>
              <a:defRPr sz="1800" b="0" i="0" u="none" strike="noStrike" cap="none">
                <a:solidFill>
                  <a:schemeClr val="dk1"/>
                </a:solidFill>
                <a:latin typeface="Kumbh Sans"/>
                <a:ea typeface="Kumbh Sans"/>
                <a:cs typeface="Kumbh Sans"/>
                <a:sym typeface="Kumbh Sans"/>
              </a:defRPr>
            </a:lvl6pPr>
            <a:lvl7pPr marL="3200400" marR="0" lvl="6" indent="-317500" algn="ctr" rtl="0">
              <a:lnSpc>
                <a:spcPct val="100000"/>
              </a:lnSpc>
              <a:spcBef>
                <a:spcPts val="0"/>
              </a:spcBef>
              <a:spcAft>
                <a:spcPts val="0"/>
              </a:spcAft>
              <a:buClr>
                <a:schemeClr val="dk1"/>
              </a:buClr>
              <a:buSzPts val="1800"/>
              <a:buFont typeface="Kumbh Sans"/>
              <a:buNone/>
              <a:defRPr sz="1800" b="0" i="0" u="none" strike="noStrike" cap="none">
                <a:solidFill>
                  <a:schemeClr val="dk1"/>
                </a:solidFill>
                <a:latin typeface="Kumbh Sans"/>
                <a:ea typeface="Kumbh Sans"/>
                <a:cs typeface="Kumbh Sans"/>
                <a:sym typeface="Kumbh Sans"/>
              </a:defRPr>
            </a:lvl7pPr>
            <a:lvl8pPr marL="3657600" marR="0" lvl="7" indent="-317500" algn="ctr" rtl="0">
              <a:lnSpc>
                <a:spcPct val="100000"/>
              </a:lnSpc>
              <a:spcBef>
                <a:spcPts val="0"/>
              </a:spcBef>
              <a:spcAft>
                <a:spcPts val="0"/>
              </a:spcAft>
              <a:buClr>
                <a:schemeClr val="dk1"/>
              </a:buClr>
              <a:buSzPts val="1800"/>
              <a:buFont typeface="Kumbh Sans"/>
              <a:buNone/>
              <a:defRPr sz="1800" b="0" i="0" u="none" strike="noStrike" cap="none">
                <a:solidFill>
                  <a:schemeClr val="dk1"/>
                </a:solidFill>
                <a:latin typeface="Kumbh Sans"/>
                <a:ea typeface="Kumbh Sans"/>
                <a:cs typeface="Kumbh Sans"/>
                <a:sym typeface="Kumbh Sans"/>
              </a:defRPr>
            </a:lvl8pPr>
            <a:lvl9pPr marL="4114800" marR="0" lvl="8" indent="-317500" algn="ctr" rtl="0">
              <a:lnSpc>
                <a:spcPct val="100000"/>
              </a:lnSpc>
              <a:spcBef>
                <a:spcPts val="0"/>
              </a:spcBef>
              <a:spcAft>
                <a:spcPts val="0"/>
              </a:spcAft>
              <a:buClr>
                <a:schemeClr val="dk1"/>
              </a:buClr>
              <a:buSzPts val="1800"/>
              <a:buFont typeface="Kumbh Sans"/>
              <a:buNone/>
              <a:defRPr sz="1800" b="0" i="0" u="none" strike="noStrike" cap="none">
                <a:solidFill>
                  <a:schemeClr val="dk1"/>
                </a:solidFill>
                <a:latin typeface="Kumbh Sans"/>
                <a:ea typeface="Kumbh Sans"/>
                <a:cs typeface="Kumbh Sans"/>
                <a:sym typeface="Kumbh Sans"/>
              </a:defRPr>
            </a:lvl9pPr>
          </a:lstStyle>
          <a:p>
            <a:pPr marL="0" indent="0">
              <a:spcAft>
                <a:spcPts val="1000"/>
              </a:spcAft>
            </a:pPr>
            <a:r>
              <a:rPr lang="en-US" dirty="0"/>
              <a:t>Manar Mayyaleh</a:t>
            </a:r>
          </a:p>
        </p:txBody>
      </p:sp>
      <p:sp>
        <p:nvSpPr>
          <p:cNvPr id="4" name="Google Shape;265;p37">
            <a:extLst>
              <a:ext uri="{FF2B5EF4-FFF2-40B4-BE49-F238E27FC236}">
                <a16:creationId xmlns:a16="http://schemas.microsoft.com/office/drawing/2014/main" id="{3AA6B839-647E-7A51-ECFC-4AA46C70AB4E}"/>
              </a:ext>
            </a:extLst>
          </p:cNvPr>
          <p:cNvSpPr/>
          <p:nvPr/>
        </p:nvSpPr>
        <p:spPr>
          <a:xfrm>
            <a:off x="428810" y="3203279"/>
            <a:ext cx="2060260" cy="437400"/>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329;p37">
            <a:extLst>
              <a:ext uri="{FF2B5EF4-FFF2-40B4-BE49-F238E27FC236}">
                <a16:creationId xmlns:a16="http://schemas.microsoft.com/office/drawing/2014/main" id="{A71DFAC8-F380-3E20-FDFA-8EAB8CE94F9B}"/>
              </a:ext>
            </a:extLst>
          </p:cNvPr>
          <p:cNvSpPr txBox="1">
            <a:spLocks/>
          </p:cNvSpPr>
          <p:nvPr/>
        </p:nvSpPr>
        <p:spPr>
          <a:xfrm>
            <a:off x="431587" y="3203601"/>
            <a:ext cx="2057483" cy="320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15000"/>
              </a:lnSpc>
              <a:spcBef>
                <a:spcPts val="0"/>
              </a:spcBef>
              <a:spcAft>
                <a:spcPts val="0"/>
              </a:spcAft>
              <a:buClr>
                <a:schemeClr val="dk1"/>
              </a:buClr>
              <a:buSzPts val="1400"/>
              <a:buFont typeface="Kumbh Sans"/>
              <a:buNone/>
              <a:defRPr sz="1600" b="0" i="0" u="none" strike="noStrike" cap="none">
                <a:solidFill>
                  <a:schemeClr val="dk1"/>
                </a:solidFill>
                <a:latin typeface="Kumbh Sans"/>
                <a:ea typeface="Kumbh Sans"/>
                <a:cs typeface="Kumbh Sans"/>
                <a:sym typeface="Kumbh Sans"/>
              </a:defRPr>
            </a:lvl1pPr>
            <a:lvl2pPr marL="914400" marR="0" lvl="1" indent="-317500" algn="ctr" rtl="0">
              <a:lnSpc>
                <a:spcPct val="100000"/>
              </a:lnSpc>
              <a:spcBef>
                <a:spcPts val="1000"/>
              </a:spcBef>
              <a:spcAft>
                <a:spcPts val="0"/>
              </a:spcAft>
              <a:buClr>
                <a:schemeClr val="dk1"/>
              </a:buClr>
              <a:buSzPts val="1800"/>
              <a:buFont typeface="Kumbh Sans"/>
              <a:buNone/>
              <a:defRPr sz="1800" b="0" i="0" u="none" strike="noStrike" cap="none">
                <a:solidFill>
                  <a:schemeClr val="dk1"/>
                </a:solidFill>
                <a:latin typeface="Kumbh Sans"/>
                <a:ea typeface="Kumbh Sans"/>
                <a:cs typeface="Kumbh Sans"/>
                <a:sym typeface="Kumbh Sans"/>
              </a:defRPr>
            </a:lvl2pPr>
            <a:lvl3pPr marL="1371600" marR="0" lvl="2" indent="-317500" algn="ctr" rtl="0">
              <a:lnSpc>
                <a:spcPct val="100000"/>
              </a:lnSpc>
              <a:spcBef>
                <a:spcPts val="0"/>
              </a:spcBef>
              <a:spcAft>
                <a:spcPts val="0"/>
              </a:spcAft>
              <a:buClr>
                <a:schemeClr val="dk1"/>
              </a:buClr>
              <a:buSzPts val="1800"/>
              <a:buFont typeface="Kumbh Sans"/>
              <a:buNone/>
              <a:defRPr sz="1800" b="0" i="0" u="none" strike="noStrike" cap="none">
                <a:solidFill>
                  <a:schemeClr val="dk1"/>
                </a:solidFill>
                <a:latin typeface="Kumbh Sans"/>
                <a:ea typeface="Kumbh Sans"/>
                <a:cs typeface="Kumbh Sans"/>
                <a:sym typeface="Kumbh Sans"/>
              </a:defRPr>
            </a:lvl3pPr>
            <a:lvl4pPr marL="1828800" marR="0" lvl="3" indent="-317500" algn="ctr" rtl="0">
              <a:lnSpc>
                <a:spcPct val="100000"/>
              </a:lnSpc>
              <a:spcBef>
                <a:spcPts val="0"/>
              </a:spcBef>
              <a:spcAft>
                <a:spcPts val="0"/>
              </a:spcAft>
              <a:buClr>
                <a:schemeClr val="dk1"/>
              </a:buClr>
              <a:buSzPts val="1800"/>
              <a:buFont typeface="Kumbh Sans"/>
              <a:buNone/>
              <a:defRPr sz="1800" b="0" i="0" u="none" strike="noStrike" cap="none">
                <a:solidFill>
                  <a:schemeClr val="dk1"/>
                </a:solidFill>
                <a:latin typeface="Kumbh Sans"/>
                <a:ea typeface="Kumbh Sans"/>
                <a:cs typeface="Kumbh Sans"/>
                <a:sym typeface="Kumbh Sans"/>
              </a:defRPr>
            </a:lvl4pPr>
            <a:lvl5pPr marL="2286000" marR="0" lvl="4" indent="-317500" algn="ctr" rtl="0">
              <a:lnSpc>
                <a:spcPct val="100000"/>
              </a:lnSpc>
              <a:spcBef>
                <a:spcPts val="0"/>
              </a:spcBef>
              <a:spcAft>
                <a:spcPts val="0"/>
              </a:spcAft>
              <a:buClr>
                <a:schemeClr val="dk1"/>
              </a:buClr>
              <a:buSzPts val="1800"/>
              <a:buFont typeface="Kumbh Sans"/>
              <a:buNone/>
              <a:defRPr sz="1800" b="0" i="0" u="none" strike="noStrike" cap="none">
                <a:solidFill>
                  <a:schemeClr val="dk1"/>
                </a:solidFill>
                <a:latin typeface="Kumbh Sans"/>
                <a:ea typeface="Kumbh Sans"/>
                <a:cs typeface="Kumbh Sans"/>
                <a:sym typeface="Kumbh Sans"/>
              </a:defRPr>
            </a:lvl5pPr>
            <a:lvl6pPr marL="2743200" marR="0" lvl="5" indent="-317500" algn="ctr" rtl="0">
              <a:lnSpc>
                <a:spcPct val="100000"/>
              </a:lnSpc>
              <a:spcBef>
                <a:spcPts val="0"/>
              </a:spcBef>
              <a:spcAft>
                <a:spcPts val="0"/>
              </a:spcAft>
              <a:buClr>
                <a:schemeClr val="dk1"/>
              </a:buClr>
              <a:buSzPts val="1800"/>
              <a:buFont typeface="Kumbh Sans"/>
              <a:buNone/>
              <a:defRPr sz="1800" b="0" i="0" u="none" strike="noStrike" cap="none">
                <a:solidFill>
                  <a:schemeClr val="dk1"/>
                </a:solidFill>
                <a:latin typeface="Kumbh Sans"/>
                <a:ea typeface="Kumbh Sans"/>
                <a:cs typeface="Kumbh Sans"/>
                <a:sym typeface="Kumbh Sans"/>
              </a:defRPr>
            </a:lvl6pPr>
            <a:lvl7pPr marL="3200400" marR="0" lvl="6" indent="-317500" algn="ctr" rtl="0">
              <a:lnSpc>
                <a:spcPct val="100000"/>
              </a:lnSpc>
              <a:spcBef>
                <a:spcPts val="0"/>
              </a:spcBef>
              <a:spcAft>
                <a:spcPts val="0"/>
              </a:spcAft>
              <a:buClr>
                <a:schemeClr val="dk1"/>
              </a:buClr>
              <a:buSzPts val="1800"/>
              <a:buFont typeface="Kumbh Sans"/>
              <a:buNone/>
              <a:defRPr sz="1800" b="0" i="0" u="none" strike="noStrike" cap="none">
                <a:solidFill>
                  <a:schemeClr val="dk1"/>
                </a:solidFill>
                <a:latin typeface="Kumbh Sans"/>
                <a:ea typeface="Kumbh Sans"/>
                <a:cs typeface="Kumbh Sans"/>
                <a:sym typeface="Kumbh Sans"/>
              </a:defRPr>
            </a:lvl7pPr>
            <a:lvl8pPr marL="3657600" marR="0" lvl="7" indent="-317500" algn="ctr" rtl="0">
              <a:lnSpc>
                <a:spcPct val="100000"/>
              </a:lnSpc>
              <a:spcBef>
                <a:spcPts val="0"/>
              </a:spcBef>
              <a:spcAft>
                <a:spcPts val="0"/>
              </a:spcAft>
              <a:buClr>
                <a:schemeClr val="dk1"/>
              </a:buClr>
              <a:buSzPts val="1800"/>
              <a:buFont typeface="Kumbh Sans"/>
              <a:buNone/>
              <a:defRPr sz="1800" b="0" i="0" u="none" strike="noStrike" cap="none">
                <a:solidFill>
                  <a:schemeClr val="dk1"/>
                </a:solidFill>
                <a:latin typeface="Kumbh Sans"/>
                <a:ea typeface="Kumbh Sans"/>
                <a:cs typeface="Kumbh Sans"/>
                <a:sym typeface="Kumbh Sans"/>
              </a:defRPr>
            </a:lvl8pPr>
            <a:lvl9pPr marL="4114800" marR="0" lvl="8" indent="-317500" algn="ctr" rtl="0">
              <a:lnSpc>
                <a:spcPct val="100000"/>
              </a:lnSpc>
              <a:spcBef>
                <a:spcPts val="0"/>
              </a:spcBef>
              <a:spcAft>
                <a:spcPts val="0"/>
              </a:spcAft>
              <a:buClr>
                <a:schemeClr val="dk1"/>
              </a:buClr>
              <a:buSzPts val="1800"/>
              <a:buFont typeface="Kumbh Sans"/>
              <a:buNone/>
              <a:defRPr sz="1800" b="0" i="0" u="none" strike="noStrike" cap="none">
                <a:solidFill>
                  <a:schemeClr val="dk1"/>
                </a:solidFill>
                <a:latin typeface="Kumbh Sans"/>
                <a:ea typeface="Kumbh Sans"/>
                <a:cs typeface="Kumbh Sans"/>
                <a:sym typeface="Kumbh Sans"/>
              </a:defRPr>
            </a:lvl9pPr>
          </a:lstStyle>
          <a:p>
            <a:pPr marL="0" indent="0" algn="l">
              <a:spcAft>
                <a:spcPts val="1000"/>
              </a:spcAft>
            </a:pPr>
            <a:r>
              <a:rPr lang="en-US" dirty="0" err="1"/>
              <a:t>Dr.Mona</a:t>
            </a:r>
            <a:r>
              <a:rPr lang="en-US" dirty="0"/>
              <a:t> </a:t>
            </a:r>
            <a:r>
              <a:rPr lang="en-US" dirty="0" err="1"/>
              <a:t>Demaidi</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67"/>
        <p:cNvGrpSpPr/>
        <p:nvPr/>
      </p:nvGrpSpPr>
      <p:grpSpPr>
        <a:xfrm>
          <a:off x="0" y="0"/>
          <a:ext cx="0" cy="0"/>
          <a:chOff x="0" y="0"/>
          <a:chExt cx="0" cy="0"/>
        </a:xfrm>
      </p:grpSpPr>
      <p:sp>
        <p:nvSpPr>
          <p:cNvPr id="968" name="Google Shape;968;p52"/>
          <p:cNvSpPr/>
          <p:nvPr/>
        </p:nvSpPr>
        <p:spPr>
          <a:xfrm flipH="1">
            <a:off x="4246935" y="1710300"/>
            <a:ext cx="2796940" cy="814200"/>
          </a:xfrm>
          <a:prstGeom prst="rect">
            <a:avLst/>
          </a:prstGeom>
          <a:solidFill>
            <a:schemeClr val="accent6"/>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69" name="Google Shape;969;p52"/>
          <p:cNvGrpSpPr/>
          <p:nvPr/>
        </p:nvGrpSpPr>
        <p:grpSpPr>
          <a:xfrm flipH="1">
            <a:off x="6853581" y="1782233"/>
            <a:ext cx="114075" cy="114075"/>
            <a:chOff x="793375" y="2989875"/>
            <a:chExt cx="225000" cy="225000"/>
          </a:xfrm>
        </p:grpSpPr>
        <p:cxnSp>
          <p:nvCxnSpPr>
            <p:cNvPr id="970" name="Google Shape;970;p52"/>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971" name="Google Shape;971;p52"/>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972" name="Google Shape;972;p52"/>
          <p:cNvSpPr txBox="1">
            <a:spLocks noGrp="1"/>
          </p:cNvSpPr>
          <p:nvPr>
            <p:ph type="title"/>
          </p:nvPr>
        </p:nvSpPr>
        <p:spPr>
          <a:xfrm flipH="1">
            <a:off x="4542475" y="1869400"/>
            <a:ext cx="2345700" cy="496800"/>
          </a:xfrm>
          <a:prstGeom prst="rect">
            <a:avLst/>
          </a:prstGeom>
        </p:spPr>
        <p:txBody>
          <a:bodyPr spcFirstLastPara="1" wrap="square" lIns="91425" tIns="91425" rIns="91425" bIns="91425" anchor="ctr" anchorCtr="0">
            <a:noAutofit/>
          </a:bodyPr>
          <a:lstStyle/>
          <a:p>
            <a:pPr lvl="0"/>
            <a:r>
              <a:rPr lang="en-US" dirty="0">
                <a:solidFill>
                  <a:srgbClr val="222222"/>
                </a:solidFill>
              </a:rPr>
              <a:t>Database</a:t>
            </a:r>
            <a:endParaRPr dirty="0"/>
          </a:p>
        </p:txBody>
      </p:sp>
      <p:pic>
        <p:nvPicPr>
          <p:cNvPr id="973" name="Google Shape;973;p52"/>
          <p:cNvPicPr preferRelativeResize="0"/>
          <p:nvPr/>
        </p:nvPicPr>
        <p:blipFill>
          <a:blip r:embed="rId3">
            <a:alphaModFix/>
          </a:blip>
          <a:stretch>
            <a:fillRect/>
          </a:stretch>
        </p:blipFill>
        <p:spPr>
          <a:xfrm>
            <a:off x="1181275" y="1044176"/>
            <a:ext cx="2723449" cy="2796075"/>
          </a:xfrm>
          <a:prstGeom prst="rect">
            <a:avLst/>
          </a:prstGeom>
          <a:noFill/>
          <a:ln>
            <a:noFill/>
          </a:ln>
        </p:spPr>
      </p:pic>
      <p:sp>
        <p:nvSpPr>
          <p:cNvPr id="974" name="Google Shape;974;p52"/>
          <p:cNvSpPr/>
          <p:nvPr/>
        </p:nvSpPr>
        <p:spPr>
          <a:xfrm>
            <a:off x="656802" y="773348"/>
            <a:ext cx="521400" cy="521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52"/>
          <p:cNvSpPr/>
          <p:nvPr/>
        </p:nvSpPr>
        <p:spPr>
          <a:xfrm>
            <a:off x="2745700" y="-63475"/>
            <a:ext cx="1504200" cy="1504200"/>
          </a:xfrm>
          <a:prstGeom prst="ellipse">
            <a:avLst/>
          </a:prstGeom>
          <a:solidFill>
            <a:srgbClr val="FFD7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52"/>
          <p:cNvSpPr/>
          <p:nvPr/>
        </p:nvSpPr>
        <p:spPr>
          <a:xfrm>
            <a:off x="7039600" y="496725"/>
            <a:ext cx="847500" cy="847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52"/>
          <p:cNvSpPr/>
          <p:nvPr/>
        </p:nvSpPr>
        <p:spPr>
          <a:xfrm flipH="1">
            <a:off x="4460532" y="2528950"/>
            <a:ext cx="2583343" cy="881400"/>
          </a:xfrm>
          <a:prstGeom prst="rect">
            <a:avLst/>
          </a:prstGeom>
          <a:solidFill>
            <a:srgbClr val="FFF8F0"/>
          </a:solidFill>
          <a:ln w="19050" cap="flat" cmpd="sng">
            <a:solidFill>
              <a:srgbClr val="222222"/>
            </a:solidFill>
            <a:prstDash val="solid"/>
            <a:round/>
            <a:headEnd type="none" w="sm" len="sm"/>
            <a:tailEnd type="none" w="sm" len="sm"/>
          </a:ln>
          <a:effectLst>
            <a:outerShdw dist="95250" dir="336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52"/>
          <p:cNvSpPr txBox="1"/>
          <p:nvPr/>
        </p:nvSpPr>
        <p:spPr>
          <a:xfrm flipH="1">
            <a:off x="7043800" y="1710300"/>
            <a:ext cx="1392900" cy="1722900"/>
          </a:xfrm>
          <a:prstGeom prst="rect">
            <a:avLst/>
          </a:prstGeom>
          <a:solidFill>
            <a:schemeClr val="accent6"/>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2600">
              <a:solidFill>
                <a:srgbClr val="222222"/>
              </a:solidFill>
              <a:latin typeface="Modak"/>
              <a:ea typeface="Modak"/>
              <a:cs typeface="Modak"/>
              <a:sym typeface="Modak"/>
            </a:endParaRPr>
          </a:p>
        </p:txBody>
      </p:sp>
      <p:grpSp>
        <p:nvGrpSpPr>
          <p:cNvPr id="979" name="Google Shape;979;p52"/>
          <p:cNvGrpSpPr/>
          <p:nvPr/>
        </p:nvGrpSpPr>
        <p:grpSpPr>
          <a:xfrm flipH="1">
            <a:off x="6853581" y="2640995"/>
            <a:ext cx="114075" cy="114075"/>
            <a:chOff x="793375" y="2989875"/>
            <a:chExt cx="225000" cy="225000"/>
          </a:xfrm>
        </p:grpSpPr>
        <p:cxnSp>
          <p:nvCxnSpPr>
            <p:cNvPr id="980" name="Google Shape;980;p52"/>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981" name="Google Shape;981;p52"/>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982" name="Google Shape;982;p52"/>
          <p:cNvSpPr txBox="1">
            <a:spLocks noGrp="1"/>
          </p:cNvSpPr>
          <p:nvPr>
            <p:ph type="subTitle" idx="1"/>
          </p:nvPr>
        </p:nvSpPr>
        <p:spPr>
          <a:xfrm flipH="1">
            <a:off x="4246935" y="2735456"/>
            <a:ext cx="2888831" cy="1138642"/>
          </a:xfrm>
          <a:prstGeom prst="rect">
            <a:avLst/>
          </a:prstGeom>
        </p:spPr>
        <p:txBody>
          <a:bodyPr spcFirstLastPara="1" wrap="square" lIns="91425" tIns="91425" rIns="91425" bIns="91425" anchor="t" anchorCtr="0">
            <a:noAutofit/>
          </a:bodyPr>
          <a:lstStyle/>
          <a:p>
            <a:pPr lvl="0"/>
            <a:r>
              <a:rPr lang="en-US" dirty="0"/>
              <a:t>We used the database Playfab to track kids performance.</a:t>
            </a:r>
            <a:endParaRPr lang="en-US" dirty="0">
              <a:solidFill>
                <a:srgbClr val="222222"/>
              </a:solidFill>
            </a:endParaRPr>
          </a:p>
        </p:txBody>
      </p:sp>
      <p:sp>
        <p:nvSpPr>
          <p:cNvPr id="983" name="Google Shape;983;p52"/>
          <p:cNvSpPr/>
          <p:nvPr/>
        </p:nvSpPr>
        <p:spPr>
          <a:xfrm>
            <a:off x="-94500" y="3121250"/>
            <a:ext cx="1151700" cy="11517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4" name="Google Shape;984;p52"/>
          <p:cNvGrpSpPr/>
          <p:nvPr/>
        </p:nvGrpSpPr>
        <p:grpSpPr>
          <a:xfrm>
            <a:off x="1112537" y="1555826"/>
            <a:ext cx="2477416" cy="2284419"/>
            <a:chOff x="1112537" y="1654613"/>
            <a:chExt cx="2477416" cy="2284419"/>
          </a:xfrm>
        </p:grpSpPr>
        <p:sp>
          <p:nvSpPr>
            <p:cNvPr id="985" name="Google Shape;985;p52"/>
            <p:cNvSpPr/>
            <p:nvPr/>
          </p:nvSpPr>
          <p:spPr>
            <a:xfrm rot="-1295490">
              <a:off x="1353370" y="1976911"/>
              <a:ext cx="1992050" cy="1640971"/>
            </a:xfrm>
            <a:custGeom>
              <a:avLst/>
              <a:gdLst/>
              <a:ahLst/>
              <a:cxnLst/>
              <a:rect l="l" t="t" r="r" b="b"/>
              <a:pathLst>
                <a:path w="26827" h="22099" extrusionOk="0">
                  <a:moveTo>
                    <a:pt x="14881" y="1"/>
                  </a:moveTo>
                  <a:cubicBezTo>
                    <a:pt x="14233" y="1"/>
                    <a:pt x="13585" y="32"/>
                    <a:pt x="12940" y="96"/>
                  </a:cubicBezTo>
                  <a:cubicBezTo>
                    <a:pt x="9368" y="453"/>
                    <a:pt x="6057" y="2008"/>
                    <a:pt x="3685" y="4728"/>
                  </a:cubicBezTo>
                  <a:cubicBezTo>
                    <a:pt x="2711" y="5841"/>
                    <a:pt x="1929" y="7136"/>
                    <a:pt x="1512" y="8552"/>
                  </a:cubicBezTo>
                  <a:cubicBezTo>
                    <a:pt x="1191" y="9630"/>
                    <a:pt x="1095" y="10768"/>
                    <a:pt x="1191" y="11889"/>
                  </a:cubicBezTo>
                  <a:cubicBezTo>
                    <a:pt x="1234" y="12384"/>
                    <a:pt x="1304" y="12871"/>
                    <a:pt x="1417" y="13349"/>
                  </a:cubicBezTo>
                  <a:cubicBezTo>
                    <a:pt x="1599" y="14131"/>
                    <a:pt x="1860" y="14896"/>
                    <a:pt x="2207" y="15617"/>
                  </a:cubicBezTo>
                  <a:cubicBezTo>
                    <a:pt x="2286" y="15774"/>
                    <a:pt x="2989" y="16790"/>
                    <a:pt x="2903" y="16938"/>
                  </a:cubicBezTo>
                  <a:cubicBezTo>
                    <a:pt x="2659" y="17329"/>
                    <a:pt x="2407" y="17746"/>
                    <a:pt x="2129" y="18172"/>
                  </a:cubicBezTo>
                  <a:cubicBezTo>
                    <a:pt x="1451" y="19223"/>
                    <a:pt x="878" y="20336"/>
                    <a:pt x="278" y="21431"/>
                  </a:cubicBezTo>
                  <a:cubicBezTo>
                    <a:pt x="0" y="21926"/>
                    <a:pt x="96" y="22013"/>
                    <a:pt x="634" y="22074"/>
                  </a:cubicBezTo>
                  <a:cubicBezTo>
                    <a:pt x="771" y="22090"/>
                    <a:pt x="903" y="22099"/>
                    <a:pt x="1029" y="22099"/>
                  </a:cubicBezTo>
                  <a:cubicBezTo>
                    <a:pt x="1718" y="22099"/>
                    <a:pt x="2233" y="21833"/>
                    <a:pt x="2468" y="21040"/>
                  </a:cubicBezTo>
                  <a:cubicBezTo>
                    <a:pt x="2503" y="20901"/>
                    <a:pt x="3728" y="18902"/>
                    <a:pt x="4336" y="17894"/>
                  </a:cubicBezTo>
                  <a:cubicBezTo>
                    <a:pt x="4353" y="17866"/>
                    <a:pt x="4387" y="17849"/>
                    <a:pt x="4423" y="17849"/>
                  </a:cubicBezTo>
                  <a:cubicBezTo>
                    <a:pt x="4444" y="17849"/>
                    <a:pt x="4465" y="17855"/>
                    <a:pt x="4484" y="17868"/>
                  </a:cubicBezTo>
                  <a:cubicBezTo>
                    <a:pt x="4693" y="18007"/>
                    <a:pt x="4849" y="18111"/>
                    <a:pt x="5014" y="18224"/>
                  </a:cubicBezTo>
                  <a:cubicBezTo>
                    <a:pt x="6547" y="19284"/>
                    <a:pt x="8520" y="20003"/>
                    <a:pt x="10572" y="20003"/>
                  </a:cubicBezTo>
                  <a:cubicBezTo>
                    <a:pt x="12929" y="20003"/>
                    <a:pt x="15390" y="19054"/>
                    <a:pt x="17406" y="16582"/>
                  </a:cubicBezTo>
                  <a:cubicBezTo>
                    <a:pt x="18771" y="14904"/>
                    <a:pt x="19527" y="12549"/>
                    <a:pt x="19979" y="10473"/>
                  </a:cubicBezTo>
                  <a:cubicBezTo>
                    <a:pt x="20943" y="6049"/>
                    <a:pt x="25732" y="3868"/>
                    <a:pt x="26748" y="3399"/>
                  </a:cubicBezTo>
                  <a:cubicBezTo>
                    <a:pt x="26827" y="3364"/>
                    <a:pt x="26827" y="3251"/>
                    <a:pt x="26748" y="3216"/>
                  </a:cubicBezTo>
                  <a:cubicBezTo>
                    <a:pt x="26201" y="2938"/>
                    <a:pt x="24628" y="2113"/>
                    <a:pt x="24419" y="2026"/>
                  </a:cubicBezTo>
                  <a:cubicBezTo>
                    <a:pt x="23211" y="1530"/>
                    <a:pt x="21977" y="1105"/>
                    <a:pt x="20709" y="774"/>
                  </a:cubicBezTo>
                  <a:cubicBezTo>
                    <a:pt x="18808" y="284"/>
                    <a:pt x="16843" y="1"/>
                    <a:pt x="148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52"/>
            <p:cNvSpPr/>
            <p:nvPr/>
          </p:nvSpPr>
          <p:spPr>
            <a:xfrm rot="-1295490">
              <a:off x="1766723" y="3401382"/>
              <a:ext cx="49825" cy="83909"/>
            </a:xfrm>
            <a:custGeom>
              <a:avLst/>
              <a:gdLst/>
              <a:ahLst/>
              <a:cxnLst/>
              <a:rect l="l" t="t" r="r" b="b"/>
              <a:pathLst>
                <a:path w="671" h="1130" extrusionOk="0">
                  <a:moveTo>
                    <a:pt x="609" y="0"/>
                  </a:moveTo>
                  <a:cubicBezTo>
                    <a:pt x="453" y="270"/>
                    <a:pt x="236" y="635"/>
                    <a:pt x="1" y="1008"/>
                  </a:cubicBezTo>
                  <a:cubicBezTo>
                    <a:pt x="18" y="1069"/>
                    <a:pt x="18" y="1104"/>
                    <a:pt x="10" y="1130"/>
                  </a:cubicBezTo>
                  <a:cubicBezTo>
                    <a:pt x="227" y="756"/>
                    <a:pt x="444" y="391"/>
                    <a:pt x="670" y="35"/>
                  </a:cubicBezTo>
                  <a:cubicBezTo>
                    <a:pt x="653" y="26"/>
                    <a:pt x="635" y="18"/>
                    <a:pt x="609" y="0"/>
                  </a:cubicBezTo>
                  <a:close/>
                </a:path>
              </a:pathLst>
            </a:custGeom>
            <a:solidFill>
              <a:srgbClr val="B0D8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52"/>
            <p:cNvSpPr/>
            <p:nvPr/>
          </p:nvSpPr>
          <p:spPr>
            <a:xfrm rot="-1295490">
              <a:off x="1684869" y="3510187"/>
              <a:ext cx="151704" cy="253731"/>
            </a:xfrm>
            <a:custGeom>
              <a:avLst/>
              <a:gdLst/>
              <a:ahLst/>
              <a:cxnLst/>
              <a:rect l="l" t="t" r="r" b="b"/>
              <a:pathLst>
                <a:path w="2043" h="3417" extrusionOk="0">
                  <a:moveTo>
                    <a:pt x="2043" y="1"/>
                  </a:moveTo>
                  <a:lnTo>
                    <a:pt x="2043" y="1"/>
                  </a:lnTo>
                  <a:cubicBezTo>
                    <a:pt x="1799" y="392"/>
                    <a:pt x="1547" y="809"/>
                    <a:pt x="1269" y="1235"/>
                  </a:cubicBezTo>
                  <a:cubicBezTo>
                    <a:pt x="1069" y="1548"/>
                    <a:pt x="878" y="1861"/>
                    <a:pt x="696" y="2182"/>
                  </a:cubicBezTo>
                  <a:cubicBezTo>
                    <a:pt x="609" y="2434"/>
                    <a:pt x="487" y="2643"/>
                    <a:pt x="348" y="2791"/>
                  </a:cubicBezTo>
                  <a:cubicBezTo>
                    <a:pt x="226" y="2999"/>
                    <a:pt x="113" y="3208"/>
                    <a:pt x="0" y="3416"/>
                  </a:cubicBezTo>
                  <a:cubicBezTo>
                    <a:pt x="591" y="2478"/>
                    <a:pt x="1260" y="1348"/>
                    <a:pt x="2043" y="1"/>
                  </a:cubicBezTo>
                  <a:close/>
                </a:path>
              </a:pathLst>
            </a:custGeom>
            <a:solidFill>
              <a:srgbClr val="B0D8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52"/>
            <p:cNvSpPr/>
            <p:nvPr/>
          </p:nvSpPr>
          <p:spPr>
            <a:xfrm rot="-1295490">
              <a:off x="1859424" y="3748486"/>
              <a:ext cx="19381" cy="35568"/>
            </a:xfrm>
            <a:custGeom>
              <a:avLst/>
              <a:gdLst/>
              <a:ahLst/>
              <a:cxnLst/>
              <a:rect l="l" t="t" r="r" b="b"/>
              <a:pathLst>
                <a:path w="261" h="479" extrusionOk="0">
                  <a:moveTo>
                    <a:pt x="261" y="1"/>
                  </a:moveTo>
                  <a:lnTo>
                    <a:pt x="261" y="1"/>
                  </a:lnTo>
                  <a:cubicBezTo>
                    <a:pt x="244" y="29"/>
                    <a:pt x="227" y="57"/>
                    <a:pt x="212" y="83"/>
                  </a:cubicBezTo>
                  <a:lnTo>
                    <a:pt x="212" y="83"/>
                  </a:lnTo>
                  <a:cubicBezTo>
                    <a:pt x="228" y="58"/>
                    <a:pt x="244" y="33"/>
                    <a:pt x="261" y="1"/>
                  </a:cubicBezTo>
                  <a:close/>
                  <a:moveTo>
                    <a:pt x="212" y="83"/>
                  </a:moveTo>
                  <a:lnTo>
                    <a:pt x="212" y="83"/>
                  </a:lnTo>
                  <a:cubicBezTo>
                    <a:pt x="211" y="85"/>
                    <a:pt x="210" y="86"/>
                    <a:pt x="209" y="88"/>
                  </a:cubicBezTo>
                  <a:cubicBezTo>
                    <a:pt x="132" y="216"/>
                    <a:pt x="38" y="336"/>
                    <a:pt x="2" y="472"/>
                  </a:cubicBezTo>
                  <a:lnTo>
                    <a:pt x="2" y="472"/>
                  </a:lnTo>
                  <a:cubicBezTo>
                    <a:pt x="16" y="425"/>
                    <a:pt x="91" y="286"/>
                    <a:pt x="212" y="83"/>
                  </a:cubicBezTo>
                  <a:close/>
                  <a:moveTo>
                    <a:pt x="2" y="472"/>
                  </a:moveTo>
                  <a:lnTo>
                    <a:pt x="2" y="472"/>
                  </a:lnTo>
                  <a:cubicBezTo>
                    <a:pt x="1" y="474"/>
                    <a:pt x="0" y="477"/>
                    <a:pt x="0" y="479"/>
                  </a:cubicBezTo>
                  <a:cubicBezTo>
                    <a:pt x="1" y="476"/>
                    <a:pt x="1" y="474"/>
                    <a:pt x="2" y="472"/>
                  </a:cubicBezTo>
                  <a:close/>
                </a:path>
              </a:pathLst>
            </a:custGeom>
            <a:solidFill>
              <a:srgbClr val="B0D8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52"/>
            <p:cNvSpPr/>
            <p:nvPr/>
          </p:nvSpPr>
          <p:spPr>
            <a:xfrm rot="-1295490">
              <a:off x="1667252" y="2069828"/>
              <a:ext cx="1673940" cy="1331103"/>
            </a:xfrm>
            <a:custGeom>
              <a:avLst/>
              <a:gdLst/>
              <a:ahLst/>
              <a:cxnLst/>
              <a:rect l="l" t="t" r="r" b="b"/>
              <a:pathLst>
                <a:path w="22543" h="17926" extrusionOk="0">
                  <a:moveTo>
                    <a:pt x="20136" y="1"/>
                  </a:moveTo>
                  <a:cubicBezTo>
                    <a:pt x="18319" y="1018"/>
                    <a:pt x="15434" y="3077"/>
                    <a:pt x="14704" y="6397"/>
                  </a:cubicBezTo>
                  <a:cubicBezTo>
                    <a:pt x="14252" y="8474"/>
                    <a:pt x="13505" y="10837"/>
                    <a:pt x="12132" y="12506"/>
                  </a:cubicBezTo>
                  <a:cubicBezTo>
                    <a:pt x="10118" y="14977"/>
                    <a:pt x="7657" y="15925"/>
                    <a:pt x="5300" y="15925"/>
                  </a:cubicBezTo>
                  <a:cubicBezTo>
                    <a:pt x="3619" y="15925"/>
                    <a:pt x="1992" y="15443"/>
                    <a:pt x="618" y="14687"/>
                  </a:cubicBezTo>
                  <a:cubicBezTo>
                    <a:pt x="400" y="15043"/>
                    <a:pt x="200" y="15391"/>
                    <a:pt x="1" y="15730"/>
                  </a:cubicBezTo>
                  <a:cubicBezTo>
                    <a:pt x="261" y="15904"/>
                    <a:pt x="444" y="16025"/>
                    <a:pt x="626" y="16147"/>
                  </a:cubicBezTo>
                  <a:cubicBezTo>
                    <a:pt x="2159" y="17207"/>
                    <a:pt x="4132" y="17926"/>
                    <a:pt x="6184" y="17926"/>
                  </a:cubicBezTo>
                  <a:cubicBezTo>
                    <a:pt x="8541" y="17926"/>
                    <a:pt x="11002" y="16977"/>
                    <a:pt x="13018" y="14505"/>
                  </a:cubicBezTo>
                  <a:cubicBezTo>
                    <a:pt x="14383" y="12827"/>
                    <a:pt x="15139" y="10472"/>
                    <a:pt x="15591" y="8396"/>
                  </a:cubicBezTo>
                  <a:cubicBezTo>
                    <a:pt x="16660" y="3494"/>
                    <a:pt x="22421" y="1348"/>
                    <a:pt x="22543" y="1226"/>
                  </a:cubicBezTo>
                  <a:lnTo>
                    <a:pt x="22543" y="1226"/>
                  </a:lnTo>
                  <a:cubicBezTo>
                    <a:pt x="22543" y="1226"/>
                    <a:pt x="22543" y="1226"/>
                    <a:pt x="22543" y="1226"/>
                  </a:cubicBezTo>
                  <a:cubicBezTo>
                    <a:pt x="22518" y="1226"/>
                    <a:pt x="20638" y="243"/>
                    <a:pt x="201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52"/>
            <p:cNvSpPr/>
            <p:nvPr/>
          </p:nvSpPr>
          <p:spPr>
            <a:xfrm rot="-1295490">
              <a:off x="1712897" y="3803879"/>
              <a:ext cx="34900" cy="65196"/>
            </a:xfrm>
            <a:custGeom>
              <a:avLst/>
              <a:gdLst/>
              <a:ahLst/>
              <a:cxnLst/>
              <a:rect l="l" t="t" r="r" b="b"/>
              <a:pathLst>
                <a:path w="470" h="878" extrusionOk="0">
                  <a:moveTo>
                    <a:pt x="0" y="878"/>
                  </a:moveTo>
                  <a:cubicBezTo>
                    <a:pt x="157" y="582"/>
                    <a:pt x="313" y="296"/>
                    <a:pt x="469" y="0"/>
                  </a:cubicBezTo>
                  <a:cubicBezTo>
                    <a:pt x="313" y="296"/>
                    <a:pt x="157" y="582"/>
                    <a:pt x="0" y="878"/>
                  </a:cubicBezTo>
                  <a:close/>
                </a:path>
              </a:pathLst>
            </a:custGeom>
            <a:solidFill>
              <a:srgbClr val="B0D8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52"/>
            <p:cNvSpPr/>
            <p:nvPr/>
          </p:nvSpPr>
          <p:spPr>
            <a:xfrm rot="-1295490">
              <a:off x="1829573" y="3526161"/>
              <a:ext cx="123338" cy="204574"/>
            </a:xfrm>
            <a:custGeom>
              <a:avLst/>
              <a:gdLst/>
              <a:ahLst/>
              <a:cxnLst/>
              <a:rect l="l" t="t" r="r" b="b"/>
              <a:pathLst>
                <a:path w="1661" h="2755" extrusionOk="0">
                  <a:moveTo>
                    <a:pt x="1661" y="0"/>
                  </a:moveTo>
                  <a:cubicBezTo>
                    <a:pt x="1578" y="137"/>
                    <a:pt x="1496" y="274"/>
                    <a:pt x="1413" y="411"/>
                  </a:cubicBezTo>
                  <a:lnTo>
                    <a:pt x="1413" y="411"/>
                  </a:lnTo>
                  <a:cubicBezTo>
                    <a:pt x="1505" y="260"/>
                    <a:pt x="1588" y="121"/>
                    <a:pt x="1661" y="0"/>
                  </a:cubicBezTo>
                  <a:close/>
                  <a:moveTo>
                    <a:pt x="1413" y="411"/>
                  </a:moveTo>
                  <a:cubicBezTo>
                    <a:pt x="969" y="1147"/>
                    <a:pt x="347" y="2163"/>
                    <a:pt x="1" y="2755"/>
                  </a:cubicBezTo>
                  <a:cubicBezTo>
                    <a:pt x="468" y="1983"/>
                    <a:pt x="935" y="1206"/>
                    <a:pt x="1413" y="411"/>
                  </a:cubicBezTo>
                  <a:close/>
                </a:path>
              </a:pathLst>
            </a:custGeom>
            <a:solidFill>
              <a:srgbClr val="A5C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52"/>
            <p:cNvSpPr/>
            <p:nvPr/>
          </p:nvSpPr>
          <p:spPr>
            <a:xfrm rot="-1295490">
              <a:off x="1596297" y="2259450"/>
              <a:ext cx="1312539" cy="995171"/>
            </a:xfrm>
            <a:custGeom>
              <a:avLst/>
              <a:gdLst/>
              <a:ahLst/>
              <a:cxnLst/>
              <a:rect l="l" t="t" r="r" b="b"/>
              <a:pathLst>
                <a:path w="17676" h="13402" extrusionOk="0">
                  <a:moveTo>
                    <a:pt x="17676" y="1"/>
                  </a:moveTo>
                  <a:cubicBezTo>
                    <a:pt x="17675" y="1"/>
                    <a:pt x="6778" y="1826"/>
                    <a:pt x="0" y="12480"/>
                  </a:cubicBezTo>
                  <a:cubicBezTo>
                    <a:pt x="226" y="12636"/>
                    <a:pt x="400" y="12749"/>
                    <a:pt x="565" y="12862"/>
                  </a:cubicBezTo>
                  <a:cubicBezTo>
                    <a:pt x="843" y="13054"/>
                    <a:pt x="1138" y="13236"/>
                    <a:pt x="1443" y="13401"/>
                  </a:cubicBezTo>
                  <a:cubicBezTo>
                    <a:pt x="4484" y="8378"/>
                    <a:pt x="9672" y="2295"/>
                    <a:pt x="176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52"/>
            <p:cNvSpPr/>
            <p:nvPr/>
          </p:nvSpPr>
          <p:spPr>
            <a:xfrm rot="-1295490">
              <a:off x="1731494" y="3783881"/>
              <a:ext cx="8465" cy="14925"/>
            </a:xfrm>
            <a:custGeom>
              <a:avLst/>
              <a:gdLst/>
              <a:ahLst/>
              <a:cxnLst/>
              <a:rect l="l" t="t" r="r" b="b"/>
              <a:pathLst>
                <a:path w="114" h="201" extrusionOk="0">
                  <a:moveTo>
                    <a:pt x="113" y="0"/>
                  </a:moveTo>
                  <a:cubicBezTo>
                    <a:pt x="112" y="3"/>
                    <a:pt x="110" y="6"/>
                    <a:pt x="109" y="9"/>
                  </a:cubicBezTo>
                  <a:lnTo>
                    <a:pt x="109" y="9"/>
                  </a:lnTo>
                  <a:cubicBezTo>
                    <a:pt x="111" y="7"/>
                    <a:pt x="113" y="5"/>
                    <a:pt x="113" y="0"/>
                  </a:cubicBezTo>
                  <a:close/>
                  <a:moveTo>
                    <a:pt x="109" y="9"/>
                  </a:moveTo>
                  <a:cubicBezTo>
                    <a:pt x="107" y="11"/>
                    <a:pt x="105" y="13"/>
                    <a:pt x="105" y="17"/>
                  </a:cubicBezTo>
                  <a:lnTo>
                    <a:pt x="105" y="17"/>
                  </a:lnTo>
                  <a:cubicBezTo>
                    <a:pt x="106" y="15"/>
                    <a:pt x="108" y="12"/>
                    <a:pt x="109" y="9"/>
                  </a:cubicBezTo>
                  <a:close/>
                  <a:moveTo>
                    <a:pt x="105" y="17"/>
                  </a:moveTo>
                  <a:lnTo>
                    <a:pt x="105" y="17"/>
                  </a:lnTo>
                  <a:cubicBezTo>
                    <a:pt x="104" y="18"/>
                    <a:pt x="104" y="19"/>
                    <a:pt x="104" y="19"/>
                  </a:cubicBezTo>
                  <a:lnTo>
                    <a:pt x="104" y="19"/>
                  </a:lnTo>
                  <a:cubicBezTo>
                    <a:pt x="104" y="19"/>
                    <a:pt x="104" y="18"/>
                    <a:pt x="105" y="18"/>
                  </a:cubicBezTo>
                  <a:cubicBezTo>
                    <a:pt x="105" y="18"/>
                    <a:pt x="105" y="17"/>
                    <a:pt x="105" y="17"/>
                  </a:cubicBezTo>
                  <a:close/>
                  <a:moveTo>
                    <a:pt x="104" y="19"/>
                  </a:moveTo>
                  <a:lnTo>
                    <a:pt x="104" y="19"/>
                  </a:lnTo>
                  <a:cubicBezTo>
                    <a:pt x="69" y="79"/>
                    <a:pt x="35" y="140"/>
                    <a:pt x="0" y="200"/>
                  </a:cubicBezTo>
                  <a:cubicBezTo>
                    <a:pt x="40" y="137"/>
                    <a:pt x="72" y="81"/>
                    <a:pt x="104" y="19"/>
                  </a:cubicBezTo>
                  <a:close/>
                </a:path>
              </a:pathLst>
            </a:custGeom>
            <a:solidFill>
              <a:srgbClr val="A5C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52"/>
            <p:cNvSpPr/>
            <p:nvPr/>
          </p:nvSpPr>
          <p:spPr>
            <a:xfrm rot="-1295490">
              <a:off x="1626664" y="3410268"/>
              <a:ext cx="371723" cy="464542"/>
            </a:xfrm>
            <a:custGeom>
              <a:avLst/>
              <a:gdLst/>
              <a:ahLst/>
              <a:cxnLst/>
              <a:rect l="l" t="t" r="r" b="b"/>
              <a:pathLst>
                <a:path w="5006" h="6256" extrusionOk="0">
                  <a:moveTo>
                    <a:pt x="3563" y="0"/>
                  </a:moveTo>
                  <a:cubicBezTo>
                    <a:pt x="3337" y="356"/>
                    <a:pt x="3120" y="721"/>
                    <a:pt x="2903" y="1095"/>
                  </a:cubicBezTo>
                  <a:cubicBezTo>
                    <a:pt x="2120" y="2442"/>
                    <a:pt x="1451" y="3572"/>
                    <a:pt x="860" y="4510"/>
                  </a:cubicBezTo>
                  <a:cubicBezTo>
                    <a:pt x="826" y="4580"/>
                    <a:pt x="791" y="4641"/>
                    <a:pt x="747" y="4710"/>
                  </a:cubicBezTo>
                  <a:cubicBezTo>
                    <a:pt x="591" y="5006"/>
                    <a:pt x="435" y="5292"/>
                    <a:pt x="278" y="5588"/>
                  </a:cubicBezTo>
                  <a:cubicBezTo>
                    <a:pt x="0" y="6083"/>
                    <a:pt x="96" y="6170"/>
                    <a:pt x="634" y="6231"/>
                  </a:cubicBezTo>
                  <a:cubicBezTo>
                    <a:pt x="771" y="6247"/>
                    <a:pt x="903" y="6256"/>
                    <a:pt x="1029" y="6256"/>
                  </a:cubicBezTo>
                  <a:cubicBezTo>
                    <a:pt x="1718" y="6256"/>
                    <a:pt x="2233" y="5990"/>
                    <a:pt x="2468" y="5197"/>
                  </a:cubicBezTo>
                  <a:cubicBezTo>
                    <a:pt x="2503" y="5058"/>
                    <a:pt x="2598" y="4936"/>
                    <a:pt x="2677" y="4806"/>
                  </a:cubicBezTo>
                  <a:cubicBezTo>
                    <a:pt x="2694" y="4780"/>
                    <a:pt x="2711" y="4754"/>
                    <a:pt x="2729" y="4719"/>
                  </a:cubicBezTo>
                  <a:cubicBezTo>
                    <a:pt x="3146" y="4006"/>
                    <a:pt x="3963" y="2677"/>
                    <a:pt x="4389" y="1964"/>
                  </a:cubicBezTo>
                  <a:cubicBezTo>
                    <a:pt x="4588" y="1625"/>
                    <a:pt x="4788" y="1277"/>
                    <a:pt x="5006" y="921"/>
                  </a:cubicBezTo>
                  <a:cubicBezTo>
                    <a:pt x="4701" y="756"/>
                    <a:pt x="4406" y="574"/>
                    <a:pt x="4128" y="382"/>
                  </a:cubicBezTo>
                  <a:cubicBezTo>
                    <a:pt x="3963" y="269"/>
                    <a:pt x="3789" y="156"/>
                    <a:pt x="356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52"/>
            <p:cNvSpPr/>
            <p:nvPr/>
          </p:nvSpPr>
          <p:spPr>
            <a:xfrm rot="-1295490">
              <a:off x="1906251" y="2313058"/>
              <a:ext cx="205242" cy="484071"/>
            </a:xfrm>
            <a:custGeom>
              <a:avLst/>
              <a:gdLst/>
              <a:ahLst/>
              <a:cxnLst/>
              <a:rect l="l" t="t" r="r" b="b"/>
              <a:pathLst>
                <a:path w="2764" h="6519" extrusionOk="0">
                  <a:moveTo>
                    <a:pt x="2764" y="1"/>
                  </a:moveTo>
                  <a:lnTo>
                    <a:pt x="2729" y="35"/>
                  </a:lnTo>
                  <a:cubicBezTo>
                    <a:pt x="2727" y="39"/>
                    <a:pt x="2726" y="42"/>
                    <a:pt x="2724" y="45"/>
                  </a:cubicBezTo>
                  <a:lnTo>
                    <a:pt x="2724" y="45"/>
                  </a:lnTo>
                  <a:cubicBezTo>
                    <a:pt x="2748" y="17"/>
                    <a:pt x="2763" y="1"/>
                    <a:pt x="2764" y="1"/>
                  </a:cubicBezTo>
                  <a:close/>
                  <a:moveTo>
                    <a:pt x="2724" y="45"/>
                  </a:moveTo>
                  <a:cubicBezTo>
                    <a:pt x="2713" y="59"/>
                    <a:pt x="2700" y="76"/>
                    <a:pt x="2686" y="96"/>
                  </a:cubicBezTo>
                  <a:cubicBezTo>
                    <a:pt x="2234" y="652"/>
                    <a:pt x="0" y="3555"/>
                    <a:pt x="0" y="6518"/>
                  </a:cubicBezTo>
                  <a:lnTo>
                    <a:pt x="1252" y="5988"/>
                  </a:lnTo>
                  <a:cubicBezTo>
                    <a:pt x="1252" y="5988"/>
                    <a:pt x="63" y="5797"/>
                    <a:pt x="2724" y="4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52"/>
            <p:cNvSpPr/>
            <p:nvPr/>
          </p:nvSpPr>
          <p:spPr>
            <a:xfrm rot="-1295490">
              <a:off x="1841384" y="3104644"/>
              <a:ext cx="502115" cy="158016"/>
            </a:xfrm>
            <a:custGeom>
              <a:avLst/>
              <a:gdLst/>
              <a:ahLst/>
              <a:cxnLst/>
              <a:rect l="l" t="t" r="r" b="b"/>
              <a:pathLst>
                <a:path w="6762" h="2128" extrusionOk="0">
                  <a:moveTo>
                    <a:pt x="6761" y="1"/>
                  </a:moveTo>
                  <a:lnTo>
                    <a:pt x="6718" y="18"/>
                  </a:lnTo>
                  <a:cubicBezTo>
                    <a:pt x="3933" y="991"/>
                    <a:pt x="2427" y="1251"/>
                    <a:pt x="1612" y="1251"/>
                  </a:cubicBezTo>
                  <a:cubicBezTo>
                    <a:pt x="672" y="1251"/>
                    <a:pt x="652" y="905"/>
                    <a:pt x="652" y="905"/>
                  </a:cubicBezTo>
                  <a:lnTo>
                    <a:pt x="0" y="2095"/>
                  </a:lnTo>
                  <a:cubicBezTo>
                    <a:pt x="213" y="2117"/>
                    <a:pt x="427" y="2127"/>
                    <a:pt x="640" y="2127"/>
                  </a:cubicBezTo>
                  <a:cubicBezTo>
                    <a:pt x="3383" y="2127"/>
                    <a:pt x="6101" y="433"/>
                    <a:pt x="6657" y="70"/>
                  </a:cubicBezTo>
                  <a:cubicBezTo>
                    <a:pt x="6717" y="19"/>
                    <a:pt x="6761" y="1"/>
                    <a:pt x="676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52"/>
            <p:cNvSpPr/>
            <p:nvPr/>
          </p:nvSpPr>
          <p:spPr>
            <a:xfrm rot="-1295490">
              <a:off x="2174705" y="2434176"/>
              <a:ext cx="353010" cy="111383"/>
            </a:xfrm>
            <a:custGeom>
              <a:avLst/>
              <a:gdLst/>
              <a:ahLst/>
              <a:cxnLst/>
              <a:rect l="l" t="t" r="r" b="b"/>
              <a:pathLst>
                <a:path w="4754" h="1500" extrusionOk="0">
                  <a:moveTo>
                    <a:pt x="4754" y="1"/>
                  </a:moveTo>
                  <a:lnTo>
                    <a:pt x="4728" y="18"/>
                  </a:lnTo>
                  <a:cubicBezTo>
                    <a:pt x="2766" y="704"/>
                    <a:pt x="1706" y="888"/>
                    <a:pt x="1134" y="888"/>
                  </a:cubicBezTo>
                  <a:cubicBezTo>
                    <a:pt x="473" y="888"/>
                    <a:pt x="461" y="644"/>
                    <a:pt x="461" y="644"/>
                  </a:cubicBezTo>
                  <a:lnTo>
                    <a:pt x="0" y="1478"/>
                  </a:lnTo>
                  <a:cubicBezTo>
                    <a:pt x="147" y="1493"/>
                    <a:pt x="294" y="1500"/>
                    <a:pt x="442" y="1500"/>
                  </a:cubicBezTo>
                  <a:cubicBezTo>
                    <a:pt x="2370" y="1500"/>
                    <a:pt x="4289" y="311"/>
                    <a:pt x="4684" y="53"/>
                  </a:cubicBezTo>
                  <a:cubicBezTo>
                    <a:pt x="4727" y="19"/>
                    <a:pt x="4753" y="1"/>
                    <a:pt x="475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52"/>
            <p:cNvSpPr/>
            <p:nvPr/>
          </p:nvSpPr>
          <p:spPr>
            <a:xfrm rot="-1295490">
              <a:off x="1963387" y="2860902"/>
              <a:ext cx="131655" cy="108561"/>
            </a:xfrm>
            <a:custGeom>
              <a:avLst/>
              <a:gdLst/>
              <a:ahLst/>
              <a:cxnLst/>
              <a:rect l="l" t="t" r="r" b="b"/>
              <a:pathLst>
                <a:path w="1773" h="1462" extrusionOk="0">
                  <a:moveTo>
                    <a:pt x="316" y="1"/>
                  </a:moveTo>
                  <a:cubicBezTo>
                    <a:pt x="262" y="1"/>
                    <a:pt x="210" y="33"/>
                    <a:pt x="191" y="84"/>
                  </a:cubicBezTo>
                  <a:cubicBezTo>
                    <a:pt x="0" y="510"/>
                    <a:pt x="139" y="996"/>
                    <a:pt x="496" y="1266"/>
                  </a:cubicBezTo>
                  <a:cubicBezTo>
                    <a:pt x="556" y="1309"/>
                    <a:pt x="626" y="1344"/>
                    <a:pt x="695" y="1379"/>
                  </a:cubicBezTo>
                  <a:cubicBezTo>
                    <a:pt x="823" y="1434"/>
                    <a:pt x="957" y="1462"/>
                    <a:pt x="1091" y="1462"/>
                  </a:cubicBezTo>
                  <a:cubicBezTo>
                    <a:pt x="1313" y="1462"/>
                    <a:pt x="1533" y="1386"/>
                    <a:pt x="1712" y="1240"/>
                  </a:cubicBezTo>
                  <a:cubicBezTo>
                    <a:pt x="1764" y="1188"/>
                    <a:pt x="1773" y="1101"/>
                    <a:pt x="1730" y="1049"/>
                  </a:cubicBezTo>
                  <a:cubicBezTo>
                    <a:pt x="1699" y="1013"/>
                    <a:pt x="1660" y="995"/>
                    <a:pt x="1620" y="995"/>
                  </a:cubicBezTo>
                  <a:cubicBezTo>
                    <a:pt x="1592" y="995"/>
                    <a:pt x="1564" y="1004"/>
                    <a:pt x="1538" y="1023"/>
                  </a:cubicBezTo>
                  <a:cubicBezTo>
                    <a:pt x="1408" y="1131"/>
                    <a:pt x="1250" y="1186"/>
                    <a:pt x="1089" y="1186"/>
                  </a:cubicBezTo>
                  <a:cubicBezTo>
                    <a:pt x="992" y="1186"/>
                    <a:pt x="894" y="1166"/>
                    <a:pt x="800" y="1127"/>
                  </a:cubicBezTo>
                  <a:cubicBezTo>
                    <a:pt x="626" y="1049"/>
                    <a:pt x="496" y="910"/>
                    <a:pt x="426" y="736"/>
                  </a:cubicBezTo>
                  <a:cubicBezTo>
                    <a:pt x="356" y="562"/>
                    <a:pt x="365" y="371"/>
                    <a:pt x="443" y="197"/>
                  </a:cubicBezTo>
                  <a:cubicBezTo>
                    <a:pt x="469" y="127"/>
                    <a:pt x="435" y="41"/>
                    <a:pt x="374" y="15"/>
                  </a:cubicBezTo>
                  <a:cubicBezTo>
                    <a:pt x="355" y="5"/>
                    <a:pt x="335" y="1"/>
                    <a:pt x="3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52"/>
            <p:cNvSpPr/>
            <p:nvPr/>
          </p:nvSpPr>
          <p:spPr>
            <a:xfrm rot="-1295490">
              <a:off x="1947120" y="2861332"/>
              <a:ext cx="46558" cy="27994"/>
            </a:xfrm>
            <a:custGeom>
              <a:avLst/>
              <a:gdLst/>
              <a:ahLst/>
              <a:cxnLst/>
              <a:rect l="l" t="t" r="r" b="b"/>
              <a:pathLst>
                <a:path w="627" h="377" extrusionOk="0">
                  <a:moveTo>
                    <a:pt x="43" y="0"/>
                  </a:moveTo>
                  <a:cubicBezTo>
                    <a:pt x="20" y="0"/>
                    <a:pt x="1" y="23"/>
                    <a:pt x="1" y="45"/>
                  </a:cubicBezTo>
                  <a:cubicBezTo>
                    <a:pt x="1" y="193"/>
                    <a:pt x="97" y="332"/>
                    <a:pt x="244" y="367"/>
                  </a:cubicBezTo>
                  <a:cubicBezTo>
                    <a:pt x="270" y="375"/>
                    <a:pt x="288" y="375"/>
                    <a:pt x="314" y="375"/>
                  </a:cubicBezTo>
                  <a:cubicBezTo>
                    <a:pt x="322" y="376"/>
                    <a:pt x="330" y="376"/>
                    <a:pt x="338" y="376"/>
                  </a:cubicBezTo>
                  <a:cubicBezTo>
                    <a:pt x="458" y="376"/>
                    <a:pt x="561" y="316"/>
                    <a:pt x="618" y="210"/>
                  </a:cubicBezTo>
                  <a:cubicBezTo>
                    <a:pt x="627" y="193"/>
                    <a:pt x="618" y="158"/>
                    <a:pt x="601" y="150"/>
                  </a:cubicBezTo>
                  <a:cubicBezTo>
                    <a:pt x="594" y="147"/>
                    <a:pt x="587" y="146"/>
                    <a:pt x="580" y="146"/>
                  </a:cubicBezTo>
                  <a:cubicBezTo>
                    <a:pt x="562" y="146"/>
                    <a:pt x="546" y="154"/>
                    <a:pt x="540" y="167"/>
                  </a:cubicBezTo>
                  <a:cubicBezTo>
                    <a:pt x="496" y="245"/>
                    <a:pt x="409" y="289"/>
                    <a:pt x="322" y="289"/>
                  </a:cubicBezTo>
                  <a:cubicBezTo>
                    <a:pt x="262" y="289"/>
                    <a:pt x="201" y="263"/>
                    <a:pt x="157" y="210"/>
                  </a:cubicBezTo>
                  <a:cubicBezTo>
                    <a:pt x="114" y="167"/>
                    <a:pt x="88" y="106"/>
                    <a:pt x="97" y="45"/>
                  </a:cubicBezTo>
                  <a:cubicBezTo>
                    <a:pt x="97" y="19"/>
                    <a:pt x="79" y="2"/>
                    <a:pt x="53" y="2"/>
                  </a:cubicBezTo>
                  <a:cubicBezTo>
                    <a:pt x="50" y="1"/>
                    <a:pt x="46" y="0"/>
                    <a:pt x="43" y="0"/>
                  </a:cubicBezTo>
                  <a:close/>
                </a:path>
              </a:pathLst>
            </a:custGeom>
            <a:solidFill>
              <a:srgbClr val="1009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52"/>
            <p:cNvSpPr/>
            <p:nvPr/>
          </p:nvSpPr>
          <p:spPr>
            <a:xfrm rot="-1295490">
              <a:off x="1941349" y="2855723"/>
              <a:ext cx="57548" cy="39430"/>
            </a:xfrm>
            <a:custGeom>
              <a:avLst/>
              <a:gdLst/>
              <a:ahLst/>
              <a:cxnLst/>
              <a:rect l="l" t="t" r="r" b="b"/>
              <a:pathLst>
                <a:path w="775" h="531" extrusionOk="0">
                  <a:moveTo>
                    <a:pt x="131" y="1"/>
                  </a:moveTo>
                  <a:cubicBezTo>
                    <a:pt x="62" y="1"/>
                    <a:pt x="9" y="53"/>
                    <a:pt x="9" y="114"/>
                  </a:cubicBezTo>
                  <a:cubicBezTo>
                    <a:pt x="1" y="305"/>
                    <a:pt x="122" y="470"/>
                    <a:pt x="305" y="513"/>
                  </a:cubicBezTo>
                  <a:cubicBezTo>
                    <a:pt x="331" y="522"/>
                    <a:pt x="366" y="531"/>
                    <a:pt x="392" y="531"/>
                  </a:cubicBezTo>
                  <a:lnTo>
                    <a:pt x="409" y="531"/>
                  </a:lnTo>
                  <a:cubicBezTo>
                    <a:pt x="557" y="531"/>
                    <a:pt x="687" y="452"/>
                    <a:pt x="757" y="322"/>
                  </a:cubicBezTo>
                  <a:cubicBezTo>
                    <a:pt x="774" y="296"/>
                    <a:pt x="774" y="261"/>
                    <a:pt x="765" y="235"/>
                  </a:cubicBezTo>
                  <a:cubicBezTo>
                    <a:pt x="757" y="200"/>
                    <a:pt x="739" y="183"/>
                    <a:pt x="713" y="166"/>
                  </a:cubicBezTo>
                  <a:cubicBezTo>
                    <a:pt x="694" y="155"/>
                    <a:pt x="674" y="150"/>
                    <a:pt x="655" y="150"/>
                  </a:cubicBezTo>
                  <a:cubicBezTo>
                    <a:pt x="612" y="150"/>
                    <a:pt x="572" y="173"/>
                    <a:pt x="548" y="209"/>
                  </a:cubicBezTo>
                  <a:cubicBezTo>
                    <a:pt x="522" y="261"/>
                    <a:pt x="461" y="296"/>
                    <a:pt x="400" y="296"/>
                  </a:cubicBezTo>
                  <a:cubicBezTo>
                    <a:pt x="357" y="296"/>
                    <a:pt x="314" y="270"/>
                    <a:pt x="288" y="244"/>
                  </a:cubicBezTo>
                  <a:cubicBezTo>
                    <a:pt x="261" y="209"/>
                    <a:pt x="244" y="166"/>
                    <a:pt x="244" y="122"/>
                  </a:cubicBezTo>
                  <a:cubicBezTo>
                    <a:pt x="244" y="96"/>
                    <a:pt x="235" y="61"/>
                    <a:pt x="209" y="44"/>
                  </a:cubicBezTo>
                  <a:cubicBezTo>
                    <a:pt x="192" y="18"/>
                    <a:pt x="166" y="1"/>
                    <a:pt x="1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52"/>
            <p:cNvSpPr/>
            <p:nvPr/>
          </p:nvSpPr>
          <p:spPr>
            <a:xfrm rot="-1295490">
              <a:off x="2082349" y="2887884"/>
              <a:ext cx="36237" cy="42771"/>
            </a:xfrm>
            <a:custGeom>
              <a:avLst/>
              <a:gdLst/>
              <a:ahLst/>
              <a:cxnLst/>
              <a:rect l="l" t="t" r="r" b="b"/>
              <a:pathLst>
                <a:path w="488" h="576" extrusionOk="0">
                  <a:moveTo>
                    <a:pt x="148" y="1"/>
                  </a:moveTo>
                  <a:cubicBezTo>
                    <a:pt x="135" y="1"/>
                    <a:pt x="122" y="5"/>
                    <a:pt x="113" y="14"/>
                  </a:cubicBezTo>
                  <a:cubicBezTo>
                    <a:pt x="26" y="109"/>
                    <a:pt x="0" y="231"/>
                    <a:pt x="35" y="353"/>
                  </a:cubicBezTo>
                  <a:cubicBezTo>
                    <a:pt x="44" y="370"/>
                    <a:pt x="53" y="396"/>
                    <a:pt x="70" y="422"/>
                  </a:cubicBezTo>
                  <a:cubicBezTo>
                    <a:pt x="131" y="517"/>
                    <a:pt x="240" y="575"/>
                    <a:pt x="355" y="575"/>
                  </a:cubicBezTo>
                  <a:cubicBezTo>
                    <a:pt x="387" y="575"/>
                    <a:pt x="420" y="571"/>
                    <a:pt x="452" y="561"/>
                  </a:cubicBezTo>
                  <a:cubicBezTo>
                    <a:pt x="470" y="553"/>
                    <a:pt x="487" y="527"/>
                    <a:pt x="478" y="500"/>
                  </a:cubicBezTo>
                  <a:cubicBezTo>
                    <a:pt x="472" y="481"/>
                    <a:pt x="456" y="471"/>
                    <a:pt x="437" y="471"/>
                  </a:cubicBezTo>
                  <a:cubicBezTo>
                    <a:pt x="431" y="471"/>
                    <a:pt x="424" y="472"/>
                    <a:pt x="418" y="474"/>
                  </a:cubicBezTo>
                  <a:cubicBezTo>
                    <a:pt x="399" y="481"/>
                    <a:pt x="378" y="483"/>
                    <a:pt x="357" y="483"/>
                  </a:cubicBezTo>
                  <a:cubicBezTo>
                    <a:pt x="318" y="483"/>
                    <a:pt x="277" y="474"/>
                    <a:pt x="244" y="457"/>
                  </a:cubicBezTo>
                  <a:cubicBezTo>
                    <a:pt x="183" y="431"/>
                    <a:pt x="148" y="379"/>
                    <a:pt x="122" y="318"/>
                  </a:cubicBezTo>
                  <a:cubicBezTo>
                    <a:pt x="96" y="240"/>
                    <a:pt x="122" y="144"/>
                    <a:pt x="183" y="83"/>
                  </a:cubicBezTo>
                  <a:cubicBezTo>
                    <a:pt x="200" y="66"/>
                    <a:pt x="200" y="31"/>
                    <a:pt x="183" y="14"/>
                  </a:cubicBezTo>
                  <a:cubicBezTo>
                    <a:pt x="174" y="5"/>
                    <a:pt x="161" y="1"/>
                    <a:pt x="148" y="1"/>
                  </a:cubicBezTo>
                  <a:close/>
                </a:path>
              </a:pathLst>
            </a:custGeom>
            <a:solidFill>
              <a:srgbClr val="1009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52"/>
            <p:cNvSpPr/>
            <p:nvPr/>
          </p:nvSpPr>
          <p:spPr>
            <a:xfrm rot="-1295490">
              <a:off x="2076611" y="2882750"/>
              <a:ext cx="47820" cy="53315"/>
            </a:xfrm>
            <a:custGeom>
              <a:avLst/>
              <a:gdLst/>
              <a:ahLst/>
              <a:cxnLst/>
              <a:rect l="l" t="t" r="r" b="b"/>
              <a:pathLst>
                <a:path w="644" h="718" extrusionOk="0">
                  <a:moveTo>
                    <a:pt x="226" y="0"/>
                  </a:moveTo>
                  <a:cubicBezTo>
                    <a:pt x="196" y="0"/>
                    <a:pt x="165" y="13"/>
                    <a:pt x="139" y="39"/>
                  </a:cubicBezTo>
                  <a:cubicBezTo>
                    <a:pt x="35" y="144"/>
                    <a:pt x="0" y="300"/>
                    <a:pt x="44" y="439"/>
                  </a:cubicBezTo>
                  <a:cubicBezTo>
                    <a:pt x="61" y="474"/>
                    <a:pt x="70" y="500"/>
                    <a:pt x="87" y="526"/>
                  </a:cubicBezTo>
                  <a:cubicBezTo>
                    <a:pt x="157" y="648"/>
                    <a:pt x="287" y="717"/>
                    <a:pt x="426" y="717"/>
                  </a:cubicBezTo>
                  <a:cubicBezTo>
                    <a:pt x="469" y="717"/>
                    <a:pt x="513" y="708"/>
                    <a:pt x="548" y="700"/>
                  </a:cubicBezTo>
                  <a:cubicBezTo>
                    <a:pt x="609" y="674"/>
                    <a:pt x="643" y="613"/>
                    <a:pt x="626" y="543"/>
                  </a:cubicBezTo>
                  <a:cubicBezTo>
                    <a:pt x="612" y="496"/>
                    <a:pt x="568" y="465"/>
                    <a:pt x="521" y="465"/>
                  </a:cubicBezTo>
                  <a:cubicBezTo>
                    <a:pt x="507" y="465"/>
                    <a:pt x="492" y="468"/>
                    <a:pt x="478" y="474"/>
                  </a:cubicBezTo>
                  <a:cubicBezTo>
                    <a:pt x="460" y="477"/>
                    <a:pt x="442" y="480"/>
                    <a:pt x="425" y="480"/>
                  </a:cubicBezTo>
                  <a:cubicBezTo>
                    <a:pt x="400" y="480"/>
                    <a:pt x="377" y="475"/>
                    <a:pt x="356" y="465"/>
                  </a:cubicBezTo>
                  <a:cubicBezTo>
                    <a:pt x="313" y="439"/>
                    <a:pt x="287" y="413"/>
                    <a:pt x="270" y="370"/>
                  </a:cubicBezTo>
                  <a:cubicBezTo>
                    <a:pt x="252" y="309"/>
                    <a:pt x="270" y="248"/>
                    <a:pt x="313" y="204"/>
                  </a:cubicBezTo>
                  <a:cubicBezTo>
                    <a:pt x="356" y="152"/>
                    <a:pt x="356" y="83"/>
                    <a:pt x="313" y="39"/>
                  </a:cubicBezTo>
                  <a:cubicBezTo>
                    <a:pt x="287" y="13"/>
                    <a:pt x="257" y="0"/>
                    <a:pt x="2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52"/>
            <p:cNvSpPr/>
            <p:nvPr/>
          </p:nvSpPr>
          <p:spPr>
            <a:xfrm rot="-1295490">
              <a:off x="1578209" y="2897239"/>
              <a:ext cx="205242" cy="148140"/>
            </a:xfrm>
            <a:custGeom>
              <a:avLst/>
              <a:gdLst/>
              <a:ahLst/>
              <a:cxnLst/>
              <a:rect l="l" t="t" r="r" b="b"/>
              <a:pathLst>
                <a:path w="2764" h="1995" extrusionOk="0">
                  <a:moveTo>
                    <a:pt x="343" y="1"/>
                  </a:moveTo>
                  <a:cubicBezTo>
                    <a:pt x="256" y="1"/>
                    <a:pt x="192" y="23"/>
                    <a:pt x="157" y="71"/>
                  </a:cubicBezTo>
                  <a:cubicBezTo>
                    <a:pt x="0" y="279"/>
                    <a:pt x="426" y="861"/>
                    <a:pt x="1104" y="1365"/>
                  </a:cubicBezTo>
                  <a:cubicBezTo>
                    <a:pt x="1620" y="1756"/>
                    <a:pt x="2136" y="1995"/>
                    <a:pt x="2422" y="1995"/>
                  </a:cubicBezTo>
                  <a:cubicBezTo>
                    <a:pt x="2512" y="1995"/>
                    <a:pt x="2579" y="1971"/>
                    <a:pt x="2616" y="1922"/>
                  </a:cubicBezTo>
                  <a:cubicBezTo>
                    <a:pt x="2764" y="1713"/>
                    <a:pt x="2338" y="1139"/>
                    <a:pt x="1660" y="627"/>
                  </a:cubicBezTo>
                  <a:cubicBezTo>
                    <a:pt x="1143" y="235"/>
                    <a:pt x="625" y="1"/>
                    <a:pt x="3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52"/>
            <p:cNvSpPr/>
            <p:nvPr/>
          </p:nvSpPr>
          <p:spPr>
            <a:xfrm rot="-1295490">
              <a:off x="1563347" y="2887162"/>
              <a:ext cx="235612" cy="168114"/>
            </a:xfrm>
            <a:custGeom>
              <a:avLst/>
              <a:gdLst/>
              <a:ahLst/>
              <a:cxnLst/>
              <a:rect l="l" t="t" r="r" b="b"/>
              <a:pathLst>
                <a:path w="3173" h="2264" extrusionOk="0">
                  <a:moveTo>
                    <a:pt x="540" y="269"/>
                  </a:moveTo>
                  <a:cubicBezTo>
                    <a:pt x="723" y="269"/>
                    <a:pt x="1186" y="426"/>
                    <a:pt x="1782" y="874"/>
                  </a:cubicBezTo>
                  <a:cubicBezTo>
                    <a:pt x="2512" y="1412"/>
                    <a:pt x="2764" y="1899"/>
                    <a:pt x="2703" y="1977"/>
                  </a:cubicBezTo>
                  <a:cubicBezTo>
                    <a:pt x="2692" y="1990"/>
                    <a:pt x="2667" y="1996"/>
                    <a:pt x="2629" y="1996"/>
                  </a:cubicBezTo>
                  <a:cubicBezTo>
                    <a:pt x="2449" y="1996"/>
                    <a:pt x="1984" y="1846"/>
                    <a:pt x="1382" y="1395"/>
                  </a:cubicBezTo>
                  <a:cubicBezTo>
                    <a:pt x="661" y="848"/>
                    <a:pt x="409" y="370"/>
                    <a:pt x="461" y="291"/>
                  </a:cubicBezTo>
                  <a:cubicBezTo>
                    <a:pt x="472" y="277"/>
                    <a:pt x="499" y="269"/>
                    <a:pt x="540" y="269"/>
                  </a:cubicBezTo>
                  <a:close/>
                  <a:moveTo>
                    <a:pt x="547" y="1"/>
                  </a:moveTo>
                  <a:cubicBezTo>
                    <a:pt x="416" y="1"/>
                    <a:pt x="310" y="39"/>
                    <a:pt x="244" y="126"/>
                  </a:cubicBezTo>
                  <a:cubicBezTo>
                    <a:pt x="0" y="457"/>
                    <a:pt x="574" y="1126"/>
                    <a:pt x="1226" y="1612"/>
                  </a:cubicBezTo>
                  <a:cubicBezTo>
                    <a:pt x="1700" y="1971"/>
                    <a:pt x="2264" y="2264"/>
                    <a:pt x="2625" y="2264"/>
                  </a:cubicBezTo>
                  <a:cubicBezTo>
                    <a:pt x="2754" y="2264"/>
                    <a:pt x="2856" y="2227"/>
                    <a:pt x="2920" y="2142"/>
                  </a:cubicBezTo>
                  <a:cubicBezTo>
                    <a:pt x="3172" y="1812"/>
                    <a:pt x="2590" y="1134"/>
                    <a:pt x="1947" y="648"/>
                  </a:cubicBezTo>
                  <a:cubicBezTo>
                    <a:pt x="1474" y="296"/>
                    <a:pt x="911" y="1"/>
                    <a:pt x="5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52"/>
            <p:cNvSpPr/>
            <p:nvPr/>
          </p:nvSpPr>
          <p:spPr>
            <a:xfrm rot="-1295490">
              <a:off x="2231969" y="3067112"/>
              <a:ext cx="205242" cy="147843"/>
            </a:xfrm>
            <a:custGeom>
              <a:avLst/>
              <a:gdLst/>
              <a:ahLst/>
              <a:cxnLst/>
              <a:rect l="l" t="t" r="r" b="b"/>
              <a:pathLst>
                <a:path w="2764" h="1991" extrusionOk="0">
                  <a:moveTo>
                    <a:pt x="350" y="0"/>
                  </a:moveTo>
                  <a:cubicBezTo>
                    <a:pt x="261" y="0"/>
                    <a:pt x="194" y="24"/>
                    <a:pt x="157" y="74"/>
                  </a:cubicBezTo>
                  <a:cubicBezTo>
                    <a:pt x="0" y="274"/>
                    <a:pt x="426" y="856"/>
                    <a:pt x="1104" y="1369"/>
                  </a:cubicBezTo>
                  <a:cubicBezTo>
                    <a:pt x="1617" y="1757"/>
                    <a:pt x="2131" y="1991"/>
                    <a:pt x="2418" y="1991"/>
                  </a:cubicBezTo>
                  <a:cubicBezTo>
                    <a:pt x="2510" y="1991"/>
                    <a:pt x="2578" y="1967"/>
                    <a:pt x="2616" y="1916"/>
                  </a:cubicBezTo>
                  <a:cubicBezTo>
                    <a:pt x="2764" y="1716"/>
                    <a:pt x="2338" y="1134"/>
                    <a:pt x="1660" y="621"/>
                  </a:cubicBezTo>
                  <a:cubicBezTo>
                    <a:pt x="1145" y="238"/>
                    <a:pt x="634" y="0"/>
                    <a:pt x="3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52"/>
            <p:cNvSpPr/>
            <p:nvPr/>
          </p:nvSpPr>
          <p:spPr>
            <a:xfrm rot="-1295490">
              <a:off x="2216780" y="3056832"/>
              <a:ext cx="235612" cy="168411"/>
            </a:xfrm>
            <a:custGeom>
              <a:avLst/>
              <a:gdLst/>
              <a:ahLst/>
              <a:cxnLst/>
              <a:rect l="l" t="t" r="r" b="b"/>
              <a:pathLst>
                <a:path w="3173" h="2268" extrusionOk="0">
                  <a:moveTo>
                    <a:pt x="540" y="269"/>
                  </a:moveTo>
                  <a:cubicBezTo>
                    <a:pt x="723" y="269"/>
                    <a:pt x="1186" y="426"/>
                    <a:pt x="1782" y="873"/>
                  </a:cubicBezTo>
                  <a:cubicBezTo>
                    <a:pt x="2512" y="1421"/>
                    <a:pt x="2764" y="1899"/>
                    <a:pt x="2703" y="1977"/>
                  </a:cubicBezTo>
                  <a:cubicBezTo>
                    <a:pt x="2694" y="1991"/>
                    <a:pt x="2668" y="1999"/>
                    <a:pt x="2627" y="1999"/>
                  </a:cubicBezTo>
                  <a:cubicBezTo>
                    <a:pt x="2448" y="1999"/>
                    <a:pt x="1980" y="1842"/>
                    <a:pt x="1391" y="1395"/>
                  </a:cubicBezTo>
                  <a:cubicBezTo>
                    <a:pt x="661" y="847"/>
                    <a:pt x="409" y="369"/>
                    <a:pt x="461" y="291"/>
                  </a:cubicBezTo>
                  <a:cubicBezTo>
                    <a:pt x="472" y="277"/>
                    <a:pt x="499" y="269"/>
                    <a:pt x="540" y="269"/>
                  </a:cubicBezTo>
                  <a:close/>
                  <a:moveTo>
                    <a:pt x="546" y="1"/>
                  </a:moveTo>
                  <a:cubicBezTo>
                    <a:pt x="415" y="1"/>
                    <a:pt x="310" y="39"/>
                    <a:pt x="244" y="126"/>
                  </a:cubicBezTo>
                  <a:cubicBezTo>
                    <a:pt x="1" y="456"/>
                    <a:pt x="574" y="1134"/>
                    <a:pt x="1226" y="1612"/>
                  </a:cubicBezTo>
                  <a:cubicBezTo>
                    <a:pt x="1699" y="1970"/>
                    <a:pt x="2262" y="2267"/>
                    <a:pt x="2623" y="2267"/>
                  </a:cubicBezTo>
                  <a:cubicBezTo>
                    <a:pt x="2753" y="2267"/>
                    <a:pt x="2856" y="2229"/>
                    <a:pt x="2920" y="2142"/>
                  </a:cubicBezTo>
                  <a:cubicBezTo>
                    <a:pt x="3172" y="1812"/>
                    <a:pt x="2590" y="1143"/>
                    <a:pt x="1947" y="656"/>
                  </a:cubicBezTo>
                  <a:cubicBezTo>
                    <a:pt x="1474" y="298"/>
                    <a:pt x="911" y="1"/>
                    <a:pt x="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52"/>
            <p:cNvSpPr/>
            <p:nvPr/>
          </p:nvSpPr>
          <p:spPr>
            <a:xfrm rot="-1295490">
              <a:off x="1667754" y="2719941"/>
              <a:ext cx="253657" cy="223583"/>
            </a:xfrm>
            <a:custGeom>
              <a:avLst/>
              <a:gdLst/>
              <a:ahLst/>
              <a:cxnLst/>
              <a:rect l="l" t="t" r="r" b="b"/>
              <a:pathLst>
                <a:path w="3416" h="3011" extrusionOk="0">
                  <a:moveTo>
                    <a:pt x="1712" y="0"/>
                  </a:moveTo>
                  <a:cubicBezTo>
                    <a:pt x="1127" y="0"/>
                    <a:pt x="569" y="339"/>
                    <a:pt x="322" y="911"/>
                  </a:cubicBezTo>
                  <a:cubicBezTo>
                    <a:pt x="0" y="1676"/>
                    <a:pt x="357" y="2562"/>
                    <a:pt x="1122" y="2892"/>
                  </a:cubicBezTo>
                  <a:cubicBezTo>
                    <a:pt x="1312" y="2972"/>
                    <a:pt x="1511" y="3010"/>
                    <a:pt x="1706" y="3010"/>
                  </a:cubicBezTo>
                  <a:cubicBezTo>
                    <a:pt x="2293" y="3010"/>
                    <a:pt x="2853" y="2667"/>
                    <a:pt x="3094" y="2093"/>
                  </a:cubicBezTo>
                  <a:cubicBezTo>
                    <a:pt x="3416" y="1328"/>
                    <a:pt x="3068" y="442"/>
                    <a:pt x="2303" y="120"/>
                  </a:cubicBezTo>
                  <a:cubicBezTo>
                    <a:pt x="2110" y="39"/>
                    <a:pt x="1910" y="0"/>
                    <a:pt x="171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52"/>
            <p:cNvSpPr/>
            <p:nvPr/>
          </p:nvSpPr>
          <p:spPr>
            <a:xfrm rot="-1295490">
              <a:off x="2154262" y="2853319"/>
              <a:ext cx="253731" cy="223583"/>
            </a:xfrm>
            <a:custGeom>
              <a:avLst/>
              <a:gdLst/>
              <a:ahLst/>
              <a:cxnLst/>
              <a:rect l="l" t="t" r="r" b="b"/>
              <a:pathLst>
                <a:path w="3417" h="3011" extrusionOk="0">
                  <a:moveTo>
                    <a:pt x="1710" y="0"/>
                  </a:moveTo>
                  <a:cubicBezTo>
                    <a:pt x="1125" y="0"/>
                    <a:pt x="569" y="343"/>
                    <a:pt x="322" y="914"/>
                  </a:cubicBezTo>
                  <a:cubicBezTo>
                    <a:pt x="1" y="1679"/>
                    <a:pt x="357" y="2565"/>
                    <a:pt x="1122" y="2887"/>
                  </a:cubicBezTo>
                  <a:cubicBezTo>
                    <a:pt x="1316" y="2971"/>
                    <a:pt x="1517" y="3010"/>
                    <a:pt x="1715" y="3010"/>
                  </a:cubicBezTo>
                  <a:cubicBezTo>
                    <a:pt x="2296" y="3010"/>
                    <a:pt x="2848" y="2667"/>
                    <a:pt x="3095" y="2096"/>
                  </a:cubicBezTo>
                  <a:cubicBezTo>
                    <a:pt x="3416" y="1331"/>
                    <a:pt x="3060" y="445"/>
                    <a:pt x="2304" y="123"/>
                  </a:cubicBezTo>
                  <a:cubicBezTo>
                    <a:pt x="2110" y="40"/>
                    <a:pt x="1908" y="0"/>
                    <a:pt x="171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52"/>
            <p:cNvSpPr/>
            <p:nvPr/>
          </p:nvSpPr>
          <p:spPr>
            <a:xfrm rot="-1295490">
              <a:off x="1669126" y="2707134"/>
              <a:ext cx="263384" cy="243781"/>
            </a:xfrm>
            <a:custGeom>
              <a:avLst/>
              <a:gdLst/>
              <a:ahLst/>
              <a:cxnLst/>
              <a:rect l="l" t="t" r="r" b="b"/>
              <a:pathLst>
                <a:path w="3547" h="3283" extrusionOk="0">
                  <a:moveTo>
                    <a:pt x="1673" y="277"/>
                  </a:moveTo>
                  <a:cubicBezTo>
                    <a:pt x="1801" y="277"/>
                    <a:pt x="1928" y="295"/>
                    <a:pt x="2051" y="329"/>
                  </a:cubicBezTo>
                  <a:lnTo>
                    <a:pt x="1426" y="2988"/>
                  </a:lnTo>
                  <a:cubicBezTo>
                    <a:pt x="983" y="2901"/>
                    <a:pt x="591" y="2597"/>
                    <a:pt x="418" y="2154"/>
                  </a:cubicBezTo>
                  <a:cubicBezTo>
                    <a:pt x="279" y="1815"/>
                    <a:pt x="279" y="1441"/>
                    <a:pt x="426" y="1111"/>
                  </a:cubicBezTo>
                  <a:cubicBezTo>
                    <a:pt x="565" y="772"/>
                    <a:pt x="835" y="511"/>
                    <a:pt x="1174" y="372"/>
                  </a:cubicBezTo>
                  <a:cubicBezTo>
                    <a:pt x="1337" y="308"/>
                    <a:pt x="1505" y="277"/>
                    <a:pt x="1673" y="277"/>
                  </a:cubicBezTo>
                  <a:close/>
                  <a:moveTo>
                    <a:pt x="1682" y="1"/>
                  </a:moveTo>
                  <a:cubicBezTo>
                    <a:pt x="1478" y="1"/>
                    <a:pt x="1271" y="39"/>
                    <a:pt x="1069" y="120"/>
                  </a:cubicBezTo>
                  <a:cubicBezTo>
                    <a:pt x="661" y="285"/>
                    <a:pt x="348" y="598"/>
                    <a:pt x="174" y="998"/>
                  </a:cubicBezTo>
                  <a:cubicBezTo>
                    <a:pt x="1" y="1406"/>
                    <a:pt x="1" y="1849"/>
                    <a:pt x="166" y="2258"/>
                  </a:cubicBezTo>
                  <a:cubicBezTo>
                    <a:pt x="279" y="2545"/>
                    <a:pt x="461" y="2779"/>
                    <a:pt x="696" y="2953"/>
                  </a:cubicBezTo>
                  <a:cubicBezTo>
                    <a:pt x="978" y="3163"/>
                    <a:pt x="1327" y="3282"/>
                    <a:pt x="1685" y="3282"/>
                  </a:cubicBezTo>
                  <a:cubicBezTo>
                    <a:pt x="1889" y="3282"/>
                    <a:pt x="2096" y="3244"/>
                    <a:pt x="2295" y="3162"/>
                  </a:cubicBezTo>
                  <a:cubicBezTo>
                    <a:pt x="3138" y="2831"/>
                    <a:pt x="3546" y="1867"/>
                    <a:pt x="3207" y="1032"/>
                  </a:cubicBezTo>
                  <a:cubicBezTo>
                    <a:pt x="2949" y="391"/>
                    <a:pt x="2334" y="1"/>
                    <a:pt x="16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52"/>
            <p:cNvSpPr/>
            <p:nvPr/>
          </p:nvSpPr>
          <p:spPr>
            <a:xfrm rot="-1295490">
              <a:off x="2156199" y="2843105"/>
              <a:ext cx="250464" cy="243929"/>
            </a:xfrm>
            <a:custGeom>
              <a:avLst/>
              <a:gdLst/>
              <a:ahLst/>
              <a:cxnLst/>
              <a:rect l="l" t="t" r="r" b="b"/>
              <a:pathLst>
                <a:path w="3373" h="3285" extrusionOk="0">
                  <a:moveTo>
                    <a:pt x="1674" y="274"/>
                  </a:moveTo>
                  <a:cubicBezTo>
                    <a:pt x="1800" y="274"/>
                    <a:pt x="1926" y="292"/>
                    <a:pt x="2052" y="329"/>
                  </a:cubicBezTo>
                  <a:lnTo>
                    <a:pt x="1417" y="2988"/>
                  </a:lnTo>
                  <a:cubicBezTo>
                    <a:pt x="1330" y="2971"/>
                    <a:pt x="1235" y="2936"/>
                    <a:pt x="1148" y="2901"/>
                  </a:cubicBezTo>
                  <a:cubicBezTo>
                    <a:pt x="809" y="2762"/>
                    <a:pt x="548" y="2493"/>
                    <a:pt x="418" y="2154"/>
                  </a:cubicBezTo>
                  <a:cubicBezTo>
                    <a:pt x="279" y="1815"/>
                    <a:pt x="279" y="1441"/>
                    <a:pt x="427" y="1111"/>
                  </a:cubicBezTo>
                  <a:cubicBezTo>
                    <a:pt x="566" y="772"/>
                    <a:pt x="835" y="511"/>
                    <a:pt x="1174" y="372"/>
                  </a:cubicBezTo>
                  <a:cubicBezTo>
                    <a:pt x="1334" y="307"/>
                    <a:pt x="1503" y="274"/>
                    <a:pt x="1674" y="274"/>
                  </a:cubicBezTo>
                  <a:close/>
                  <a:moveTo>
                    <a:pt x="1683" y="1"/>
                  </a:moveTo>
                  <a:cubicBezTo>
                    <a:pt x="1476" y="1"/>
                    <a:pt x="1269" y="40"/>
                    <a:pt x="1070" y="120"/>
                  </a:cubicBezTo>
                  <a:cubicBezTo>
                    <a:pt x="661" y="286"/>
                    <a:pt x="349" y="598"/>
                    <a:pt x="175" y="998"/>
                  </a:cubicBezTo>
                  <a:cubicBezTo>
                    <a:pt x="1" y="1407"/>
                    <a:pt x="1" y="1850"/>
                    <a:pt x="157" y="2258"/>
                  </a:cubicBezTo>
                  <a:cubicBezTo>
                    <a:pt x="270" y="2536"/>
                    <a:pt x="461" y="2780"/>
                    <a:pt x="696" y="2953"/>
                  </a:cubicBezTo>
                  <a:cubicBezTo>
                    <a:pt x="800" y="3032"/>
                    <a:pt x="913" y="3101"/>
                    <a:pt x="1044" y="3153"/>
                  </a:cubicBezTo>
                  <a:cubicBezTo>
                    <a:pt x="1246" y="3241"/>
                    <a:pt x="1460" y="3285"/>
                    <a:pt x="1674" y="3285"/>
                  </a:cubicBezTo>
                  <a:cubicBezTo>
                    <a:pt x="1883" y="3285"/>
                    <a:pt x="2093" y="3243"/>
                    <a:pt x="2295" y="3162"/>
                  </a:cubicBezTo>
                  <a:cubicBezTo>
                    <a:pt x="2704" y="3006"/>
                    <a:pt x="3025" y="2693"/>
                    <a:pt x="3190" y="2284"/>
                  </a:cubicBezTo>
                  <a:cubicBezTo>
                    <a:pt x="3364" y="1884"/>
                    <a:pt x="3373" y="1441"/>
                    <a:pt x="3208" y="1033"/>
                  </a:cubicBezTo>
                  <a:cubicBezTo>
                    <a:pt x="3042" y="624"/>
                    <a:pt x="2730" y="303"/>
                    <a:pt x="2330" y="129"/>
                  </a:cubicBezTo>
                  <a:cubicBezTo>
                    <a:pt x="2120" y="44"/>
                    <a:pt x="1902" y="1"/>
                    <a:pt x="16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52"/>
            <p:cNvSpPr/>
            <p:nvPr/>
          </p:nvSpPr>
          <p:spPr>
            <a:xfrm rot="-1295490">
              <a:off x="1802378" y="2602414"/>
              <a:ext cx="105294" cy="83612"/>
            </a:xfrm>
            <a:custGeom>
              <a:avLst/>
              <a:gdLst/>
              <a:ahLst/>
              <a:cxnLst/>
              <a:rect l="l" t="t" r="r" b="b"/>
              <a:pathLst>
                <a:path w="1418" h="1126" extrusionOk="0">
                  <a:moveTo>
                    <a:pt x="140" y="1"/>
                  </a:moveTo>
                  <a:cubicBezTo>
                    <a:pt x="62" y="1"/>
                    <a:pt x="1" y="62"/>
                    <a:pt x="1" y="140"/>
                  </a:cubicBezTo>
                  <a:cubicBezTo>
                    <a:pt x="1" y="183"/>
                    <a:pt x="18" y="227"/>
                    <a:pt x="53" y="253"/>
                  </a:cubicBezTo>
                  <a:cubicBezTo>
                    <a:pt x="79" y="270"/>
                    <a:pt x="105" y="279"/>
                    <a:pt x="140" y="279"/>
                  </a:cubicBezTo>
                  <a:cubicBezTo>
                    <a:pt x="487" y="279"/>
                    <a:pt x="965" y="348"/>
                    <a:pt x="1130" y="1026"/>
                  </a:cubicBezTo>
                  <a:cubicBezTo>
                    <a:pt x="1153" y="1085"/>
                    <a:pt x="1206" y="1126"/>
                    <a:pt x="1270" y="1126"/>
                  </a:cubicBezTo>
                  <a:cubicBezTo>
                    <a:pt x="1281" y="1126"/>
                    <a:pt x="1293" y="1124"/>
                    <a:pt x="1304" y="1122"/>
                  </a:cubicBezTo>
                  <a:cubicBezTo>
                    <a:pt x="1374" y="1104"/>
                    <a:pt x="1417" y="1026"/>
                    <a:pt x="1400" y="957"/>
                  </a:cubicBezTo>
                  <a:cubicBezTo>
                    <a:pt x="1243" y="322"/>
                    <a:pt x="818" y="1"/>
                    <a:pt x="1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52"/>
            <p:cNvSpPr/>
            <p:nvPr/>
          </p:nvSpPr>
          <p:spPr>
            <a:xfrm rot="-1295490">
              <a:off x="2281945" y="2734001"/>
              <a:ext cx="105294" cy="83612"/>
            </a:xfrm>
            <a:custGeom>
              <a:avLst/>
              <a:gdLst/>
              <a:ahLst/>
              <a:cxnLst/>
              <a:rect l="l" t="t" r="r" b="b"/>
              <a:pathLst>
                <a:path w="1418" h="1126" extrusionOk="0">
                  <a:moveTo>
                    <a:pt x="131" y="0"/>
                  </a:moveTo>
                  <a:cubicBezTo>
                    <a:pt x="62" y="0"/>
                    <a:pt x="1" y="61"/>
                    <a:pt x="1" y="139"/>
                  </a:cubicBezTo>
                  <a:cubicBezTo>
                    <a:pt x="1" y="183"/>
                    <a:pt x="18" y="226"/>
                    <a:pt x="53" y="244"/>
                  </a:cubicBezTo>
                  <a:cubicBezTo>
                    <a:pt x="70" y="261"/>
                    <a:pt x="105" y="278"/>
                    <a:pt x="131" y="278"/>
                  </a:cubicBezTo>
                  <a:cubicBezTo>
                    <a:pt x="479" y="278"/>
                    <a:pt x="965" y="348"/>
                    <a:pt x="1131" y="1026"/>
                  </a:cubicBezTo>
                  <a:cubicBezTo>
                    <a:pt x="1145" y="1085"/>
                    <a:pt x="1204" y="1125"/>
                    <a:pt x="1264" y="1125"/>
                  </a:cubicBezTo>
                  <a:cubicBezTo>
                    <a:pt x="1275" y="1125"/>
                    <a:pt x="1285" y="1124"/>
                    <a:pt x="1296" y="1121"/>
                  </a:cubicBezTo>
                  <a:cubicBezTo>
                    <a:pt x="1374" y="1104"/>
                    <a:pt x="1417" y="1026"/>
                    <a:pt x="1400" y="956"/>
                  </a:cubicBezTo>
                  <a:cubicBezTo>
                    <a:pt x="1235" y="322"/>
                    <a:pt x="809" y="0"/>
                    <a:pt x="1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52"/>
            <p:cNvSpPr/>
            <p:nvPr/>
          </p:nvSpPr>
          <p:spPr>
            <a:xfrm rot="-1295490">
              <a:off x="1348091" y="1965422"/>
              <a:ext cx="2006307" cy="1662802"/>
            </a:xfrm>
            <a:custGeom>
              <a:avLst/>
              <a:gdLst/>
              <a:ahLst/>
              <a:cxnLst/>
              <a:rect l="l" t="t" r="r" b="b"/>
              <a:pathLst>
                <a:path w="27019" h="22393" extrusionOk="0">
                  <a:moveTo>
                    <a:pt x="14953" y="295"/>
                  </a:moveTo>
                  <a:cubicBezTo>
                    <a:pt x="16822" y="295"/>
                    <a:pt x="18761" y="552"/>
                    <a:pt x="20744" y="1067"/>
                  </a:cubicBezTo>
                  <a:cubicBezTo>
                    <a:pt x="21978" y="1380"/>
                    <a:pt x="23221" y="1806"/>
                    <a:pt x="24437" y="2310"/>
                  </a:cubicBezTo>
                  <a:cubicBezTo>
                    <a:pt x="24559" y="2362"/>
                    <a:pt x="25245" y="2709"/>
                    <a:pt x="25854" y="3022"/>
                  </a:cubicBezTo>
                  <a:cubicBezTo>
                    <a:pt x="26167" y="3187"/>
                    <a:pt x="26471" y="3344"/>
                    <a:pt x="26671" y="3448"/>
                  </a:cubicBezTo>
                  <a:cubicBezTo>
                    <a:pt x="21882" y="5690"/>
                    <a:pt x="20353" y="8567"/>
                    <a:pt x="19910" y="10591"/>
                  </a:cubicBezTo>
                  <a:cubicBezTo>
                    <a:pt x="19319" y="13277"/>
                    <a:pt x="18493" y="15258"/>
                    <a:pt x="17363" y="16631"/>
                  </a:cubicBezTo>
                  <a:cubicBezTo>
                    <a:pt x="15392" y="19047"/>
                    <a:pt x="12980" y="20020"/>
                    <a:pt x="10633" y="20020"/>
                  </a:cubicBezTo>
                  <a:cubicBezTo>
                    <a:pt x="8666" y="20020"/>
                    <a:pt x="6743" y="19337"/>
                    <a:pt x="5163" y="18247"/>
                  </a:cubicBezTo>
                  <a:cubicBezTo>
                    <a:pt x="5050" y="18169"/>
                    <a:pt x="4928" y="18091"/>
                    <a:pt x="4789" y="17995"/>
                  </a:cubicBezTo>
                  <a:lnTo>
                    <a:pt x="4632" y="17891"/>
                  </a:lnTo>
                  <a:cubicBezTo>
                    <a:pt x="4591" y="17861"/>
                    <a:pt x="4545" y="17848"/>
                    <a:pt x="4501" y="17848"/>
                  </a:cubicBezTo>
                  <a:cubicBezTo>
                    <a:pt x="4481" y="17848"/>
                    <a:pt x="4460" y="17851"/>
                    <a:pt x="4441" y="17856"/>
                  </a:cubicBezTo>
                  <a:cubicBezTo>
                    <a:pt x="4372" y="17865"/>
                    <a:pt x="4320" y="17909"/>
                    <a:pt x="4285" y="17969"/>
                  </a:cubicBezTo>
                  <a:cubicBezTo>
                    <a:pt x="4163" y="18161"/>
                    <a:pt x="4024" y="18395"/>
                    <a:pt x="3868" y="18647"/>
                  </a:cubicBezTo>
                  <a:cubicBezTo>
                    <a:pt x="2851" y="20316"/>
                    <a:pt x="2425" y="21028"/>
                    <a:pt x="2399" y="21141"/>
                  </a:cubicBezTo>
                  <a:cubicBezTo>
                    <a:pt x="2205" y="21805"/>
                    <a:pt x="1806" y="22104"/>
                    <a:pt x="1098" y="22104"/>
                  </a:cubicBezTo>
                  <a:cubicBezTo>
                    <a:pt x="981" y="22104"/>
                    <a:pt x="856" y="22096"/>
                    <a:pt x="722" y="22080"/>
                  </a:cubicBezTo>
                  <a:cubicBezTo>
                    <a:pt x="400" y="22036"/>
                    <a:pt x="348" y="22002"/>
                    <a:pt x="339" y="21984"/>
                  </a:cubicBezTo>
                  <a:cubicBezTo>
                    <a:pt x="339" y="21976"/>
                    <a:pt x="322" y="21915"/>
                    <a:pt x="470" y="21645"/>
                  </a:cubicBezTo>
                  <a:cubicBezTo>
                    <a:pt x="583" y="21445"/>
                    <a:pt x="687" y="21246"/>
                    <a:pt x="800" y="21046"/>
                  </a:cubicBezTo>
                  <a:cubicBezTo>
                    <a:pt x="1278" y="20168"/>
                    <a:pt x="1773" y="19256"/>
                    <a:pt x="2321" y="18395"/>
                  </a:cubicBezTo>
                  <a:cubicBezTo>
                    <a:pt x="2590" y="17969"/>
                    <a:pt x="2851" y="17552"/>
                    <a:pt x="3094" y="17161"/>
                  </a:cubicBezTo>
                  <a:cubicBezTo>
                    <a:pt x="3190" y="17005"/>
                    <a:pt x="3086" y="16770"/>
                    <a:pt x="2564" y="15945"/>
                  </a:cubicBezTo>
                  <a:cubicBezTo>
                    <a:pt x="2495" y="15840"/>
                    <a:pt x="2425" y="15736"/>
                    <a:pt x="2408" y="15701"/>
                  </a:cubicBezTo>
                  <a:cubicBezTo>
                    <a:pt x="2069" y="14997"/>
                    <a:pt x="1808" y="14241"/>
                    <a:pt x="1626" y="13468"/>
                  </a:cubicBezTo>
                  <a:cubicBezTo>
                    <a:pt x="1521" y="12990"/>
                    <a:pt x="1443" y="12503"/>
                    <a:pt x="1408" y="12025"/>
                  </a:cubicBezTo>
                  <a:cubicBezTo>
                    <a:pt x="1313" y="10878"/>
                    <a:pt x="1417" y="9775"/>
                    <a:pt x="1721" y="8732"/>
                  </a:cubicBezTo>
                  <a:cubicBezTo>
                    <a:pt x="2112" y="7411"/>
                    <a:pt x="2834" y="6142"/>
                    <a:pt x="3859" y="4969"/>
                  </a:cubicBezTo>
                  <a:cubicBezTo>
                    <a:pt x="6127" y="2379"/>
                    <a:pt x="9386" y="746"/>
                    <a:pt x="13018" y="389"/>
                  </a:cubicBezTo>
                  <a:cubicBezTo>
                    <a:pt x="13654" y="326"/>
                    <a:pt x="14299" y="295"/>
                    <a:pt x="14953" y="295"/>
                  </a:cubicBezTo>
                  <a:close/>
                  <a:moveTo>
                    <a:pt x="14922" y="1"/>
                  </a:moveTo>
                  <a:cubicBezTo>
                    <a:pt x="14269" y="1"/>
                    <a:pt x="13626" y="32"/>
                    <a:pt x="12992" y="94"/>
                  </a:cubicBezTo>
                  <a:cubicBezTo>
                    <a:pt x="9282" y="467"/>
                    <a:pt x="5962" y="2127"/>
                    <a:pt x="3642" y="4778"/>
                  </a:cubicBezTo>
                  <a:cubicBezTo>
                    <a:pt x="2590" y="5986"/>
                    <a:pt x="1843" y="7289"/>
                    <a:pt x="1443" y="8654"/>
                  </a:cubicBezTo>
                  <a:cubicBezTo>
                    <a:pt x="1130" y="9722"/>
                    <a:pt x="1017" y="10870"/>
                    <a:pt x="1113" y="12051"/>
                  </a:cubicBezTo>
                  <a:cubicBezTo>
                    <a:pt x="1156" y="12538"/>
                    <a:pt x="1235" y="13042"/>
                    <a:pt x="1348" y="13529"/>
                  </a:cubicBezTo>
                  <a:cubicBezTo>
                    <a:pt x="1530" y="14328"/>
                    <a:pt x="1799" y="15102"/>
                    <a:pt x="2147" y="15823"/>
                  </a:cubicBezTo>
                  <a:cubicBezTo>
                    <a:pt x="2173" y="15875"/>
                    <a:pt x="2225" y="15953"/>
                    <a:pt x="2321" y="16101"/>
                  </a:cubicBezTo>
                  <a:cubicBezTo>
                    <a:pt x="2451" y="16318"/>
                    <a:pt x="2807" y="16874"/>
                    <a:pt x="2834" y="17031"/>
                  </a:cubicBezTo>
                  <a:cubicBezTo>
                    <a:pt x="2599" y="17422"/>
                    <a:pt x="2338" y="17830"/>
                    <a:pt x="2077" y="18239"/>
                  </a:cubicBezTo>
                  <a:cubicBezTo>
                    <a:pt x="1521" y="19108"/>
                    <a:pt x="1026" y="20020"/>
                    <a:pt x="539" y="20907"/>
                  </a:cubicBezTo>
                  <a:cubicBezTo>
                    <a:pt x="435" y="21107"/>
                    <a:pt x="322" y="21306"/>
                    <a:pt x="218" y="21506"/>
                  </a:cubicBezTo>
                  <a:cubicBezTo>
                    <a:pt x="79" y="21767"/>
                    <a:pt x="1" y="21958"/>
                    <a:pt x="87" y="22115"/>
                  </a:cubicBezTo>
                  <a:cubicBezTo>
                    <a:pt x="174" y="22288"/>
                    <a:pt x="400" y="22332"/>
                    <a:pt x="687" y="22367"/>
                  </a:cubicBezTo>
                  <a:cubicBezTo>
                    <a:pt x="817" y="22384"/>
                    <a:pt x="965" y="22393"/>
                    <a:pt x="1113" y="22393"/>
                  </a:cubicBezTo>
                  <a:cubicBezTo>
                    <a:pt x="1721" y="22393"/>
                    <a:pt x="2390" y="22184"/>
                    <a:pt x="2668" y="21228"/>
                  </a:cubicBezTo>
                  <a:cubicBezTo>
                    <a:pt x="2721" y="21089"/>
                    <a:pt x="3564" y="19707"/>
                    <a:pt x="4120" y="18795"/>
                  </a:cubicBezTo>
                  <a:cubicBezTo>
                    <a:pt x="4259" y="18560"/>
                    <a:pt x="4389" y="18343"/>
                    <a:pt x="4511" y="18152"/>
                  </a:cubicBezTo>
                  <a:lnTo>
                    <a:pt x="4624" y="18230"/>
                  </a:lnTo>
                  <a:cubicBezTo>
                    <a:pt x="4763" y="18326"/>
                    <a:pt x="4884" y="18404"/>
                    <a:pt x="4997" y="18482"/>
                  </a:cubicBezTo>
                  <a:cubicBezTo>
                    <a:pt x="6679" y="19647"/>
                    <a:pt x="8723" y="20292"/>
                    <a:pt x="10672" y="20292"/>
                  </a:cubicBezTo>
                  <a:cubicBezTo>
                    <a:pt x="10817" y="20292"/>
                    <a:pt x="10962" y="20288"/>
                    <a:pt x="11107" y="20281"/>
                  </a:cubicBezTo>
                  <a:cubicBezTo>
                    <a:pt x="13609" y="20142"/>
                    <a:pt x="15851" y="18951"/>
                    <a:pt x="17589" y="16814"/>
                  </a:cubicBezTo>
                  <a:cubicBezTo>
                    <a:pt x="18745" y="15406"/>
                    <a:pt x="19597" y="13390"/>
                    <a:pt x="20188" y="10652"/>
                  </a:cubicBezTo>
                  <a:cubicBezTo>
                    <a:pt x="20622" y="8688"/>
                    <a:pt x="22117" y="5890"/>
                    <a:pt x="26836" y="3691"/>
                  </a:cubicBezTo>
                  <a:lnTo>
                    <a:pt x="26879" y="3674"/>
                  </a:lnTo>
                  <a:cubicBezTo>
                    <a:pt x="26966" y="3631"/>
                    <a:pt x="27018" y="3552"/>
                    <a:pt x="27018" y="3457"/>
                  </a:cubicBezTo>
                  <a:cubicBezTo>
                    <a:pt x="27018" y="3361"/>
                    <a:pt x="26966" y="3274"/>
                    <a:pt x="26879" y="3231"/>
                  </a:cubicBezTo>
                  <a:cubicBezTo>
                    <a:pt x="26679" y="3127"/>
                    <a:pt x="26340" y="2953"/>
                    <a:pt x="25984" y="2770"/>
                  </a:cubicBezTo>
                  <a:cubicBezTo>
                    <a:pt x="25341" y="2440"/>
                    <a:pt x="24681" y="2092"/>
                    <a:pt x="24550" y="2040"/>
                  </a:cubicBezTo>
                  <a:cubicBezTo>
                    <a:pt x="23316" y="1528"/>
                    <a:pt x="22065" y="1111"/>
                    <a:pt x="20813" y="780"/>
                  </a:cubicBezTo>
                  <a:cubicBezTo>
                    <a:pt x="18796" y="263"/>
                    <a:pt x="16821" y="1"/>
                    <a:pt x="149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4" name="Google Shape;1014;p52"/>
          <p:cNvSpPr/>
          <p:nvPr/>
        </p:nvSpPr>
        <p:spPr>
          <a:xfrm>
            <a:off x="4698175" y="3742050"/>
            <a:ext cx="1250400" cy="12504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 name="Google Shape;2100;p72"/>
          <p:cNvGrpSpPr/>
          <p:nvPr/>
        </p:nvGrpSpPr>
        <p:grpSpPr>
          <a:xfrm>
            <a:off x="7379687" y="2204232"/>
            <a:ext cx="675964" cy="671035"/>
            <a:chOff x="2110350" y="2291600"/>
            <a:chExt cx="408644" cy="398924"/>
          </a:xfrm>
        </p:grpSpPr>
        <p:sp>
          <p:nvSpPr>
            <p:cNvPr id="52" name="Google Shape;2101;p72"/>
            <p:cNvSpPr/>
            <p:nvPr/>
          </p:nvSpPr>
          <p:spPr>
            <a:xfrm>
              <a:off x="2150251" y="2454271"/>
              <a:ext cx="328841" cy="230779"/>
            </a:xfrm>
            <a:custGeom>
              <a:avLst/>
              <a:gdLst/>
              <a:ahLst/>
              <a:cxnLst/>
              <a:rect l="l" t="t" r="r" b="b"/>
              <a:pathLst>
                <a:path w="14480" h="10162" extrusionOk="0">
                  <a:moveTo>
                    <a:pt x="1" y="1"/>
                  </a:moveTo>
                  <a:lnTo>
                    <a:pt x="1" y="8726"/>
                  </a:lnTo>
                  <a:cubicBezTo>
                    <a:pt x="1" y="9520"/>
                    <a:pt x="643" y="10162"/>
                    <a:pt x="1437" y="10162"/>
                  </a:cubicBezTo>
                  <a:lnTo>
                    <a:pt x="13043" y="10162"/>
                  </a:lnTo>
                  <a:cubicBezTo>
                    <a:pt x="13837" y="10162"/>
                    <a:pt x="14480" y="9520"/>
                    <a:pt x="14480" y="8726"/>
                  </a:cubicBezTo>
                  <a:lnTo>
                    <a:pt x="1448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102;p72"/>
            <p:cNvSpPr/>
            <p:nvPr/>
          </p:nvSpPr>
          <p:spPr>
            <a:xfrm>
              <a:off x="2150251" y="2348329"/>
              <a:ext cx="328841" cy="105965"/>
            </a:xfrm>
            <a:custGeom>
              <a:avLst/>
              <a:gdLst/>
              <a:ahLst/>
              <a:cxnLst/>
              <a:rect l="l" t="t" r="r" b="b"/>
              <a:pathLst>
                <a:path w="14480" h="4666" extrusionOk="0">
                  <a:moveTo>
                    <a:pt x="1526" y="0"/>
                  </a:moveTo>
                  <a:cubicBezTo>
                    <a:pt x="688" y="0"/>
                    <a:pt x="1" y="687"/>
                    <a:pt x="1" y="1526"/>
                  </a:cubicBezTo>
                  <a:lnTo>
                    <a:pt x="1" y="4666"/>
                  </a:lnTo>
                  <a:lnTo>
                    <a:pt x="14480" y="4666"/>
                  </a:lnTo>
                  <a:lnTo>
                    <a:pt x="14480" y="1526"/>
                  </a:lnTo>
                  <a:cubicBezTo>
                    <a:pt x="14480" y="687"/>
                    <a:pt x="13802" y="0"/>
                    <a:pt x="129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103;p72"/>
            <p:cNvSpPr/>
            <p:nvPr/>
          </p:nvSpPr>
          <p:spPr>
            <a:xfrm>
              <a:off x="2117640" y="2454271"/>
              <a:ext cx="394064" cy="186018"/>
            </a:xfrm>
            <a:custGeom>
              <a:avLst/>
              <a:gdLst/>
              <a:ahLst/>
              <a:cxnLst/>
              <a:rect l="l" t="t" r="r" b="b"/>
              <a:pathLst>
                <a:path w="17352" h="8191" extrusionOk="0">
                  <a:moveTo>
                    <a:pt x="1437" y="1"/>
                  </a:moveTo>
                  <a:cubicBezTo>
                    <a:pt x="1437" y="2436"/>
                    <a:pt x="1303" y="4533"/>
                    <a:pt x="268" y="6148"/>
                  </a:cubicBezTo>
                  <a:cubicBezTo>
                    <a:pt x="0" y="6567"/>
                    <a:pt x="206" y="7129"/>
                    <a:pt x="678" y="7281"/>
                  </a:cubicBezTo>
                  <a:cubicBezTo>
                    <a:pt x="2695" y="7914"/>
                    <a:pt x="5879" y="8190"/>
                    <a:pt x="8681" y="8190"/>
                  </a:cubicBezTo>
                  <a:cubicBezTo>
                    <a:pt x="11473" y="8190"/>
                    <a:pt x="14667" y="7914"/>
                    <a:pt x="16683" y="7281"/>
                  </a:cubicBezTo>
                  <a:cubicBezTo>
                    <a:pt x="17156" y="7129"/>
                    <a:pt x="17352" y="6567"/>
                    <a:pt x="17084" y="6148"/>
                  </a:cubicBezTo>
                  <a:cubicBezTo>
                    <a:pt x="16058" y="4533"/>
                    <a:pt x="15924" y="2436"/>
                    <a:pt x="1592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104;p72"/>
            <p:cNvSpPr/>
            <p:nvPr/>
          </p:nvSpPr>
          <p:spPr>
            <a:xfrm>
              <a:off x="2214270" y="2297686"/>
              <a:ext cx="200802" cy="182952"/>
            </a:xfrm>
            <a:custGeom>
              <a:avLst/>
              <a:gdLst/>
              <a:ahLst/>
              <a:cxnLst/>
              <a:rect l="l" t="t" r="r" b="b"/>
              <a:pathLst>
                <a:path w="8842" h="8056" extrusionOk="0">
                  <a:moveTo>
                    <a:pt x="4424" y="0"/>
                  </a:moveTo>
                  <a:cubicBezTo>
                    <a:pt x="3393" y="0"/>
                    <a:pt x="2360" y="393"/>
                    <a:pt x="1571" y="1178"/>
                  </a:cubicBezTo>
                  <a:cubicBezTo>
                    <a:pt x="1" y="2757"/>
                    <a:pt x="1" y="5308"/>
                    <a:pt x="1571" y="6878"/>
                  </a:cubicBezTo>
                  <a:cubicBezTo>
                    <a:pt x="2360" y="7663"/>
                    <a:pt x="3393" y="8056"/>
                    <a:pt x="4424" y="8056"/>
                  </a:cubicBezTo>
                  <a:cubicBezTo>
                    <a:pt x="5456" y="8056"/>
                    <a:pt x="6486" y="7663"/>
                    <a:pt x="7271" y="6878"/>
                  </a:cubicBezTo>
                  <a:cubicBezTo>
                    <a:pt x="8841" y="5308"/>
                    <a:pt x="8841" y="2757"/>
                    <a:pt x="7271" y="1178"/>
                  </a:cubicBezTo>
                  <a:cubicBezTo>
                    <a:pt x="6486" y="393"/>
                    <a:pt x="5456" y="0"/>
                    <a:pt x="442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105;p72"/>
            <p:cNvSpPr/>
            <p:nvPr/>
          </p:nvSpPr>
          <p:spPr>
            <a:xfrm>
              <a:off x="2224399" y="2404037"/>
              <a:ext cx="70333" cy="72354"/>
            </a:xfrm>
            <a:custGeom>
              <a:avLst/>
              <a:gdLst/>
              <a:ahLst/>
              <a:cxnLst/>
              <a:rect l="l" t="t" r="r" b="b"/>
              <a:pathLst>
                <a:path w="3097" h="3186" extrusionOk="0">
                  <a:moveTo>
                    <a:pt x="1" y="1"/>
                  </a:moveTo>
                  <a:cubicBezTo>
                    <a:pt x="251" y="1508"/>
                    <a:pt x="1330" y="2730"/>
                    <a:pt x="2748" y="3185"/>
                  </a:cubicBezTo>
                  <a:cubicBezTo>
                    <a:pt x="2802" y="3096"/>
                    <a:pt x="2838" y="2998"/>
                    <a:pt x="2829" y="2909"/>
                  </a:cubicBezTo>
                  <a:cubicBezTo>
                    <a:pt x="2820" y="2436"/>
                    <a:pt x="3096" y="1910"/>
                    <a:pt x="3052" y="1223"/>
                  </a:cubicBezTo>
                  <a:cubicBezTo>
                    <a:pt x="3034" y="928"/>
                    <a:pt x="2793" y="313"/>
                    <a:pt x="2142" y="233"/>
                  </a:cubicBezTo>
                  <a:cubicBezTo>
                    <a:pt x="2090" y="227"/>
                    <a:pt x="2038" y="224"/>
                    <a:pt x="1986" y="224"/>
                  </a:cubicBezTo>
                  <a:cubicBezTo>
                    <a:pt x="1564" y="224"/>
                    <a:pt x="1141" y="400"/>
                    <a:pt x="839" y="456"/>
                  </a:cubicBezTo>
                  <a:cubicBezTo>
                    <a:pt x="824" y="457"/>
                    <a:pt x="809" y="457"/>
                    <a:pt x="795" y="457"/>
                  </a:cubicBezTo>
                  <a:cubicBezTo>
                    <a:pt x="450" y="457"/>
                    <a:pt x="484" y="157"/>
                    <a:pt x="99" y="45"/>
                  </a:cubicBezTo>
                  <a:cubicBezTo>
                    <a:pt x="63" y="27"/>
                    <a:pt x="28" y="18"/>
                    <a:pt x="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106;p72"/>
            <p:cNvSpPr/>
            <p:nvPr/>
          </p:nvSpPr>
          <p:spPr>
            <a:xfrm>
              <a:off x="2223400" y="2304363"/>
              <a:ext cx="67085" cy="80257"/>
            </a:xfrm>
            <a:custGeom>
              <a:avLst/>
              <a:gdLst/>
              <a:ahLst/>
              <a:cxnLst/>
              <a:rect l="l" t="t" r="r" b="b"/>
              <a:pathLst>
                <a:path w="2954" h="3534" extrusionOk="0">
                  <a:moveTo>
                    <a:pt x="2507" y="0"/>
                  </a:moveTo>
                  <a:cubicBezTo>
                    <a:pt x="1089" y="571"/>
                    <a:pt x="72" y="1936"/>
                    <a:pt x="0" y="3533"/>
                  </a:cubicBezTo>
                  <a:cubicBezTo>
                    <a:pt x="205" y="3212"/>
                    <a:pt x="571" y="3105"/>
                    <a:pt x="821" y="2837"/>
                  </a:cubicBezTo>
                  <a:cubicBezTo>
                    <a:pt x="1043" y="2616"/>
                    <a:pt x="1174" y="2527"/>
                    <a:pt x="1302" y="2527"/>
                  </a:cubicBezTo>
                  <a:cubicBezTo>
                    <a:pt x="1349" y="2527"/>
                    <a:pt x="1395" y="2539"/>
                    <a:pt x="1445" y="2561"/>
                  </a:cubicBezTo>
                  <a:cubicBezTo>
                    <a:pt x="1647" y="2647"/>
                    <a:pt x="1715" y="2895"/>
                    <a:pt x="2051" y="2895"/>
                  </a:cubicBezTo>
                  <a:cubicBezTo>
                    <a:pt x="2132" y="2895"/>
                    <a:pt x="2229" y="2881"/>
                    <a:pt x="2346" y="2846"/>
                  </a:cubicBezTo>
                  <a:cubicBezTo>
                    <a:pt x="2953" y="2677"/>
                    <a:pt x="2926" y="1954"/>
                    <a:pt x="2721" y="1588"/>
                  </a:cubicBezTo>
                  <a:cubicBezTo>
                    <a:pt x="2498" y="1214"/>
                    <a:pt x="2641" y="821"/>
                    <a:pt x="2605" y="322"/>
                  </a:cubicBezTo>
                  <a:cubicBezTo>
                    <a:pt x="2578" y="206"/>
                    <a:pt x="2543" y="99"/>
                    <a:pt x="25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107;p72"/>
            <p:cNvSpPr/>
            <p:nvPr/>
          </p:nvSpPr>
          <p:spPr>
            <a:xfrm>
              <a:off x="2319826" y="2310040"/>
              <a:ext cx="83096" cy="58501"/>
            </a:xfrm>
            <a:custGeom>
              <a:avLst/>
              <a:gdLst/>
              <a:ahLst/>
              <a:cxnLst/>
              <a:rect l="l" t="t" r="r" b="b"/>
              <a:pathLst>
                <a:path w="3659" h="2576" extrusionOk="0">
                  <a:moveTo>
                    <a:pt x="1803" y="0"/>
                  </a:moveTo>
                  <a:cubicBezTo>
                    <a:pt x="1785" y="36"/>
                    <a:pt x="1767" y="72"/>
                    <a:pt x="1740" y="116"/>
                  </a:cubicBezTo>
                  <a:cubicBezTo>
                    <a:pt x="1596" y="405"/>
                    <a:pt x="1394" y="662"/>
                    <a:pt x="919" y="662"/>
                  </a:cubicBezTo>
                  <a:cubicBezTo>
                    <a:pt x="896" y="662"/>
                    <a:pt x="873" y="662"/>
                    <a:pt x="848" y="660"/>
                  </a:cubicBezTo>
                  <a:cubicBezTo>
                    <a:pt x="836" y="660"/>
                    <a:pt x="822" y="659"/>
                    <a:pt x="809" y="659"/>
                  </a:cubicBezTo>
                  <a:cubicBezTo>
                    <a:pt x="521" y="659"/>
                    <a:pt x="1" y="839"/>
                    <a:pt x="1" y="1213"/>
                  </a:cubicBezTo>
                  <a:cubicBezTo>
                    <a:pt x="1" y="1585"/>
                    <a:pt x="168" y="2084"/>
                    <a:pt x="730" y="2084"/>
                  </a:cubicBezTo>
                  <a:cubicBezTo>
                    <a:pt x="762" y="2084"/>
                    <a:pt x="796" y="2082"/>
                    <a:pt x="830" y="2079"/>
                  </a:cubicBezTo>
                  <a:cubicBezTo>
                    <a:pt x="1274" y="2030"/>
                    <a:pt x="1539" y="1865"/>
                    <a:pt x="1763" y="1865"/>
                  </a:cubicBezTo>
                  <a:cubicBezTo>
                    <a:pt x="1863" y="1865"/>
                    <a:pt x="1956" y="1898"/>
                    <a:pt x="2052" y="1990"/>
                  </a:cubicBezTo>
                  <a:cubicBezTo>
                    <a:pt x="2288" y="2204"/>
                    <a:pt x="2465" y="2576"/>
                    <a:pt x="2937" y="2576"/>
                  </a:cubicBezTo>
                  <a:cubicBezTo>
                    <a:pt x="3073" y="2576"/>
                    <a:pt x="3233" y="2545"/>
                    <a:pt x="3426" y="2471"/>
                  </a:cubicBezTo>
                  <a:cubicBezTo>
                    <a:pt x="3507" y="2436"/>
                    <a:pt x="3578" y="2418"/>
                    <a:pt x="3658" y="2409"/>
                  </a:cubicBezTo>
                  <a:cubicBezTo>
                    <a:pt x="3373" y="1383"/>
                    <a:pt x="2695" y="518"/>
                    <a:pt x="18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108;p72"/>
            <p:cNvSpPr/>
            <p:nvPr/>
          </p:nvSpPr>
          <p:spPr>
            <a:xfrm>
              <a:off x="2334610" y="2400993"/>
              <a:ext cx="70946" cy="68107"/>
            </a:xfrm>
            <a:custGeom>
              <a:avLst/>
              <a:gdLst/>
              <a:ahLst/>
              <a:cxnLst/>
              <a:rect l="l" t="t" r="r" b="b"/>
              <a:pathLst>
                <a:path w="3124" h="2999" extrusionOk="0">
                  <a:moveTo>
                    <a:pt x="3123" y="1"/>
                  </a:moveTo>
                  <a:cubicBezTo>
                    <a:pt x="3034" y="10"/>
                    <a:pt x="2954" y="28"/>
                    <a:pt x="2864" y="54"/>
                  </a:cubicBezTo>
                  <a:cubicBezTo>
                    <a:pt x="2477" y="196"/>
                    <a:pt x="1970" y="319"/>
                    <a:pt x="1580" y="319"/>
                  </a:cubicBezTo>
                  <a:cubicBezTo>
                    <a:pt x="1504" y="319"/>
                    <a:pt x="1432" y="314"/>
                    <a:pt x="1366" y="304"/>
                  </a:cubicBezTo>
                  <a:cubicBezTo>
                    <a:pt x="1272" y="290"/>
                    <a:pt x="1175" y="283"/>
                    <a:pt x="1079" y="283"/>
                  </a:cubicBezTo>
                  <a:cubicBezTo>
                    <a:pt x="559" y="283"/>
                    <a:pt x="43" y="485"/>
                    <a:pt x="28" y="884"/>
                  </a:cubicBezTo>
                  <a:cubicBezTo>
                    <a:pt x="1" y="1357"/>
                    <a:pt x="37" y="1624"/>
                    <a:pt x="509" y="1892"/>
                  </a:cubicBezTo>
                  <a:cubicBezTo>
                    <a:pt x="759" y="2026"/>
                    <a:pt x="964" y="2427"/>
                    <a:pt x="1062" y="2864"/>
                  </a:cubicBezTo>
                  <a:cubicBezTo>
                    <a:pt x="1071" y="2909"/>
                    <a:pt x="1080" y="2954"/>
                    <a:pt x="1089" y="2998"/>
                  </a:cubicBezTo>
                  <a:cubicBezTo>
                    <a:pt x="2178" y="2392"/>
                    <a:pt x="2954" y="1285"/>
                    <a:pt x="31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109;p72"/>
            <p:cNvSpPr/>
            <p:nvPr/>
          </p:nvSpPr>
          <p:spPr>
            <a:xfrm>
              <a:off x="2203142" y="2550311"/>
              <a:ext cx="35064" cy="11582"/>
            </a:xfrm>
            <a:custGeom>
              <a:avLst/>
              <a:gdLst/>
              <a:ahLst/>
              <a:cxnLst/>
              <a:rect l="l" t="t" r="r" b="b"/>
              <a:pathLst>
                <a:path w="1544" h="510" extrusionOk="0">
                  <a:moveTo>
                    <a:pt x="277" y="1"/>
                  </a:moveTo>
                  <a:cubicBezTo>
                    <a:pt x="125" y="1"/>
                    <a:pt x="0" y="134"/>
                    <a:pt x="18" y="286"/>
                  </a:cubicBezTo>
                  <a:cubicBezTo>
                    <a:pt x="36" y="420"/>
                    <a:pt x="152" y="509"/>
                    <a:pt x="286" y="509"/>
                  </a:cubicBezTo>
                  <a:lnTo>
                    <a:pt x="1267" y="509"/>
                  </a:lnTo>
                  <a:cubicBezTo>
                    <a:pt x="1419" y="509"/>
                    <a:pt x="1543" y="375"/>
                    <a:pt x="1526" y="224"/>
                  </a:cubicBezTo>
                  <a:cubicBezTo>
                    <a:pt x="1508" y="90"/>
                    <a:pt x="1392" y="1"/>
                    <a:pt x="125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110;p72"/>
            <p:cNvSpPr/>
            <p:nvPr/>
          </p:nvSpPr>
          <p:spPr>
            <a:xfrm>
              <a:off x="2391339" y="2550311"/>
              <a:ext cx="34883" cy="11582"/>
            </a:xfrm>
            <a:custGeom>
              <a:avLst/>
              <a:gdLst/>
              <a:ahLst/>
              <a:cxnLst/>
              <a:rect l="l" t="t" r="r" b="b"/>
              <a:pathLst>
                <a:path w="1536" h="510" extrusionOk="0">
                  <a:moveTo>
                    <a:pt x="277" y="1"/>
                  </a:moveTo>
                  <a:cubicBezTo>
                    <a:pt x="117" y="1"/>
                    <a:pt x="1" y="134"/>
                    <a:pt x="19" y="286"/>
                  </a:cubicBezTo>
                  <a:cubicBezTo>
                    <a:pt x="36" y="420"/>
                    <a:pt x="152" y="509"/>
                    <a:pt x="286" y="509"/>
                  </a:cubicBezTo>
                  <a:lnTo>
                    <a:pt x="1268" y="509"/>
                  </a:lnTo>
                  <a:cubicBezTo>
                    <a:pt x="1419" y="509"/>
                    <a:pt x="1535" y="375"/>
                    <a:pt x="1517" y="224"/>
                  </a:cubicBezTo>
                  <a:cubicBezTo>
                    <a:pt x="1508" y="90"/>
                    <a:pt x="1383" y="1"/>
                    <a:pt x="125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111;p72"/>
            <p:cNvSpPr/>
            <p:nvPr/>
          </p:nvSpPr>
          <p:spPr>
            <a:xfrm>
              <a:off x="2110350" y="2291600"/>
              <a:ext cx="408644" cy="398924"/>
            </a:xfrm>
            <a:custGeom>
              <a:avLst/>
              <a:gdLst/>
              <a:ahLst/>
              <a:cxnLst/>
              <a:rect l="l" t="t" r="r" b="b"/>
              <a:pathLst>
                <a:path w="17994" h="17566" extrusionOk="0">
                  <a:moveTo>
                    <a:pt x="11125" y="1178"/>
                  </a:moveTo>
                  <a:cubicBezTo>
                    <a:pt x="11785" y="1624"/>
                    <a:pt x="12285" y="2275"/>
                    <a:pt x="12561" y="3042"/>
                  </a:cubicBezTo>
                  <a:cubicBezTo>
                    <a:pt x="12400" y="3103"/>
                    <a:pt x="12273" y="3129"/>
                    <a:pt x="12169" y="3129"/>
                  </a:cubicBezTo>
                  <a:cubicBezTo>
                    <a:pt x="11826" y="3129"/>
                    <a:pt x="11721" y="2851"/>
                    <a:pt x="11455" y="2605"/>
                  </a:cubicBezTo>
                  <a:cubicBezTo>
                    <a:pt x="11301" y="2464"/>
                    <a:pt x="11146" y="2419"/>
                    <a:pt x="10996" y="2419"/>
                  </a:cubicBezTo>
                  <a:cubicBezTo>
                    <a:pt x="10843" y="2419"/>
                    <a:pt x="10694" y="2467"/>
                    <a:pt x="10554" y="2507"/>
                  </a:cubicBezTo>
                  <a:cubicBezTo>
                    <a:pt x="10402" y="2561"/>
                    <a:pt x="10233" y="2614"/>
                    <a:pt x="10027" y="2632"/>
                  </a:cubicBezTo>
                  <a:cubicBezTo>
                    <a:pt x="9996" y="2636"/>
                    <a:pt x="9966" y="2637"/>
                    <a:pt x="9938" y="2637"/>
                  </a:cubicBezTo>
                  <a:cubicBezTo>
                    <a:pt x="9822" y="2637"/>
                    <a:pt x="9733" y="2607"/>
                    <a:pt x="9662" y="2543"/>
                  </a:cubicBezTo>
                  <a:cubicBezTo>
                    <a:pt x="9528" y="2418"/>
                    <a:pt x="9474" y="2195"/>
                    <a:pt x="9474" y="2025"/>
                  </a:cubicBezTo>
                  <a:cubicBezTo>
                    <a:pt x="9474" y="1866"/>
                    <a:pt x="9824" y="1730"/>
                    <a:pt x="10028" y="1730"/>
                  </a:cubicBezTo>
                  <a:cubicBezTo>
                    <a:pt x="10040" y="1730"/>
                    <a:pt x="10052" y="1730"/>
                    <a:pt x="10063" y="1731"/>
                  </a:cubicBezTo>
                  <a:cubicBezTo>
                    <a:pt x="10096" y="1733"/>
                    <a:pt x="10127" y="1734"/>
                    <a:pt x="10158" y="1734"/>
                  </a:cubicBezTo>
                  <a:cubicBezTo>
                    <a:pt x="10692" y="1734"/>
                    <a:pt x="10964" y="1448"/>
                    <a:pt x="11125" y="1178"/>
                  </a:cubicBezTo>
                  <a:close/>
                  <a:moveTo>
                    <a:pt x="7324" y="919"/>
                  </a:moveTo>
                  <a:lnTo>
                    <a:pt x="7324" y="919"/>
                  </a:lnTo>
                  <a:cubicBezTo>
                    <a:pt x="7360" y="1392"/>
                    <a:pt x="7217" y="1838"/>
                    <a:pt x="7476" y="2284"/>
                  </a:cubicBezTo>
                  <a:cubicBezTo>
                    <a:pt x="7565" y="2436"/>
                    <a:pt x="7610" y="2712"/>
                    <a:pt x="7530" y="2918"/>
                  </a:cubicBezTo>
                  <a:cubicBezTo>
                    <a:pt x="7485" y="3042"/>
                    <a:pt x="7387" y="3123"/>
                    <a:pt x="7253" y="3167"/>
                  </a:cubicBezTo>
                  <a:cubicBezTo>
                    <a:pt x="7163" y="3193"/>
                    <a:pt x="7095" y="3204"/>
                    <a:pt x="7041" y="3204"/>
                  </a:cubicBezTo>
                  <a:cubicBezTo>
                    <a:pt x="6923" y="3204"/>
                    <a:pt x="6869" y="3151"/>
                    <a:pt x="6789" y="3078"/>
                  </a:cubicBezTo>
                  <a:cubicBezTo>
                    <a:pt x="6727" y="3016"/>
                    <a:pt x="6646" y="2935"/>
                    <a:pt x="6522" y="2882"/>
                  </a:cubicBezTo>
                  <a:cubicBezTo>
                    <a:pt x="6438" y="2846"/>
                    <a:pt x="6360" y="2831"/>
                    <a:pt x="6285" y="2831"/>
                  </a:cubicBezTo>
                  <a:cubicBezTo>
                    <a:pt x="6039" y="2831"/>
                    <a:pt x="5832" y="3002"/>
                    <a:pt x="5620" y="3221"/>
                  </a:cubicBezTo>
                  <a:cubicBezTo>
                    <a:pt x="5540" y="3301"/>
                    <a:pt x="5433" y="3373"/>
                    <a:pt x="5326" y="3444"/>
                  </a:cubicBezTo>
                  <a:cubicBezTo>
                    <a:pt x="5576" y="2338"/>
                    <a:pt x="6325" y="1410"/>
                    <a:pt x="7324" y="919"/>
                  </a:cubicBezTo>
                  <a:close/>
                  <a:moveTo>
                    <a:pt x="4996" y="2739"/>
                  </a:moveTo>
                  <a:cubicBezTo>
                    <a:pt x="4461" y="4113"/>
                    <a:pt x="4666" y="5692"/>
                    <a:pt x="5585" y="6896"/>
                  </a:cubicBezTo>
                  <a:lnTo>
                    <a:pt x="1999" y="6896"/>
                  </a:lnTo>
                  <a:lnTo>
                    <a:pt x="1999" y="4006"/>
                  </a:lnTo>
                  <a:cubicBezTo>
                    <a:pt x="1999" y="3310"/>
                    <a:pt x="2569" y="2739"/>
                    <a:pt x="3265" y="2739"/>
                  </a:cubicBezTo>
                  <a:close/>
                  <a:moveTo>
                    <a:pt x="12668" y="5175"/>
                  </a:moveTo>
                  <a:lnTo>
                    <a:pt x="12668" y="5175"/>
                  </a:lnTo>
                  <a:cubicBezTo>
                    <a:pt x="12454" y="6093"/>
                    <a:pt x="11892" y="6887"/>
                    <a:pt x="11134" y="7405"/>
                  </a:cubicBezTo>
                  <a:cubicBezTo>
                    <a:pt x="11000" y="6968"/>
                    <a:pt x="10768" y="6629"/>
                    <a:pt x="10509" y="6477"/>
                  </a:cubicBezTo>
                  <a:cubicBezTo>
                    <a:pt x="10161" y="6290"/>
                    <a:pt x="10135" y="6129"/>
                    <a:pt x="10152" y="5710"/>
                  </a:cubicBezTo>
                  <a:cubicBezTo>
                    <a:pt x="10161" y="5674"/>
                    <a:pt x="10170" y="5612"/>
                    <a:pt x="10251" y="5549"/>
                  </a:cubicBezTo>
                  <a:cubicBezTo>
                    <a:pt x="10389" y="5431"/>
                    <a:pt x="10662" y="5362"/>
                    <a:pt x="10953" y="5362"/>
                  </a:cubicBezTo>
                  <a:cubicBezTo>
                    <a:pt x="11036" y="5362"/>
                    <a:pt x="11121" y="5368"/>
                    <a:pt x="11205" y="5380"/>
                  </a:cubicBezTo>
                  <a:cubicBezTo>
                    <a:pt x="11276" y="5389"/>
                    <a:pt x="11353" y="5393"/>
                    <a:pt x="11433" y="5393"/>
                  </a:cubicBezTo>
                  <a:cubicBezTo>
                    <a:pt x="11823" y="5393"/>
                    <a:pt x="12298" y="5293"/>
                    <a:pt x="12668" y="5175"/>
                  </a:cubicBezTo>
                  <a:close/>
                  <a:moveTo>
                    <a:pt x="7007" y="5435"/>
                  </a:moveTo>
                  <a:cubicBezTo>
                    <a:pt x="7051" y="5435"/>
                    <a:pt x="7095" y="5437"/>
                    <a:pt x="7137" y="5442"/>
                  </a:cubicBezTo>
                  <a:cubicBezTo>
                    <a:pt x="7654" y="5505"/>
                    <a:pt x="7806" y="6022"/>
                    <a:pt x="7824" y="6192"/>
                  </a:cubicBezTo>
                  <a:cubicBezTo>
                    <a:pt x="7860" y="6807"/>
                    <a:pt x="7610" y="7289"/>
                    <a:pt x="7592" y="7797"/>
                  </a:cubicBezTo>
                  <a:cubicBezTo>
                    <a:pt x="6593" y="7396"/>
                    <a:pt x="5808" y="6575"/>
                    <a:pt x="5442" y="5558"/>
                  </a:cubicBezTo>
                  <a:lnTo>
                    <a:pt x="5442" y="5558"/>
                  </a:lnTo>
                  <a:cubicBezTo>
                    <a:pt x="5527" y="5620"/>
                    <a:pt x="5646" y="5669"/>
                    <a:pt x="5805" y="5669"/>
                  </a:cubicBezTo>
                  <a:cubicBezTo>
                    <a:pt x="5829" y="5669"/>
                    <a:pt x="5853" y="5668"/>
                    <a:pt x="5879" y="5665"/>
                  </a:cubicBezTo>
                  <a:cubicBezTo>
                    <a:pt x="6098" y="5649"/>
                    <a:pt x="6580" y="5435"/>
                    <a:pt x="7007" y="5435"/>
                  </a:cubicBezTo>
                  <a:close/>
                  <a:moveTo>
                    <a:pt x="8994" y="524"/>
                  </a:moveTo>
                  <a:cubicBezTo>
                    <a:pt x="9567" y="524"/>
                    <a:pt x="10146" y="653"/>
                    <a:pt x="10679" y="919"/>
                  </a:cubicBezTo>
                  <a:cubicBezTo>
                    <a:pt x="10563" y="1110"/>
                    <a:pt x="10424" y="1216"/>
                    <a:pt x="10155" y="1216"/>
                  </a:cubicBezTo>
                  <a:cubicBezTo>
                    <a:pt x="10134" y="1216"/>
                    <a:pt x="10112" y="1215"/>
                    <a:pt x="10090" y="1214"/>
                  </a:cubicBezTo>
                  <a:cubicBezTo>
                    <a:pt x="10071" y="1212"/>
                    <a:pt x="10052" y="1212"/>
                    <a:pt x="10032" y="1212"/>
                  </a:cubicBezTo>
                  <a:cubicBezTo>
                    <a:pt x="9775" y="1212"/>
                    <a:pt x="9413" y="1319"/>
                    <a:pt x="9189" y="1535"/>
                  </a:cubicBezTo>
                  <a:cubicBezTo>
                    <a:pt x="9046" y="1669"/>
                    <a:pt x="8966" y="1838"/>
                    <a:pt x="8966" y="2025"/>
                  </a:cubicBezTo>
                  <a:cubicBezTo>
                    <a:pt x="8966" y="2204"/>
                    <a:pt x="9002" y="2632"/>
                    <a:pt x="9314" y="2927"/>
                  </a:cubicBezTo>
                  <a:cubicBezTo>
                    <a:pt x="9499" y="3090"/>
                    <a:pt x="9715" y="3150"/>
                    <a:pt x="9944" y="3150"/>
                  </a:cubicBezTo>
                  <a:cubicBezTo>
                    <a:pt x="10190" y="3150"/>
                    <a:pt x="10452" y="3081"/>
                    <a:pt x="10705" y="2998"/>
                  </a:cubicBezTo>
                  <a:cubicBezTo>
                    <a:pt x="10848" y="2953"/>
                    <a:pt x="10929" y="2933"/>
                    <a:pt x="10983" y="2933"/>
                  </a:cubicBezTo>
                  <a:cubicBezTo>
                    <a:pt x="11038" y="2933"/>
                    <a:pt x="11067" y="2953"/>
                    <a:pt x="11107" y="2989"/>
                  </a:cubicBezTo>
                  <a:cubicBezTo>
                    <a:pt x="11313" y="3181"/>
                    <a:pt x="11559" y="3645"/>
                    <a:pt x="12160" y="3645"/>
                  </a:cubicBezTo>
                  <a:cubicBezTo>
                    <a:pt x="12314" y="3645"/>
                    <a:pt x="12490" y="3615"/>
                    <a:pt x="12695" y="3542"/>
                  </a:cubicBezTo>
                  <a:cubicBezTo>
                    <a:pt x="12766" y="3881"/>
                    <a:pt x="12793" y="4238"/>
                    <a:pt x="12757" y="4604"/>
                  </a:cubicBezTo>
                  <a:cubicBezTo>
                    <a:pt x="12731" y="4613"/>
                    <a:pt x="12677" y="4621"/>
                    <a:pt x="12650" y="4630"/>
                  </a:cubicBezTo>
                  <a:cubicBezTo>
                    <a:pt x="12288" y="4759"/>
                    <a:pt x="11810" y="4874"/>
                    <a:pt x="11456" y="4874"/>
                  </a:cubicBezTo>
                  <a:cubicBezTo>
                    <a:pt x="11391" y="4874"/>
                    <a:pt x="11331" y="4871"/>
                    <a:pt x="11276" y="4862"/>
                  </a:cubicBezTo>
                  <a:cubicBezTo>
                    <a:pt x="11169" y="4848"/>
                    <a:pt x="11062" y="4841"/>
                    <a:pt x="10956" y="4841"/>
                  </a:cubicBezTo>
                  <a:cubicBezTo>
                    <a:pt x="10544" y="4841"/>
                    <a:pt x="10162" y="4949"/>
                    <a:pt x="9920" y="5148"/>
                  </a:cubicBezTo>
                  <a:cubicBezTo>
                    <a:pt x="9751" y="5291"/>
                    <a:pt x="9653" y="5478"/>
                    <a:pt x="9644" y="5683"/>
                  </a:cubicBezTo>
                  <a:cubicBezTo>
                    <a:pt x="9617" y="6183"/>
                    <a:pt x="9653" y="6593"/>
                    <a:pt x="10259" y="6932"/>
                  </a:cubicBezTo>
                  <a:cubicBezTo>
                    <a:pt x="10393" y="7003"/>
                    <a:pt x="10572" y="7262"/>
                    <a:pt x="10670" y="7672"/>
                  </a:cubicBezTo>
                  <a:cubicBezTo>
                    <a:pt x="10144" y="7935"/>
                    <a:pt x="9568" y="8064"/>
                    <a:pt x="8995" y="8064"/>
                  </a:cubicBezTo>
                  <a:cubicBezTo>
                    <a:pt x="8694" y="8064"/>
                    <a:pt x="8393" y="8029"/>
                    <a:pt x="8101" y="7958"/>
                  </a:cubicBezTo>
                  <a:cubicBezTo>
                    <a:pt x="8109" y="7922"/>
                    <a:pt x="8109" y="7887"/>
                    <a:pt x="8109" y="7851"/>
                  </a:cubicBezTo>
                  <a:cubicBezTo>
                    <a:pt x="8101" y="7432"/>
                    <a:pt x="8377" y="6879"/>
                    <a:pt x="8332" y="6156"/>
                  </a:cubicBezTo>
                  <a:cubicBezTo>
                    <a:pt x="8306" y="5737"/>
                    <a:pt x="7976" y="5023"/>
                    <a:pt x="7200" y="4934"/>
                  </a:cubicBezTo>
                  <a:cubicBezTo>
                    <a:pt x="7128" y="4924"/>
                    <a:pt x="7057" y="4920"/>
                    <a:pt x="6987" y="4920"/>
                  </a:cubicBezTo>
                  <a:cubicBezTo>
                    <a:pt x="6537" y="4920"/>
                    <a:pt x="6111" y="5094"/>
                    <a:pt x="5826" y="5148"/>
                  </a:cubicBezTo>
                  <a:cubicBezTo>
                    <a:pt x="5815" y="5149"/>
                    <a:pt x="5805" y="5150"/>
                    <a:pt x="5797" y="5150"/>
                  </a:cubicBezTo>
                  <a:cubicBezTo>
                    <a:pt x="5748" y="5150"/>
                    <a:pt x="5726" y="5127"/>
                    <a:pt x="5665" y="5059"/>
                  </a:cubicBezTo>
                  <a:cubicBezTo>
                    <a:pt x="5585" y="4969"/>
                    <a:pt x="5469" y="4845"/>
                    <a:pt x="5255" y="4764"/>
                  </a:cubicBezTo>
                  <a:cubicBezTo>
                    <a:pt x="5237" y="4568"/>
                    <a:pt x="5228" y="4381"/>
                    <a:pt x="5228" y="4184"/>
                  </a:cubicBezTo>
                  <a:cubicBezTo>
                    <a:pt x="5406" y="3961"/>
                    <a:pt x="5728" y="3845"/>
                    <a:pt x="5986" y="3578"/>
                  </a:cubicBezTo>
                  <a:cubicBezTo>
                    <a:pt x="6184" y="3386"/>
                    <a:pt x="6252" y="3347"/>
                    <a:pt x="6292" y="3347"/>
                  </a:cubicBezTo>
                  <a:cubicBezTo>
                    <a:pt x="6305" y="3347"/>
                    <a:pt x="6315" y="3351"/>
                    <a:pt x="6325" y="3355"/>
                  </a:cubicBezTo>
                  <a:cubicBezTo>
                    <a:pt x="6434" y="3405"/>
                    <a:pt x="6590" y="3715"/>
                    <a:pt x="7036" y="3715"/>
                  </a:cubicBezTo>
                  <a:cubicBezTo>
                    <a:pt x="7139" y="3715"/>
                    <a:pt x="7258" y="3698"/>
                    <a:pt x="7396" y="3658"/>
                  </a:cubicBezTo>
                  <a:cubicBezTo>
                    <a:pt x="7690" y="3578"/>
                    <a:pt x="7895" y="3390"/>
                    <a:pt x="8011" y="3114"/>
                  </a:cubicBezTo>
                  <a:cubicBezTo>
                    <a:pt x="8163" y="2730"/>
                    <a:pt x="8074" y="2293"/>
                    <a:pt x="7913" y="2025"/>
                  </a:cubicBezTo>
                  <a:cubicBezTo>
                    <a:pt x="7753" y="1740"/>
                    <a:pt x="7878" y="1365"/>
                    <a:pt x="7842" y="866"/>
                  </a:cubicBezTo>
                  <a:cubicBezTo>
                    <a:pt x="7833" y="830"/>
                    <a:pt x="7815" y="750"/>
                    <a:pt x="7806" y="714"/>
                  </a:cubicBezTo>
                  <a:cubicBezTo>
                    <a:pt x="8187" y="588"/>
                    <a:pt x="8589" y="524"/>
                    <a:pt x="8994" y="524"/>
                  </a:cubicBezTo>
                  <a:close/>
                  <a:moveTo>
                    <a:pt x="7565" y="9921"/>
                  </a:moveTo>
                  <a:cubicBezTo>
                    <a:pt x="7101" y="9921"/>
                    <a:pt x="6700" y="10242"/>
                    <a:pt x="6611" y="10697"/>
                  </a:cubicBezTo>
                  <a:cubicBezTo>
                    <a:pt x="6584" y="10839"/>
                    <a:pt x="6682" y="10973"/>
                    <a:pt x="6816" y="11000"/>
                  </a:cubicBezTo>
                  <a:cubicBezTo>
                    <a:pt x="6833" y="11003"/>
                    <a:pt x="6850" y="11005"/>
                    <a:pt x="6866" y="11005"/>
                  </a:cubicBezTo>
                  <a:cubicBezTo>
                    <a:pt x="6989" y="11005"/>
                    <a:pt x="7096" y="10921"/>
                    <a:pt x="7119" y="10795"/>
                  </a:cubicBezTo>
                  <a:cubicBezTo>
                    <a:pt x="7164" y="10590"/>
                    <a:pt x="7351" y="10429"/>
                    <a:pt x="7565" y="10429"/>
                  </a:cubicBezTo>
                  <a:cubicBezTo>
                    <a:pt x="7806" y="10429"/>
                    <a:pt x="8011" y="10625"/>
                    <a:pt x="8011" y="10866"/>
                  </a:cubicBezTo>
                  <a:lnTo>
                    <a:pt x="8002" y="10946"/>
                  </a:lnTo>
                  <a:cubicBezTo>
                    <a:pt x="7967" y="11089"/>
                    <a:pt x="7886" y="11259"/>
                    <a:pt x="7753" y="11446"/>
                  </a:cubicBezTo>
                  <a:cubicBezTo>
                    <a:pt x="7315" y="12079"/>
                    <a:pt x="7048" y="12418"/>
                    <a:pt x="6914" y="12606"/>
                  </a:cubicBezTo>
                  <a:cubicBezTo>
                    <a:pt x="6736" y="12829"/>
                    <a:pt x="6673" y="12909"/>
                    <a:pt x="6718" y="13061"/>
                  </a:cubicBezTo>
                  <a:cubicBezTo>
                    <a:pt x="6745" y="13141"/>
                    <a:pt x="6807" y="13212"/>
                    <a:pt x="6896" y="13239"/>
                  </a:cubicBezTo>
                  <a:cubicBezTo>
                    <a:pt x="6954" y="13257"/>
                    <a:pt x="7237" y="13261"/>
                    <a:pt x="7552" y="13261"/>
                  </a:cubicBezTo>
                  <a:cubicBezTo>
                    <a:pt x="7866" y="13261"/>
                    <a:pt x="8212" y="13257"/>
                    <a:pt x="8395" y="13257"/>
                  </a:cubicBezTo>
                  <a:cubicBezTo>
                    <a:pt x="8538" y="13257"/>
                    <a:pt x="8654" y="13132"/>
                    <a:pt x="8645" y="12998"/>
                  </a:cubicBezTo>
                  <a:cubicBezTo>
                    <a:pt x="8645" y="12856"/>
                    <a:pt x="8529" y="12740"/>
                    <a:pt x="8386" y="12740"/>
                  </a:cubicBezTo>
                  <a:cubicBezTo>
                    <a:pt x="8065" y="12749"/>
                    <a:pt x="7717" y="12749"/>
                    <a:pt x="7449" y="12749"/>
                  </a:cubicBezTo>
                  <a:cubicBezTo>
                    <a:pt x="7601" y="12543"/>
                    <a:pt x="7842" y="12222"/>
                    <a:pt x="8172" y="11740"/>
                  </a:cubicBezTo>
                  <a:cubicBezTo>
                    <a:pt x="8350" y="11491"/>
                    <a:pt x="8457" y="11259"/>
                    <a:pt x="8511" y="11054"/>
                  </a:cubicBezTo>
                  <a:cubicBezTo>
                    <a:pt x="8520" y="11027"/>
                    <a:pt x="8529" y="10911"/>
                    <a:pt x="8529" y="10884"/>
                  </a:cubicBezTo>
                  <a:cubicBezTo>
                    <a:pt x="8529" y="10349"/>
                    <a:pt x="8101" y="9921"/>
                    <a:pt x="7565" y="9921"/>
                  </a:cubicBezTo>
                  <a:close/>
                  <a:moveTo>
                    <a:pt x="10304" y="9921"/>
                  </a:moveTo>
                  <a:cubicBezTo>
                    <a:pt x="9849" y="9921"/>
                    <a:pt x="9448" y="10242"/>
                    <a:pt x="9358" y="10697"/>
                  </a:cubicBezTo>
                  <a:cubicBezTo>
                    <a:pt x="9332" y="10839"/>
                    <a:pt x="9421" y="10973"/>
                    <a:pt x="9564" y="11000"/>
                  </a:cubicBezTo>
                  <a:cubicBezTo>
                    <a:pt x="9580" y="11003"/>
                    <a:pt x="9596" y="11005"/>
                    <a:pt x="9611" y="11005"/>
                  </a:cubicBezTo>
                  <a:cubicBezTo>
                    <a:pt x="9728" y="11005"/>
                    <a:pt x="9835" y="10921"/>
                    <a:pt x="9867" y="10795"/>
                  </a:cubicBezTo>
                  <a:cubicBezTo>
                    <a:pt x="9903" y="10590"/>
                    <a:pt x="10090" y="10429"/>
                    <a:pt x="10304" y="10429"/>
                  </a:cubicBezTo>
                  <a:cubicBezTo>
                    <a:pt x="10554" y="10429"/>
                    <a:pt x="10750" y="10625"/>
                    <a:pt x="10759" y="10866"/>
                  </a:cubicBezTo>
                  <a:cubicBezTo>
                    <a:pt x="10759" y="10875"/>
                    <a:pt x="10768" y="11062"/>
                    <a:pt x="10500" y="11446"/>
                  </a:cubicBezTo>
                  <a:cubicBezTo>
                    <a:pt x="10054" y="12079"/>
                    <a:pt x="9796" y="12418"/>
                    <a:pt x="9653" y="12606"/>
                  </a:cubicBezTo>
                  <a:cubicBezTo>
                    <a:pt x="9483" y="12829"/>
                    <a:pt x="9421" y="12909"/>
                    <a:pt x="9465" y="13061"/>
                  </a:cubicBezTo>
                  <a:cubicBezTo>
                    <a:pt x="9492" y="13141"/>
                    <a:pt x="9555" y="13212"/>
                    <a:pt x="9635" y="13239"/>
                  </a:cubicBezTo>
                  <a:cubicBezTo>
                    <a:pt x="9697" y="13257"/>
                    <a:pt x="9983" y="13261"/>
                    <a:pt x="10297" y="13261"/>
                  </a:cubicBezTo>
                  <a:cubicBezTo>
                    <a:pt x="10612" y="13261"/>
                    <a:pt x="10955" y="13257"/>
                    <a:pt x="11134" y="13257"/>
                  </a:cubicBezTo>
                  <a:cubicBezTo>
                    <a:pt x="11276" y="13257"/>
                    <a:pt x="11392" y="13132"/>
                    <a:pt x="11392" y="12998"/>
                  </a:cubicBezTo>
                  <a:cubicBezTo>
                    <a:pt x="11392" y="12856"/>
                    <a:pt x="11276" y="12740"/>
                    <a:pt x="11134" y="12740"/>
                  </a:cubicBezTo>
                  <a:cubicBezTo>
                    <a:pt x="10804" y="12749"/>
                    <a:pt x="10456" y="12749"/>
                    <a:pt x="10188" y="12749"/>
                  </a:cubicBezTo>
                  <a:cubicBezTo>
                    <a:pt x="10349" y="12543"/>
                    <a:pt x="10581" y="12222"/>
                    <a:pt x="10920" y="11740"/>
                  </a:cubicBezTo>
                  <a:cubicBezTo>
                    <a:pt x="11089" y="11500"/>
                    <a:pt x="11205" y="11259"/>
                    <a:pt x="11250" y="11054"/>
                  </a:cubicBezTo>
                  <a:cubicBezTo>
                    <a:pt x="11259" y="11027"/>
                    <a:pt x="11276" y="10911"/>
                    <a:pt x="11276" y="10884"/>
                  </a:cubicBezTo>
                  <a:cubicBezTo>
                    <a:pt x="11276" y="10349"/>
                    <a:pt x="10839" y="9921"/>
                    <a:pt x="10304" y="9921"/>
                  </a:cubicBezTo>
                  <a:close/>
                  <a:moveTo>
                    <a:pt x="15987" y="7405"/>
                  </a:moveTo>
                  <a:cubicBezTo>
                    <a:pt x="15996" y="9555"/>
                    <a:pt x="16121" y="11758"/>
                    <a:pt x="17191" y="13435"/>
                  </a:cubicBezTo>
                  <a:cubicBezTo>
                    <a:pt x="17370" y="13712"/>
                    <a:pt x="17236" y="14078"/>
                    <a:pt x="16923" y="14176"/>
                  </a:cubicBezTo>
                  <a:cubicBezTo>
                    <a:pt x="14711" y="14872"/>
                    <a:pt x="11330" y="15086"/>
                    <a:pt x="9002" y="15086"/>
                  </a:cubicBezTo>
                  <a:cubicBezTo>
                    <a:pt x="6673" y="15086"/>
                    <a:pt x="3292" y="14881"/>
                    <a:pt x="1080" y="14176"/>
                  </a:cubicBezTo>
                  <a:cubicBezTo>
                    <a:pt x="767" y="14078"/>
                    <a:pt x="634" y="13712"/>
                    <a:pt x="812" y="13435"/>
                  </a:cubicBezTo>
                  <a:cubicBezTo>
                    <a:pt x="1874" y="11758"/>
                    <a:pt x="2007" y="9555"/>
                    <a:pt x="2007" y="7405"/>
                  </a:cubicBezTo>
                  <a:lnTo>
                    <a:pt x="6058" y="7405"/>
                  </a:lnTo>
                  <a:cubicBezTo>
                    <a:pt x="6884" y="8187"/>
                    <a:pt x="7943" y="8579"/>
                    <a:pt x="9003" y="8579"/>
                  </a:cubicBezTo>
                  <a:cubicBezTo>
                    <a:pt x="10060" y="8579"/>
                    <a:pt x="11117" y="8189"/>
                    <a:pt x="11946" y="7405"/>
                  </a:cubicBezTo>
                  <a:close/>
                  <a:moveTo>
                    <a:pt x="8984" y="0"/>
                  </a:moveTo>
                  <a:cubicBezTo>
                    <a:pt x="7405" y="0"/>
                    <a:pt x="5977" y="866"/>
                    <a:pt x="5228" y="2231"/>
                  </a:cubicBezTo>
                  <a:lnTo>
                    <a:pt x="3265" y="2231"/>
                  </a:lnTo>
                  <a:cubicBezTo>
                    <a:pt x="2284" y="2231"/>
                    <a:pt x="1481" y="3025"/>
                    <a:pt x="1481" y="4006"/>
                  </a:cubicBezTo>
                  <a:cubicBezTo>
                    <a:pt x="1437" y="7824"/>
                    <a:pt x="1767" y="10955"/>
                    <a:pt x="366" y="13141"/>
                  </a:cubicBezTo>
                  <a:cubicBezTo>
                    <a:pt x="0" y="13712"/>
                    <a:pt x="268" y="14461"/>
                    <a:pt x="910" y="14658"/>
                  </a:cubicBezTo>
                  <a:cubicBezTo>
                    <a:pt x="1089" y="14720"/>
                    <a:pt x="1276" y="14774"/>
                    <a:pt x="1481" y="14827"/>
                  </a:cubicBezTo>
                  <a:lnTo>
                    <a:pt x="1481" y="15871"/>
                  </a:lnTo>
                  <a:cubicBezTo>
                    <a:pt x="1481" y="16808"/>
                    <a:pt x="2239" y="17566"/>
                    <a:pt x="3176" y="17566"/>
                  </a:cubicBezTo>
                  <a:lnTo>
                    <a:pt x="3747" y="17566"/>
                  </a:lnTo>
                  <a:cubicBezTo>
                    <a:pt x="3827" y="17566"/>
                    <a:pt x="3899" y="17530"/>
                    <a:pt x="3934" y="17468"/>
                  </a:cubicBezTo>
                  <a:cubicBezTo>
                    <a:pt x="4059" y="17263"/>
                    <a:pt x="3917" y="17048"/>
                    <a:pt x="3720" y="17048"/>
                  </a:cubicBezTo>
                  <a:lnTo>
                    <a:pt x="2989" y="17048"/>
                  </a:lnTo>
                  <a:cubicBezTo>
                    <a:pt x="2462" y="17048"/>
                    <a:pt x="2034" y="16629"/>
                    <a:pt x="2034" y="16094"/>
                  </a:cubicBezTo>
                  <a:lnTo>
                    <a:pt x="2034" y="14943"/>
                  </a:lnTo>
                  <a:cubicBezTo>
                    <a:pt x="3863" y="15353"/>
                    <a:pt x="6370" y="15585"/>
                    <a:pt x="9019" y="15585"/>
                  </a:cubicBezTo>
                  <a:cubicBezTo>
                    <a:pt x="11660" y="15585"/>
                    <a:pt x="14167" y="15353"/>
                    <a:pt x="15996" y="14943"/>
                  </a:cubicBezTo>
                  <a:lnTo>
                    <a:pt x="15996" y="16094"/>
                  </a:lnTo>
                  <a:cubicBezTo>
                    <a:pt x="15996" y="16629"/>
                    <a:pt x="15576" y="17048"/>
                    <a:pt x="15050" y="17048"/>
                  </a:cubicBezTo>
                  <a:lnTo>
                    <a:pt x="4978" y="17048"/>
                  </a:lnTo>
                  <a:cubicBezTo>
                    <a:pt x="4844" y="17048"/>
                    <a:pt x="4728" y="17147"/>
                    <a:pt x="4711" y="17280"/>
                  </a:cubicBezTo>
                  <a:cubicBezTo>
                    <a:pt x="4693" y="17432"/>
                    <a:pt x="4809" y="17566"/>
                    <a:pt x="4960" y="17566"/>
                  </a:cubicBezTo>
                  <a:lnTo>
                    <a:pt x="14818" y="17566"/>
                  </a:lnTo>
                  <a:cubicBezTo>
                    <a:pt x="15755" y="17566"/>
                    <a:pt x="16513" y="16808"/>
                    <a:pt x="16513" y="15871"/>
                  </a:cubicBezTo>
                  <a:lnTo>
                    <a:pt x="16513" y="14827"/>
                  </a:lnTo>
                  <a:cubicBezTo>
                    <a:pt x="16718" y="14774"/>
                    <a:pt x="16906" y="14720"/>
                    <a:pt x="17093" y="14658"/>
                  </a:cubicBezTo>
                  <a:cubicBezTo>
                    <a:pt x="17726" y="14461"/>
                    <a:pt x="17994" y="13712"/>
                    <a:pt x="17637" y="13141"/>
                  </a:cubicBezTo>
                  <a:cubicBezTo>
                    <a:pt x="16263" y="11000"/>
                    <a:pt x="16558" y="7940"/>
                    <a:pt x="16513" y="4880"/>
                  </a:cubicBezTo>
                  <a:cubicBezTo>
                    <a:pt x="16513" y="4742"/>
                    <a:pt x="16403" y="4627"/>
                    <a:pt x="16269" y="4627"/>
                  </a:cubicBezTo>
                  <a:cubicBezTo>
                    <a:pt x="16255" y="4627"/>
                    <a:pt x="16242" y="4628"/>
                    <a:pt x="16228" y="4630"/>
                  </a:cubicBezTo>
                  <a:cubicBezTo>
                    <a:pt x="16094" y="4639"/>
                    <a:pt x="15996" y="4764"/>
                    <a:pt x="15996" y="4889"/>
                  </a:cubicBezTo>
                  <a:lnTo>
                    <a:pt x="15996" y="6896"/>
                  </a:lnTo>
                  <a:lnTo>
                    <a:pt x="12409" y="6896"/>
                  </a:lnTo>
                  <a:cubicBezTo>
                    <a:pt x="13355" y="5665"/>
                    <a:pt x="13525" y="4086"/>
                    <a:pt x="13007" y="2739"/>
                  </a:cubicBezTo>
                  <a:lnTo>
                    <a:pt x="14720" y="2739"/>
                  </a:lnTo>
                  <a:cubicBezTo>
                    <a:pt x="15309" y="2739"/>
                    <a:pt x="15835" y="3158"/>
                    <a:pt x="15960" y="3738"/>
                  </a:cubicBezTo>
                  <a:cubicBezTo>
                    <a:pt x="15987" y="3854"/>
                    <a:pt x="16094" y="3935"/>
                    <a:pt x="16210" y="3935"/>
                  </a:cubicBezTo>
                  <a:lnTo>
                    <a:pt x="16263" y="3935"/>
                  </a:lnTo>
                  <a:cubicBezTo>
                    <a:pt x="16406" y="3899"/>
                    <a:pt x="16495" y="3765"/>
                    <a:pt x="16460" y="3622"/>
                  </a:cubicBezTo>
                  <a:cubicBezTo>
                    <a:pt x="16281" y="2811"/>
                    <a:pt x="15550" y="2231"/>
                    <a:pt x="14720" y="2231"/>
                  </a:cubicBezTo>
                  <a:lnTo>
                    <a:pt x="12739" y="2231"/>
                  </a:lnTo>
                  <a:cubicBezTo>
                    <a:pt x="12008" y="893"/>
                    <a:pt x="10598" y="0"/>
                    <a:pt x="89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29"/>
        <p:cNvGrpSpPr/>
        <p:nvPr/>
      </p:nvGrpSpPr>
      <p:grpSpPr>
        <a:xfrm>
          <a:off x="0" y="0"/>
          <a:ext cx="0" cy="0"/>
          <a:chOff x="0" y="0"/>
          <a:chExt cx="0" cy="0"/>
        </a:xfrm>
      </p:grpSpPr>
      <p:sp>
        <p:nvSpPr>
          <p:cNvPr id="1230" name="Google Shape;1230;p60"/>
          <p:cNvSpPr/>
          <p:nvPr/>
        </p:nvSpPr>
        <p:spPr>
          <a:xfrm>
            <a:off x="4029426" y="919125"/>
            <a:ext cx="2657100" cy="814200"/>
          </a:xfrm>
          <a:prstGeom prst="rect">
            <a:avLst/>
          </a:prstGeom>
          <a:solidFill>
            <a:schemeClr val="dk2"/>
          </a:solidFill>
          <a:ln w="19050" cap="flat" cmpd="sng">
            <a:solidFill>
              <a:schemeClr val="dk1"/>
            </a:solidFill>
            <a:prstDash val="solid"/>
            <a:round/>
            <a:headEnd type="none" w="sm" len="sm"/>
            <a:tailEnd type="none" w="sm" len="sm"/>
          </a:ln>
          <a:effectLst>
            <a:outerShdw dist="76200" dir="282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31" name="Google Shape;1231;p60"/>
          <p:cNvGrpSpPr/>
          <p:nvPr/>
        </p:nvGrpSpPr>
        <p:grpSpPr>
          <a:xfrm>
            <a:off x="6490807" y="991058"/>
            <a:ext cx="114075" cy="114075"/>
            <a:chOff x="793375" y="2989875"/>
            <a:chExt cx="225000" cy="225000"/>
          </a:xfrm>
        </p:grpSpPr>
        <p:cxnSp>
          <p:nvCxnSpPr>
            <p:cNvPr id="1232" name="Google Shape;1232;p60"/>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1233" name="Google Shape;1233;p60"/>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sp>
        <p:nvSpPr>
          <p:cNvPr id="1234" name="Google Shape;1234;p60"/>
          <p:cNvSpPr txBox="1">
            <a:spLocks noGrp="1"/>
          </p:cNvSpPr>
          <p:nvPr>
            <p:ph type="title"/>
          </p:nvPr>
        </p:nvSpPr>
        <p:spPr>
          <a:xfrm>
            <a:off x="4173037" y="1279532"/>
            <a:ext cx="2345700" cy="496800"/>
          </a:xfrm>
          <a:prstGeom prst="rect">
            <a:avLst/>
          </a:prstGeom>
        </p:spPr>
        <p:txBody>
          <a:bodyPr spcFirstLastPara="1" wrap="square" lIns="91425" tIns="91425" rIns="91425" bIns="91425" anchor="ctr" anchorCtr="0">
            <a:noAutofit/>
          </a:bodyPr>
          <a:lstStyle/>
          <a:p>
            <a:r>
              <a:rPr lang="en-US" dirty="0">
                <a:solidFill>
                  <a:srgbClr val="222222"/>
                </a:solidFill>
              </a:rPr>
              <a:t>Feedback</a:t>
            </a:r>
            <a:br>
              <a:rPr lang="en-US" dirty="0">
                <a:solidFill>
                  <a:srgbClr val="222222"/>
                </a:solidFill>
              </a:rPr>
            </a:br>
            <a:endParaRPr dirty="0"/>
          </a:p>
        </p:txBody>
      </p:sp>
      <p:sp>
        <p:nvSpPr>
          <p:cNvPr id="1235" name="Google Shape;1235;p60"/>
          <p:cNvSpPr/>
          <p:nvPr/>
        </p:nvSpPr>
        <p:spPr>
          <a:xfrm>
            <a:off x="490350" y="3715375"/>
            <a:ext cx="1047900" cy="1047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60"/>
          <p:cNvSpPr/>
          <p:nvPr/>
        </p:nvSpPr>
        <p:spPr>
          <a:xfrm>
            <a:off x="-649150" y="-167725"/>
            <a:ext cx="1504200" cy="1504200"/>
          </a:xfrm>
          <a:prstGeom prst="ellipse">
            <a:avLst/>
          </a:prstGeom>
          <a:solidFill>
            <a:srgbClr val="FFD7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60"/>
          <p:cNvSpPr/>
          <p:nvPr/>
        </p:nvSpPr>
        <p:spPr>
          <a:xfrm>
            <a:off x="7039600" y="1278525"/>
            <a:ext cx="847500" cy="8475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60"/>
          <p:cNvSpPr/>
          <p:nvPr/>
        </p:nvSpPr>
        <p:spPr>
          <a:xfrm>
            <a:off x="8071300" y="-356175"/>
            <a:ext cx="1437900" cy="1437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39" name="Google Shape;1239;p60"/>
          <p:cNvPicPr preferRelativeResize="0"/>
          <p:nvPr/>
        </p:nvPicPr>
        <p:blipFill>
          <a:blip r:embed="rId3">
            <a:alphaModFix/>
          </a:blip>
          <a:stretch>
            <a:fillRect/>
          </a:stretch>
        </p:blipFill>
        <p:spPr>
          <a:xfrm>
            <a:off x="7716475" y="4016800"/>
            <a:ext cx="1538149" cy="1579175"/>
          </a:xfrm>
          <a:prstGeom prst="rect">
            <a:avLst/>
          </a:prstGeom>
          <a:noFill/>
          <a:ln>
            <a:noFill/>
          </a:ln>
        </p:spPr>
      </p:pic>
      <p:sp>
        <p:nvSpPr>
          <p:cNvPr id="1240" name="Google Shape;1240;p60"/>
          <p:cNvSpPr/>
          <p:nvPr/>
        </p:nvSpPr>
        <p:spPr>
          <a:xfrm>
            <a:off x="7525975" y="3885175"/>
            <a:ext cx="1084200" cy="10842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60"/>
          <p:cNvSpPr/>
          <p:nvPr/>
        </p:nvSpPr>
        <p:spPr>
          <a:xfrm>
            <a:off x="4029413" y="1737775"/>
            <a:ext cx="2345700" cy="881400"/>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60"/>
          <p:cNvSpPr txBox="1"/>
          <p:nvPr/>
        </p:nvSpPr>
        <p:spPr>
          <a:xfrm>
            <a:off x="2636588" y="919125"/>
            <a:ext cx="1392900" cy="1722900"/>
          </a:xfrm>
          <a:prstGeom prst="rect">
            <a:avLst/>
          </a:prstGeom>
          <a:solidFill>
            <a:schemeClr val="dk2"/>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2600">
              <a:solidFill>
                <a:srgbClr val="222222"/>
              </a:solidFill>
              <a:latin typeface="Modak"/>
              <a:ea typeface="Modak"/>
              <a:cs typeface="Modak"/>
              <a:sym typeface="Modak"/>
            </a:endParaRPr>
          </a:p>
        </p:txBody>
      </p:sp>
      <p:grpSp>
        <p:nvGrpSpPr>
          <p:cNvPr id="1243" name="Google Shape;1243;p60"/>
          <p:cNvGrpSpPr/>
          <p:nvPr/>
        </p:nvGrpSpPr>
        <p:grpSpPr>
          <a:xfrm>
            <a:off x="6163032" y="1849820"/>
            <a:ext cx="114075" cy="114075"/>
            <a:chOff x="793375" y="2989875"/>
            <a:chExt cx="225000" cy="225000"/>
          </a:xfrm>
        </p:grpSpPr>
        <p:cxnSp>
          <p:nvCxnSpPr>
            <p:cNvPr id="1244" name="Google Shape;1244;p60"/>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1245" name="Google Shape;1245;p60"/>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sp>
        <p:nvSpPr>
          <p:cNvPr id="1246" name="Google Shape;1246;p60"/>
          <p:cNvSpPr txBox="1">
            <a:spLocks noGrp="1"/>
          </p:cNvSpPr>
          <p:nvPr>
            <p:ph type="subTitle" idx="1"/>
          </p:nvPr>
        </p:nvSpPr>
        <p:spPr>
          <a:xfrm>
            <a:off x="4029413" y="1913542"/>
            <a:ext cx="2345700" cy="878160"/>
          </a:xfrm>
          <a:prstGeom prst="rect">
            <a:avLst/>
          </a:prstGeom>
        </p:spPr>
        <p:txBody>
          <a:bodyPr spcFirstLastPara="1" wrap="square" lIns="91425" tIns="91425" rIns="91425" bIns="91425" anchor="t" anchorCtr="0">
            <a:noAutofit/>
          </a:bodyPr>
          <a:lstStyle/>
          <a:p>
            <a:pPr marL="0" lvl="0" indent="0">
              <a:spcAft>
                <a:spcPts val="1600"/>
              </a:spcAft>
            </a:pPr>
            <a:r>
              <a:rPr lang="en-US" dirty="0"/>
              <a:t>Kids can give feedback about the game</a:t>
            </a:r>
            <a:endParaRPr dirty="0"/>
          </a:p>
        </p:txBody>
      </p:sp>
      <p:grpSp>
        <p:nvGrpSpPr>
          <p:cNvPr id="1247" name="Google Shape;1247;p60"/>
          <p:cNvGrpSpPr/>
          <p:nvPr/>
        </p:nvGrpSpPr>
        <p:grpSpPr>
          <a:xfrm>
            <a:off x="3326989" y="3115699"/>
            <a:ext cx="2490036" cy="1412201"/>
            <a:chOff x="3326989" y="3191899"/>
            <a:chExt cx="2490036" cy="1412201"/>
          </a:xfrm>
        </p:grpSpPr>
        <p:sp>
          <p:nvSpPr>
            <p:cNvPr id="1248" name="Google Shape;1248;p60"/>
            <p:cNvSpPr/>
            <p:nvPr/>
          </p:nvSpPr>
          <p:spPr>
            <a:xfrm>
              <a:off x="3812570" y="3201744"/>
              <a:ext cx="1519520" cy="1392720"/>
            </a:xfrm>
            <a:custGeom>
              <a:avLst/>
              <a:gdLst/>
              <a:ahLst/>
              <a:cxnLst/>
              <a:rect l="l" t="t" r="r" b="b"/>
              <a:pathLst>
                <a:path w="21918" h="20089" extrusionOk="0">
                  <a:moveTo>
                    <a:pt x="10960" y="1"/>
                  </a:moveTo>
                  <a:cubicBezTo>
                    <a:pt x="8372" y="1"/>
                    <a:pt x="5787" y="995"/>
                    <a:pt x="3824" y="2978"/>
                  </a:cubicBezTo>
                  <a:cubicBezTo>
                    <a:pt x="392" y="6437"/>
                    <a:pt x="0" y="11764"/>
                    <a:pt x="2625" y="15648"/>
                  </a:cubicBezTo>
                  <a:cubicBezTo>
                    <a:pt x="2816" y="15935"/>
                    <a:pt x="3016" y="16204"/>
                    <a:pt x="3242" y="16474"/>
                  </a:cubicBezTo>
                  <a:cubicBezTo>
                    <a:pt x="3442" y="16717"/>
                    <a:pt x="3659" y="16952"/>
                    <a:pt x="3894" y="17178"/>
                  </a:cubicBezTo>
                  <a:cubicBezTo>
                    <a:pt x="4120" y="17412"/>
                    <a:pt x="4363" y="17621"/>
                    <a:pt x="4606" y="17829"/>
                  </a:cubicBezTo>
                  <a:cubicBezTo>
                    <a:pt x="4876" y="18047"/>
                    <a:pt x="5154" y="18246"/>
                    <a:pt x="5432" y="18429"/>
                  </a:cubicBezTo>
                  <a:cubicBezTo>
                    <a:pt x="7106" y="19535"/>
                    <a:pt x="9036" y="20088"/>
                    <a:pt x="10964" y="20088"/>
                  </a:cubicBezTo>
                  <a:cubicBezTo>
                    <a:pt x="13549" y="20088"/>
                    <a:pt x="16132" y="19094"/>
                    <a:pt x="18093" y="17108"/>
                  </a:cubicBezTo>
                  <a:cubicBezTo>
                    <a:pt x="21526" y="13649"/>
                    <a:pt x="21917" y="8331"/>
                    <a:pt x="19293" y="4438"/>
                  </a:cubicBezTo>
                  <a:cubicBezTo>
                    <a:pt x="19101" y="4160"/>
                    <a:pt x="18902" y="3882"/>
                    <a:pt x="18676" y="3621"/>
                  </a:cubicBezTo>
                  <a:cubicBezTo>
                    <a:pt x="18476" y="3378"/>
                    <a:pt x="18259" y="3134"/>
                    <a:pt x="18024" y="2908"/>
                  </a:cubicBezTo>
                  <a:cubicBezTo>
                    <a:pt x="17798" y="2682"/>
                    <a:pt x="17555" y="2465"/>
                    <a:pt x="17311" y="2265"/>
                  </a:cubicBezTo>
                  <a:cubicBezTo>
                    <a:pt x="17042" y="2048"/>
                    <a:pt x="16764" y="1839"/>
                    <a:pt x="16486" y="1657"/>
                  </a:cubicBezTo>
                  <a:cubicBezTo>
                    <a:pt x="14813" y="552"/>
                    <a:pt x="12886" y="1"/>
                    <a:pt x="109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60"/>
            <p:cNvSpPr/>
            <p:nvPr/>
          </p:nvSpPr>
          <p:spPr>
            <a:xfrm>
              <a:off x="3932441" y="3532859"/>
              <a:ext cx="1399653" cy="1064732"/>
            </a:xfrm>
            <a:custGeom>
              <a:avLst/>
              <a:gdLst/>
              <a:ahLst/>
              <a:cxnLst/>
              <a:rect l="l" t="t" r="r" b="b"/>
              <a:pathLst>
                <a:path w="20189" h="15358" extrusionOk="0">
                  <a:moveTo>
                    <a:pt x="17772" y="1"/>
                  </a:moveTo>
                  <a:cubicBezTo>
                    <a:pt x="19310" y="3633"/>
                    <a:pt x="18615" y="7996"/>
                    <a:pt x="15660" y="10976"/>
                  </a:cubicBezTo>
                  <a:cubicBezTo>
                    <a:pt x="13698" y="12959"/>
                    <a:pt x="11112" y="13954"/>
                    <a:pt x="8525" y="13954"/>
                  </a:cubicBezTo>
                  <a:cubicBezTo>
                    <a:pt x="6599" y="13954"/>
                    <a:pt x="4671" y="13402"/>
                    <a:pt x="2999" y="12297"/>
                  </a:cubicBezTo>
                  <a:cubicBezTo>
                    <a:pt x="2721" y="12115"/>
                    <a:pt x="2443" y="11906"/>
                    <a:pt x="2173" y="11689"/>
                  </a:cubicBezTo>
                  <a:cubicBezTo>
                    <a:pt x="1930" y="11489"/>
                    <a:pt x="1687" y="11272"/>
                    <a:pt x="1461" y="11046"/>
                  </a:cubicBezTo>
                  <a:cubicBezTo>
                    <a:pt x="1226" y="10820"/>
                    <a:pt x="1009" y="10577"/>
                    <a:pt x="809" y="10333"/>
                  </a:cubicBezTo>
                  <a:cubicBezTo>
                    <a:pt x="583" y="10073"/>
                    <a:pt x="383" y="9795"/>
                    <a:pt x="192" y="9516"/>
                  </a:cubicBezTo>
                  <a:cubicBezTo>
                    <a:pt x="122" y="9421"/>
                    <a:pt x="62" y="9325"/>
                    <a:pt x="1" y="9221"/>
                  </a:cubicBezTo>
                  <a:lnTo>
                    <a:pt x="1" y="9221"/>
                  </a:lnTo>
                  <a:cubicBezTo>
                    <a:pt x="253" y="9812"/>
                    <a:pt x="557" y="10377"/>
                    <a:pt x="922" y="10924"/>
                  </a:cubicBezTo>
                  <a:cubicBezTo>
                    <a:pt x="1104" y="11202"/>
                    <a:pt x="1313" y="11472"/>
                    <a:pt x="1530" y="11741"/>
                  </a:cubicBezTo>
                  <a:cubicBezTo>
                    <a:pt x="1739" y="11984"/>
                    <a:pt x="1956" y="12219"/>
                    <a:pt x="2182" y="12454"/>
                  </a:cubicBezTo>
                  <a:cubicBezTo>
                    <a:pt x="2417" y="12680"/>
                    <a:pt x="2660" y="12897"/>
                    <a:pt x="2903" y="13097"/>
                  </a:cubicBezTo>
                  <a:cubicBezTo>
                    <a:pt x="3173" y="13314"/>
                    <a:pt x="3442" y="13514"/>
                    <a:pt x="3729" y="13705"/>
                  </a:cubicBezTo>
                  <a:cubicBezTo>
                    <a:pt x="5399" y="14807"/>
                    <a:pt x="7327" y="15358"/>
                    <a:pt x="9255" y="15358"/>
                  </a:cubicBezTo>
                  <a:cubicBezTo>
                    <a:pt x="11842" y="15358"/>
                    <a:pt x="14429" y="14366"/>
                    <a:pt x="16390" y="12384"/>
                  </a:cubicBezTo>
                  <a:cubicBezTo>
                    <a:pt x="19736" y="9004"/>
                    <a:pt x="20188" y="3859"/>
                    <a:pt x="1777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60"/>
            <p:cNvSpPr/>
            <p:nvPr/>
          </p:nvSpPr>
          <p:spPr>
            <a:xfrm>
              <a:off x="4046903" y="3913059"/>
              <a:ext cx="202506" cy="60870"/>
            </a:xfrm>
            <a:custGeom>
              <a:avLst/>
              <a:gdLst/>
              <a:ahLst/>
              <a:cxnLst/>
              <a:rect l="l" t="t" r="r" b="b"/>
              <a:pathLst>
                <a:path w="2921" h="878" extrusionOk="0">
                  <a:moveTo>
                    <a:pt x="1461" y="0"/>
                  </a:moveTo>
                  <a:cubicBezTo>
                    <a:pt x="661" y="0"/>
                    <a:pt x="1" y="200"/>
                    <a:pt x="1" y="443"/>
                  </a:cubicBezTo>
                  <a:cubicBezTo>
                    <a:pt x="1" y="687"/>
                    <a:pt x="661" y="878"/>
                    <a:pt x="1461" y="878"/>
                  </a:cubicBezTo>
                  <a:cubicBezTo>
                    <a:pt x="2269" y="878"/>
                    <a:pt x="2921" y="687"/>
                    <a:pt x="2921" y="443"/>
                  </a:cubicBezTo>
                  <a:cubicBezTo>
                    <a:pt x="2921" y="200"/>
                    <a:pt x="2269" y="0"/>
                    <a:pt x="1461" y="0"/>
                  </a:cubicBezTo>
                  <a:close/>
                </a:path>
              </a:pathLst>
            </a:custGeom>
            <a:solidFill>
              <a:srgbClr val="ECA21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60"/>
            <p:cNvSpPr/>
            <p:nvPr/>
          </p:nvSpPr>
          <p:spPr>
            <a:xfrm>
              <a:off x="4039693" y="3905225"/>
              <a:ext cx="217550" cy="76538"/>
            </a:xfrm>
            <a:custGeom>
              <a:avLst/>
              <a:gdLst/>
              <a:ahLst/>
              <a:cxnLst/>
              <a:rect l="l" t="t" r="r" b="b"/>
              <a:pathLst>
                <a:path w="3138" h="1104" extrusionOk="0">
                  <a:moveTo>
                    <a:pt x="1565" y="217"/>
                  </a:moveTo>
                  <a:cubicBezTo>
                    <a:pt x="2408" y="217"/>
                    <a:pt x="2921" y="435"/>
                    <a:pt x="2921" y="556"/>
                  </a:cubicBezTo>
                  <a:cubicBezTo>
                    <a:pt x="2921" y="669"/>
                    <a:pt x="2408" y="887"/>
                    <a:pt x="1565" y="887"/>
                  </a:cubicBezTo>
                  <a:cubicBezTo>
                    <a:pt x="731" y="887"/>
                    <a:pt x="218" y="669"/>
                    <a:pt x="218" y="556"/>
                  </a:cubicBezTo>
                  <a:cubicBezTo>
                    <a:pt x="218" y="435"/>
                    <a:pt x="731" y="217"/>
                    <a:pt x="1565" y="217"/>
                  </a:cubicBezTo>
                  <a:close/>
                  <a:moveTo>
                    <a:pt x="1565" y="0"/>
                  </a:moveTo>
                  <a:cubicBezTo>
                    <a:pt x="818" y="0"/>
                    <a:pt x="1" y="174"/>
                    <a:pt x="1" y="556"/>
                  </a:cubicBezTo>
                  <a:cubicBezTo>
                    <a:pt x="1" y="930"/>
                    <a:pt x="818" y="1104"/>
                    <a:pt x="1565" y="1104"/>
                  </a:cubicBezTo>
                  <a:cubicBezTo>
                    <a:pt x="2321" y="1104"/>
                    <a:pt x="3138" y="930"/>
                    <a:pt x="3138" y="556"/>
                  </a:cubicBezTo>
                  <a:cubicBezTo>
                    <a:pt x="3138" y="174"/>
                    <a:pt x="2321" y="0"/>
                    <a:pt x="15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60"/>
            <p:cNvSpPr/>
            <p:nvPr/>
          </p:nvSpPr>
          <p:spPr>
            <a:xfrm>
              <a:off x="4628922" y="3913059"/>
              <a:ext cx="202506" cy="60870"/>
            </a:xfrm>
            <a:custGeom>
              <a:avLst/>
              <a:gdLst/>
              <a:ahLst/>
              <a:cxnLst/>
              <a:rect l="l" t="t" r="r" b="b"/>
              <a:pathLst>
                <a:path w="2921" h="878" extrusionOk="0">
                  <a:moveTo>
                    <a:pt x="1461" y="0"/>
                  </a:moveTo>
                  <a:cubicBezTo>
                    <a:pt x="652" y="0"/>
                    <a:pt x="1" y="200"/>
                    <a:pt x="1" y="443"/>
                  </a:cubicBezTo>
                  <a:cubicBezTo>
                    <a:pt x="1" y="687"/>
                    <a:pt x="652" y="878"/>
                    <a:pt x="1461" y="878"/>
                  </a:cubicBezTo>
                  <a:cubicBezTo>
                    <a:pt x="2269" y="878"/>
                    <a:pt x="2921" y="687"/>
                    <a:pt x="2921" y="443"/>
                  </a:cubicBezTo>
                  <a:cubicBezTo>
                    <a:pt x="2921" y="200"/>
                    <a:pt x="2269" y="0"/>
                    <a:pt x="1461" y="0"/>
                  </a:cubicBezTo>
                  <a:close/>
                </a:path>
              </a:pathLst>
            </a:custGeom>
            <a:solidFill>
              <a:srgbClr val="ECA21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60"/>
            <p:cNvSpPr/>
            <p:nvPr/>
          </p:nvSpPr>
          <p:spPr>
            <a:xfrm>
              <a:off x="4621712" y="3905225"/>
              <a:ext cx="217550" cy="76538"/>
            </a:xfrm>
            <a:custGeom>
              <a:avLst/>
              <a:gdLst/>
              <a:ahLst/>
              <a:cxnLst/>
              <a:rect l="l" t="t" r="r" b="b"/>
              <a:pathLst>
                <a:path w="3138" h="1104" extrusionOk="0">
                  <a:moveTo>
                    <a:pt x="1565" y="217"/>
                  </a:moveTo>
                  <a:cubicBezTo>
                    <a:pt x="2408" y="217"/>
                    <a:pt x="2920" y="435"/>
                    <a:pt x="2920" y="556"/>
                  </a:cubicBezTo>
                  <a:cubicBezTo>
                    <a:pt x="2920" y="669"/>
                    <a:pt x="2408" y="887"/>
                    <a:pt x="1565" y="887"/>
                  </a:cubicBezTo>
                  <a:cubicBezTo>
                    <a:pt x="730" y="887"/>
                    <a:pt x="218" y="669"/>
                    <a:pt x="218" y="556"/>
                  </a:cubicBezTo>
                  <a:cubicBezTo>
                    <a:pt x="218" y="435"/>
                    <a:pt x="730" y="217"/>
                    <a:pt x="1565" y="217"/>
                  </a:cubicBezTo>
                  <a:close/>
                  <a:moveTo>
                    <a:pt x="1565" y="0"/>
                  </a:moveTo>
                  <a:cubicBezTo>
                    <a:pt x="809" y="0"/>
                    <a:pt x="0" y="174"/>
                    <a:pt x="0" y="556"/>
                  </a:cubicBezTo>
                  <a:cubicBezTo>
                    <a:pt x="0" y="930"/>
                    <a:pt x="809" y="1104"/>
                    <a:pt x="1565" y="1104"/>
                  </a:cubicBezTo>
                  <a:cubicBezTo>
                    <a:pt x="2321" y="1104"/>
                    <a:pt x="3138" y="930"/>
                    <a:pt x="3138" y="556"/>
                  </a:cubicBezTo>
                  <a:cubicBezTo>
                    <a:pt x="3138" y="174"/>
                    <a:pt x="2321" y="0"/>
                    <a:pt x="15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60"/>
            <p:cNvSpPr/>
            <p:nvPr/>
          </p:nvSpPr>
          <p:spPr>
            <a:xfrm>
              <a:off x="4099940" y="3698625"/>
              <a:ext cx="218174" cy="198138"/>
            </a:xfrm>
            <a:custGeom>
              <a:avLst/>
              <a:gdLst/>
              <a:ahLst/>
              <a:cxnLst/>
              <a:rect l="l" t="t" r="r" b="b"/>
              <a:pathLst>
                <a:path w="3147" h="2858" extrusionOk="0">
                  <a:moveTo>
                    <a:pt x="1567" y="0"/>
                  </a:moveTo>
                  <a:cubicBezTo>
                    <a:pt x="928" y="0"/>
                    <a:pt x="347" y="437"/>
                    <a:pt x="192" y="1086"/>
                  </a:cubicBezTo>
                  <a:cubicBezTo>
                    <a:pt x="1" y="1850"/>
                    <a:pt x="470" y="2624"/>
                    <a:pt x="1235" y="2815"/>
                  </a:cubicBezTo>
                  <a:cubicBezTo>
                    <a:pt x="1350" y="2844"/>
                    <a:pt x="1466" y="2858"/>
                    <a:pt x="1580" y="2858"/>
                  </a:cubicBezTo>
                  <a:cubicBezTo>
                    <a:pt x="2220" y="2858"/>
                    <a:pt x="2802" y="2422"/>
                    <a:pt x="2964" y="1772"/>
                  </a:cubicBezTo>
                  <a:cubicBezTo>
                    <a:pt x="3147" y="1008"/>
                    <a:pt x="2686" y="225"/>
                    <a:pt x="1913" y="43"/>
                  </a:cubicBezTo>
                  <a:cubicBezTo>
                    <a:pt x="1797" y="14"/>
                    <a:pt x="1681" y="0"/>
                    <a:pt x="15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60"/>
            <p:cNvSpPr/>
            <p:nvPr/>
          </p:nvSpPr>
          <p:spPr>
            <a:xfrm>
              <a:off x="4546975" y="3698625"/>
              <a:ext cx="218798" cy="198138"/>
            </a:xfrm>
            <a:custGeom>
              <a:avLst/>
              <a:gdLst/>
              <a:ahLst/>
              <a:cxnLst/>
              <a:rect l="l" t="t" r="r" b="b"/>
              <a:pathLst>
                <a:path w="3156" h="2858" extrusionOk="0">
                  <a:moveTo>
                    <a:pt x="1576" y="0"/>
                  </a:moveTo>
                  <a:cubicBezTo>
                    <a:pt x="936" y="0"/>
                    <a:pt x="354" y="437"/>
                    <a:pt x="192" y="1086"/>
                  </a:cubicBezTo>
                  <a:cubicBezTo>
                    <a:pt x="1" y="1850"/>
                    <a:pt x="470" y="2624"/>
                    <a:pt x="1235" y="2815"/>
                  </a:cubicBezTo>
                  <a:cubicBezTo>
                    <a:pt x="1350" y="2844"/>
                    <a:pt x="1466" y="2858"/>
                    <a:pt x="1580" y="2858"/>
                  </a:cubicBezTo>
                  <a:cubicBezTo>
                    <a:pt x="2220" y="2858"/>
                    <a:pt x="2802" y="2422"/>
                    <a:pt x="2964" y="1772"/>
                  </a:cubicBezTo>
                  <a:cubicBezTo>
                    <a:pt x="3155" y="1008"/>
                    <a:pt x="2686" y="225"/>
                    <a:pt x="1921" y="43"/>
                  </a:cubicBezTo>
                  <a:cubicBezTo>
                    <a:pt x="1806" y="14"/>
                    <a:pt x="1690" y="0"/>
                    <a:pt x="15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60"/>
            <p:cNvSpPr/>
            <p:nvPr/>
          </p:nvSpPr>
          <p:spPr>
            <a:xfrm>
              <a:off x="4096335" y="3688295"/>
              <a:ext cx="225384" cy="218174"/>
            </a:xfrm>
            <a:custGeom>
              <a:avLst/>
              <a:gdLst/>
              <a:ahLst/>
              <a:cxnLst/>
              <a:rect l="l" t="t" r="r" b="b"/>
              <a:pathLst>
                <a:path w="3251" h="3147" extrusionOk="0">
                  <a:moveTo>
                    <a:pt x="1626" y="288"/>
                  </a:moveTo>
                  <a:cubicBezTo>
                    <a:pt x="1730" y="288"/>
                    <a:pt x="1834" y="305"/>
                    <a:pt x="1938" y="331"/>
                  </a:cubicBezTo>
                  <a:cubicBezTo>
                    <a:pt x="2025" y="348"/>
                    <a:pt x="2104" y="383"/>
                    <a:pt x="2190" y="418"/>
                  </a:cubicBezTo>
                  <a:lnTo>
                    <a:pt x="1156" y="2773"/>
                  </a:lnTo>
                  <a:cubicBezTo>
                    <a:pt x="896" y="2669"/>
                    <a:pt x="678" y="2486"/>
                    <a:pt x="531" y="2243"/>
                  </a:cubicBezTo>
                  <a:cubicBezTo>
                    <a:pt x="348" y="1947"/>
                    <a:pt x="296" y="1600"/>
                    <a:pt x="383" y="1270"/>
                  </a:cubicBezTo>
                  <a:cubicBezTo>
                    <a:pt x="461" y="939"/>
                    <a:pt x="670" y="653"/>
                    <a:pt x="965" y="479"/>
                  </a:cubicBezTo>
                  <a:cubicBezTo>
                    <a:pt x="1165" y="357"/>
                    <a:pt x="1391" y="288"/>
                    <a:pt x="1626" y="288"/>
                  </a:cubicBezTo>
                  <a:close/>
                  <a:moveTo>
                    <a:pt x="1628" y="0"/>
                  </a:moveTo>
                  <a:cubicBezTo>
                    <a:pt x="1346" y="0"/>
                    <a:pt x="1065" y="76"/>
                    <a:pt x="817" y="227"/>
                  </a:cubicBezTo>
                  <a:cubicBezTo>
                    <a:pt x="452" y="444"/>
                    <a:pt x="200" y="792"/>
                    <a:pt x="96" y="1200"/>
                  </a:cubicBezTo>
                  <a:cubicBezTo>
                    <a:pt x="1" y="1608"/>
                    <a:pt x="61" y="2026"/>
                    <a:pt x="279" y="2391"/>
                  </a:cubicBezTo>
                  <a:cubicBezTo>
                    <a:pt x="496" y="2747"/>
                    <a:pt x="843" y="2999"/>
                    <a:pt x="1252" y="3103"/>
                  </a:cubicBezTo>
                  <a:cubicBezTo>
                    <a:pt x="1374" y="3138"/>
                    <a:pt x="1504" y="3147"/>
                    <a:pt x="1626" y="3147"/>
                  </a:cubicBezTo>
                  <a:cubicBezTo>
                    <a:pt x="2330" y="3147"/>
                    <a:pt x="2981" y="2669"/>
                    <a:pt x="3155" y="1956"/>
                  </a:cubicBezTo>
                  <a:cubicBezTo>
                    <a:pt x="3251" y="1548"/>
                    <a:pt x="3190" y="1122"/>
                    <a:pt x="2973" y="765"/>
                  </a:cubicBezTo>
                  <a:cubicBezTo>
                    <a:pt x="2755" y="401"/>
                    <a:pt x="2408" y="148"/>
                    <a:pt x="1999" y="44"/>
                  </a:cubicBezTo>
                  <a:cubicBezTo>
                    <a:pt x="1877" y="15"/>
                    <a:pt x="1753" y="0"/>
                    <a:pt x="16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60"/>
            <p:cNvSpPr/>
            <p:nvPr/>
          </p:nvSpPr>
          <p:spPr>
            <a:xfrm>
              <a:off x="4543370" y="3688295"/>
              <a:ext cx="226008" cy="218174"/>
            </a:xfrm>
            <a:custGeom>
              <a:avLst/>
              <a:gdLst/>
              <a:ahLst/>
              <a:cxnLst/>
              <a:rect l="l" t="t" r="r" b="b"/>
              <a:pathLst>
                <a:path w="3260" h="3147" extrusionOk="0">
                  <a:moveTo>
                    <a:pt x="1626" y="288"/>
                  </a:moveTo>
                  <a:cubicBezTo>
                    <a:pt x="1730" y="288"/>
                    <a:pt x="1834" y="305"/>
                    <a:pt x="1939" y="331"/>
                  </a:cubicBezTo>
                  <a:cubicBezTo>
                    <a:pt x="2025" y="348"/>
                    <a:pt x="2112" y="383"/>
                    <a:pt x="2191" y="418"/>
                  </a:cubicBezTo>
                  <a:lnTo>
                    <a:pt x="1156" y="2773"/>
                  </a:lnTo>
                  <a:cubicBezTo>
                    <a:pt x="896" y="2669"/>
                    <a:pt x="678" y="2486"/>
                    <a:pt x="531" y="2243"/>
                  </a:cubicBezTo>
                  <a:cubicBezTo>
                    <a:pt x="357" y="1947"/>
                    <a:pt x="305" y="1600"/>
                    <a:pt x="383" y="1270"/>
                  </a:cubicBezTo>
                  <a:cubicBezTo>
                    <a:pt x="461" y="939"/>
                    <a:pt x="670" y="653"/>
                    <a:pt x="965" y="479"/>
                  </a:cubicBezTo>
                  <a:cubicBezTo>
                    <a:pt x="1165" y="357"/>
                    <a:pt x="1400" y="288"/>
                    <a:pt x="1626" y="288"/>
                  </a:cubicBezTo>
                  <a:close/>
                  <a:moveTo>
                    <a:pt x="1631" y="0"/>
                  </a:moveTo>
                  <a:cubicBezTo>
                    <a:pt x="1346" y="0"/>
                    <a:pt x="1065" y="76"/>
                    <a:pt x="818" y="227"/>
                  </a:cubicBezTo>
                  <a:cubicBezTo>
                    <a:pt x="453" y="444"/>
                    <a:pt x="201" y="792"/>
                    <a:pt x="105" y="1200"/>
                  </a:cubicBezTo>
                  <a:cubicBezTo>
                    <a:pt x="1" y="1608"/>
                    <a:pt x="61" y="2026"/>
                    <a:pt x="279" y="2391"/>
                  </a:cubicBezTo>
                  <a:cubicBezTo>
                    <a:pt x="496" y="2747"/>
                    <a:pt x="844" y="2999"/>
                    <a:pt x="1252" y="3103"/>
                  </a:cubicBezTo>
                  <a:cubicBezTo>
                    <a:pt x="1382" y="3138"/>
                    <a:pt x="1504" y="3147"/>
                    <a:pt x="1634" y="3147"/>
                  </a:cubicBezTo>
                  <a:cubicBezTo>
                    <a:pt x="1912" y="3147"/>
                    <a:pt x="2191" y="3068"/>
                    <a:pt x="2443" y="2921"/>
                  </a:cubicBezTo>
                  <a:cubicBezTo>
                    <a:pt x="2799" y="2703"/>
                    <a:pt x="3060" y="2364"/>
                    <a:pt x="3155" y="1956"/>
                  </a:cubicBezTo>
                  <a:cubicBezTo>
                    <a:pt x="3259" y="1548"/>
                    <a:pt x="3190" y="1122"/>
                    <a:pt x="2973" y="765"/>
                  </a:cubicBezTo>
                  <a:cubicBezTo>
                    <a:pt x="2755" y="401"/>
                    <a:pt x="2417" y="148"/>
                    <a:pt x="2008" y="44"/>
                  </a:cubicBezTo>
                  <a:cubicBezTo>
                    <a:pt x="1883" y="15"/>
                    <a:pt x="1757" y="0"/>
                    <a:pt x="16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60"/>
            <p:cNvSpPr/>
            <p:nvPr/>
          </p:nvSpPr>
          <p:spPr>
            <a:xfrm>
              <a:off x="4158385" y="3595186"/>
              <a:ext cx="115777" cy="38338"/>
            </a:xfrm>
            <a:custGeom>
              <a:avLst/>
              <a:gdLst/>
              <a:ahLst/>
              <a:cxnLst/>
              <a:rect l="l" t="t" r="r" b="b"/>
              <a:pathLst>
                <a:path w="1670" h="553" extrusionOk="0">
                  <a:moveTo>
                    <a:pt x="170" y="1"/>
                  </a:moveTo>
                  <a:cubicBezTo>
                    <a:pt x="127" y="1"/>
                    <a:pt x="84" y="21"/>
                    <a:pt x="53" y="58"/>
                  </a:cubicBezTo>
                  <a:cubicBezTo>
                    <a:pt x="1" y="118"/>
                    <a:pt x="9" y="205"/>
                    <a:pt x="70" y="257"/>
                  </a:cubicBezTo>
                  <a:cubicBezTo>
                    <a:pt x="322" y="457"/>
                    <a:pt x="574" y="553"/>
                    <a:pt x="826" y="553"/>
                  </a:cubicBezTo>
                  <a:cubicBezTo>
                    <a:pt x="1078" y="553"/>
                    <a:pt x="1339" y="457"/>
                    <a:pt x="1600" y="257"/>
                  </a:cubicBezTo>
                  <a:cubicBezTo>
                    <a:pt x="1660" y="214"/>
                    <a:pt x="1669" y="118"/>
                    <a:pt x="1626" y="58"/>
                  </a:cubicBezTo>
                  <a:cubicBezTo>
                    <a:pt x="1595" y="21"/>
                    <a:pt x="1551" y="1"/>
                    <a:pt x="1507" y="1"/>
                  </a:cubicBezTo>
                  <a:cubicBezTo>
                    <a:pt x="1476" y="1"/>
                    <a:pt x="1445" y="10"/>
                    <a:pt x="1417" y="32"/>
                  </a:cubicBezTo>
                  <a:cubicBezTo>
                    <a:pt x="1270" y="143"/>
                    <a:pt x="1070" y="263"/>
                    <a:pt x="829" y="263"/>
                  </a:cubicBezTo>
                  <a:cubicBezTo>
                    <a:pt x="656" y="263"/>
                    <a:pt x="463" y="202"/>
                    <a:pt x="253" y="32"/>
                  </a:cubicBezTo>
                  <a:cubicBezTo>
                    <a:pt x="228" y="10"/>
                    <a:pt x="199" y="1"/>
                    <a:pt x="1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60"/>
            <p:cNvSpPr/>
            <p:nvPr/>
          </p:nvSpPr>
          <p:spPr>
            <a:xfrm>
              <a:off x="4598833" y="3595186"/>
              <a:ext cx="116332" cy="38338"/>
            </a:xfrm>
            <a:custGeom>
              <a:avLst/>
              <a:gdLst/>
              <a:ahLst/>
              <a:cxnLst/>
              <a:rect l="l" t="t" r="r" b="b"/>
              <a:pathLst>
                <a:path w="1678" h="553" extrusionOk="0">
                  <a:moveTo>
                    <a:pt x="175" y="1"/>
                  </a:moveTo>
                  <a:cubicBezTo>
                    <a:pt x="130" y="1"/>
                    <a:pt x="83" y="21"/>
                    <a:pt x="52" y="58"/>
                  </a:cubicBezTo>
                  <a:cubicBezTo>
                    <a:pt x="0" y="118"/>
                    <a:pt x="18" y="205"/>
                    <a:pt x="78" y="257"/>
                  </a:cubicBezTo>
                  <a:cubicBezTo>
                    <a:pt x="322" y="457"/>
                    <a:pt x="574" y="553"/>
                    <a:pt x="826" y="553"/>
                  </a:cubicBezTo>
                  <a:cubicBezTo>
                    <a:pt x="1078" y="553"/>
                    <a:pt x="1338" y="457"/>
                    <a:pt x="1599" y="257"/>
                  </a:cubicBezTo>
                  <a:cubicBezTo>
                    <a:pt x="1660" y="214"/>
                    <a:pt x="1677" y="118"/>
                    <a:pt x="1625" y="58"/>
                  </a:cubicBezTo>
                  <a:cubicBezTo>
                    <a:pt x="1594" y="21"/>
                    <a:pt x="1551" y="1"/>
                    <a:pt x="1508" y="1"/>
                  </a:cubicBezTo>
                  <a:cubicBezTo>
                    <a:pt x="1479" y="1"/>
                    <a:pt x="1450" y="10"/>
                    <a:pt x="1425" y="32"/>
                  </a:cubicBezTo>
                  <a:cubicBezTo>
                    <a:pt x="1273" y="143"/>
                    <a:pt x="1074" y="263"/>
                    <a:pt x="834" y="263"/>
                  </a:cubicBezTo>
                  <a:cubicBezTo>
                    <a:pt x="663" y="263"/>
                    <a:pt x="471" y="202"/>
                    <a:pt x="261" y="32"/>
                  </a:cubicBezTo>
                  <a:cubicBezTo>
                    <a:pt x="236" y="10"/>
                    <a:pt x="206" y="1"/>
                    <a:pt x="1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60"/>
            <p:cNvSpPr/>
            <p:nvPr/>
          </p:nvSpPr>
          <p:spPr>
            <a:xfrm>
              <a:off x="4303560" y="3875067"/>
              <a:ext cx="250134" cy="102743"/>
            </a:xfrm>
            <a:custGeom>
              <a:avLst/>
              <a:gdLst/>
              <a:ahLst/>
              <a:cxnLst/>
              <a:rect l="l" t="t" r="r" b="b"/>
              <a:pathLst>
                <a:path w="3608" h="1482" extrusionOk="0">
                  <a:moveTo>
                    <a:pt x="3073" y="1"/>
                  </a:moveTo>
                  <a:cubicBezTo>
                    <a:pt x="2968" y="1"/>
                    <a:pt x="2862" y="35"/>
                    <a:pt x="2773" y="105"/>
                  </a:cubicBezTo>
                  <a:cubicBezTo>
                    <a:pt x="2443" y="366"/>
                    <a:pt x="2107" y="497"/>
                    <a:pt x="1762" y="497"/>
                  </a:cubicBezTo>
                  <a:cubicBezTo>
                    <a:pt x="1671" y="497"/>
                    <a:pt x="1579" y="488"/>
                    <a:pt x="1487" y="470"/>
                  </a:cubicBezTo>
                  <a:cubicBezTo>
                    <a:pt x="1444" y="461"/>
                    <a:pt x="1391" y="444"/>
                    <a:pt x="1357" y="435"/>
                  </a:cubicBezTo>
                  <a:cubicBezTo>
                    <a:pt x="1183" y="374"/>
                    <a:pt x="1009" y="287"/>
                    <a:pt x="844" y="157"/>
                  </a:cubicBezTo>
                  <a:cubicBezTo>
                    <a:pt x="757" y="94"/>
                    <a:pt x="655" y="64"/>
                    <a:pt x="555" y="64"/>
                  </a:cubicBezTo>
                  <a:cubicBezTo>
                    <a:pt x="405" y="64"/>
                    <a:pt x="256" y="131"/>
                    <a:pt x="157" y="261"/>
                  </a:cubicBezTo>
                  <a:cubicBezTo>
                    <a:pt x="1" y="479"/>
                    <a:pt x="53" y="783"/>
                    <a:pt x="262" y="948"/>
                  </a:cubicBezTo>
                  <a:cubicBezTo>
                    <a:pt x="270" y="948"/>
                    <a:pt x="279" y="957"/>
                    <a:pt x="288" y="965"/>
                  </a:cubicBezTo>
                  <a:cubicBezTo>
                    <a:pt x="314" y="983"/>
                    <a:pt x="409" y="1052"/>
                    <a:pt x="566" y="1148"/>
                  </a:cubicBezTo>
                  <a:cubicBezTo>
                    <a:pt x="679" y="1209"/>
                    <a:pt x="827" y="1287"/>
                    <a:pt x="1009" y="1339"/>
                  </a:cubicBezTo>
                  <a:cubicBezTo>
                    <a:pt x="1287" y="1442"/>
                    <a:pt x="1553" y="1481"/>
                    <a:pt x="1791" y="1481"/>
                  </a:cubicBezTo>
                  <a:cubicBezTo>
                    <a:pt x="1895" y="1481"/>
                    <a:pt x="1994" y="1474"/>
                    <a:pt x="2087" y="1461"/>
                  </a:cubicBezTo>
                  <a:cubicBezTo>
                    <a:pt x="2217" y="1443"/>
                    <a:pt x="2330" y="1426"/>
                    <a:pt x="2434" y="1391"/>
                  </a:cubicBezTo>
                  <a:cubicBezTo>
                    <a:pt x="2582" y="1348"/>
                    <a:pt x="2730" y="1296"/>
                    <a:pt x="2877" y="1226"/>
                  </a:cubicBezTo>
                  <a:cubicBezTo>
                    <a:pt x="2982" y="1174"/>
                    <a:pt x="3086" y="1113"/>
                    <a:pt x="3182" y="1044"/>
                  </a:cubicBezTo>
                  <a:cubicBezTo>
                    <a:pt x="3234" y="1009"/>
                    <a:pt x="3286" y="974"/>
                    <a:pt x="3338" y="931"/>
                  </a:cubicBezTo>
                  <a:cubicBezTo>
                    <a:pt x="3373" y="896"/>
                    <a:pt x="3399" y="861"/>
                    <a:pt x="3434" y="826"/>
                  </a:cubicBezTo>
                  <a:cubicBezTo>
                    <a:pt x="3599" y="652"/>
                    <a:pt x="3607" y="374"/>
                    <a:pt x="3460" y="183"/>
                  </a:cubicBezTo>
                  <a:cubicBezTo>
                    <a:pt x="3360" y="63"/>
                    <a:pt x="3217" y="1"/>
                    <a:pt x="307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60"/>
            <p:cNvSpPr/>
            <p:nvPr/>
          </p:nvSpPr>
          <p:spPr>
            <a:xfrm>
              <a:off x="4296974" y="3865153"/>
              <a:ext cx="267535" cy="122640"/>
            </a:xfrm>
            <a:custGeom>
              <a:avLst/>
              <a:gdLst/>
              <a:ahLst/>
              <a:cxnLst/>
              <a:rect l="l" t="t" r="r" b="b"/>
              <a:pathLst>
                <a:path w="3859" h="1769" extrusionOk="0">
                  <a:moveTo>
                    <a:pt x="3174" y="290"/>
                  </a:moveTo>
                  <a:cubicBezTo>
                    <a:pt x="3185" y="290"/>
                    <a:pt x="3196" y="290"/>
                    <a:pt x="3207" y="291"/>
                  </a:cubicBezTo>
                  <a:cubicBezTo>
                    <a:pt x="3303" y="300"/>
                    <a:pt x="3381" y="344"/>
                    <a:pt x="3442" y="422"/>
                  </a:cubicBezTo>
                  <a:cubicBezTo>
                    <a:pt x="3546" y="552"/>
                    <a:pt x="3537" y="743"/>
                    <a:pt x="3424" y="865"/>
                  </a:cubicBezTo>
                  <a:cubicBezTo>
                    <a:pt x="3407" y="882"/>
                    <a:pt x="3390" y="900"/>
                    <a:pt x="3381" y="908"/>
                  </a:cubicBezTo>
                  <a:cubicBezTo>
                    <a:pt x="3363" y="926"/>
                    <a:pt x="3355" y="943"/>
                    <a:pt x="3337" y="961"/>
                  </a:cubicBezTo>
                  <a:cubicBezTo>
                    <a:pt x="3285" y="1004"/>
                    <a:pt x="3233" y="1039"/>
                    <a:pt x="3198" y="1065"/>
                  </a:cubicBezTo>
                  <a:cubicBezTo>
                    <a:pt x="3103" y="1126"/>
                    <a:pt x="3007" y="1187"/>
                    <a:pt x="2903" y="1239"/>
                  </a:cubicBezTo>
                  <a:cubicBezTo>
                    <a:pt x="2773" y="1300"/>
                    <a:pt x="2633" y="1360"/>
                    <a:pt x="2494" y="1395"/>
                  </a:cubicBezTo>
                  <a:cubicBezTo>
                    <a:pt x="2381" y="1430"/>
                    <a:pt x="2277" y="1447"/>
                    <a:pt x="2164" y="1465"/>
                  </a:cubicBezTo>
                  <a:cubicBezTo>
                    <a:pt x="2077" y="1476"/>
                    <a:pt x="1990" y="1481"/>
                    <a:pt x="1903" y="1481"/>
                  </a:cubicBezTo>
                  <a:cubicBezTo>
                    <a:pt x="1651" y="1481"/>
                    <a:pt x="1399" y="1436"/>
                    <a:pt x="1147" y="1352"/>
                  </a:cubicBezTo>
                  <a:cubicBezTo>
                    <a:pt x="1000" y="1300"/>
                    <a:pt x="861" y="1239"/>
                    <a:pt x="730" y="1160"/>
                  </a:cubicBezTo>
                  <a:cubicBezTo>
                    <a:pt x="574" y="1074"/>
                    <a:pt x="487" y="1004"/>
                    <a:pt x="470" y="987"/>
                  </a:cubicBezTo>
                  <a:lnTo>
                    <a:pt x="444" y="969"/>
                  </a:lnTo>
                  <a:cubicBezTo>
                    <a:pt x="374" y="917"/>
                    <a:pt x="322" y="839"/>
                    <a:pt x="313" y="743"/>
                  </a:cubicBezTo>
                  <a:cubicBezTo>
                    <a:pt x="296" y="656"/>
                    <a:pt x="322" y="570"/>
                    <a:pt x="374" y="491"/>
                  </a:cubicBezTo>
                  <a:cubicBezTo>
                    <a:pt x="435" y="404"/>
                    <a:pt x="539" y="352"/>
                    <a:pt x="652" y="352"/>
                  </a:cubicBezTo>
                  <a:cubicBezTo>
                    <a:pt x="722" y="352"/>
                    <a:pt x="791" y="378"/>
                    <a:pt x="852" y="422"/>
                  </a:cubicBezTo>
                  <a:cubicBezTo>
                    <a:pt x="1026" y="552"/>
                    <a:pt x="1217" y="648"/>
                    <a:pt x="1408" y="717"/>
                  </a:cubicBezTo>
                  <a:cubicBezTo>
                    <a:pt x="1452" y="726"/>
                    <a:pt x="1504" y="743"/>
                    <a:pt x="1556" y="752"/>
                  </a:cubicBezTo>
                  <a:cubicBezTo>
                    <a:pt x="1662" y="775"/>
                    <a:pt x="1768" y="787"/>
                    <a:pt x="1874" y="787"/>
                  </a:cubicBezTo>
                  <a:cubicBezTo>
                    <a:pt x="2245" y="787"/>
                    <a:pt x="2610" y="645"/>
                    <a:pt x="2955" y="361"/>
                  </a:cubicBezTo>
                  <a:cubicBezTo>
                    <a:pt x="3023" y="315"/>
                    <a:pt x="3098" y="290"/>
                    <a:pt x="3174" y="290"/>
                  </a:cubicBezTo>
                  <a:close/>
                  <a:moveTo>
                    <a:pt x="3171" y="1"/>
                  </a:moveTo>
                  <a:cubicBezTo>
                    <a:pt x="3030" y="1"/>
                    <a:pt x="2893" y="46"/>
                    <a:pt x="2781" y="135"/>
                  </a:cubicBezTo>
                  <a:cubicBezTo>
                    <a:pt x="2482" y="373"/>
                    <a:pt x="2178" y="494"/>
                    <a:pt x="1873" y="494"/>
                  </a:cubicBezTo>
                  <a:cubicBezTo>
                    <a:pt x="1788" y="494"/>
                    <a:pt x="1702" y="484"/>
                    <a:pt x="1617" y="465"/>
                  </a:cubicBezTo>
                  <a:cubicBezTo>
                    <a:pt x="1573" y="457"/>
                    <a:pt x="1530" y="448"/>
                    <a:pt x="1495" y="439"/>
                  </a:cubicBezTo>
                  <a:cubicBezTo>
                    <a:pt x="1339" y="387"/>
                    <a:pt x="1174" y="300"/>
                    <a:pt x="1017" y="187"/>
                  </a:cubicBezTo>
                  <a:cubicBezTo>
                    <a:pt x="906" y="104"/>
                    <a:pt x="775" y="63"/>
                    <a:pt x="646" y="63"/>
                  </a:cubicBezTo>
                  <a:cubicBezTo>
                    <a:pt x="451" y="63"/>
                    <a:pt x="259" y="154"/>
                    <a:pt x="139" y="326"/>
                  </a:cubicBezTo>
                  <a:cubicBezTo>
                    <a:pt x="35" y="457"/>
                    <a:pt x="0" y="622"/>
                    <a:pt x="26" y="795"/>
                  </a:cubicBezTo>
                  <a:cubicBezTo>
                    <a:pt x="53" y="961"/>
                    <a:pt x="139" y="1108"/>
                    <a:pt x="270" y="1204"/>
                  </a:cubicBezTo>
                  <a:lnTo>
                    <a:pt x="296" y="1221"/>
                  </a:lnTo>
                  <a:cubicBezTo>
                    <a:pt x="313" y="1230"/>
                    <a:pt x="417" y="1317"/>
                    <a:pt x="591" y="1412"/>
                  </a:cubicBezTo>
                  <a:cubicBezTo>
                    <a:pt x="739" y="1499"/>
                    <a:pt x="895" y="1569"/>
                    <a:pt x="1052" y="1621"/>
                  </a:cubicBezTo>
                  <a:cubicBezTo>
                    <a:pt x="1330" y="1717"/>
                    <a:pt x="1608" y="1769"/>
                    <a:pt x="1895" y="1769"/>
                  </a:cubicBezTo>
                  <a:cubicBezTo>
                    <a:pt x="1999" y="1769"/>
                    <a:pt x="2103" y="1760"/>
                    <a:pt x="2199" y="1751"/>
                  </a:cubicBezTo>
                  <a:cubicBezTo>
                    <a:pt x="2329" y="1734"/>
                    <a:pt x="2451" y="1708"/>
                    <a:pt x="2564" y="1673"/>
                  </a:cubicBezTo>
                  <a:cubicBezTo>
                    <a:pt x="2729" y="1630"/>
                    <a:pt x="2885" y="1569"/>
                    <a:pt x="3033" y="1499"/>
                  </a:cubicBezTo>
                  <a:cubicBezTo>
                    <a:pt x="3146" y="1439"/>
                    <a:pt x="3259" y="1378"/>
                    <a:pt x="3363" y="1308"/>
                  </a:cubicBezTo>
                  <a:cubicBezTo>
                    <a:pt x="3407" y="1273"/>
                    <a:pt x="3468" y="1230"/>
                    <a:pt x="3529" y="1178"/>
                  </a:cubicBezTo>
                  <a:cubicBezTo>
                    <a:pt x="3555" y="1152"/>
                    <a:pt x="3581" y="1126"/>
                    <a:pt x="3598" y="1100"/>
                  </a:cubicBezTo>
                  <a:cubicBezTo>
                    <a:pt x="3615" y="1091"/>
                    <a:pt x="3624" y="1074"/>
                    <a:pt x="3633" y="1065"/>
                  </a:cubicBezTo>
                  <a:cubicBezTo>
                    <a:pt x="3841" y="839"/>
                    <a:pt x="3859" y="483"/>
                    <a:pt x="3668" y="239"/>
                  </a:cubicBezTo>
                  <a:cubicBezTo>
                    <a:pt x="3563" y="109"/>
                    <a:pt x="3407" y="22"/>
                    <a:pt x="3242" y="5"/>
                  </a:cubicBezTo>
                  <a:cubicBezTo>
                    <a:pt x="3218" y="2"/>
                    <a:pt x="3195" y="1"/>
                    <a:pt x="31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60"/>
            <p:cNvSpPr/>
            <p:nvPr/>
          </p:nvSpPr>
          <p:spPr>
            <a:xfrm>
              <a:off x="4331916" y="3885952"/>
              <a:ext cx="56710" cy="78964"/>
            </a:xfrm>
            <a:custGeom>
              <a:avLst/>
              <a:gdLst/>
              <a:ahLst/>
              <a:cxnLst/>
              <a:rect l="l" t="t" r="r" b="b"/>
              <a:pathLst>
                <a:path w="818" h="1139" extrusionOk="0">
                  <a:moveTo>
                    <a:pt x="649" y="0"/>
                  </a:moveTo>
                  <a:cubicBezTo>
                    <a:pt x="600" y="0"/>
                    <a:pt x="554" y="23"/>
                    <a:pt x="530" y="70"/>
                  </a:cubicBezTo>
                  <a:lnTo>
                    <a:pt x="35" y="921"/>
                  </a:lnTo>
                  <a:cubicBezTo>
                    <a:pt x="0" y="991"/>
                    <a:pt x="18" y="1078"/>
                    <a:pt x="87" y="1121"/>
                  </a:cubicBezTo>
                  <a:cubicBezTo>
                    <a:pt x="113" y="1130"/>
                    <a:pt x="139" y="1139"/>
                    <a:pt x="166" y="1139"/>
                  </a:cubicBezTo>
                  <a:cubicBezTo>
                    <a:pt x="209" y="1139"/>
                    <a:pt x="261" y="1112"/>
                    <a:pt x="287" y="1069"/>
                  </a:cubicBezTo>
                  <a:lnTo>
                    <a:pt x="783" y="217"/>
                  </a:lnTo>
                  <a:cubicBezTo>
                    <a:pt x="817" y="148"/>
                    <a:pt x="791" y="61"/>
                    <a:pt x="722" y="18"/>
                  </a:cubicBezTo>
                  <a:cubicBezTo>
                    <a:pt x="699" y="6"/>
                    <a:pt x="673" y="0"/>
                    <a:pt x="6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60"/>
            <p:cNvSpPr/>
            <p:nvPr/>
          </p:nvSpPr>
          <p:spPr>
            <a:xfrm>
              <a:off x="4418092" y="3902799"/>
              <a:ext cx="21700" cy="83817"/>
            </a:xfrm>
            <a:custGeom>
              <a:avLst/>
              <a:gdLst/>
              <a:ahLst/>
              <a:cxnLst/>
              <a:rect l="l" t="t" r="r" b="b"/>
              <a:pathLst>
                <a:path w="313" h="1209" extrusionOk="0">
                  <a:moveTo>
                    <a:pt x="165" y="0"/>
                  </a:moveTo>
                  <a:cubicBezTo>
                    <a:pt x="87" y="0"/>
                    <a:pt x="17" y="61"/>
                    <a:pt x="17" y="148"/>
                  </a:cubicBezTo>
                  <a:lnTo>
                    <a:pt x="0" y="1061"/>
                  </a:lnTo>
                  <a:cubicBezTo>
                    <a:pt x="0" y="1139"/>
                    <a:pt x="61" y="1200"/>
                    <a:pt x="139" y="1208"/>
                  </a:cubicBezTo>
                  <a:lnTo>
                    <a:pt x="148" y="1208"/>
                  </a:lnTo>
                  <a:cubicBezTo>
                    <a:pt x="226" y="1208"/>
                    <a:pt x="287" y="1139"/>
                    <a:pt x="287" y="1061"/>
                  </a:cubicBezTo>
                  <a:lnTo>
                    <a:pt x="304" y="148"/>
                  </a:lnTo>
                  <a:cubicBezTo>
                    <a:pt x="313" y="70"/>
                    <a:pt x="243" y="0"/>
                    <a:pt x="1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60"/>
            <p:cNvSpPr/>
            <p:nvPr/>
          </p:nvSpPr>
          <p:spPr>
            <a:xfrm>
              <a:off x="4467454" y="3884357"/>
              <a:ext cx="63920" cy="75775"/>
            </a:xfrm>
            <a:custGeom>
              <a:avLst/>
              <a:gdLst/>
              <a:ahLst/>
              <a:cxnLst/>
              <a:rect l="l" t="t" r="r" b="b"/>
              <a:pathLst>
                <a:path w="922" h="1093" extrusionOk="0">
                  <a:moveTo>
                    <a:pt x="162" y="1"/>
                  </a:moveTo>
                  <a:cubicBezTo>
                    <a:pt x="133" y="1"/>
                    <a:pt x="104" y="11"/>
                    <a:pt x="79" y="32"/>
                  </a:cubicBezTo>
                  <a:cubicBezTo>
                    <a:pt x="9" y="75"/>
                    <a:pt x="1" y="171"/>
                    <a:pt x="44" y="232"/>
                  </a:cubicBezTo>
                  <a:lnTo>
                    <a:pt x="644" y="1040"/>
                  </a:lnTo>
                  <a:cubicBezTo>
                    <a:pt x="670" y="1075"/>
                    <a:pt x="713" y="1092"/>
                    <a:pt x="757" y="1092"/>
                  </a:cubicBezTo>
                  <a:cubicBezTo>
                    <a:pt x="791" y="1092"/>
                    <a:pt x="818" y="1083"/>
                    <a:pt x="844" y="1066"/>
                  </a:cubicBezTo>
                  <a:cubicBezTo>
                    <a:pt x="913" y="1014"/>
                    <a:pt x="922" y="927"/>
                    <a:pt x="878" y="866"/>
                  </a:cubicBezTo>
                  <a:lnTo>
                    <a:pt x="279" y="58"/>
                  </a:lnTo>
                  <a:cubicBezTo>
                    <a:pt x="248" y="22"/>
                    <a:pt x="205" y="1"/>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60"/>
            <p:cNvSpPr/>
            <p:nvPr/>
          </p:nvSpPr>
          <p:spPr>
            <a:xfrm>
              <a:off x="3798705" y="3191899"/>
              <a:ext cx="1547182" cy="1412201"/>
            </a:xfrm>
            <a:custGeom>
              <a:avLst/>
              <a:gdLst/>
              <a:ahLst/>
              <a:cxnLst/>
              <a:rect l="l" t="t" r="r" b="b"/>
              <a:pathLst>
                <a:path w="22317" h="20370" extrusionOk="0">
                  <a:moveTo>
                    <a:pt x="11167" y="296"/>
                  </a:moveTo>
                  <a:cubicBezTo>
                    <a:pt x="13053" y="296"/>
                    <a:pt x="14948" y="826"/>
                    <a:pt x="16608" y="1921"/>
                  </a:cubicBezTo>
                  <a:cubicBezTo>
                    <a:pt x="16886" y="2103"/>
                    <a:pt x="17155" y="2303"/>
                    <a:pt x="17416" y="2520"/>
                  </a:cubicBezTo>
                  <a:cubicBezTo>
                    <a:pt x="17668" y="2720"/>
                    <a:pt x="17902" y="2937"/>
                    <a:pt x="18120" y="3155"/>
                  </a:cubicBezTo>
                  <a:cubicBezTo>
                    <a:pt x="18346" y="3372"/>
                    <a:pt x="18554" y="3606"/>
                    <a:pt x="18763" y="3859"/>
                  </a:cubicBezTo>
                  <a:cubicBezTo>
                    <a:pt x="18980" y="4111"/>
                    <a:pt x="19188" y="4389"/>
                    <a:pt x="19371" y="4658"/>
                  </a:cubicBezTo>
                  <a:cubicBezTo>
                    <a:pt x="21995" y="8560"/>
                    <a:pt x="21500" y="13809"/>
                    <a:pt x="18189" y="17154"/>
                  </a:cubicBezTo>
                  <a:cubicBezTo>
                    <a:pt x="16276" y="19083"/>
                    <a:pt x="13716" y="20080"/>
                    <a:pt x="11139" y="20080"/>
                  </a:cubicBezTo>
                  <a:cubicBezTo>
                    <a:pt x="9256" y="20080"/>
                    <a:pt x="7365" y="19548"/>
                    <a:pt x="5710" y="18458"/>
                  </a:cubicBezTo>
                  <a:cubicBezTo>
                    <a:pt x="5432" y="18267"/>
                    <a:pt x="5163" y="18067"/>
                    <a:pt x="4902" y="17858"/>
                  </a:cubicBezTo>
                  <a:cubicBezTo>
                    <a:pt x="4650" y="17650"/>
                    <a:pt x="4407" y="17433"/>
                    <a:pt x="4189" y="17224"/>
                  </a:cubicBezTo>
                  <a:cubicBezTo>
                    <a:pt x="3972" y="17007"/>
                    <a:pt x="3755" y="16772"/>
                    <a:pt x="3555" y="16520"/>
                  </a:cubicBezTo>
                  <a:cubicBezTo>
                    <a:pt x="3338" y="16259"/>
                    <a:pt x="3129" y="15990"/>
                    <a:pt x="2947" y="15712"/>
                  </a:cubicBezTo>
                  <a:cubicBezTo>
                    <a:pt x="322" y="11819"/>
                    <a:pt x="817" y="6561"/>
                    <a:pt x="4128" y="3224"/>
                  </a:cubicBezTo>
                  <a:cubicBezTo>
                    <a:pt x="6040" y="1286"/>
                    <a:pt x="8595" y="296"/>
                    <a:pt x="11167" y="296"/>
                  </a:cubicBezTo>
                  <a:close/>
                  <a:moveTo>
                    <a:pt x="11172" y="0"/>
                  </a:moveTo>
                  <a:cubicBezTo>
                    <a:pt x="8521" y="0"/>
                    <a:pt x="5887" y="1028"/>
                    <a:pt x="3920" y="3016"/>
                  </a:cubicBezTo>
                  <a:cubicBezTo>
                    <a:pt x="513" y="6457"/>
                    <a:pt x="1" y="11862"/>
                    <a:pt x="2703" y="15877"/>
                  </a:cubicBezTo>
                  <a:cubicBezTo>
                    <a:pt x="2894" y="16155"/>
                    <a:pt x="3103" y="16433"/>
                    <a:pt x="3329" y="16703"/>
                  </a:cubicBezTo>
                  <a:cubicBezTo>
                    <a:pt x="3546" y="16963"/>
                    <a:pt x="3763" y="17207"/>
                    <a:pt x="3989" y="17424"/>
                  </a:cubicBezTo>
                  <a:cubicBezTo>
                    <a:pt x="4215" y="17650"/>
                    <a:pt x="4459" y="17867"/>
                    <a:pt x="4719" y="18076"/>
                  </a:cubicBezTo>
                  <a:cubicBezTo>
                    <a:pt x="4989" y="18302"/>
                    <a:pt x="5267" y="18510"/>
                    <a:pt x="5554" y="18693"/>
                  </a:cubicBezTo>
                  <a:cubicBezTo>
                    <a:pt x="7257" y="19822"/>
                    <a:pt x="9203" y="20370"/>
                    <a:pt x="11141" y="20370"/>
                  </a:cubicBezTo>
                  <a:cubicBezTo>
                    <a:pt x="13792" y="20370"/>
                    <a:pt x="16434" y="19344"/>
                    <a:pt x="18398" y="17354"/>
                  </a:cubicBezTo>
                  <a:cubicBezTo>
                    <a:pt x="21804" y="13913"/>
                    <a:pt x="22317" y="8508"/>
                    <a:pt x="19614" y="4502"/>
                  </a:cubicBezTo>
                  <a:cubicBezTo>
                    <a:pt x="19423" y="4215"/>
                    <a:pt x="19215" y="3937"/>
                    <a:pt x="18989" y="3667"/>
                  </a:cubicBezTo>
                  <a:cubicBezTo>
                    <a:pt x="18771" y="3415"/>
                    <a:pt x="18554" y="3172"/>
                    <a:pt x="18328" y="2946"/>
                  </a:cubicBezTo>
                  <a:cubicBezTo>
                    <a:pt x="18102" y="2720"/>
                    <a:pt x="17859" y="2503"/>
                    <a:pt x="17598" y="2294"/>
                  </a:cubicBezTo>
                  <a:cubicBezTo>
                    <a:pt x="17329" y="2077"/>
                    <a:pt x="17051" y="1868"/>
                    <a:pt x="16764" y="1677"/>
                  </a:cubicBezTo>
                  <a:cubicBezTo>
                    <a:pt x="15060" y="550"/>
                    <a:pt x="13112" y="0"/>
                    <a:pt x="111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60"/>
            <p:cNvSpPr/>
            <p:nvPr/>
          </p:nvSpPr>
          <p:spPr>
            <a:xfrm>
              <a:off x="3342657" y="3478020"/>
              <a:ext cx="2459324" cy="839972"/>
            </a:xfrm>
            <a:custGeom>
              <a:avLst/>
              <a:gdLst/>
              <a:ahLst/>
              <a:cxnLst/>
              <a:rect l="l" t="t" r="r" b="b"/>
              <a:pathLst>
                <a:path w="35474" h="12116" extrusionOk="0">
                  <a:moveTo>
                    <a:pt x="33739" y="1"/>
                  </a:moveTo>
                  <a:cubicBezTo>
                    <a:pt x="32233" y="1"/>
                    <a:pt x="29680" y="413"/>
                    <a:pt x="26505" y="1157"/>
                  </a:cubicBezTo>
                  <a:cubicBezTo>
                    <a:pt x="26670" y="1452"/>
                    <a:pt x="26818" y="1765"/>
                    <a:pt x="26957" y="2078"/>
                  </a:cubicBezTo>
                  <a:cubicBezTo>
                    <a:pt x="27642" y="1977"/>
                    <a:pt x="28217" y="1925"/>
                    <a:pt x="28660" y="1925"/>
                  </a:cubicBezTo>
                  <a:cubicBezTo>
                    <a:pt x="29250" y="1925"/>
                    <a:pt x="29604" y="2018"/>
                    <a:pt x="29668" y="2217"/>
                  </a:cubicBezTo>
                  <a:cubicBezTo>
                    <a:pt x="29773" y="2564"/>
                    <a:pt x="28982" y="3173"/>
                    <a:pt x="27548" y="3911"/>
                  </a:cubicBezTo>
                  <a:cubicBezTo>
                    <a:pt x="25488" y="4980"/>
                    <a:pt x="22117" y="6327"/>
                    <a:pt x="18223" y="7579"/>
                  </a:cubicBezTo>
                  <a:cubicBezTo>
                    <a:pt x="14339" y="8830"/>
                    <a:pt x="10811" y="9708"/>
                    <a:pt x="8516" y="10038"/>
                  </a:cubicBezTo>
                  <a:cubicBezTo>
                    <a:pt x="7831" y="10139"/>
                    <a:pt x="7256" y="10191"/>
                    <a:pt x="6814" y="10191"/>
                  </a:cubicBezTo>
                  <a:cubicBezTo>
                    <a:pt x="6224" y="10191"/>
                    <a:pt x="5870" y="10098"/>
                    <a:pt x="5805" y="9899"/>
                  </a:cubicBezTo>
                  <a:cubicBezTo>
                    <a:pt x="5692" y="9560"/>
                    <a:pt x="6492" y="8952"/>
                    <a:pt x="7926" y="8204"/>
                  </a:cubicBezTo>
                  <a:cubicBezTo>
                    <a:pt x="7847" y="7874"/>
                    <a:pt x="7795" y="7535"/>
                    <a:pt x="7760" y="7196"/>
                  </a:cubicBezTo>
                  <a:cubicBezTo>
                    <a:pt x="3007" y="9160"/>
                    <a:pt x="0" y="10898"/>
                    <a:pt x="252" y="11689"/>
                  </a:cubicBezTo>
                  <a:cubicBezTo>
                    <a:pt x="344" y="11978"/>
                    <a:pt x="865" y="12115"/>
                    <a:pt x="1734" y="12115"/>
                  </a:cubicBezTo>
                  <a:cubicBezTo>
                    <a:pt x="3241" y="12115"/>
                    <a:pt x="5793" y="11703"/>
                    <a:pt x="8968" y="10959"/>
                  </a:cubicBezTo>
                  <a:cubicBezTo>
                    <a:pt x="11749" y="10307"/>
                    <a:pt x="15008" y="9404"/>
                    <a:pt x="18458" y="8291"/>
                  </a:cubicBezTo>
                  <a:cubicBezTo>
                    <a:pt x="21908" y="7179"/>
                    <a:pt x="25080" y="6014"/>
                    <a:pt x="27713" y="4920"/>
                  </a:cubicBezTo>
                  <a:cubicBezTo>
                    <a:pt x="32467" y="2956"/>
                    <a:pt x="35473" y="1218"/>
                    <a:pt x="35221" y="427"/>
                  </a:cubicBezTo>
                  <a:cubicBezTo>
                    <a:pt x="35129" y="138"/>
                    <a:pt x="34608" y="1"/>
                    <a:pt x="337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60"/>
            <p:cNvSpPr/>
            <p:nvPr/>
          </p:nvSpPr>
          <p:spPr>
            <a:xfrm>
              <a:off x="3326989" y="3470255"/>
              <a:ext cx="2490036" cy="855501"/>
            </a:xfrm>
            <a:custGeom>
              <a:avLst/>
              <a:gdLst/>
              <a:ahLst/>
              <a:cxnLst/>
              <a:rect l="l" t="t" r="r" b="b"/>
              <a:pathLst>
                <a:path w="35917" h="12340" extrusionOk="0">
                  <a:moveTo>
                    <a:pt x="31182" y="1195"/>
                  </a:moveTo>
                  <a:cubicBezTo>
                    <a:pt x="32018" y="1195"/>
                    <a:pt x="32515" y="1315"/>
                    <a:pt x="32580" y="1521"/>
                  </a:cubicBezTo>
                  <a:cubicBezTo>
                    <a:pt x="32849" y="2355"/>
                    <a:pt x="26914" y="5318"/>
                    <a:pt x="18867" y="7891"/>
                  </a:cubicBezTo>
                  <a:cubicBezTo>
                    <a:pt x="15095" y="9099"/>
                    <a:pt x="11384" y="10054"/>
                    <a:pt x="8421" y="10585"/>
                  </a:cubicBezTo>
                  <a:cubicBezTo>
                    <a:pt x="6796" y="10876"/>
                    <a:pt x="5668" y="10989"/>
                    <a:pt x="4934" y="10989"/>
                  </a:cubicBezTo>
                  <a:cubicBezTo>
                    <a:pt x="4200" y="10989"/>
                    <a:pt x="3859" y="10876"/>
                    <a:pt x="3806" y="10715"/>
                  </a:cubicBezTo>
                  <a:cubicBezTo>
                    <a:pt x="3694" y="10359"/>
                    <a:pt x="4936" y="9211"/>
                    <a:pt x="7952" y="7865"/>
                  </a:cubicBezTo>
                  <a:cubicBezTo>
                    <a:pt x="7978" y="8004"/>
                    <a:pt x="8004" y="8134"/>
                    <a:pt x="8030" y="8264"/>
                  </a:cubicBezTo>
                  <a:cubicBezTo>
                    <a:pt x="5736" y="9455"/>
                    <a:pt x="5883" y="9898"/>
                    <a:pt x="5927" y="10046"/>
                  </a:cubicBezTo>
                  <a:cubicBezTo>
                    <a:pt x="5964" y="10151"/>
                    <a:pt x="6046" y="10413"/>
                    <a:pt x="7058" y="10413"/>
                  </a:cubicBezTo>
                  <a:cubicBezTo>
                    <a:pt x="7460" y="10413"/>
                    <a:pt x="8009" y="10372"/>
                    <a:pt x="8760" y="10263"/>
                  </a:cubicBezTo>
                  <a:cubicBezTo>
                    <a:pt x="11167" y="9907"/>
                    <a:pt x="14713" y="9012"/>
                    <a:pt x="18484" y="7795"/>
                  </a:cubicBezTo>
                  <a:cubicBezTo>
                    <a:pt x="22256" y="6578"/>
                    <a:pt x="25662" y="5240"/>
                    <a:pt x="27826" y="4119"/>
                  </a:cubicBezTo>
                  <a:cubicBezTo>
                    <a:pt x="30190" y="2894"/>
                    <a:pt x="30042" y="2442"/>
                    <a:pt x="29999" y="2294"/>
                  </a:cubicBezTo>
                  <a:cubicBezTo>
                    <a:pt x="29961" y="2188"/>
                    <a:pt x="29878" y="1927"/>
                    <a:pt x="28877" y="1927"/>
                  </a:cubicBezTo>
                  <a:cubicBezTo>
                    <a:pt x="28490" y="1927"/>
                    <a:pt x="27965" y="1966"/>
                    <a:pt x="27253" y="2068"/>
                  </a:cubicBezTo>
                  <a:cubicBezTo>
                    <a:pt x="27200" y="1955"/>
                    <a:pt x="27140" y="1834"/>
                    <a:pt x="27087" y="1721"/>
                  </a:cubicBezTo>
                  <a:cubicBezTo>
                    <a:pt x="28808" y="1353"/>
                    <a:pt x="30219" y="1195"/>
                    <a:pt x="31182" y="1195"/>
                  </a:cubicBezTo>
                  <a:close/>
                  <a:moveTo>
                    <a:pt x="33972" y="224"/>
                  </a:moveTo>
                  <a:cubicBezTo>
                    <a:pt x="34853" y="224"/>
                    <a:pt x="35276" y="365"/>
                    <a:pt x="35343" y="573"/>
                  </a:cubicBezTo>
                  <a:cubicBezTo>
                    <a:pt x="35508" y="1095"/>
                    <a:pt x="33666" y="2546"/>
                    <a:pt x="27904" y="4936"/>
                  </a:cubicBezTo>
                  <a:cubicBezTo>
                    <a:pt x="25176" y="6066"/>
                    <a:pt x="21969" y="7230"/>
                    <a:pt x="18649" y="8299"/>
                  </a:cubicBezTo>
                  <a:cubicBezTo>
                    <a:pt x="15321" y="9368"/>
                    <a:pt x="12045" y="10289"/>
                    <a:pt x="9168" y="10967"/>
                  </a:cubicBezTo>
                  <a:cubicBezTo>
                    <a:pt x="5558" y="11814"/>
                    <a:pt x="3264" y="12121"/>
                    <a:pt x="1963" y="12121"/>
                  </a:cubicBezTo>
                  <a:cubicBezTo>
                    <a:pt x="1075" y="12121"/>
                    <a:pt x="649" y="11978"/>
                    <a:pt x="582" y="11766"/>
                  </a:cubicBezTo>
                  <a:cubicBezTo>
                    <a:pt x="417" y="11254"/>
                    <a:pt x="2234" y="9820"/>
                    <a:pt x="7891" y="7465"/>
                  </a:cubicBezTo>
                  <a:cubicBezTo>
                    <a:pt x="7900" y="7552"/>
                    <a:pt x="7917" y="7639"/>
                    <a:pt x="7934" y="7717"/>
                  </a:cubicBezTo>
                  <a:cubicBezTo>
                    <a:pt x="5266" y="8899"/>
                    <a:pt x="3485" y="10176"/>
                    <a:pt x="3667" y="10767"/>
                  </a:cubicBezTo>
                  <a:cubicBezTo>
                    <a:pt x="3754" y="11028"/>
                    <a:pt x="4250" y="11132"/>
                    <a:pt x="4945" y="11132"/>
                  </a:cubicBezTo>
                  <a:cubicBezTo>
                    <a:pt x="5901" y="11132"/>
                    <a:pt x="7248" y="10941"/>
                    <a:pt x="8447" y="10724"/>
                  </a:cubicBezTo>
                  <a:cubicBezTo>
                    <a:pt x="11419" y="10193"/>
                    <a:pt x="15130" y="9238"/>
                    <a:pt x="18910" y="8030"/>
                  </a:cubicBezTo>
                  <a:cubicBezTo>
                    <a:pt x="26592" y="5579"/>
                    <a:pt x="33049" y="2511"/>
                    <a:pt x="32719" y="1477"/>
                  </a:cubicBezTo>
                  <a:cubicBezTo>
                    <a:pt x="32625" y="1192"/>
                    <a:pt x="32049" y="1052"/>
                    <a:pt x="31143" y="1052"/>
                  </a:cubicBezTo>
                  <a:cubicBezTo>
                    <a:pt x="30117" y="1052"/>
                    <a:pt x="28669" y="1231"/>
                    <a:pt x="27018" y="1582"/>
                  </a:cubicBezTo>
                  <a:cubicBezTo>
                    <a:pt x="26974" y="1503"/>
                    <a:pt x="26940" y="1425"/>
                    <a:pt x="26896" y="1347"/>
                  </a:cubicBezTo>
                  <a:cubicBezTo>
                    <a:pt x="30435" y="523"/>
                    <a:pt x="32689" y="224"/>
                    <a:pt x="33972" y="224"/>
                  </a:cubicBezTo>
                  <a:close/>
                  <a:moveTo>
                    <a:pt x="33936" y="0"/>
                  </a:moveTo>
                  <a:cubicBezTo>
                    <a:pt x="32026" y="0"/>
                    <a:pt x="28856" y="659"/>
                    <a:pt x="26705" y="1164"/>
                  </a:cubicBezTo>
                  <a:lnTo>
                    <a:pt x="26566" y="1199"/>
                  </a:lnTo>
                  <a:lnTo>
                    <a:pt x="26636" y="1321"/>
                  </a:lnTo>
                  <a:cubicBezTo>
                    <a:pt x="26801" y="1616"/>
                    <a:pt x="26948" y="1920"/>
                    <a:pt x="27079" y="2233"/>
                  </a:cubicBezTo>
                  <a:lnTo>
                    <a:pt x="27114" y="2312"/>
                  </a:lnTo>
                  <a:lnTo>
                    <a:pt x="27200" y="2294"/>
                  </a:lnTo>
                  <a:cubicBezTo>
                    <a:pt x="27955" y="2185"/>
                    <a:pt x="28490" y="2146"/>
                    <a:pt x="28868" y="2146"/>
                  </a:cubicBezTo>
                  <a:cubicBezTo>
                    <a:pt x="29663" y="2146"/>
                    <a:pt x="29772" y="2317"/>
                    <a:pt x="29790" y="2364"/>
                  </a:cubicBezTo>
                  <a:cubicBezTo>
                    <a:pt x="29807" y="2433"/>
                    <a:pt x="29816" y="2842"/>
                    <a:pt x="27722" y="3928"/>
                  </a:cubicBezTo>
                  <a:cubicBezTo>
                    <a:pt x="25575" y="5040"/>
                    <a:pt x="22178" y="6379"/>
                    <a:pt x="18415" y="7586"/>
                  </a:cubicBezTo>
                  <a:cubicBezTo>
                    <a:pt x="14652" y="8803"/>
                    <a:pt x="11124" y="9698"/>
                    <a:pt x="8725" y="10046"/>
                  </a:cubicBezTo>
                  <a:cubicBezTo>
                    <a:pt x="7961" y="10156"/>
                    <a:pt x="7423" y="10196"/>
                    <a:pt x="7043" y="10196"/>
                  </a:cubicBezTo>
                  <a:cubicBezTo>
                    <a:pt x="6261" y="10196"/>
                    <a:pt x="6153" y="10029"/>
                    <a:pt x="6135" y="9976"/>
                  </a:cubicBezTo>
                  <a:cubicBezTo>
                    <a:pt x="6109" y="9907"/>
                    <a:pt x="6109" y="9498"/>
                    <a:pt x="8204" y="8412"/>
                  </a:cubicBezTo>
                  <a:lnTo>
                    <a:pt x="8273" y="8377"/>
                  </a:lnTo>
                  <a:lnTo>
                    <a:pt x="8256" y="8299"/>
                  </a:lnTo>
                  <a:cubicBezTo>
                    <a:pt x="8186" y="7969"/>
                    <a:pt x="8125" y="7630"/>
                    <a:pt x="8091" y="7300"/>
                  </a:cubicBezTo>
                  <a:lnTo>
                    <a:pt x="8073" y="7152"/>
                  </a:lnTo>
                  <a:lnTo>
                    <a:pt x="7943" y="7213"/>
                  </a:lnTo>
                  <a:cubicBezTo>
                    <a:pt x="4954" y="8447"/>
                    <a:pt x="0" y="10689"/>
                    <a:pt x="374" y="11836"/>
                  </a:cubicBezTo>
                  <a:cubicBezTo>
                    <a:pt x="487" y="12201"/>
                    <a:pt x="1104" y="12340"/>
                    <a:pt x="1990" y="12340"/>
                  </a:cubicBezTo>
                  <a:cubicBezTo>
                    <a:pt x="3902" y="12340"/>
                    <a:pt x="7065" y="11679"/>
                    <a:pt x="9220" y="11175"/>
                  </a:cubicBezTo>
                  <a:cubicBezTo>
                    <a:pt x="12097" y="10498"/>
                    <a:pt x="15382" y="9576"/>
                    <a:pt x="18710" y="8508"/>
                  </a:cubicBezTo>
                  <a:cubicBezTo>
                    <a:pt x="22047" y="7430"/>
                    <a:pt x="25254" y="6266"/>
                    <a:pt x="27983" y="5136"/>
                  </a:cubicBezTo>
                  <a:cubicBezTo>
                    <a:pt x="30972" y="3902"/>
                    <a:pt x="35917" y="1651"/>
                    <a:pt x="35552" y="504"/>
                  </a:cubicBezTo>
                  <a:cubicBezTo>
                    <a:pt x="35433" y="141"/>
                    <a:pt x="34820" y="0"/>
                    <a:pt x="339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 name="Google Shape;2558;p72"/>
          <p:cNvGrpSpPr/>
          <p:nvPr/>
        </p:nvGrpSpPr>
        <p:grpSpPr>
          <a:xfrm>
            <a:off x="2955491" y="1448178"/>
            <a:ext cx="755007" cy="656307"/>
            <a:chOff x="4691829" y="4206502"/>
            <a:chExt cx="404397" cy="399060"/>
          </a:xfrm>
        </p:grpSpPr>
        <p:sp>
          <p:nvSpPr>
            <p:cNvPr id="56" name="Google Shape;2559;p72"/>
            <p:cNvSpPr/>
            <p:nvPr/>
          </p:nvSpPr>
          <p:spPr>
            <a:xfrm>
              <a:off x="4750784" y="4262845"/>
              <a:ext cx="122384" cy="122203"/>
            </a:xfrm>
            <a:custGeom>
              <a:avLst/>
              <a:gdLst/>
              <a:ahLst/>
              <a:cxnLst/>
              <a:rect l="l" t="t" r="r" b="b"/>
              <a:pathLst>
                <a:path w="5389" h="5381" extrusionOk="0">
                  <a:moveTo>
                    <a:pt x="939" y="1"/>
                  </a:moveTo>
                  <a:cubicBezTo>
                    <a:pt x="420" y="1"/>
                    <a:pt x="0" y="425"/>
                    <a:pt x="0" y="946"/>
                  </a:cubicBezTo>
                  <a:cubicBezTo>
                    <a:pt x="0" y="1892"/>
                    <a:pt x="179" y="3346"/>
                    <a:pt x="1106" y="4274"/>
                  </a:cubicBezTo>
                  <a:cubicBezTo>
                    <a:pt x="2034" y="5202"/>
                    <a:pt x="3488" y="5380"/>
                    <a:pt x="4434" y="5380"/>
                  </a:cubicBezTo>
                  <a:cubicBezTo>
                    <a:pt x="4960" y="5380"/>
                    <a:pt x="5389" y="4952"/>
                    <a:pt x="5380" y="4426"/>
                  </a:cubicBezTo>
                  <a:cubicBezTo>
                    <a:pt x="5380" y="3489"/>
                    <a:pt x="5210" y="2026"/>
                    <a:pt x="4282" y="1098"/>
                  </a:cubicBezTo>
                  <a:cubicBezTo>
                    <a:pt x="3355" y="170"/>
                    <a:pt x="1891" y="1"/>
                    <a:pt x="955" y="1"/>
                  </a:cubicBezTo>
                  <a:cubicBezTo>
                    <a:pt x="949" y="1"/>
                    <a:pt x="944" y="1"/>
                    <a:pt x="93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560;p72"/>
            <p:cNvSpPr/>
            <p:nvPr/>
          </p:nvSpPr>
          <p:spPr>
            <a:xfrm>
              <a:off x="4786234" y="4298863"/>
              <a:ext cx="43172" cy="42014"/>
            </a:xfrm>
            <a:custGeom>
              <a:avLst/>
              <a:gdLst/>
              <a:ahLst/>
              <a:cxnLst/>
              <a:rect l="l" t="t" r="r" b="b"/>
              <a:pathLst>
                <a:path w="1901" h="1850" extrusionOk="0">
                  <a:moveTo>
                    <a:pt x="285" y="0"/>
                  </a:moveTo>
                  <a:cubicBezTo>
                    <a:pt x="219" y="0"/>
                    <a:pt x="152" y="25"/>
                    <a:pt x="99" y="74"/>
                  </a:cubicBezTo>
                  <a:cubicBezTo>
                    <a:pt x="0" y="172"/>
                    <a:pt x="0" y="342"/>
                    <a:pt x="99" y="440"/>
                  </a:cubicBezTo>
                  <a:lnTo>
                    <a:pt x="1437" y="1778"/>
                  </a:lnTo>
                  <a:cubicBezTo>
                    <a:pt x="1490" y="1823"/>
                    <a:pt x="1553" y="1849"/>
                    <a:pt x="1615" y="1849"/>
                  </a:cubicBezTo>
                  <a:cubicBezTo>
                    <a:pt x="1686" y="1849"/>
                    <a:pt x="1749" y="1823"/>
                    <a:pt x="1802" y="1778"/>
                  </a:cubicBezTo>
                  <a:cubicBezTo>
                    <a:pt x="1901" y="1671"/>
                    <a:pt x="1901" y="1510"/>
                    <a:pt x="1802" y="1412"/>
                  </a:cubicBezTo>
                  <a:lnTo>
                    <a:pt x="464" y="74"/>
                  </a:lnTo>
                  <a:cubicBezTo>
                    <a:pt x="415" y="25"/>
                    <a:pt x="351" y="0"/>
                    <a:pt x="28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561;p72"/>
            <p:cNvSpPr/>
            <p:nvPr/>
          </p:nvSpPr>
          <p:spPr>
            <a:xfrm>
              <a:off x="4750784" y="4426947"/>
              <a:ext cx="122384" cy="122384"/>
            </a:xfrm>
            <a:custGeom>
              <a:avLst/>
              <a:gdLst/>
              <a:ahLst/>
              <a:cxnLst/>
              <a:rect l="l" t="t" r="r" b="b"/>
              <a:pathLst>
                <a:path w="5389" h="5389" extrusionOk="0">
                  <a:moveTo>
                    <a:pt x="4434" y="1"/>
                  </a:moveTo>
                  <a:cubicBezTo>
                    <a:pt x="3488" y="10"/>
                    <a:pt x="2034" y="179"/>
                    <a:pt x="1106" y="1107"/>
                  </a:cubicBezTo>
                  <a:cubicBezTo>
                    <a:pt x="179" y="2035"/>
                    <a:pt x="0" y="3498"/>
                    <a:pt x="0" y="4434"/>
                  </a:cubicBezTo>
                  <a:cubicBezTo>
                    <a:pt x="0" y="4961"/>
                    <a:pt x="428" y="5389"/>
                    <a:pt x="955" y="5389"/>
                  </a:cubicBezTo>
                  <a:cubicBezTo>
                    <a:pt x="1891" y="5380"/>
                    <a:pt x="3355" y="5211"/>
                    <a:pt x="4282" y="4283"/>
                  </a:cubicBezTo>
                  <a:cubicBezTo>
                    <a:pt x="5210" y="3355"/>
                    <a:pt x="5380" y="1892"/>
                    <a:pt x="5380" y="955"/>
                  </a:cubicBezTo>
                  <a:cubicBezTo>
                    <a:pt x="5389" y="429"/>
                    <a:pt x="4960" y="1"/>
                    <a:pt x="443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562;p72"/>
            <p:cNvSpPr/>
            <p:nvPr/>
          </p:nvSpPr>
          <p:spPr>
            <a:xfrm>
              <a:off x="4786234" y="4471277"/>
              <a:ext cx="43172" cy="42014"/>
            </a:xfrm>
            <a:custGeom>
              <a:avLst/>
              <a:gdLst/>
              <a:ahLst/>
              <a:cxnLst/>
              <a:rect l="l" t="t" r="r" b="b"/>
              <a:pathLst>
                <a:path w="1901" h="1850" extrusionOk="0">
                  <a:moveTo>
                    <a:pt x="1620" y="0"/>
                  </a:moveTo>
                  <a:cubicBezTo>
                    <a:pt x="1553" y="0"/>
                    <a:pt x="1486" y="25"/>
                    <a:pt x="1437" y="74"/>
                  </a:cubicBezTo>
                  <a:lnTo>
                    <a:pt x="99" y="1412"/>
                  </a:lnTo>
                  <a:cubicBezTo>
                    <a:pt x="0" y="1510"/>
                    <a:pt x="0" y="1671"/>
                    <a:pt x="99" y="1769"/>
                  </a:cubicBezTo>
                  <a:cubicBezTo>
                    <a:pt x="152" y="1822"/>
                    <a:pt x="215" y="1849"/>
                    <a:pt x="286" y="1849"/>
                  </a:cubicBezTo>
                  <a:cubicBezTo>
                    <a:pt x="348" y="1849"/>
                    <a:pt x="411" y="1822"/>
                    <a:pt x="464" y="1769"/>
                  </a:cubicBezTo>
                  <a:lnTo>
                    <a:pt x="1802" y="440"/>
                  </a:lnTo>
                  <a:cubicBezTo>
                    <a:pt x="1901" y="332"/>
                    <a:pt x="1901" y="172"/>
                    <a:pt x="1802" y="74"/>
                  </a:cubicBezTo>
                  <a:cubicBezTo>
                    <a:pt x="1753" y="25"/>
                    <a:pt x="1686" y="0"/>
                    <a:pt x="162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563;p72"/>
            <p:cNvSpPr/>
            <p:nvPr/>
          </p:nvSpPr>
          <p:spPr>
            <a:xfrm>
              <a:off x="4914886" y="4426947"/>
              <a:ext cx="122384" cy="122384"/>
            </a:xfrm>
            <a:custGeom>
              <a:avLst/>
              <a:gdLst/>
              <a:ahLst/>
              <a:cxnLst/>
              <a:rect l="l" t="t" r="r" b="b"/>
              <a:pathLst>
                <a:path w="5389" h="5389" extrusionOk="0">
                  <a:moveTo>
                    <a:pt x="955" y="1"/>
                  </a:moveTo>
                  <a:cubicBezTo>
                    <a:pt x="428" y="1"/>
                    <a:pt x="0" y="429"/>
                    <a:pt x="9" y="955"/>
                  </a:cubicBezTo>
                  <a:cubicBezTo>
                    <a:pt x="9" y="1892"/>
                    <a:pt x="179" y="3355"/>
                    <a:pt x="1106" y="4283"/>
                  </a:cubicBezTo>
                  <a:cubicBezTo>
                    <a:pt x="2034" y="5211"/>
                    <a:pt x="3497" y="5380"/>
                    <a:pt x="4434" y="5389"/>
                  </a:cubicBezTo>
                  <a:cubicBezTo>
                    <a:pt x="4960" y="5389"/>
                    <a:pt x="5389" y="4961"/>
                    <a:pt x="5389" y="4434"/>
                  </a:cubicBezTo>
                  <a:cubicBezTo>
                    <a:pt x="5389" y="3498"/>
                    <a:pt x="5210" y="2035"/>
                    <a:pt x="4282" y="1107"/>
                  </a:cubicBezTo>
                  <a:cubicBezTo>
                    <a:pt x="3355" y="179"/>
                    <a:pt x="1892" y="10"/>
                    <a:pt x="95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564;p72"/>
            <p:cNvSpPr/>
            <p:nvPr/>
          </p:nvSpPr>
          <p:spPr>
            <a:xfrm>
              <a:off x="4958647" y="4471277"/>
              <a:ext cx="43172" cy="42014"/>
            </a:xfrm>
            <a:custGeom>
              <a:avLst/>
              <a:gdLst/>
              <a:ahLst/>
              <a:cxnLst/>
              <a:rect l="l" t="t" r="r" b="b"/>
              <a:pathLst>
                <a:path w="1901" h="1850" extrusionOk="0">
                  <a:moveTo>
                    <a:pt x="281" y="0"/>
                  </a:moveTo>
                  <a:cubicBezTo>
                    <a:pt x="214" y="0"/>
                    <a:pt x="147" y="25"/>
                    <a:pt x="98" y="74"/>
                  </a:cubicBezTo>
                  <a:cubicBezTo>
                    <a:pt x="0" y="172"/>
                    <a:pt x="0" y="332"/>
                    <a:pt x="98" y="440"/>
                  </a:cubicBezTo>
                  <a:lnTo>
                    <a:pt x="1437" y="1769"/>
                  </a:lnTo>
                  <a:cubicBezTo>
                    <a:pt x="1490" y="1822"/>
                    <a:pt x="1552" y="1849"/>
                    <a:pt x="1615" y="1849"/>
                  </a:cubicBezTo>
                  <a:cubicBezTo>
                    <a:pt x="1686" y="1849"/>
                    <a:pt x="1749" y="1822"/>
                    <a:pt x="1802" y="1769"/>
                  </a:cubicBezTo>
                  <a:cubicBezTo>
                    <a:pt x="1900" y="1671"/>
                    <a:pt x="1900" y="1510"/>
                    <a:pt x="1802" y="1412"/>
                  </a:cubicBezTo>
                  <a:lnTo>
                    <a:pt x="464" y="74"/>
                  </a:lnTo>
                  <a:cubicBezTo>
                    <a:pt x="415" y="25"/>
                    <a:pt x="348" y="0"/>
                    <a:pt x="28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565;p72"/>
            <p:cNvSpPr/>
            <p:nvPr/>
          </p:nvSpPr>
          <p:spPr>
            <a:xfrm>
              <a:off x="4914886" y="4262845"/>
              <a:ext cx="122384" cy="122203"/>
            </a:xfrm>
            <a:custGeom>
              <a:avLst/>
              <a:gdLst/>
              <a:ahLst/>
              <a:cxnLst/>
              <a:rect l="l" t="t" r="r" b="b"/>
              <a:pathLst>
                <a:path w="5389" h="5381" extrusionOk="0">
                  <a:moveTo>
                    <a:pt x="4450" y="1"/>
                  </a:moveTo>
                  <a:cubicBezTo>
                    <a:pt x="4445" y="1"/>
                    <a:pt x="4439" y="1"/>
                    <a:pt x="4434" y="1"/>
                  </a:cubicBezTo>
                  <a:cubicBezTo>
                    <a:pt x="3497" y="1"/>
                    <a:pt x="2034" y="170"/>
                    <a:pt x="1106" y="1098"/>
                  </a:cubicBezTo>
                  <a:cubicBezTo>
                    <a:pt x="179" y="2035"/>
                    <a:pt x="9" y="3489"/>
                    <a:pt x="9" y="4426"/>
                  </a:cubicBezTo>
                  <a:cubicBezTo>
                    <a:pt x="0" y="4952"/>
                    <a:pt x="428" y="5380"/>
                    <a:pt x="955" y="5380"/>
                  </a:cubicBezTo>
                  <a:cubicBezTo>
                    <a:pt x="1900" y="5380"/>
                    <a:pt x="3355" y="5202"/>
                    <a:pt x="4282" y="4274"/>
                  </a:cubicBezTo>
                  <a:cubicBezTo>
                    <a:pt x="5210" y="3346"/>
                    <a:pt x="5389" y="1892"/>
                    <a:pt x="5389" y="946"/>
                  </a:cubicBezTo>
                  <a:cubicBezTo>
                    <a:pt x="5389" y="425"/>
                    <a:pt x="4969" y="1"/>
                    <a:pt x="445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566;p72"/>
            <p:cNvSpPr/>
            <p:nvPr/>
          </p:nvSpPr>
          <p:spPr>
            <a:xfrm>
              <a:off x="4958647" y="4298863"/>
              <a:ext cx="43172" cy="42014"/>
            </a:xfrm>
            <a:custGeom>
              <a:avLst/>
              <a:gdLst/>
              <a:ahLst/>
              <a:cxnLst/>
              <a:rect l="l" t="t" r="r" b="b"/>
              <a:pathLst>
                <a:path w="1901" h="1850" extrusionOk="0">
                  <a:moveTo>
                    <a:pt x="1616" y="0"/>
                  </a:moveTo>
                  <a:cubicBezTo>
                    <a:pt x="1550" y="0"/>
                    <a:pt x="1486" y="25"/>
                    <a:pt x="1437" y="74"/>
                  </a:cubicBezTo>
                  <a:lnTo>
                    <a:pt x="98" y="1412"/>
                  </a:lnTo>
                  <a:cubicBezTo>
                    <a:pt x="0" y="1510"/>
                    <a:pt x="0" y="1671"/>
                    <a:pt x="98" y="1778"/>
                  </a:cubicBezTo>
                  <a:cubicBezTo>
                    <a:pt x="152" y="1823"/>
                    <a:pt x="214" y="1849"/>
                    <a:pt x="286" y="1849"/>
                  </a:cubicBezTo>
                  <a:cubicBezTo>
                    <a:pt x="348" y="1849"/>
                    <a:pt x="411" y="1823"/>
                    <a:pt x="464" y="1778"/>
                  </a:cubicBezTo>
                  <a:lnTo>
                    <a:pt x="1802" y="440"/>
                  </a:lnTo>
                  <a:cubicBezTo>
                    <a:pt x="1900" y="342"/>
                    <a:pt x="1900" y="172"/>
                    <a:pt x="1802" y="74"/>
                  </a:cubicBezTo>
                  <a:cubicBezTo>
                    <a:pt x="1749" y="25"/>
                    <a:pt x="1682" y="0"/>
                    <a:pt x="161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567;p72"/>
            <p:cNvSpPr/>
            <p:nvPr/>
          </p:nvSpPr>
          <p:spPr>
            <a:xfrm>
              <a:off x="4842963" y="4212293"/>
              <a:ext cx="102127" cy="155223"/>
            </a:xfrm>
            <a:custGeom>
              <a:avLst/>
              <a:gdLst/>
              <a:ahLst/>
              <a:cxnLst/>
              <a:rect l="l" t="t" r="r" b="b"/>
              <a:pathLst>
                <a:path w="4497" h="6835" extrusionOk="0">
                  <a:moveTo>
                    <a:pt x="2247" y="1"/>
                  </a:moveTo>
                  <a:cubicBezTo>
                    <a:pt x="2003" y="1"/>
                    <a:pt x="1758" y="95"/>
                    <a:pt x="1570" y="282"/>
                  </a:cubicBezTo>
                  <a:cubicBezTo>
                    <a:pt x="910" y="951"/>
                    <a:pt x="0" y="2102"/>
                    <a:pt x="0" y="3413"/>
                  </a:cubicBezTo>
                  <a:cubicBezTo>
                    <a:pt x="0" y="4734"/>
                    <a:pt x="910" y="5884"/>
                    <a:pt x="1570" y="6553"/>
                  </a:cubicBezTo>
                  <a:cubicBezTo>
                    <a:pt x="1758" y="6741"/>
                    <a:pt x="2003" y="6834"/>
                    <a:pt x="2247" y="6834"/>
                  </a:cubicBezTo>
                  <a:cubicBezTo>
                    <a:pt x="2492" y="6834"/>
                    <a:pt x="2735" y="6741"/>
                    <a:pt x="2917" y="6553"/>
                  </a:cubicBezTo>
                  <a:cubicBezTo>
                    <a:pt x="3587" y="5884"/>
                    <a:pt x="4497" y="4734"/>
                    <a:pt x="4497" y="3413"/>
                  </a:cubicBezTo>
                  <a:cubicBezTo>
                    <a:pt x="4497" y="2102"/>
                    <a:pt x="3587" y="951"/>
                    <a:pt x="2917" y="282"/>
                  </a:cubicBezTo>
                  <a:cubicBezTo>
                    <a:pt x="2735" y="95"/>
                    <a:pt x="2492" y="1"/>
                    <a:pt x="22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568;p72"/>
            <p:cNvSpPr/>
            <p:nvPr/>
          </p:nvSpPr>
          <p:spPr>
            <a:xfrm>
              <a:off x="4887724" y="4256895"/>
              <a:ext cx="11786" cy="54640"/>
            </a:xfrm>
            <a:custGeom>
              <a:avLst/>
              <a:gdLst/>
              <a:ahLst/>
              <a:cxnLst/>
              <a:rect l="l" t="t" r="r" b="b"/>
              <a:pathLst>
                <a:path w="519" h="2406" extrusionOk="0">
                  <a:moveTo>
                    <a:pt x="267" y="0"/>
                  </a:moveTo>
                  <a:cubicBezTo>
                    <a:pt x="253" y="0"/>
                    <a:pt x="239" y="2"/>
                    <a:pt x="224" y="4"/>
                  </a:cubicBezTo>
                  <a:cubicBezTo>
                    <a:pt x="99" y="13"/>
                    <a:pt x="1" y="138"/>
                    <a:pt x="1" y="263"/>
                  </a:cubicBezTo>
                  <a:lnTo>
                    <a:pt x="1" y="2136"/>
                  </a:lnTo>
                  <a:cubicBezTo>
                    <a:pt x="1" y="2270"/>
                    <a:pt x="99" y="2386"/>
                    <a:pt x="224" y="2404"/>
                  </a:cubicBezTo>
                  <a:cubicBezTo>
                    <a:pt x="234" y="2405"/>
                    <a:pt x="244" y="2405"/>
                    <a:pt x="254" y="2405"/>
                  </a:cubicBezTo>
                  <a:cubicBezTo>
                    <a:pt x="401" y="2405"/>
                    <a:pt x="518" y="2287"/>
                    <a:pt x="518" y="2145"/>
                  </a:cubicBezTo>
                  <a:lnTo>
                    <a:pt x="518" y="254"/>
                  </a:lnTo>
                  <a:cubicBezTo>
                    <a:pt x="518" y="116"/>
                    <a:pt x="408" y="0"/>
                    <a:pt x="2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569;p72"/>
            <p:cNvSpPr/>
            <p:nvPr/>
          </p:nvSpPr>
          <p:spPr>
            <a:xfrm>
              <a:off x="4698301" y="4355025"/>
              <a:ext cx="159265" cy="101945"/>
            </a:xfrm>
            <a:custGeom>
              <a:avLst/>
              <a:gdLst/>
              <a:ahLst/>
              <a:cxnLst/>
              <a:rect l="l" t="t" r="r" b="b"/>
              <a:pathLst>
                <a:path w="7013" h="4489" extrusionOk="0">
                  <a:moveTo>
                    <a:pt x="3507" y="1"/>
                  </a:moveTo>
                  <a:cubicBezTo>
                    <a:pt x="2195" y="1"/>
                    <a:pt x="1036" y="911"/>
                    <a:pt x="366" y="1571"/>
                  </a:cubicBezTo>
                  <a:cubicBezTo>
                    <a:pt x="1" y="1946"/>
                    <a:pt x="1" y="2552"/>
                    <a:pt x="366" y="2918"/>
                  </a:cubicBezTo>
                  <a:cubicBezTo>
                    <a:pt x="1036" y="3578"/>
                    <a:pt x="2195" y="4488"/>
                    <a:pt x="3507" y="4488"/>
                  </a:cubicBezTo>
                  <a:cubicBezTo>
                    <a:pt x="4818" y="4488"/>
                    <a:pt x="5969" y="3578"/>
                    <a:pt x="6638" y="2918"/>
                  </a:cubicBezTo>
                  <a:cubicBezTo>
                    <a:pt x="7013" y="2552"/>
                    <a:pt x="7013" y="1946"/>
                    <a:pt x="6638" y="1571"/>
                  </a:cubicBezTo>
                  <a:cubicBezTo>
                    <a:pt x="5969" y="911"/>
                    <a:pt x="4818" y="1"/>
                    <a:pt x="350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570;p72"/>
            <p:cNvSpPr/>
            <p:nvPr/>
          </p:nvSpPr>
          <p:spPr>
            <a:xfrm>
              <a:off x="4744493" y="4400218"/>
              <a:ext cx="55344" cy="11764"/>
            </a:xfrm>
            <a:custGeom>
              <a:avLst/>
              <a:gdLst/>
              <a:ahLst/>
              <a:cxnLst/>
              <a:rect l="l" t="t" r="r" b="b"/>
              <a:pathLst>
                <a:path w="2437" h="518" extrusionOk="0">
                  <a:moveTo>
                    <a:pt x="268" y="0"/>
                  </a:moveTo>
                  <a:cubicBezTo>
                    <a:pt x="117" y="0"/>
                    <a:pt x="1" y="134"/>
                    <a:pt x="19" y="295"/>
                  </a:cubicBezTo>
                  <a:cubicBezTo>
                    <a:pt x="36" y="419"/>
                    <a:pt x="152" y="518"/>
                    <a:pt x="286" y="518"/>
                  </a:cubicBezTo>
                  <a:lnTo>
                    <a:pt x="2160" y="518"/>
                  </a:lnTo>
                  <a:cubicBezTo>
                    <a:pt x="2311" y="518"/>
                    <a:pt x="2436" y="384"/>
                    <a:pt x="2418" y="223"/>
                  </a:cubicBezTo>
                  <a:cubicBezTo>
                    <a:pt x="2400" y="98"/>
                    <a:pt x="2284" y="0"/>
                    <a:pt x="215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571;p72"/>
            <p:cNvSpPr/>
            <p:nvPr/>
          </p:nvSpPr>
          <p:spPr>
            <a:xfrm>
              <a:off x="4842963" y="4444684"/>
              <a:ext cx="102127" cy="154996"/>
            </a:xfrm>
            <a:custGeom>
              <a:avLst/>
              <a:gdLst/>
              <a:ahLst/>
              <a:cxnLst/>
              <a:rect l="l" t="t" r="r" b="b"/>
              <a:pathLst>
                <a:path w="4497" h="6825" extrusionOk="0">
                  <a:moveTo>
                    <a:pt x="2247" y="0"/>
                  </a:moveTo>
                  <a:cubicBezTo>
                    <a:pt x="2003" y="0"/>
                    <a:pt x="1758" y="94"/>
                    <a:pt x="1570" y="281"/>
                  </a:cubicBezTo>
                  <a:cubicBezTo>
                    <a:pt x="910" y="941"/>
                    <a:pt x="0" y="2101"/>
                    <a:pt x="0" y="3413"/>
                  </a:cubicBezTo>
                  <a:cubicBezTo>
                    <a:pt x="0" y="4724"/>
                    <a:pt x="910" y="5884"/>
                    <a:pt x="1570" y="6544"/>
                  </a:cubicBezTo>
                  <a:cubicBezTo>
                    <a:pt x="1758" y="6731"/>
                    <a:pt x="2003" y="6825"/>
                    <a:pt x="2247" y="6825"/>
                  </a:cubicBezTo>
                  <a:cubicBezTo>
                    <a:pt x="2492" y="6825"/>
                    <a:pt x="2735" y="6731"/>
                    <a:pt x="2917" y="6544"/>
                  </a:cubicBezTo>
                  <a:cubicBezTo>
                    <a:pt x="3587" y="5884"/>
                    <a:pt x="4497" y="4724"/>
                    <a:pt x="4497" y="3413"/>
                  </a:cubicBezTo>
                  <a:cubicBezTo>
                    <a:pt x="4497" y="2101"/>
                    <a:pt x="3587" y="941"/>
                    <a:pt x="2917" y="281"/>
                  </a:cubicBezTo>
                  <a:cubicBezTo>
                    <a:pt x="2735" y="94"/>
                    <a:pt x="2492" y="0"/>
                    <a:pt x="22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2572;p72"/>
            <p:cNvSpPr/>
            <p:nvPr/>
          </p:nvSpPr>
          <p:spPr>
            <a:xfrm>
              <a:off x="4887724" y="4500664"/>
              <a:ext cx="11786" cy="54595"/>
            </a:xfrm>
            <a:custGeom>
              <a:avLst/>
              <a:gdLst/>
              <a:ahLst/>
              <a:cxnLst/>
              <a:rect l="l" t="t" r="r" b="b"/>
              <a:pathLst>
                <a:path w="519" h="2404" extrusionOk="0">
                  <a:moveTo>
                    <a:pt x="256" y="0"/>
                  </a:moveTo>
                  <a:cubicBezTo>
                    <a:pt x="246" y="0"/>
                    <a:pt x="235" y="1"/>
                    <a:pt x="224" y="2"/>
                  </a:cubicBezTo>
                  <a:cubicBezTo>
                    <a:pt x="99" y="20"/>
                    <a:pt x="1" y="136"/>
                    <a:pt x="1" y="270"/>
                  </a:cubicBezTo>
                  <a:lnTo>
                    <a:pt x="1" y="2134"/>
                  </a:lnTo>
                  <a:cubicBezTo>
                    <a:pt x="1" y="2268"/>
                    <a:pt x="99" y="2384"/>
                    <a:pt x="224" y="2402"/>
                  </a:cubicBezTo>
                  <a:cubicBezTo>
                    <a:pt x="234" y="2403"/>
                    <a:pt x="244" y="2403"/>
                    <a:pt x="254" y="2403"/>
                  </a:cubicBezTo>
                  <a:cubicBezTo>
                    <a:pt x="401" y="2403"/>
                    <a:pt x="518" y="2285"/>
                    <a:pt x="518" y="2143"/>
                  </a:cubicBezTo>
                  <a:lnTo>
                    <a:pt x="518" y="261"/>
                  </a:lnTo>
                  <a:cubicBezTo>
                    <a:pt x="518" y="111"/>
                    <a:pt x="402" y="0"/>
                    <a:pt x="25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2573;p72"/>
            <p:cNvSpPr/>
            <p:nvPr/>
          </p:nvSpPr>
          <p:spPr>
            <a:xfrm>
              <a:off x="4930487" y="4355025"/>
              <a:ext cx="159265" cy="101945"/>
            </a:xfrm>
            <a:custGeom>
              <a:avLst/>
              <a:gdLst/>
              <a:ahLst/>
              <a:cxnLst/>
              <a:rect l="l" t="t" r="r" b="b"/>
              <a:pathLst>
                <a:path w="7013" h="4489" extrusionOk="0">
                  <a:moveTo>
                    <a:pt x="3506" y="1"/>
                  </a:moveTo>
                  <a:cubicBezTo>
                    <a:pt x="2195" y="1"/>
                    <a:pt x="1044" y="911"/>
                    <a:pt x="375" y="1571"/>
                  </a:cubicBezTo>
                  <a:cubicBezTo>
                    <a:pt x="0" y="1946"/>
                    <a:pt x="0" y="2552"/>
                    <a:pt x="375" y="2918"/>
                  </a:cubicBezTo>
                  <a:cubicBezTo>
                    <a:pt x="1044" y="3578"/>
                    <a:pt x="2195" y="4488"/>
                    <a:pt x="3506" y="4488"/>
                  </a:cubicBezTo>
                  <a:cubicBezTo>
                    <a:pt x="4818" y="4488"/>
                    <a:pt x="5977" y="3578"/>
                    <a:pt x="6637" y="2918"/>
                  </a:cubicBezTo>
                  <a:cubicBezTo>
                    <a:pt x="7012" y="2552"/>
                    <a:pt x="7012" y="1946"/>
                    <a:pt x="6637" y="1571"/>
                  </a:cubicBezTo>
                  <a:cubicBezTo>
                    <a:pt x="5977" y="911"/>
                    <a:pt x="4818" y="1"/>
                    <a:pt x="35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2574;p72"/>
            <p:cNvSpPr/>
            <p:nvPr/>
          </p:nvSpPr>
          <p:spPr>
            <a:xfrm>
              <a:off x="4988216" y="4400218"/>
              <a:ext cx="55344" cy="11764"/>
            </a:xfrm>
            <a:custGeom>
              <a:avLst/>
              <a:gdLst/>
              <a:ahLst/>
              <a:cxnLst/>
              <a:rect l="l" t="t" r="r" b="b"/>
              <a:pathLst>
                <a:path w="2437" h="518" extrusionOk="0">
                  <a:moveTo>
                    <a:pt x="277" y="0"/>
                  </a:moveTo>
                  <a:cubicBezTo>
                    <a:pt x="126" y="0"/>
                    <a:pt x="1" y="134"/>
                    <a:pt x="19" y="295"/>
                  </a:cubicBezTo>
                  <a:cubicBezTo>
                    <a:pt x="36" y="419"/>
                    <a:pt x="152" y="518"/>
                    <a:pt x="286" y="518"/>
                  </a:cubicBezTo>
                  <a:lnTo>
                    <a:pt x="2169" y="518"/>
                  </a:lnTo>
                  <a:cubicBezTo>
                    <a:pt x="2320" y="518"/>
                    <a:pt x="2436" y="384"/>
                    <a:pt x="2418" y="223"/>
                  </a:cubicBezTo>
                  <a:cubicBezTo>
                    <a:pt x="2400" y="98"/>
                    <a:pt x="2284" y="0"/>
                    <a:pt x="215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2575;p72"/>
            <p:cNvSpPr/>
            <p:nvPr/>
          </p:nvSpPr>
          <p:spPr>
            <a:xfrm>
              <a:off x="4760504" y="4284420"/>
              <a:ext cx="267047" cy="243292"/>
            </a:xfrm>
            <a:custGeom>
              <a:avLst/>
              <a:gdLst/>
              <a:ahLst/>
              <a:cxnLst/>
              <a:rect l="l" t="t" r="r" b="b"/>
              <a:pathLst>
                <a:path w="11759" h="10713" extrusionOk="0">
                  <a:moveTo>
                    <a:pt x="5878" y="1"/>
                  </a:moveTo>
                  <a:cubicBezTo>
                    <a:pt x="4508" y="1"/>
                    <a:pt x="3136" y="523"/>
                    <a:pt x="2088" y="1566"/>
                  </a:cubicBezTo>
                  <a:cubicBezTo>
                    <a:pt x="0" y="3663"/>
                    <a:pt x="0" y="7053"/>
                    <a:pt x="2088" y="9140"/>
                  </a:cubicBezTo>
                  <a:cubicBezTo>
                    <a:pt x="3136" y="10189"/>
                    <a:pt x="4508" y="10713"/>
                    <a:pt x="5878" y="10713"/>
                  </a:cubicBezTo>
                  <a:cubicBezTo>
                    <a:pt x="7249" y="10713"/>
                    <a:pt x="8618" y="10189"/>
                    <a:pt x="9662" y="9140"/>
                  </a:cubicBezTo>
                  <a:cubicBezTo>
                    <a:pt x="11758" y="7053"/>
                    <a:pt x="11758" y="3663"/>
                    <a:pt x="9662" y="1566"/>
                  </a:cubicBezTo>
                  <a:cubicBezTo>
                    <a:pt x="8618" y="523"/>
                    <a:pt x="7249" y="1"/>
                    <a:pt x="58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2576;p72"/>
            <p:cNvSpPr/>
            <p:nvPr/>
          </p:nvSpPr>
          <p:spPr>
            <a:xfrm>
              <a:off x="4819459" y="4396970"/>
              <a:ext cx="40129" cy="32021"/>
            </a:xfrm>
            <a:custGeom>
              <a:avLst/>
              <a:gdLst/>
              <a:ahLst/>
              <a:cxnLst/>
              <a:rect l="l" t="t" r="r" b="b"/>
              <a:pathLst>
                <a:path w="1767" h="1410" extrusionOk="0">
                  <a:moveTo>
                    <a:pt x="884" y="0"/>
                  </a:moveTo>
                  <a:cubicBezTo>
                    <a:pt x="402" y="0"/>
                    <a:pt x="0" y="322"/>
                    <a:pt x="0" y="705"/>
                  </a:cubicBezTo>
                  <a:cubicBezTo>
                    <a:pt x="0" y="1098"/>
                    <a:pt x="402" y="1410"/>
                    <a:pt x="884" y="1410"/>
                  </a:cubicBezTo>
                  <a:cubicBezTo>
                    <a:pt x="1374" y="1410"/>
                    <a:pt x="1767" y="1098"/>
                    <a:pt x="1767" y="705"/>
                  </a:cubicBezTo>
                  <a:cubicBezTo>
                    <a:pt x="1767" y="322"/>
                    <a:pt x="1374" y="0"/>
                    <a:pt x="88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2577;p72"/>
            <p:cNvSpPr/>
            <p:nvPr/>
          </p:nvSpPr>
          <p:spPr>
            <a:xfrm>
              <a:off x="4928443" y="4396970"/>
              <a:ext cx="40151" cy="32021"/>
            </a:xfrm>
            <a:custGeom>
              <a:avLst/>
              <a:gdLst/>
              <a:ahLst/>
              <a:cxnLst/>
              <a:rect l="l" t="t" r="r" b="b"/>
              <a:pathLst>
                <a:path w="1768" h="1410" extrusionOk="0">
                  <a:moveTo>
                    <a:pt x="884" y="0"/>
                  </a:moveTo>
                  <a:cubicBezTo>
                    <a:pt x="394" y="0"/>
                    <a:pt x="1" y="322"/>
                    <a:pt x="1" y="705"/>
                  </a:cubicBezTo>
                  <a:cubicBezTo>
                    <a:pt x="1" y="1098"/>
                    <a:pt x="394" y="1410"/>
                    <a:pt x="884" y="1410"/>
                  </a:cubicBezTo>
                  <a:cubicBezTo>
                    <a:pt x="1366" y="1410"/>
                    <a:pt x="1767" y="1098"/>
                    <a:pt x="1767" y="705"/>
                  </a:cubicBezTo>
                  <a:cubicBezTo>
                    <a:pt x="1767" y="322"/>
                    <a:pt x="1366" y="0"/>
                    <a:pt x="88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2578;p72"/>
            <p:cNvSpPr/>
            <p:nvPr/>
          </p:nvSpPr>
          <p:spPr>
            <a:xfrm>
              <a:off x="4775288" y="4303155"/>
              <a:ext cx="64451" cy="77623"/>
            </a:xfrm>
            <a:custGeom>
              <a:avLst/>
              <a:gdLst/>
              <a:ahLst/>
              <a:cxnLst/>
              <a:rect l="l" t="t" r="r" b="b"/>
              <a:pathLst>
                <a:path w="2838" h="3418" extrusionOk="0">
                  <a:moveTo>
                    <a:pt x="2365" y="1"/>
                  </a:moveTo>
                  <a:lnTo>
                    <a:pt x="2365" y="1"/>
                  </a:lnTo>
                  <a:cubicBezTo>
                    <a:pt x="1187" y="741"/>
                    <a:pt x="322" y="1937"/>
                    <a:pt x="1" y="3337"/>
                  </a:cubicBezTo>
                  <a:cubicBezTo>
                    <a:pt x="297" y="3048"/>
                    <a:pt x="471" y="2928"/>
                    <a:pt x="643" y="2928"/>
                  </a:cubicBezTo>
                  <a:cubicBezTo>
                    <a:pt x="704" y="2928"/>
                    <a:pt x="765" y="2944"/>
                    <a:pt x="830" y="2972"/>
                  </a:cubicBezTo>
                  <a:cubicBezTo>
                    <a:pt x="1098" y="3080"/>
                    <a:pt x="1190" y="3417"/>
                    <a:pt x="1643" y="3417"/>
                  </a:cubicBezTo>
                  <a:cubicBezTo>
                    <a:pt x="1749" y="3417"/>
                    <a:pt x="1874" y="3399"/>
                    <a:pt x="2026" y="3355"/>
                  </a:cubicBezTo>
                  <a:cubicBezTo>
                    <a:pt x="2838" y="3123"/>
                    <a:pt x="2802" y="2169"/>
                    <a:pt x="2516" y="1678"/>
                  </a:cubicBezTo>
                  <a:cubicBezTo>
                    <a:pt x="2231" y="1187"/>
                    <a:pt x="2418" y="661"/>
                    <a:pt x="236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2579;p72"/>
            <p:cNvSpPr/>
            <p:nvPr/>
          </p:nvSpPr>
          <p:spPr>
            <a:xfrm>
              <a:off x="4777105" y="4432579"/>
              <a:ext cx="68312" cy="81097"/>
            </a:xfrm>
            <a:custGeom>
              <a:avLst/>
              <a:gdLst/>
              <a:ahLst/>
              <a:cxnLst/>
              <a:rect l="l" t="t" r="r" b="b"/>
              <a:pathLst>
                <a:path w="3008" h="3571" extrusionOk="0">
                  <a:moveTo>
                    <a:pt x="1532" y="0"/>
                  </a:moveTo>
                  <a:cubicBezTo>
                    <a:pt x="967" y="0"/>
                    <a:pt x="406" y="234"/>
                    <a:pt x="1" y="306"/>
                  </a:cubicBezTo>
                  <a:cubicBezTo>
                    <a:pt x="402" y="1724"/>
                    <a:pt x="1375" y="2893"/>
                    <a:pt x="2651" y="3571"/>
                  </a:cubicBezTo>
                  <a:cubicBezTo>
                    <a:pt x="2633" y="2938"/>
                    <a:pt x="3007" y="2242"/>
                    <a:pt x="2945" y="1332"/>
                  </a:cubicBezTo>
                  <a:cubicBezTo>
                    <a:pt x="2918" y="939"/>
                    <a:pt x="2606" y="118"/>
                    <a:pt x="1741" y="11"/>
                  </a:cubicBezTo>
                  <a:cubicBezTo>
                    <a:pt x="1671" y="4"/>
                    <a:pt x="1602" y="0"/>
                    <a:pt x="15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2580;p72"/>
            <p:cNvSpPr/>
            <p:nvPr/>
          </p:nvSpPr>
          <p:spPr>
            <a:xfrm>
              <a:off x="4908186" y="4304382"/>
              <a:ext cx="103558" cy="74330"/>
            </a:xfrm>
            <a:custGeom>
              <a:avLst/>
              <a:gdLst/>
              <a:ahLst/>
              <a:cxnLst/>
              <a:rect l="l" t="t" r="r" b="b"/>
              <a:pathLst>
                <a:path w="4560" h="3273" extrusionOk="0">
                  <a:moveTo>
                    <a:pt x="2320" y="1"/>
                  </a:moveTo>
                  <a:cubicBezTo>
                    <a:pt x="2125" y="391"/>
                    <a:pt x="1857" y="726"/>
                    <a:pt x="1230" y="726"/>
                  </a:cubicBezTo>
                  <a:cubicBezTo>
                    <a:pt x="1199" y="726"/>
                    <a:pt x="1167" y="725"/>
                    <a:pt x="1134" y="723"/>
                  </a:cubicBezTo>
                  <a:cubicBezTo>
                    <a:pt x="1116" y="722"/>
                    <a:pt x="1096" y="721"/>
                    <a:pt x="1076" y="721"/>
                  </a:cubicBezTo>
                  <a:cubicBezTo>
                    <a:pt x="693" y="721"/>
                    <a:pt x="1" y="963"/>
                    <a:pt x="1" y="1464"/>
                  </a:cubicBezTo>
                  <a:cubicBezTo>
                    <a:pt x="1" y="1951"/>
                    <a:pt x="223" y="2613"/>
                    <a:pt x="965" y="2613"/>
                  </a:cubicBezTo>
                  <a:cubicBezTo>
                    <a:pt x="1010" y="2613"/>
                    <a:pt x="1058" y="2611"/>
                    <a:pt x="1107" y="2605"/>
                  </a:cubicBezTo>
                  <a:cubicBezTo>
                    <a:pt x="1693" y="2544"/>
                    <a:pt x="2044" y="2324"/>
                    <a:pt x="2344" y="2324"/>
                  </a:cubicBezTo>
                  <a:cubicBezTo>
                    <a:pt x="2478" y="2324"/>
                    <a:pt x="2601" y="2368"/>
                    <a:pt x="2731" y="2489"/>
                  </a:cubicBezTo>
                  <a:cubicBezTo>
                    <a:pt x="3042" y="2774"/>
                    <a:pt x="3279" y="3273"/>
                    <a:pt x="3908" y="3273"/>
                  </a:cubicBezTo>
                  <a:cubicBezTo>
                    <a:pt x="4089" y="3273"/>
                    <a:pt x="4302" y="3231"/>
                    <a:pt x="4560" y="3132"/>
                  </a:cubicBezTo>
                  <a:cubicBezTo>
                    <a:pt x="4229" y="1829"/>
                    <a:pt x="3409" y="723"/>
                    <a:pt x="232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2581;p72"/>
            <p:cNvSpPr/>
            <p:nvPr/>
          </p:nvSpPr>
          <p:spPr>
            <a:xfrm>
              <a:off x="4928057" y="4423518"/>
              <a:ext cx="86321" cy="84708"/>
            </a:xfrm>
            <a:custGeom>
              <a:avLst/>
              <a:gdLst/>
              <a:ahLst/>
              <a:cxnLst/>
              <a:rect l="l" t="t" r="r" b="b"/>
              <a:pathLst>
                <a:path w="3801" h="3730" extrusionOk="0">
                  <a:moveTo>
                    <a:pt x="3801" y="0"/>
                  </a:moveTo>
                  <a:lnTo>
                    <a:pt x="3801" y="0"/>
                  </a:lnTo>
                  <a:cubicBezTo>
                    <a:pt x="3279" y="189"/>
                    <a:pt x="2597" y="346"/>
                    <a:pt x="2070" y="346"/>
                  </a:cubicBezTo>
                  <a:cubicBezTo>
                    <a:pt x="1975" y="346"/>
                    <a:pt x="1885" y="341"/>
                    <a:pt x="1802" y="330"/>
                  </a:cubicBezTo>
                  <a:cubicBezTo>
                    <a:pt x="1678" y="312"/>
                    <a:pt x="1550" y="303"/>
                    <a:pt x="1421" y="303"/>
                  </a:cubicBezTo>
                  <a:cubicBezTo>
                    <a:pt x="736" y="303"/>
                    <a:pt x="49" y="564"/>
                    <a:pt x="27" y="1097"/>
                  </a:cubicBezTo>
                  <a:cubicBezTo>
                    <a:pt x="0" y="1722"/>
                    <a:pt x="45" y="2088"/>
                    <a:pt x="669" y="2435"/>
                  </a:cubicBezTo>
                  <a:cubicBezTo>
                    <a:pt x="1008" y="2623"/>
                    <a:pt x="1276" y="3149"/>
                    <a:pt x="1410" y="3729"/>
                  </a:cubicBezTo>
                  <a:cubicBezTo>
                    <a:pt x="2676" y="2908"/>
                    <a:pt x="3577" y="1561"/>
                    <a:pt x="380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2582;p72"/>
            <p:cNvSpPr/>
            <p:nvPr/>
          </p:nvSpPr>
          <p:spPr>
            <a:xfrm>
              <a:off x="4691829" y="4206502"/>
              <a:ext cx="404397" cy="399060"/>
            </a:xfrm>
            <a:custGeom>
              <a:avLst/>
              <a:gdLst/>
              <a:ahLst/>
              <a:cxnLst/>
              <a:rect l="l" t="t" r="r" b="b"/>
              <a:pathLst>
                <a:path w="17807" h="17572" extrusionOk="0">
                  <a:moveTo>
                    <a:pt x="8903" y="517"/>
                  </a:moveTo>
                  <a:cubicBezTo>
                    <a:pt x="9082" y="517"/>
                    <a:pt x="9260" y="586"/>
                    <a:pt x="9394" y="724"/>
                  </a:cubicBezTo>
                  <a:cubicBezTo>
                    <a:pt x="10143" y="1474"/>
                    <a:pt x="10830" y="2464"/>
                    <a:pt x="10884" y="3534"/>
                  </a:cubicBezTo>
                  <a:cubicBezTo>
                    <a:pt x="10255" y="3295"/>
                    <a:pt x="9581" y="3170"/>
                    <a:pt x="8899" y="3170"/>
                  </a:cubicBezTo>
                  <a:cubicBezTo>
                    <a:pt x="8236" y="3170"/>
                    <a:pt x="7565" y="3288"/>
                    <a:pt x="6923" y="3534"/>
                  </a:cubicBezTo>
                  <a:cubicBezTo>
                    <a:pt x="6976" y="2464"/>
                    <a:pt x="7654" y="1483"/>
                    <a:pt x="8413" y="724"/>
                  </a:cubicBezTo>
                  <a:cubicBezTo>
                    <a:pt x="8547" y="586"/>
                    <a:pt x="8725" y="517"/>
                    <a:pt x="8903" y="517"/>
                  </a:cubicBezTo>
                  <a:close/>
                  <a:moveTo>
                    <a:pt x="14256" y="2731"/>
                  </a:moveTo>
                  <a:cubicBezTo>
                    <a:pt x="14640" y="2731"/>
                    <a:pt x="14952" y="3044"/>
                    <a:pt x="14952" y="3427"/>
                  </a:cubicBezTo>
                  <a:cubicBezTo>
                    <a:pt x="14952" y="4917"/>
                    <a:pt x="14542" y="5791"/>
                    <a:pt x="14176" y="6291"/>
                  </a:cubicBezTo>
                  <a:cubicBezTo>
                    <a:pt x="14051" y="6282"/>
                    <a:pt x="13988" y="6282"/>
                    <a:pt x="13926" y="6282"/>
                  </a:cubicBezTo>
                  <a:cubicBezTo>
                    <a:pt x="13391" y="5220"/>
                    <a:pt x="12516" y="4319"/>
                    <a:pt x="11401" y="3757"/>
                  </a:cubicBezTo>
                  <a:cubicBezTo>
                    <a:pt x="11401" y="3704"/>
                    <a:pt x="11410" y="3641"/>
                    <a:pt x="11401" y="3517"/>
                  </a:cubicBezTo>
                  <a:cubicBezTo>
                    <a:pt x="12249" y="2883"/>
                    <a:pt x="13417" y="2740"/>
                    <a:pt x="14256" y="2731"/>
                  </a:cubicBezTo>
                  <a:close/>
                  <a:moveTo>
                    <a:pt x="11928" y="4685"/>
                  </a:moveTo>
                  <a:cubicBezTo>
                    <a:pt x="12793" y="5319"/>
                    <a:pt x="13444" y="6229"/>
                    <a:pt x="13774" y="7272"/>
                  </a:cubicBezTo>
                  <a:cubicBezTo>
                    <a:pt x="13647" y="7307"/>
                    <a:pt x="13536" y="7323"/>
                    <a:pt x="13438" y="7323"/>
                  </a:cubicBezTo>
                  <a:cubicBezTo>
                    <a:pt x="12939" y="7323"/>
                    <a:pt x="12772" y="6916"/>
                    <a:pt x="12436" y="6603"/>
                  </a:cubicBezTo>
                  <a:cubicBezTo>
                    <a:pt x="12251" y="6435"/>
                    <a:pt x="12065" y="6379"/>
                    <a:pt x="11881" y="6379"/>
                  </a:cubicBezTo>
                  <a:cubicBezTo>
                    <a:pt x="11693" y="6379"/>
                    <a:pt x="11506" y="6438"/>
                    <a:pt x="11321" y="6496"/>
                  </a:cubicBezTo>
                  <a:cubicBezTo>
                    <a:pt x="11125" y="6559"/>
                    <a:pt x="10893" y="6630"/>
                    <a:pt x="10607" y="6657"/>
                  </a:cubicBezTo>
                  <a:cubicBezTo>
                    <a:pt x="10563" y="6662"/>
                    <a:pt x="10520" y="6664"/>
                    <a:pt x="10480" y="6664"/>
                  </a:cubicBezTo>
                  <a:cubicBezTo>
                    <a:pt x="10302" y="6664"/>
                    <a:pt x="10163" y="6616"/>
                    <a:pt x="10054" y="6514"/>
                  </a:cubicBezTo>
                  <a:cubicBezTo>
                    <a:pt x="9885" y="6362"/>
                    <a:pt x="9787" y="6086"/>
                    <a:pt x="9787" y="5774"/>
                  </a:cubicBezTo>
                  <a:cubicBezTo>
                    <a:pt x="9787" y="5483"/>
                    <a:pt x="10304" y="5282"/>
                    <a:pt x="10606" y="5282"/>
                  </a:cubicBezTo>
                  <a:cubicBezTo>
                    <a:pt x="10619" y="5282"/>
                    <a:pt x="10631" y="5282"/>
                    <a:pt x="10643" y="5283"/>
                  </a:cubicBezTo>
                  <a:cubicBezTo>
                    <a:pt x="10689" y="5286"/>
                    <a:pt x="10734" y="5287"/>
                    <a:pt x="10777" y="5287"/>
                  </a:cubicBezTo>
                  <a:cubicBezTo>
                    <a:pt x="11387" y="5287"/>
                    <a:pt x="11719" y="5002"/>
                    <a:pt x="11928" y="4685"/>
                  </a:cubicBezTo>
                  <a:close/>
                  <a:moveTo>
                    <a:pt x="5790" y="4748"/>
                  </a:moveTo>
                  <a:lnTo>
                    <a:pt x="5790" y="4748"/>
                  </a:lnTo>
                  <a:cubicBezTo>
                    <a:pt x="5772" y="5203"/>
                    <a:pt x="5728" y="5640"/>
                    <a:pt x="5968" y="6068"/>
                  </a:cubicBezTo>
                  <a:cubicBezTo>
                    <a:pt x="6102" y="6300"/>
                    <a:pt x="6174" y="6692"/>
                    <a:pt x="6058" y="6987"/>
                  </a:cubicBezTo>
                  <a:cubicBezTo>
                    <a:pt x="5977" y="7183"/>
                    <a:pt x="5843" y="7299"/>
                    <a:pt x="5629" y="7361"/>
                  </a:cubicBezTo>
                  <a:cubicBezTo>
                    <a:pt x="5500" y="7400"/>
                    <a:pt x="5400" y="7416"/>
                    <a:pt x="5319" y="7416"/>
                  </a:cubicBezTo>
                  <a:cubicBezTo>
                    <a:pt x="5135" y="7416"/>
                    <a:pt x="5045" y="7333"/>
                    <a:pt x="4934" y="7228"/>
                  </a:cubicBezTo>
                  <a:cubicBezTo>
                    <a:pt x="4844" y="7138"/>
                    <a:pt x="4746" y="7049"/>
                    <a:pt x="4603" y="6987"/>
                  </a:cubicBezTo>
                  <a:cubicBezTo>
                    <a:pt x="4502" y="6944"/>
                    <a:pt x="4407" y="6924"/>
                    <a:pt x="4319" y="6924"/>
                  </a:cubicBezTo>
                  <a:cubicBezTo>
                    <a:pt x="4259" y="6924"/>
                    <a:pt x="4202" y="6933"/>
                    <a:pt x="4148" y="6951"/>
                  </a:cubicBezTo>
                  <a:cubicBezTo>
                    <a:pt x="4487" y="6077"/>
                    <a:pt x="5058" y="5319"/>
                    <a:pt x="5790" y="4748"/>
                  </a:cubicBezTo>
                  <a:close/>
                  <a:moveTo>
                    <a:pt x="7032" y="7797"/>
                  </a:moveTo>
                  <a:cubicBezTo>
                    <a:pt x="7023" y="7797"/>
                    <a:pt x="7013" y="7797"/>
                    <a:pt x="7003" y="7799"/>
                  </a:cubicBezTo>
                  <a:cubicBezTo>
                    <a:pt x="6869" y="7816"/>
                    <a:pt x="6771" y="7932"/>
                    <a:pt x="6771" y="8066"/>
                  </a:cubicBezTo>
                  <a:lnTo>
                    <a:pt x="6771" y="8405"/>
                  </a:lnTo>
                  <a:cubicBezTo>
                    <a:pt x="6771" y="8539"/>
                    <a:pt x="6869" y="8655"/>
                    <a:pt x="7003" y="8673"/>
                  </a:cubicBezTo>
                  <a:cubicBezTo>
                    <a:pt x="7013" y="8674"/>
                    <a:pt x="7023" y="8675"/>
                    <a:pt x="7032" y="8675"/>
                  </a:cubicBezTo>
                  <a:cubicBezTo>
                    <a:pt x="7172" y="8675"/>
                    <a:pt x="7289" y="8556"/>
                    <a:pt x="7289" y="8414"/>
                  </a:cubicBezTo>
                  <a:lnTo>
                    <a:pt x="7289" y="8057"/>
                  </a:lnTo>
                  <a:cubicBezTo>
                    <a:pt x="7289" y="7915"/>
                    <a:pt x="7172" y="7797"/>
                    <a:pt x="7032" y="7797"/>
                  </a:cubicBezTo>
                  <a:close/>
                  <a:moveTo>
                    <a:pt x="10772" y="7797"/>
                  </a:moveTo>
                  <a:cubicBezTo>
                    <a:pt x="10762" y="7797"/>
                    <a:pt x="10751" y="7797"/>
                    <a:pt x="10741" y="7799"/>
                  </a:cubicBezTo>
                  <a:cubicBezTo>
                    <a:pt x="10607" y="7816"/>
                    <a:pt x="10518" y="7932"/>
                    <a:pt x="10518" y="8066"/>
                  </a:cubicBezTo>
                  <a:lnTo>
                    <a:pt x="10518" y="8405"/>
                  </a:lnTo>
                  <a:cubicBezTo>
                    <a:pt x="10518" y="8539"/>
                    <a:pt x="10607" y="8655"/>
                    <a:pt x="10741" y="8673"/>
                  </a:cubicBezTo>
                  <a:cubicBezTo>
                    <a:pt x="10751" y="8674"/>
                    <a:pt x="10762" y="8675"/>
                    <a:pt x="10772" y="8675"/>
                  </a:cubicBezTo>
                  <a:cubicBezTo>
                    <a:pt x="10918" y="8675"/>
                    <a:pt x="11036" y="8556"/>
                    <a:pt x="11036" y="8414"/>
                  </a:cubicBezTo>
                  <a:lnTo>
                    <a:pt x="11036" y="8057"/>
                  </a:lnTo>
                  <a:cubicBezTo>
                    <a:pt x="11036" y="7915"/>
                    <a:pt x="10918" y="7797"/>
                    <a:pt x="10772" y="7797"/>
                  </a:cubicBezTo>
                  <a:close/>
                  <a:moveTo>
                    <a:pt x="8406" y="8148"/>
                  </a:moveTo>
                  <a:cubicBezTo>
                    <a:pt x="8345" y="8148"/>
                    <a:pt x="8283" y="8168"/>
                    <a:pt x="8234" y="8209"/>
                  </a:cubicBezTo>
                  <a:cubicBezTo>
                    <a:pt x="8127" y="8307"/>
                    <a:pt x="8118" y="8468"/>
                    <a:pt x="8216" y="8575"/>
                  </a:cubicBezTo>
                  <a:cubicBezTo>
                    <a:pt x="8386" y="8771"/>
                    <a:pt x="8636" y="8887"/>
                    <a:pt x="8903" y="8887"/>
                  </a:cubicBezTo>
                  <a:cubicBezTo>
                    <a:pt x="9171" y="8887"/>
                    <a:pt x="9421" y="8771"/>
                    <a:pt x="9590" y="8575"/>
                  </a:cubicBezTo>
                  <a:cubicBezTo>
                    <a:pt x="9688" y="8468"/>
                    <a:pt x="9680" y="8307"/>
                    <a:pt x="9572" y="8209"/>
                  </a:cubicBezTo>
                  <a:cubicBezTo>
                    <a:pt x="9524" y="8168"/>
                    <a:pt x="9462" y="8148"/>
                    <a:pt x="9401" y="8148"/>
                  </a:cubicBezTo>
                  <a:cubicBezTo>
                    <a:pt x="9328" y="8148"/>
                    <a:pt x="9255" y="8177"/>
                    <a:pt x="9207" y="8236"/>
                  </a:cubicBezTo>
                  <a:cubicBezTo>
                    <a:pt x="9126" y="8325"/>
                    <a:pt x="9019" y="8370"/>
                    <a:pt x="8903" y="8370"/>
                  </a:cubicBezTo>
                  <a:cubicBezTo>
                    <a:pt x="8787" y="8370"/>
                    <a:pt x="8680" y="8325"/>
                    <a:pt x="8600" y="8236"/>
                  </a:cubicBezTo>
                  <a:cubicBezTo>
                    <a:pt x="8551" y="8177"/>
                    <a:pt x="8479" y="8148"/>
                    <a:pt x="8406" y="8148"/>
                  </a:cubicBezTo>
                  <a:close/>
                  <a:moveTo>
                    <a:pt x="3649" y="6799"/>
                  </a:moveTo>
                  <a:cubicBezTo>
                    <a:pt x="3176" y="8057"/>
                    <a:pt x="3158" y="9476"/>
                    <a:pt x="3649" y="10769"/>
                  </a:cubicBezTo>
                  <a:cubicBezTo>
                    <a:pt x="2578" y="10716"/>
                    <a:pt x="1597" y="10029"/>
                    <a:pt x="839" y="9280"/>
                  </a:cubicBezTo>
                  <a:cubicBezTo>
                    <a:pt x="562" y="9003"/>
                    <a:pt x="562" y="8566"/>
                    <a:pt x="839" y="8298"/>
                  </a:cubicBezTo>
                  <a:cubicBezTo>
                    <a:pt x="1999" y="7138"/>
                    <a:pt x="2989" y="6835"/>
                    <a:pt x="3649" y="6799"/>
                  </a:cubicBezTo>
                  <a:close/>
                  <a:moveTo>
                    <a:pt x="14158" y="6799"/>
                  </a:moveTo>
                  <a:cubicBezTo>
                    <a:pt x="14818" y="6835"/>
                    <a:pt x="15808" y="7138"/>
                    <a:pt x="16968" y="8298"/>
                  </a:cubicBezTo>
                  <a:cubicBezTo>
                    <a:pt x="17245" y="8566"/>
                    <a:pt x="17245" y="9003"/>
                    <a:pt x="16968" y="9280"/>
                  </a:cubicBezTo>
                  <a:cubicBezTo>
                    <a:pt x="16210" y="10029"/>
                    <a:pt x="15220" y="10716"/>
                    <a:pt x="14158" y="10769"/>
                  </a:cubicBezTo>
                  <a:cubicBezTo>
                    <a:pt x="14631" y="9511"/>
                    <a:pt x="14649" y="8093"/>
                    <a:pt x="14158" y="6799"/>
                  </a:cubicBezTo>
                  <a:close/>
                  <a:moveTo>
                    <a:pt x="13872" y="9931"/>
                  </a:moveTo>
                  <a:lnTo>
                    <a:pt x="13872" y="9931"/>
                  </a:lnTo>
                  <a:cubicBezTo>
                    <a:pt x="13596" y="11126"/>
                    <a:pt x="12909" y="12152"/>
                    <a:pt x="11963" y="12866"/>
                  </a:cubicBezTo>
                  <a:cubicBezTo>
                    <a:pt x="11785" y="12339"/>
                    <a:pt x="11508" y="11938"/>
                    <a:pt x="11196" y="11768"/>
                  </a:cubicBezTo>
                  <a:cubicBezTo>
                    <a:pt x="10697" y="11483"/>
                    <a:pt x="10661" y="11251"/>
                    <a:pt x="10688" y="10662"/>
                  </a:cubicBezTo>
                  <a:cubicBezTo>
                    <a:pt x="10688" y="10555"/>
                    <a:pt x="10741" y="10466"/>
                    <a:pt x="10839" y="10386"/>
                  </a:cubicBezTo>
                  <a:cubicBezTo>
                    <a:pt x="11049" y="10211"/>
                    <a:pt x="11428" y="10113"/>
                    <a:pt x="11831" y="10113"/>
                  </a:cubicBezTo>
                  <a:cubicBezTo>
                    <a:pt x="11943" y="10113"/>
                    <a:pt x="12056" y="10120"/>
                    <a:pt x="12169" y="10136"/>
                  </a:cubicBezTo>
                  <a:cubicBezTo>
                    <a:pt x="12270" y="10151"/>
                    <a:pt x="12379" y="10157"/>
                    <a:pt x="12492" y="10157"/>
                  </a:cubicBezTo>
                  <a:cubicBezTo>
                    <a:pt x="12928" y="10157"/>
                    <a:pt x="13434" y="10058"/>
                    <a:pt x="13872" y="9931"/>
                  </a:cubicBezTo>
                  <a:close/>
                  <a:moveTo>
                    <a:pt x="5272" y="10215"/>
                  </a:moveTo>
                  <a:cubicBezTo>
                    <a:pt x="5335" y="10215"/>
                    <a:pt x="5398" y="10218"/>
                    <a:pt x="5460" y="10225"/>
                  </a:cubicBezTo>
                  <a:cubicBezTo>
                    <a:pt x="6209" y="10314"/>
                    <a:pt x="6432" y="11055"/>
                    <a:pt x="6450" y="11305"/>
                  </a:cubicBezTo>
                  <a:cubicBezTo>
                    <a:pt x="6495" y="11983"/>
                    <a:pt x="6272" y="12545"/>
                    <a:pt x="6182" y="13098"/>
                  </a:cubicBezTo>
                  <a:cubicBezTo>
                    <a:pt x="5210" y="12482"/>
                    <a:pt x="4461" y="11554"/>
                    <a:pt x="4086" y="10448"/>
                  </a:cubicBezTo>
                  <a:cubicBezTo>
                    <a:pt x="4456" y="10348"/>
                    <a:pt x="4872" y="10215"/>
                    <a:pt x="5272" y="10215"/>
                  </a:cubicBezTo>
                  <a:close/>
                  <a:moveTo>
                    <a:pt x="8903" y="3684"/>
                  </a:moveTo>
                  <a:cubicBezTo>
                    <a:pt x="9802" y="3684"/>
                    <a:pt x="10701" y="3922"/>
                    <a:pt x="11499" y="4400"/>
                  </a:cubicBezTo>
                  <a:cubicBezTo>
                    <a:pt x="11343" y="4638"/>
                    <a:pt x="11142" y="4778"/>
                    <a:pt x="10778" y="4778"/>
                  </a:cubicBezTo>
                  <a:cubicBezTo>
                    <a:pt x="10746" y="4778"/>
                    <a:pt x="10713" y="4777"/>
                    <a:pt x="10679" y="4774"/>
                  </a:cubicBezTo>
                  <a:cubicBezTo>
                    <a:pt x="10660" y="4773"/>
                    <a:pt x="10640" y="4773"/>
                    <a:pt x="10620" y="4773"/>
                  </a:cubicBezTo>
                  <a:cubicBezTo>
                    <a:pt x="10298" y="4773"/>
                    <a:pt x="9831" y="4907"/>
                    <a:pt x="9546" y="5176"/>
                  </a:cubicBezTo>
                  <a:cubicBezTo>
                    <a:pt x="9367" y="5336"/>
                    <a:pt x="9269" y="5551"/>
                    <a:pt x="9269" y="5774"/>
                  </a:cubicBezTo>
                  <a:cubicBezTo>
                    <a:pt x="9269" y="6568"/>
                    <a:pt x="9724" y="7182"/>
                    <a:pt x="10501" y="7182"/>
                  </a:cubicBezTo>
                  <a:cubicBezTo>
                    <a:pt x="10553" y="7182"/>
                    <a:pt x="10606" y="7180"/>
                    <a:pt x="10661" y="7174"/>
                  </a:cubicBezTo>
                  <a:cubicBezTo>
                    <a:pt x="11000" y="7138"/>
                    <a:pt x="11267" y="7049"/>
                    <a:pt x="11482" y="6987"/>
                  </a:cubicBezTo>
                  <a:cubicBezTo>
                    <a:pt x="11664" y="6928"/>
                    <a:pt x="11779" y="6894"/>
                    <a:pt x="11869" y="6894"/>
                  </a:cubicBezTo>
                  <a:cubicBezTo>
                    <a:pt x="12012" y="6894"/>
                    <a:pt x="12093" y="6982"/>
                    <a:pt x="12284" y="7201"/>
                  </a:cubicBezTo>
                  <a:cubicBezTo>
                    <a:pt x="12525" y="7477"/>
                    <a:pt x="12838" y="7834"/>
                    <a:pt x="13426" y="7834"/>
                  </a:cubicBezTo>
                  <a:cubicBezTo>
                    <a:pt x="13569" y="7834"/>
                    <a:pt x="13730" y="7816"/>
                    <a:pt x="13899" y="7772"/>
                  </a:cubicBezTo>
                  <a:cubicBezTo>
                    <a:pt x="14006" y="8280"/>
                    <a:pt x="14033" y="8816"/>
                    <a:pt x="13971" y="9369"/>
                  </a:cubicBezTo>
                  <a:cubicBezTo>
                    <a:pt x="13500" y="9518"/>
                    <a:pt x="12924" y="9642"/>
                    <a:pt x="12487" y="9642"/>
                  </a:cubicBezTo>
                  <a:cubicBezTo>
                    <a:pt x="12401" y="9642"/>
                    <a:pt x="12322" y="9638"/>
                    <a:pt x="12249" y="9627"/>
                  </a:cubicBezTo>
                  <a:cubicBezTo>
                    <a:pt x="12107" y="9607"/>
                    <a:pt x="11965" y="9597"/>
                    <a:pt x="11826" y="9597"/>
                  </a:cubicBezTo>
                  <a:cubicBezTo>
                    <a:pt x="11300" y="9597"/>
                    <a:pt x="10812" y="9739"/>
                    <a:pt x="10509" y="9993"/>
                  </a:cubicBezTo>
                  <a:cubicBezTo>
                    <a:pt x="10295" y="10163"/>
                    <a:pt x="10179" y="10386"/>
                    <a:pt x="10170" y="10635"/>
                  </a:cubicBezTo>
                  <a:cubicBezTo>
                    <a:pt x="10143" y="11296"/>
                    <a:pt x="10179" y="11786"/>
                    <a:pt x="10946" y="12215"/>
                  </a:cubicBezTo>
                  <a:cubicBezTo>
                    <a:pt x="11160" y="12330"/>
                    <a:pt x="11383" y="12705"/>
                    <a:pt x="11517" y="13169"/>
                  </a:cubicBezTo>
                  <a:cubicBezTo>
                    <a:pt x="10711" y="13649"/>
                    <a:pt x="9809" y="13886"/>
                    <a:pt x="8910" y="13886"/>
                  </a:cubicBezTo>
                  <a:cubicBezTo>
                    <a:pt x="8138" y="13886"/>
                    <a:pt x="7369" y="13711"/>
                    <a:pt x="6664" y="13365"/>
                  </a:cubicBezTo>
                  <a:cubicBezTo>
                    <a:pt x="6709" y="12812"/>
                    <a:pt x="7021" y="12134"/>
                    <a:pt x="6959" y="11269"/>
                  </a:cubicBezTo>
                  <a:cubicBezTo>
                    <a:pt x="6923" y="10734"/>
                    <a:pt x="6504" y="9833"/>
                    <a:pt x="5522" y="9717"/>
                  </a:cubicBezTo>
                  <a:cubicBezTo>
                    <a:pt x="5434" y="9705"/>
                    <a:pt x="5346" y="9700"/>
                    <a:pt x="5259" y="9700"/>
                  </a:cubicBezTo>
                  <a:cubicBezTo>
                    <a:pt x="4793" y="9700"/>
                    <a:pt x="4349" y="9845"/>
                    <a:pt x="3943" y="9958"/>
                  </a:cubicBezTo>
                  <a:cubicBezTo>
                    <a:pt x="3774" y="9244"/>
                    <a:pt x="3756" y="8477"/>
                    <a:pt x="3917" y="7727"/>
                  </a:cubicBezTo>
                  <a:cubicBezTo>
                    <a:pt x="4155" y="7495"/>
                    <a:pt x="4257" y="7439"/>
                    <a:pt x="4327" y="7439"/>
                  </a:cubicBezTo>
                  <a:cubicBezTo>
                    <a:pt x="4357" y="7439"/>
                    <a:pt x="4381" y="7449"/>
                    <a:pt x="4407" y="7460"/>
                  </a:cubicBezTo>
                  <a:cubicBezTo>
                    <a:pt x="4589" y="7539"/>
                    <a:pt x="4758" y="7932"/>
                    <a:pt x="5319" y="7932"/>
                  </a:cubicBezTo>
                  <a:cubicBezTo>
                    <a:pt x="5448" y="7932"/>
                    <a:pt x="5597" y="7911"/>
                    <a:pt x="5772" y="7861"/>
                  </a:cubicBezTo>
                  <a:cubicBezTo>
                    <a:pt x="6138" y="7754"/>
                    <a:pt x="6397" y="7522"/>
                    <a:pt x="6530" y="7183"/>
                  </a:cubicBezTo>
                  <a:cubicBezTo>
                    <a:pt x="6727" y="6701"/>
                    <a:pt x="6611" y="6148"/>
                    <a:pt x="6414" y="5809"/>
                  </a:cubicBezTo>
                  <a:cubicBezTo>
                    <a:pt x="6200" y="5435"/>
                    <a:pt x="6325" y="4997"/>
                    <a:pt x="6307" y="4400"/>
                  </a:cubicBezTo>
                  <a:cubicBezTo>
                    <a:pt x="7106" y="3922"/>
                    <a:pt x="8005" y="3684"/>
                    <a:pt x="8903" y="3684"/>
                  </a:cubicBezTo>
                  <a:close/>
                  <a:moveTo>
                    <a:pt x="3881" y="11287"/>
                  </a:moveTo>
                  <a:cubicBezTo>
                    <a:pt x="4416" y="12357"/>
                    <a:pt x="5290" y="13258"/>
                    <a:pt x="6406" y="13811"/>
                  </a:cubicBezTo>
                  <a:cubicBezTo>
                    <a:pt x="6397" y="13874"/>
                    <a:pt x="6397" y="13936"/>
                    <a:pt x="6406" y="14052"/>
                  </a:cubicBezTo>
                  <a:cubicBezTo>
                    <a:pt x="5558" y="14695"/>
                    <a:pt x="4389" y="14837"/>
                    <a:pt x="3551" y="14837"/>
                  </a:cubicBezTo>
                  <a:cubicBezTo>
                    <a:pt x="3550" y="14837"/>
                    <a:pt x="3543" y="14838"/>
                    <a:pt x="3533" y="14838"/>
                  </a:cubicBezTo>
                  <a:cubicBezTo>
                    <a:pt x="3469" y="14838"/>
                    <a:pt x="3243" y="14824"/>
                    <a:pt x="3051" y="14632"/>
                  </a:cubicBezTo>
                  <a:cubicBezTo>
                    <a:pt x="2926" y="14507"/>
                    <a:pt x="2855" y="14329"/>
                    <a:pt x="2855" y="14141"/>
                  </a:cubicBezTo>
                  <a:cubicBezTo>
                    <a:pt x="2855" y="12661"/>
                    <a:pt x="3265" y="11777"/>
                    <a:pt x="3631" y="11287"/>
                  </a:cubicBezTo>
                  <a:cubicBezTo>
                    <a:pt x="3673" y="11290"/>
                    <a:pt x="3707" y="11291"/>
                    <a:pt x="3737" y="11291"/>
                  </a:cubicBezTo>
                  <a:cubicBezTo>
                    <a:pt x="3798" y="11291"/>
                    <a:pt x="3839" y="11287"/>
                    <a:pt x="3881" y="11287"/>
                  </a:cubicBezTo>
                  <a:close/>
                  <a:moveTo>
                    <a:pt x="6923" y="14034"/>
                  </a:moveTo>
                  <a:lnTo>
                    <a:pt x="6923" y="14034"/>
                  </a:lnTo>
                  <a:cubicBezTo>
                    <a:pt x="7551" y="14274"/>
                    <a:pt x="8226" y="14399"/>
                    <a:pt x="8908" y="14399"/>
                  </a:cubicBezTo>
                  <a:cubicBezTo>
                    <a:pt x="9571" y="14399"/>
                    <a:pt x="10242" y="14281"/>
                    <a:pt x="10884" y="14034"/>
                  </a:cubicBezTo>
                  <a:lnTo>
                    <a:pt x="10884" y="14034"/>
                  </a:lnTo>
                  <a:cubicBezTo>
                    <a:pt x="10830" y="15105"/>
                    <a:pt x="10143" y="16095"/>
                    <a:pt x="9394" y="16853"/>
                  </a:cubicBezTo>
                  <a:cubicBezTo>
                    <a:pt x="9260" y="16987"/>
                    <a:pt x="9082" y="17054"/>
                    <a:pt x="8903" y="17054"/>
                  </a:cubicBezTo>
                  <a:cubicBezTo>
                    <a:pt x="8725" y="17054"/>
                    <a:pt x="8547" y="16987"/>
                    <a:pt x="8413" y="16853"/>
                  </a:cubicBezTo>
                  <a:cubicBezTo>
                    <a:pt x="7663" y="16095"/>
                    <a:pt x="6976" y="15105"/>
                    <a:pt x="6923" y="14034"/>
                  </a:cubicBezTo>
                  <a:close/>
                  <a:moveTo>
                    <a:pt x="8901" y="1"/>
                  </a:moveTo>
                  <a:cubicBezTo>
                    <a:pt x="8590" y="1"/>
                    <a:pt x="8280" y="121"/>
                    <a:pt x="8047" y="359"/>
                  </a:cubicBezTo>
                  <a:cubicBezTo>
                    <a:pt x="7066" y="1349"/>
                    <a:pt x="6646" y="2241"/>
                    <a:pt x="6486" y="2946"/>
                  </a:cubicBezTo>
                  <a:cubicBezTo>
                    <a:pt x="5959" y="2616"/>
                    <a:pt x="5299" y="2392"/>
                    <a:pt x="4532" y="2285"/>
                  </a:cubicBezTo>
                  <a:cubicBezTo>
                    <a:pt x="4521" y="2284"/>
                    <a:pt x="4510" y="2283"/>
                    <a:pt x="4499" y="2283"/>
                  </a:cubicBezTo>
                  <a:cubicBezTo>
                    <a:pt x="4370" y="2283"/>
                    <a:pt x="4263" y="2377"/>
                    <a:pt x="4247" y="2508"/>
                  </a:cubicBezTo>
                  <a:cubicBezTo>
                    <a:pt x="4220" y="2651"/>
                    <a:pt x="4327" y="2776"/>
                    <a:pt x="4461" y="2794"/>
                  </a:cubicBezTo>
                  <a:cubicBezTo>
                    <a:pt x="5264" y="2901"/>
                    <a:pt x="5915" y="3151"/>
                    <a:pt x="6406" y="3517"/>
                  </a:cubicBezTo>
                  <a:cubicBezTo>
                    <a:pt x="6397" y="3641"/>
                    <a:pt x="6397" y="3704"/>
                    <a:pt x="6406" y="3757"/>
                  </a:cubicBezTo>
                  <a:cubicBezTo>
                    <a:pt x="5290" y="4319"/>
                    <a:pt x="4416" y="5212"/>
                    <a:pt x="3881" y="6282"/>
                  </a:cubicBezTo>
                  <a:cubicBezTo>
                    <a:pt x="3818" y="6282"/>
                    <a:pt x="3756" y="6282"/>
                    <a:pt x="3631" y="6291"/>
                  </a:cubicBezTo>
                  <a:cubicBezTo>
                    <a:pt x="2998" y="5443"/>
                    <a:pt x="2855" y="4275"/>
                    <a:pt x="2855" y="3427"/>
                  </a:cubicBezTo>
                  <a:cubicBezTo>
                    <a:pt x="2855" y="3115"/>
                    <a:pt x="3060" y="2839"/>
                    <a:pt x="3372" y="2758"/>
                  </a:cubicBezTo>
                  <a:cubicBezTo>
                    <a:pt x="3506" y="2723"/>
                    <a:pt x="3586" y="2580"/>
                    <a:pt x="3551" y="2446"/>
                  </a:cubicBezTo>
                  <a:cubicBezTo>
                    <a:pt x="3521" y="2326"/>
                    <a:pt x="3422" y="2250"/>
                    <a:pt x="3306" y="2250"/>
                  </a:cubicBezTo>
                  <a:cubicBezTo>
                    <a:pt x="3284" y="2250"/>
                    <a:pt x="3261" y="2253"/>
                    <a:pt x="3239" y="2259"/>
                  </a:cubicBezTo>
                  <a:cubicBezTo>
                    <a:pt x="2703" y="2401"/>
                    <a:pt x="2338" y="2883"/>
                    <a:pt x="2338" y="3427"/>
                  </a:cubicBezTo>
                  <a:cubicBezTo>
                    <a:pt x="2338" y="4284"/>
                    <a:pt x="2480" y="5435"/>
                    <a:pt x="3060" y="6371"/>
                  </a:cubicBezTo>
                  <a:cubicBezTo>
                    <a:pt x="2355" y="6523"/>
                    <a:pt x="1463" y="6951"/>
                    <a:pt x="473" y="7932"/>
                  </a:cubicBezTo>
                  <a:cubicBezTo>
                    <a:pt x="0" y="8405"/>
                    <a:pt x="0" y="9172"/>
                    <a:pt x="473" y="9645"/>
                  </a:cubicBezTo>
                  <a:cubicBezTo>
                    <a:pt x="1463" y="10627"/>
                    <a:pt x="2355" y="11046"/>
                    <a:pt x="3060" y="11206"/>
                  </a:cubicBezTo>
                  <a:cubicBezTo>
                    <a:pt x="2480" y="12134"/>
                    <a:pt x="2338" y="13294"/>
                    <a:pt x="2338" y="14141"/>
                  </a:cubicBezTo>
                  <a:cubicBezTo>
                    <a:pt x="2338" y="14811"/>
                    <a:pt x="2873" y="15355"/>
                    <a:pt x="3542" y="15355"/>
                  </a:cubicBezTo>
                  <a:cubicBezTo>
                    <a:pt x="3809" y="15337"/>
                    <a:pt x="5290" y="15381"/>
                    <a:pt x="6486" y="14623"/>
                  </a:cubicBezTo>
                  <a:cubicBezTo>
                    <a:pt x="6646" y="15328"/>
                    <a:pt x="7066" y="16229"/>
                    <a:pt x="8047" y="17219"/>
                  </a:cubicBezTo>
                  <a:cubicBezTo>
                    <a:pt x="8357" y="17529"/>
                    <a:pt x="8725" y="17571"/>
                    <a:pt x="8855" y="17571"/>
                  </a:cubicBezTo>
                  <a:cubicBezTo>
                    <a:pt x="8886" y="17571"/>
                    <a:pt x="8903" y="17569"/>
                    <a:pt x="8903" y="17567"/>
                  </a:cubicBezTo>
                  <a:cubicBezTo>
                    <a:pt x="9225" y="17567"/>
                    <a:pt x="9528" y="17442"/>
                    <a:pt x="9760" y="17219"/>
                  </a:cubicBezTo>
                  <a:cubicBezTo>
                    <a:pt x="10741" y="16229"/>
                    <a:pt x="11160" y="15328"/>
                    <a:pt x="11321" y="14623"/>
                  </a:cubicBezTo>
                  <a:cubicBezTo>
                    <a:pt x="12249" y="15212"/>
                    <a:pt x="13409" y="15346"/>
                    <a:pt x="14256" y="15355"/>
                  </a:cubicBezTo>
                  <a:cubicBezTo>
                    <a:pt x="14257" y="15355"/>
                    <a:pt x="14262" y="15355"/>
                    <a:pt x="14271" y="15355"/>
                  </a:cubicBezTo>
                  <a:cubicBezTo>
                    <a:pt x="14370" y="15355"/>
                    <a:pt x="14922" y="15333"/>
                    <a:pt x="15264" y="14811"/>
                  </a:cubicBezTo>
                  <a:cubicBezTo>
                    <a:pt x="15344" y="14695"/>
                    <a:pt x="15318" y="14534"/>
                    <a:pt x="15193" y="14454"/>
                  </a:cubicBezTo>
                  <a:cubicBezTo>
                    <a:pt x="15150" y="14424"/>
                    <a:pt x="15102" y="14410"/>
                    <a:pt x="15053" y="14410"/>
                  </a:cubicBezTo>
                  <a:cubicBezTo>
                    <a:pt x="14970" y="14410"/>
                    <a:pt x="14887" y="14452"/>
                    <a:pt x="14836" y="14525"/>
                  </a:cubicBezTo>
                  <a:cubicBezTo>
                    <a:pt x="14711" y="14721"/>
                    <a:pt x="14497" y="14837"/>
                    <a:pt x="14265" y="14837"/>
                  </a:cubicBezTo>
                  <a:cubicBezTo>
                    <a:pt x="14194" y="14828"/>
                    <a:pt x="12534" y="14909"/>
                    <a:pt x="11401" y="14061"/>
                  </a:cubicBezTo>
                  <a:cubicBezTo>
                    <a:pt x="11410" y="13936"/>
                    <a:pt x="11401" y="13865"/>
                    <a:pt x="11401" y="13811"/>
                  </a:cubicBezTo>
                  <a:cubicBezTo>
                    <a:pt x="12499" y="13267"/>
                    <a:pt x="13382" y="12375"/>
                    <a:pt x="13926" y="11287"/>
                  </a:cubicBezTo>
                  <a:lnTo>
                    <a:pt x="14176" y="11287"/>
                  </a:lnTo>
                  <a:cubicBezTo>
                    <a:pt x="14684" y="11965"/>
                    <a:pt x="14863" y="12857"/>
                    <a:pt x="14925" y="13499"/>
                  </a:cubicBezTo>
                  <a:cubicBezTo>
                    <a:pt x="14934" y="13633"/>
                    <a:pt x="15050" y="13740"/>
                    <a:pt x="15184" y="13740"/>
                  </a:cubicBezTo>
                  <a:cubicBezTo>
                    <a:pt x="15335" y="13740"/>
                    <a:pt x="15451" y="13606"/>
                    <a:pt x="15434" y="13455"/>
                  </a:cubicBezTo>
                  <a:cubicBezTo>
                    <a:pt x="15353" y="12554"/>
                    <a:pt x="15121" y="11804"/>
                    <a:pt x="14747" y="11206"/>
                  </a:cubicBezTo>
                  <a:cubicBezTo>
                    <a:pt x="15451" y="11046"/>
                    <a:pt x="16344" y="10627"/>
                    <a:pt x="17334" y="9645"/>
                  </a:cubicBezTo>
                  <a:cubicBezTo>
                    <a:pt x="17807" y="9172"/>
                    <a:pt x="17807" y="8405"/>
                    <a:pt x="17334" y="7932"/>
                  </a:cubicBezTo>
                  <a:cubicBezTo>
                    <a:pt x="16344" y="6951"/>
                    <a:pt x="15451" y="6523"/>
                    <a:pt x="14747" y="6371"/>
                  </a:cubicBezTo>
                  <a:cubicBezTo>
                    <a:pt x="15327" y="5435"/>
                    <a:pt x="15469" y="4284"/>
                    <a:pt x="15469" y="3427"/>
                  </a:cubicBezTo>
                  <a:cubicBezTo>
                    <a:pt x="15469" y="2767"/>
                    <a:pt x="14934" y="2223"/>
                    <a:pt x="14265" y="2223"/>
                  </a:cubicBezTo>
                  <a:cubicBezTo>
                    <a:pt x="13997" y="2241"/>
                    <a:pt x="12516" y="2187"/>
                    <a:pt x="11321" y="2946"/>
                  </a:cubicBezTo>
                  <a:cubicBezTo>
                    <a:pt x="11160" y="2241"/>
                    <a:pt x="10741" y="1349"/>
                    <a:pt x="9760" y="359"/>
                  </a:cubicBezTo>
                  <a:cubicBezTo>
                    <a:pt x="9520" y="119"/>
                    <a:pt x="9210" y="1"/>
                    <a:pt x="890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67"/>
        <p:cNvGrpSpPr/>
        <p:nvPr/>
      </p:nvGrpSpPr>
      <p:grpSpPr>
        <a:xfrm>
          <a:off x="0" y="0"/>
          <a:ext cx="0" cy="0"/>
          <a:chOff x="0" y="0"/>
          <a:chExt cx="0" cy="0"/>
        </a:xfrm>
      </p:grpSpPr>
      <p:sp>
        <p:nvSpPr>
          <p:cNvPr id="968" name="Google Shape;968;p52"/>
          <p:cNvSpPr/>
          <p:nvPr/>
        </p:nvSpPr>
        <p:spPr>
          <a:xfrm flipH="1">
            <a:off x="4010586" y="1710300"/>
            <a:ext cx="3033289" cy="814200"/>
          </a:xfrm>
          <a:prstGeom prst="rect">
            <a:avLst/>
          </a:prstGeom>
          <a:solidFill>
            <a:schemeClr val="accent2">
              <a:lumMod val="60000"/>
              <a:lumOff val="40000"/>
            </a:schemeClr>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69" name="Google Shape;969;p52"/>
          <p:cNvGrpSpPr/>
          <p:nvPr/>
        </p:nvGrpSpPr>
        <p:grpSpPr>
          <a:xfrm flipH="1">
            <a:off x="6853581" y="1782233"/>
            <a:ext cx="114075" cy="114075"/>
            <a:chOff x="793375" y="2989875"/>
            <a:chExt cx="225000" cy="225000"/>
          </a:xfrm>
        </p:grpSpPr>
        <p:cxnSp>
          <p:nvCxnSpPr>
            <p:cNvPr id="970" name="Google Shape;970;p52"/>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971" name="Google Shape;971;p52"/>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972" name="Google Shape;972;p52"/>
          <p:cNvSpPr txBox="1">
            <a:spLocks noGrp="1"/>
          </p:cNvSpPr>
          <p:nvPr>
            <p:ph type="title"/>
          </p:nvPr>
        </p:nvSpPr>
        <p:spPr>
          <a:xfrm flipH="1">
            <a:off x="4542475" y="1869400"/>
            <a:ext cx="2345700" cy="496800"/>
          </a:xfrm>
          <a:prstGeom prst="rect">
            <a:avLst/>
          </a:prstGeom>
        </p:spPr>
        <p:txBody>
          <a:bodyPr spcFirstLastPara="1" wrap="square" lIns="91425" tIns="91425" rIns="91425" bIns="91425" anchor="ctr" anchorCtr="0">
            <a:noAutofit/>
          </a:bodyPr>
          <a:lstStyle/>
          <a:p>
            <a:pPr lvl="0"/>
            <a:r>
              <a:rPr lang="en-US" dirty="0">
                <a:solidFill>
                  <a:srgbClr val="222222"/>
                </a:solidFill>
              </a:rPr>
              <a:t>Offline</a:t>
            </a:r>
          </a:p>
        </p:txBody>
      </p:sp>
      <p:pic>
        <p:nvPicPr>
          <p:cNvPr id="973" name="Google Shape;973;p52"/>
          <p:cNvPicPr preferRelativeResize="0"/>
          <p:nvPr/>
        </p:nvPicPr>
        <p:blipFill>
          <a:blip r:embed="rId3">
            <a:alphaModFix/>
          </a:blip>
          <a:stretch>
            <a:fillRect/>
          </a:stretch>
        </p:blipFill>
        <p:spPr>
          <a:xfrm>
            <a:off x="1181275" y="1044176"/>
            <a:ext cx="2723449" cy="2796075"/>
          </a:xfrm>
          <a:prstGeom prst="rect">
            <a:avLst/>
          </a:prstGeom>
          <a:noFill/>
          <a:ln>
            <a:noFill/>
          </a:ln>
        </p:spPr>
      </p:pic>
      <p:sp>
        <p:nvSpPr>
          <p:cNvPr id="974" name="Google Shape;974;p52"/>
          <p:cNvSpPr/>
          <p:nvPr/>
        </p:nvSpPr>
        <p:spPr>
          <a:xfrm>
            <a:off x="656802" y="773348"/>
            <a:ext cx="521400" cy="521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52"/>
          <p:cNvSpPr/>
          <p:nvPr/>
        </p:nvSpPr>
        <p:spPr>
          <a:xfrm>
            <a:off x="2745700" y="-63475"/>
            <a:ext cx="1504200" cy="1504200"/>
          </a:xfrm>
          <a:prstGeom prst="ellipse">
            <a:avLst/>
          </a:prstGeom>
          <a:solidFill>
            <a:srgbClr val="FFD7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52"/>
          <p:cNvSpPr/>
          <p:nvPr/>
        </p:nvSpPr>
        <p:spPr>
          <a:xfrm>
            <a:off x="7039600" y="496725"/>
            <a:ext cx="847500" cy="847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52"/>
          <p:cNvSpPr/>
          <p:nvPr/>
        </p:nvSpPr>
        <p:spPr>
          <a:xfrm flipH="1">
            <a:off x="4296205" y="2528950"/>
            <a:ext cx="2747670" cy="881400"/>
          </a:xfrm>
          <a:prstGeom prst="rect">
            <a:avLst/>
          </a:prstGeom>
          <a:solidFill>
            <a:srgbClr val="FFF8F0"/>
          </a:solidFill>
          <a:ln w="19050" cap="flat" cmpd="sng">
            <a:solidFill>
              <a:srgbClr val="222222"/>
            </a:solidFill>
            <a:prstDash val="solid"/>
            <a:round/>
            <a:headEnd type="none" w="sm" len="sm"/>
            <a:tailEnd type="none" w="sm" len="sm"/>
          </a:ln>
          <a:effectLst>
            <a:outerShdw dist="95250" dir="336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52"/>
          <p:cNvSpPr txBox="1"/>
          <p:nvPr/>
        </p:nvSpPr>
        <p:spPr>
          <a:xfrm flipH="1">
            <a:off x="7043800" y="1710300"/>
            <a:ext cx="1392900" cy="1722900"/>
          </a:xfrm>
          <a:prstGeom prst="rect">
            <a:avLst/>
          </a:prstGeom>
          <a:solidFill>
            <a:schemeClr val="accent2">
              <a:lumMod val="60000"/>
              <a:lumOff val="40000"/>
            </a:schemeClr>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2600">
              <a:solidFill>
                <a:srgbClr val="222222"/>
              </a:solidFill>
              <a:latin typeface="Modak"/>
              <a:ea typeface="Modak"/>
              <a:cs typeface="Modak"/>
              <a:sym typeface="Modak"/>
            </a:endParaRPr>
          </a:p>
        </p:txBody>
      </p:sp>
      <p:grpSp>
        <p:nvGrpSpPr>
          <p:cNvPr id="979" name="Google Shape;979;p52"/>
          <p:cNvGrpSpPr/>
          <p:nvPr/>
        </p:nvGrpSpPr>
        <p:grpSpPr>
          <a:xfrm flipH="1">
            <a:off x="6853581" y="2640995"/>
            <a:ext cx="114075" cy="114075"/>
            <a:chOff x="793375" y="2989875"/>
            <a:chExt cx="225000" cy="225000"/>
          </a:xfrm>
        </p:grpSpPr>
        <p:cxnSp>
          <p:nvCxnSpPr>
            <p:cNvPr id="980" name="Google Shape;980;p52"/>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981" name="Google Shape;981;p52"/>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982" name="Google Shape;982;p52"/>
          <p:cNvSpPr txBox="1">
            <a:spLocks noGrp="1"/>
          </p:cNvSpPr>
          <p:nvPr>
            <p:ph type="subTitle" idx="1"/>
          </p:nvPr>
        </p:nvSpPr>
        <p:spPr>
          <a:xfrm flipH="1">
            <a:off x="3784494" y="2731611"/>
            <a:ext cx="3412087" cy="1110865"/>
          </a:xfrm>
          <a:prstGeom prst="rect">
            <a:avLst/>
          </a:prstGeom>
        </p:spPr>
        <p:txBody>
          <a:bodyPr spcFirstLastPara="1" wrap="square" lIns="91425" tIns="91425" rIns="91425" bIns="91425" anchor="t" anchorCtr="0">
            <a:noAutofit/>
          </a:bodyPr>
          <a:lstStyle/>
          <a:p>
            <a:pPr lvl="0"/>
            <a:r>
              <a:rPr lang="en-US" dirty="0">
                <a:solidFill>
                  <a:srgbClr val="222222"/>
                </a:solidFill>
              </a:rPr>
              <a:t>It is possible to play the game without an Internet connection</a:t>
            </a:r>
          </a:p>
        </p:txBody>
      </p:sp>
      <p:sp>
        <p:nvSpPr>
          <p:cNvPr id="983" name="Google Shape;983;p52"/>
          <p:cNvSpPr/>
          <p:nvPr/>
        </p:nvSpPr>
        <p:spPr>
          <a:xfrm>
            <a:off x="-94500" y="3121250"/>
            <a:ext cx="1151700" cy="11517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52"/>
          <p:cNvSpPr/>
          <p:nvPr/>
        </p:nvSpPr>
        <p:spPr>
          <a:xfrm>
            <a:off x="4635353" y="3737690"/>
            <a:ext cx="1250400" cy="12504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7" name="Google Shape;884;p48"/>
          <p:cNvGrpSpPr/>
          <p:nvPr/>
        </p:nvGrpSpPr>
        <p:grpSpPr>
          <a:xfrm>
            <a:off x="494296" y="1833127"/>
            <a:ext cx="2237423" cy="1991769"/>
            <a:chOff x="3490200" y="2687706"/>
            <a:chExt cx="2163473" cy="1989265"/>
          </a:xfrm>
        </p:grpSpPr>
        <p:sp>
          <p:nvSpPr>
            <p:cNvPr id="78" name="Google Shape;885;p48"/>
            <p:cNvSpPr/>
            <p:nvPr/>
          </p:nvSpPr>
          <p:spPr>
            <a:xfrm>
              <a:off x="4566128" y="2794158"/>
              <a:ext cx="9637" cy="736"/>
            </a:xfrm>
            <a:custGeom>
              <a:avLst/>
              <a:gdLst/>
              <a:ahLst/>
              <a:cxnLst/>
              <a:rect l="l" t="t" r="r" b="b"/>
              <a:pathLst>
                <a:path w="131" h="10" extrusionOk="0">
                  <a:moveTo>
                    <a:pt x="1" y="0"/>
                  </a:moveTo>
                  <a:cubicBezTo>
                    <a:pt x="18" y="0"/>
                    <a:pt x="35" y="0"/>
                    <a:pt x="53" y="0"/>
                  </a:cubicBezTo>
                  <a:cubicBezTo>
                    <a:pt x="79" y="0"/>
                    <a:pt x="105" y="9"/>
                    <a:pt x="131" y="9"/>
                  </a:cubicBezTo>
                  <a:cubicBezTo>
                    <a:pt x="87" y="9"/>
                    <a:pt x="44" y="0"/>
                    <a:pt x="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886;p48"/>
            <p:cNvSpPr/>
            <p:nvPr/>
          </p:nvSpPr>
          <p:spPr>
            <a:xfrm>
              <a:off x="3490200" y="2700948"/>
              <a:ext cx="2163473" cy="1963149"/>
            </a:xfrm>
            <a:custGeom>
              <a:avLst/>
              <a:gdLst/>
              <a:ahLst/>
              <a:cxnLst/>
              <a:rect l="l" t="t" r="r" b="b"/>
              <a:pathLst>
                <a:path w="29408" h="26685" extrusionOk="0">
                  <a:moveTo>
                    <a:pt x="14684" y="1"/>
                  </a:moveTo>
                  <a:cubicBezTo>
                    <a:pt x="8649" y="1"/>
                    <a:pt x="3182" y="4114"/>
                    <a:pt x="1721" y="10236"/>
                  </a:cubicBezTo>
                  <a:cubicBezTo>
                    <a:pt x="0" y="17396"/>
                    <a:pt x="4432" y="24600"/>
                    <a:pt x="11601" y="26312"/>
                  </a:cubicBezTo>
                  <a:cubicBezTo>
                    <a:pt x="12649" y="26564"/>
                    <a:pt x="13697" y="26684"/>
                    <a:pt x="14729" y="26684"/>
                  </a:cubicBezTo>
                  <a:cubicBezTo>
                    <a:pt x="20761" y="26684"/>
                    <a:pt x="26234" y="22571"/>
                    <a:pt x="27696" y="16449"/>
                  </a:cubicBezTo>
                  <a:cubicBezTo>
                    <a:pt x="29408" y="9288"/>
                    <a:pt x="24984" y="2084"/>
                    <a:pt x="17815" y="372"/>
                  </a:cubicBezTo>
                  <a:cubicBezTo>
                    <a:pt x="16766" y="121"/>
                    <a:pt x="15717" y="1"/>
                    <a:pt x="1468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87;p48"/>
            <p:cNvSpPr/>
            <p:nvPr/>
          </p:nvSpPr>
          <p:spPr>
            <a:xfrm>
              <a:off x="4667137" y="3407273"/>
              <a:ext cx="901496" cy="1251162"/>
            </a:xfrm>
            <a:custGeom>
              <a:avLst/>
              <a:gdLst/>
              <a:ahLst/>
              <a:cxnLst/>
              <a:rect l="l" t="t" r="r" b="b"/>
              <a:pathLst>
                <a:path w="12254" h="17007" extrusionOk="0">
                  <a:moveTo>
                    <a:pt x="10742" y="0"/>
                  </a:moveTo>
                  <a:cubicBezTo>
                    <a:pt x="10498" y="0"/>
                    <a:pt x="10264" y="18"/>
                    <a:pt x="10020" y="44"/>
                  </a:cubicBezTo>
                  <a:cubicBezTo>
                    <a:pt x="9099" y="174"/>
                    <a:pt x="8204" y="539"/>
                    <a:pt x="7474" y="1130"/>
                  </a:cubicBezTo>
                  <a:cubicBezTo>
                    <a:pt x="6084" y="2260"/>
                    <a:pt x="5362" y="4145"/>
                    <a:pt x="5641" y="5918"/>
                  </a:cubicBezTo>
                  <a:cubicBezTo>
                    <a:pt x="5771" y="6735"/>
                    <a:pt x="6092" y="7526"/>
                    <a:pt x="6075" y="8360"/>
                  </a:cubicBezTo>
                  <a:cubicBezTo>
                    <a:pt x="6058" y="9255"/>
                    <a:pt x="5597" y="10142"/>
                    <a:pt x="4876" y="10672"/>
                  </a:cubicBezTo>
                  <a:cubicBezTo>
                    <a:pt x="4102" y="11237"/>
                    <a:pt x="3103" y="11402"/>
                    <a:pt x="2260" y="11845"/>
                  </a:cubicBezTo>
                  <a:cubicBezTo>
                    <a:pt x="1965" y="12001"/>
                    <a:pt x="1686" y="12201"/>
                    <a:pt x="1443" y="12427"/>
                  </a:cubicBezTo>
                  <a:cubicBezTo>
                    <a:pt x="731" y="13079"/>
                    <a:pt x="253" y="13974"/>
                    <a:pt x="88" y="14921"/>
                  </a:cubicBezTo>
                  <a:cubicBezTo>
                    <a:pt x="1" y="15408"/>
                    <a:pt x="61" y="15860"/>
                    <a:pt x="70" y="16338"/>
                  </a:cubicBezTo>
                  <a:cubicBezTo>
                    <a:pt x="79" y="16572"/>
                    <a:pt x="114" y="16790"/>
                    <a:pt x="174" y="17007"/>
                  </a:cubicBezTo>
                  <a:cubicBezTo>
                    <a:pt x="5614" y="16407"/>
                    <a:pt x="10351" y="12479"/>
                    <a:pt x="11698" y="6848"/>
                  </a:cubicBezTo>
                  <a:cubicBezTo>
                    <a:pt x="12254" y="4528"/>
                    <a:pt x="12158" y="2208"/>
                    <a:pt x="11541" y="61"/>
                  </a:cubicBezTo>
                  <a:cubicBezTo>
                    <a:pt x="11506" y="61"/>
                    <a:pt x="11463" y="52"/>
                    <a:pt x="11419" y="44"/>
                  </a:cubicBezTo>
                  <a:cubicBezTo>
                    <a:pt x="11194" y="18"/>
                    <a:pt x="10968" y="0"/>
                    <a:pt x="107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88;p48"/>
            <p:cNvSpPr/>
            <p:nvPr/>
          </p:nvSpPr>
          <p:spPr>
            <a:xfrm>
              <a:off x="4953536" y="2947400"/>
              <a:ext cx="320386" cy="287943"/>
            </a:xfrm>
            <a:custGeom>
              <a:avLst/>
              <a:gdLst/>
              <a:ahLst/>
              <a:cxnLst/>
              <a:rect l="l" t="t" r="r" b="b"/>
              <a:pathLst>
                <a:path w="4355" h="3914" extrusionOk="0">
                  <a:moveTo>
                    <a:pt x="1509" y="1"/>
                  </a:moveTo>
                  <a:cubicBezTo>
                    <a:pt x="1299" y="1"/>
                    <a:pt x="1091" y="37"/>
                    <a:pt x="896" y="116"/>
                  </a:cubicBezTo>
                  <a:cubicBezTo>
                    <a:pt x="279" y="368"/>
                    <a:pt x="27" y="933"/>
                    <a:pt x="18" y="1541"/>
                  </a:cubicBezTo>
                  <a:cubicBezTo>
                    <a:pt x="1" y="2263"/>
                    <a:pt x="348" y="3053"/>
                    <a:pt x="844" y="3470"/>
                  </a:cubicBezTo>
                  <a:cubicBezTo>
                    <a:pt x="1189" y="3754"/>
                    <a:pt x="1634" y="3913"/>
                    <a:pt x="2074" y="3913"/>
                  </a:cubicBezTo>
                  <a:cubicBezTo>
                    <a:pt x="2320" y="3913"/>
                    <a:pt x="2565" y="3863"/>
                    <a:pt x="2790" y="3757"/>
                  </a:cubicBezTo>
                  <a:cubicBezTo>
                    <a:pt x="4355" y="3027"/>
                    <a:pt x="3659" y="803"/>
                    <a:pt x="2373" y="194"/>
                  </a:cubicBezTo>
                  <a:cubicBezTo>
                    <a:pt x="2104" y="72"/>
                    <a:pt x="1805" y="1"/>
                    <a:pt x="150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89;p48"/>
            <p:cNvSpPr/>
            <p:nvPr/>
          </p:nvSpPr>
          <p:spPr>
            <a:xfrm>
              <a:off x="4940735" y="2934673"/>
              <a:ext cx="297360" cy="313471"/>
            </a:xfrm>
            <a:custGeom>
              <a:avLst/>
              <a:gdLst/>
              <a:ahLst/>
              <a:cxnLst/>
              <a:rect l="l" t="t" r="r" b="b"/>
              <a:pathLst>
                <a:path w="4042" h="4261" extrusionOk="0">
                  <a:moveTo>
                    <a:pt x="1696" y="347"/>
                  </a:moveTo>
                  <a:cubicBezTo>
                    <a:pt x="1953" y="347"/>
                    <a:pt x="2221" y="409"/>
                    <a:pt x="2478" y="532"/>
                  </a:cubicBezTo>
                  <a:cubicBezTo>
                    <a:pt x="3173" y="854"/>
                    <a:pt x="3694" y="1706"/>
                    <a:pt x="3694" y="2505"/>
                  </a:cubicBezTo>
                  <a:cubicBezTo>
                    <a:pt x="3694" y="2913"/>
                    <a:pt x="3555" y="3461"/>
                    <a:pt x="2895" y="3774"/>
                  </a:cubicBezTo>
                  <a:cubicBezTo>
                    <a:pt x="2693" y="3865"/>
                    <a:pt x="2471" y="3910"/>
                    <a:pt x="2247" y="3910"/>
                  </a:cubicBezTo>
                  <a:cubicBezTo>
                    <a:pt x="1854" y="3910"/>
                    <a:pt x="1452" y="3773"/>
                    <a:pt x="1131" y="3513"/>
                  </a:cubicBezTo>
                  <a:cubicBezTo>
                    <a:pt x="670" y="3131"/>
                    <a:pt x="357" y="2392"/>
                    <a:pt x="366" y="1714"/>
                  </a:cubicBezTo>
                  <a:cubicBezTo>
                    <a:pt x="366" y="1358"/>
                    <a:pt x="479" y="724"/>
                    <a:pt x="1139" y="454"/>
                  </a:cubicBezTo>
                  <a:cubicBezTo>
                    <a:pt x="1312" y="383"/>
                    <a:pt x="1501" y="347"/>
                    <a:pt x="1696" y="347"/>
                  </a:cubicBezTo>
                  <a:close/>
                  <a:moveTo>
                    <a:pt x="1702" y="0"/>
                  </a:moveTo>
                  <a:cubicBezTo>
                    <a:pt x="1460" y="0"/>
                    <a:pt x="1224" y="44"/>
                    <a:pt x="1009" y="133"/>
                  </a:cubicBezTo>
                  <a:cubicBezTo>
                    <a:pt x="392" y="385"/>
                    <a:pt x="27" y="958"/>
                    <a:pt x="18" y="1714"/>
                  </a:cubicBezTo>
                  <a:cubicBezTo>
                    <a:pt x="1" y="2488"/>
                    <a:pt x="375" y="3331"/>
                    <a:pt x="913" y="3782"/>
                  </a:cubicBezTo>
                  <a:cubicBezTo>
                    <a:pt x="1296" y="4095"/>
                    <a:pt x="1774" y="4260"/>
                    <a:pt x="2252" y="4260"/>
                  </a:cubicBezTo>
                  <a:cubicBezTo>
                    <a:pt x="2521" y="4260"/>
                    <a:pt x="2791" y="4200"/>
                    <a:pt x="3043" y="4087"/>
                  </a:cubicBezTo>
                  <a:cubicBezTo>
                    <a:pt x="3686" y="3782"/>
                    <a:pt x="4042" y="3226"/>
                    <a:pt x="4042" y="2505"/>
                  </a:cubicBezTo>
                  <a:cubicBezTo>
                    <a:pt x="4042" y="1584"/>
                    <a:pt x="3434" y="593"/>
                    <a:pt x="2625" y="211"/>
                  </a:cubicBezTo>
                  <a:cubicBezTo>
                    <a:pt x="2325" y="70"/>
                    <a:pt x="2008" y="0"/>
                    <a:pt x="17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90;p48"/>
            <p:cNvSpPr/>
            <p:nvPr/>
          </p:nvSpPr>
          <p:spPr>
            <a:xfrm>
              <a:off x="4052110" y="2700948"/>
              <a:ext cx="820351" cy="391747"/>
            </a:xfrm>
            <a:custGeom>
              <a:avLst/>
              <a:gdLst/>
              <a:ahLst/>
              <a:cxnLst/>
              <a:rect l="l" t="t" r="r" b="b"/>
              <a:pathLst>
                <a:path w="11151" h="5325" extrusionOk="0">
                  <a:moveTo>
                    <a:pt x="7047" y="0"/>
                  </a:moveTo>
                  <a:cubicBezTo>
                    <a:pt x="4514" y="0"/>
                    <a:pt x="2082" y="727"/>
                    <a:pt x="1" y="2023"/>
                  </a:cubicBezTo>
                  <a:cubicBezTo>
                    <a:pt x="35" y="2110"/>
                    <a:pt x="79" y="2197"/>
                    <a:pt x="114" y="2284"/>
                  </a:cubicBezTo>
                  <a:cubicBezTo>
                    <a:pt x="461" y="3179"/>
                    <a:pt x="600" y="4239"/>
                    <a:pt x="1348" y="4839"/>
                  </a:cubicBezTo>
                  <a:cubicBezTo>
                    <a:pt x="1822" y="5215"/>
                    <a:pt x="2445" y="5324"/>
                    <a:pt x="3061" y="5324"/>
                  </a:cubicBezTo>
                  <a:cubicBezTo>
                    <a:pt x="3156" y="5324"/>
                    <a:pt x="3252" y="5322"/>
                    <a:pt x="3346" y="5317"/>
                  </a:cubicBezTo>
                  <a:cubicBezTo>
                    <a:pt x="4233" y="5274"/>
                    <a:pt x="5223" y="4978"/>
                    <a:pt x="5588" y="4170"/>
                  </a:cubicBezTo>
                  <a:cubicBezTo>
                    <a:pt x="5832" y="3614"/>
                    <a:pt x="5719" y="2953"/>
                    <a:pt x="5945" y="2397"/>
                  </a:cubicBezTo>
                  <a:cubicBezTo>
                    <a:pt x="5979" y="2310"/>
                    <a:pt x="6023" y="2223"/>
                    <a:pt x="6092" y="2163"/>
                  </a:cubicBezTo>
                  <a:cubicBezTo>
                    <a:pt x="6171" y="2093"/>
                    <a:pt x="6275" y="2067"/>
                    <a:pt x="6379" y="2050"/>
                  </a:cubicBezTo>
                  <a:cubicBezTo>
                    <a:pt x="6463" y="2037"/>
                    <a:pt x="6546" y="2031"/>
                    <a:pt x="6629" y="2031"/>
                  </a:cubicBezTo>
                  <a:cubicBezTo>
                    <a:pt x="7228" y="2031"/>
                    <a:pt x="7812" y="2337"/>
                    <a:pt x="8369" y="2597"/>
                  </a:cubicBezTo>
                  <a:cubicBezTo>
                    <a:pt x="8768" y="2777"/>
                    <a:pt x="9219" y="2930"/>
                    <a:pt x="9647" y="2930"/>
                  </a:cubicBezTo>
                  <a:cubicBezTo>
                    <a:pt x="9900" y="2930"/>
                    <a:pt x="10145" y="2877"/>
                    <a:pt x="10368" y="2745"/>
                  </a:cubicBezTo>
                  <a:cubicBezTo>
                    <a:pt x="11072" y="2328"/>
                    <a:pt x="11150" y="1328"/>
                    <a:pt x="10863" y="555"/>
                  </a:cubicBezTo>
                  <a:cubicBezTo>
                    <a:pt x="10637" y="485"/>
                    <a:pt x="10411" y="424"/>
                    <a:pt x="10177" y="372"/>
                  </a:cubicBezTo>
                  <a:cubicBezTo>
                    <a:pt x="9128" y="121"/>
                    <a:pt x="8079" y="0"/>
                    <a:pt x="704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91;p48"/>
            <p:cNvSpPr/>
            <p:nvPr/>
          </p:nvSpPr>
          <p:spPr>
            <a:xfrm>
              <a:off x="4037397" y="2687706"/>
              <a:ext cx="849116" cy="417863"/>
            </a:xfrm>
            <a:custGeom>
              <a:avLst/>
              <a:gdLst/>
              <a:ahLst/>
              <a:cxnLst/>
              <a:rect l="l" t="t" r="r" b="b"/>
              <a:pathLst>
                <a:path w="11542" h="5680" extrusionOk="0">
                  <a:moveTo>
                    <a:pt x="7242" y="350"/>
                  </a:moveTo>
                  <a:cubicBezTo>
                    <a:pt x="8271" y="350"/>
                    <a:pt x="9307" y="471"/>
                    <a:pt x="10333" y="717"/>
                  </a:cubicBezTo>
                  <a:cubicBezTo>
                    <a:pt x="10525" y="761"/>
                    <a:pt x="10724" y="822"/>
                    <a:pt x="10933" y="874"/>
                  </a:cubicBezTo>
                  <a:cubicBezTo>
                    <a:pt x="11159" y="1569"/>
                    <a:pt x="11081" y="2421"/>
                    <a:pt x="10481" y="2777"/>
                  </a:cubicBezTo>
                  <a:cubicBezTo>
                    <a:pt x="10301" y="2885"/>
                    <a:pt x="10093" y="2939"/>
                    <a:pt x="9853" y="2939"/>
                  </a:cubicBezTo>
                  <a:cubicBezTo>
                    <a:pt x="9514" y="2939"/>
                    <a:pt x="9112" y="2831"/>
                    <a:pt x="8639" y="2612"/>
                  </a:cubicBezTo>
                  <a:lnTo>
                    <a:pt x="8430" y="2525"/>
                  </a:lnTo>
                  <a:cubicBezTo>
                    <a:pt x="7924" y="2287"/>
                    <a:pt x="7399" y="2043"/>
                    <a:pt x="6839" y="2043"/>
                  </a:cubicBezTo>
                  <a:cubicBezTo>
                    <a:pt x="6745" y="2043"/>
                    <a:pt x="6649" y="2049"/>
                    <a:pt x="6553" y="2064"/>
                  </a:cubicBezTo>
                  <a:cubicBezTo>
                    <a:pt x="6449" y="2073"/>
                    <a:pt x="6301" y="2108"/>
                    <a:pt x="6188" y="2212"/>
                  </a:cubicBezTo>
                  <a:cubicBezTo>
                    <a:pt x="6075" y="2299"/>
                    <a:pt x="6023" y="2412"/>
                    <a:pt x="5980" y="2508"/>
                  </a:cubicBezTo>
                  <a:cubicBezTo>
                    <a:pt x="5867" y="2803"/>
                    <a:pt x="5832" y="3116"/>
                    <a:pt x="5806" y="3420"/>
                  </a:cubicBezTo>
                  <a:cubicBezTo>
                    <a:pt x="5771" y="3724"/>
                    <a:pt x="5745" y="4020"/>
                    <a:pt x="5632" y="4272"/>
                  </a:cubicBezTo>
                  <a:cubicBezTo>
                    <a:pt x="5241" y="5141"/>
                    <a:pt x="4033" y="5297"/>
                    <a:pt x="3538" y="5323"/>
                  </a:cubicBezTo>
                  <a:cubicBezTo>
                    <a:pt x="3442" y="5328"/>
                    <a:pt x="3349" y="5331"/>
                    <a:pt x="3259" y="5331"/>
                  </a:cubicBezTo>
                  <a:cubicBezTo>
                    <a:pt x="2557" y="5331"/>
                    <a:pt x="2029" y="5180"/>
                    <a:pt x="1652" y="4880"/>
                  </a:cubicBezTo>
                  <a:cubicBezTo>
                    <a:pt x="1139" y="4472"/>
                    <a:pt x="939" y="3820"/>
                    <a:pt x="722" y="3133"/>
                  </a:cubicBezTo>
                  <a:cubicBezTo>
                    <a:pt x="644" y="2890"/>
                    <a:pt x="566" y="2638"/>
                    <a:pt x="479" y="2403"/>
                  </a:cubicBezTo>
                  <a:cubicBezTo>
                    <a:pt x="461" y="2360"/>
                    <a:pt x="435" y="2316"/>
                    <a:pt x="418" y="2273"/>
                  </a:cubicBezTo>
                  <a:cubicBezTo>
                    <a:pt x="2507" y="1004"/>
                    <a:pt x="4855" y="350"/>
                    <a:pt x="7242" y="350"/>
                  </a:cubicBezTo>
                  <a:close/>
                  <a:moveTo>
                    <a:pt x="7239" y="1"/>
                  </a:moveTo>
                  <a:cubicBezTo>
                    <a:pt x="4741" y="1"/>
                    <a:pt x="2286" y="700"/>
                    <a:pt x="105" y="2056"/>
                  </a:cubicBezTo>
                  <a:cubicBezTo>
                    <a:pt x="36" y="2099"/>
                    <a:pt x="1" y="2195"/>
                    <a:pt x="44" y="2273"/>
                  </a:cubicBezTo>
                  <a:cubicBezTo>
                    <a:pt x="79" y="2360"/>
                    <a:pt x="114" y="2447"/>
                    <a:pt x="149" y="2534"/>
                  </a:cubicBezTo>
                  <a:cubicBezTo>
                    <a:pt x="235" y="2760"/>
                    <a:pt x="314" y="3003"/>
                    <a:pt x="392" y="3238"/>
                  </a:cubicBezTo>
                  <a:cubicBezTo>
                    <a:pt x="609" y="3942"/>
                    <a:pt x="844" y="4671"/>
                    <a:pt x="1435" y="5149"/>
                  </a:cubicBezTo>
                  <a:cubicBezTo>
                    <a:pt x="1878" y="5506"/>
                    <a:pt x="2477" y="5680"/>
                    <a:pt x="3251" y="5680"/>
                  </a:cubicBezTo>
                  <a:cubicBezTo>
                    <a:pt x="3355" y="5680"/>
                    <a:pt x="3451" y="5680"/>
                    <a:pt x="3555" y="5671"/>
                  </a:cubicBezTo>
                  <a:cubicBezTo>
                    <a:pt x="4746" y="5610"/>
                    <a:pt x="5615" y="5149"/>
                    <a:pt x="5945" y="4419"/>
                  </a:cubicBezTo>
                  <a:cubicBezTo>
                    <a:pt x="6084" y="4107"/>
                    <a:pt x="6119" y="3776"/>
                    <a:pt x="6153" y="3455"/>
                  </a:cubicBezTo>
                  <a:cubicBezTo>
                    <a:pt x="6179" y="3159"/>
                    <a:pt x="6206" y="2890"/>
                    <a:pt x="6310" y="2638"/>
                  </a:cubicBezTo>
                  <a:cubicBezTo>
                    <a:pt x="6336" y="2560"/>
                    <a:pt x="6371" y="2508"/>
                    <a:pt x="6405" y="2473"/>
                  </a:cubicBezTo>
                  <a:cubicBezTo>
                    <a:pt x="6449" y="2447"/>
                    <a:pt x="6510" y="2421"/>
                    <a:pt x="6605" y="2403"/>
                  </a:cubicBezTo>
                  <a:cubicBezTo>
                    <a:pt x="6679" y="2392"/>
                    <a:pt x="6753" y="2387"/>
                    <a:pt x="6827" y="2387"/>
                  </a:cubicBezTo>
                  <a:cubicBezTo>
                    <a:pt x="7318" y="2387"/>
                    <a:pt x="7808" y="2619"/>
                    <a:pt x="8291" y="2838"/>
                  </a:cubicBezTo>
                  <a:lnTo>
                    <a:pt x="8491" y="2933"/>
                  </a:lnTo>
                  <a:cubicBezTo>
                    <a:pt x="9009" y="3168"/>
                    <a:pt x="9458" y="3284"/>
                    <a:pt x="9847" y="3284"/>
                  </a:cubicBezTo>
                  <a:cubicBezTo>
                    <a:pt x="10151" y="3284"/>
                    <a:pt x="10419" y="3213"/>
                    <a:pt x="10655" y="3072"/>
                  </a:cubicBezTo>
                  <a:cubicBezTo>
                    <a:pt x="11446" y="2603"/>
                    <a:pt x="11541" y="1517"/>
                    <a:pt x="11228" y="674"/>
                  </a:cubicBezTo>
                  <a:cubicBezTo>
                    <a:pt x="11211" y="622"/>
                    <a:pt x="11168" y="587"/>
                    <a:pt x="11116" y="570"/>
                  </a:cubicBezTo>
                  <a:cubicBezTo>
                    <a:pt x="10881" y="500"/>
                    <a:pt x="10646" y="431"/>
                    <a:pt x="10412" y="379"/>
                  </a:cubicBezTo>
                  <a:cubicBezTo>
                    <a:pt x="9358" y="126"/>
                    <a:pt x="8295" y="1"/>
                    <a:pt x="72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92;p48"/>
            <p:cNvSpPr/>
            <p:nvPr/>
          </p:nvSpPr>
          <p:spPr>
            <a:xfrm>
              <a:off x="4215137" y="3785706"/>
              <a:ext cx="263004" cy="215994"/>
            </a:xfrm>
            <a:custGeom>
              <a:avLst/>
              <a:gdLst/>
              <a:ahLst/>
              <a:cxnLst/>
              <a:rect l="l" t="t" r="r" b="b"/>
              <a:pathLst>
                <a:path w="3575" h="2936" extrusionOk="0">
                  <a:moveTo>
                    <a:pt x="1426" y="0"/>
                  </a:moveTo>
                  <a:cubicBezTo>
                    <a:pt x="1066" y="0"/>
                    <a:pt x="694" y="105"/>
                    <a:pt x="426" y="322"/>
                  </a:cubicBezTo>
                  <a:cubicBezTo>
                    <a:pt x="105" y="600"/>
                    <a:pt x="1" y="1018"/>
                    <a:pt x="53" y="1391"/>
                  </a:cubicBezTo>
                  <a:cubicBezTo>
                    <a:pt x="53" y="1426"/>
                    <a:pt x="53" y="1452"/>
                    <a:pt x="61" y="1478"/>
                  </a:cubicBezTo>
                  <a:cubicBezTo>
                    <a:pt x="174" y="2130"/>
                    <a:pt x="705" y="2730"/>
                    <a:pt x="1452" y="2895"/>
                  </a:cubicBezTo>
                  <a:cubicBezTo>
                    <a:pt x="1578" y="2922"/>
                    <a:pt x="1709" y="2936"/>
                    <a:pt x="1840" y="2936"/>
                  </a:cubicBezTo>
                  <a:cubicBezTo>
                    <a:pt x="2693" y="2936"/>
                    <a:pt x="3574" y="2375"/>
                    <a:pt x="3529" y="1600"/>
                  </a:cubicBezTo>
                  <a:cubicBezTo>
                    <a:pt x="3477" y="757"/>
                    <a:pt x="2434" y="36"/>
                    <a:pt x="1469" y="1"/>
                  </a:cubicBezTo>
                  <a:cubicBezTo>
                    <a:pt x="1455" y="1"/>
                    <a:pt x="1441" y="0"/>
                    <a:pt x="14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93;p48"/>
            <p:cNvSpPr/>
            <p:nvPr/>
          </p:nvSpPr>
          <p:spPr>
            <a:xfrm>
              <a:off x="4201747" y="3772832"/>
              <a:ext cx="287134" cy="241816"/>
            </a:xfrm>
            <a:custGeom>
              <a:avLst/>
              <a:gdLst/>
              <a:ahLst/>
              <a:cxnLst/>
              <a:rect l="l" t="t" r="r" b="b"/>
              <a:pathLst>
                <a:path w="3903" h="3287" extrusionOk="0">
                  <a:moveTo>
                    <a:pt x="1651" y="350"/>
                  </a:moveTo>
                  <a:cubicBezTo>
                    <a:pt x="2572" y="384"/>
                    <a:pt x="3494" y="1080"/>
                    <a:pt x="3537" y="1784"/>
                  </a:cubicBezTo>
                  <a:cubicBezTo>
                    <a:pt x="3554" y="2131"/>
                    <a:pt x="3355" y="2383"/>
                    <a:pt x="3181" y="2531"/>
                  </a:cubicBezTo>
                  <a:cubicBezTo>
                    <a:pt x="2877" y="2794"/>
                    <a:pt x="2442" y="2942"/>
                    <a:pt x="2027" y="2942"/>
                  </a:cubicBezTo>
                  <a:cubicBezTo>
                    <a:pt x="1908" y="2942"/>
                    <a:pt x="1790" y="2930"/>
                    <a:pt x="1677" y="2905"/>
                  </a:cubicBezTo>
                  <a:cubicBezTo>
                    <a:pt x="1026" y="2757"/>
                    <a:pt x="522" y="2244"/>
                    <a:pt x="417" y="1627"/>
                  </a:cubicBezTo>
                  <a:cubicBezTo>
                    <a:pt x="409" y="1601"/>
                    <a:pt x="409" y="1575"/>
                    <a:pt x="400" y="1549"/>
                  </a:cubicBezTo>
                  <a:cubicBezTo>
                    <a:pt x="356" y="1175"/>
                    <a:pt x="478" y="845"/>
                    <a:pt x="721" y="628"/>
                  </a:cubicBezTo>
                  <a:cubicBezTo>
                    <a:pt x="930" y="454"/>
                    <a:pt x="1252" y="350"/>
                    <a:pt x="1590" y="350"/>
                  </a:cubicBezTo>
                  <a:close/>
                  <a:moveTo>
                    <a:pt x="1582" y="1"/>
                  </a:moveTo>
                  <a:cubicBezTo>
                    <a:pt x="1167" y="1"/>
                    <a:pt x="773" y="130"/>
                    <a:pt x="495" y="367"/>
                  </a:cubicBezTo>
                  <a:cubicBezTo>
                    <a:pt x="165" y="654"/>
                    <a:pt x="0" y="1097"/>
                    <a:pt x="61" y="1592"/>
                  </a:cubicBezTo>
                  <a:cubicBezTo>
                    <a:pt x="61" y="1618"/>
                    <a:pt x="70" y="1653"/>
                    <a:pt x="70" y="1688"/>
                  </a:cubicBezTo>
                  <a:cubicBezTo>
                    <a:pt x="200" y="2444"/>
                    <a:pt x="817" y="3070"/>
                    <a:pt x="1599" y="3243"/>
                  </a:cubicBezTo>
                  <a:cubicBezTo>
                    <a:pt x="1738" y="3270"/>
                    <a:pt x="1877" y="3287"/>
                    <a:pt x="2025" y="3287"/>
                  </a:cubicBezTo>
                  <a:cubicBezTo>
                    <a:pt x="2520" y="3287"/>
                    <a:pt x="3042" y="3113"/>
                    <a:pt x="3407" y="2800"/>
                  </a:cubicBezTo>
                  <a:cubicBezTo>
                    <a:pt x="3737" y="2513"/>
                    <a:pt x="3902" y="2149"/>
                    <a:pt x="3885" y="1766"/>
                  </a:cubicBezTo>
                  <a:cubicBezTo>
                    <a:pt x="3824" y="802"/>
                    <a:pt x="2659" y="37"/>
                    <a:pt x="1660" y="2"/>
                  </a:cubicBezTo>
                  <a:cubicBezTo>
                    <a:pt x="1634" y="1"/>
                    <a:pt x="1608" y="1"/>
                    <a:pt x="15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94;p48"/>
            <p:cNvSpPr/>
            <p:nvPr/>
          </p:nvSpPr>
          <p:spPr>
            <a:xfrm>
              <a:off x="3494025" y="3101010"/>
              <a:ext cx="968001" cy="1523583"/>
            </a:xfrm>
            <a:custGeom>
              <a:avLst/>
              <a:gdLst/>
              <a:ahLst/>
              <a:cxnLst/>
              <a:rect l="l" t="t" r="r" b="b"/>
              <a:pathLst>
                <a:path w="13158" h="20710" extrusionOk="0">
                  <a:moveTo>
                    <a:pt x="3885" y="1"/>
                  </a:moveTo>
                  <a:cubicBezTo>
                    <a:pt x="2868" y="1391"/>
                    <a:pt x="2094" y="3007"/>
                    <a:pt x="1669" y="4798"/>
                  </a:cubicBezTo>
                  <a:cubicBezTo>
                    <a:pt x="0" y="11750"/>
                    <a:pt x="4128" y="18745"/>
                    <a:pt x="10932" y="20709"/>
                  </a:cubicBezTo>
                  <a:cubicBezTo>
                    <a:pt x="11384" y="20423"/>
                    <a:pt x="11784" y="20066"/>
                    <a:pt x="12123" y="19649"/>
                  </a:cubicBezTo>
                  <a:cubicBezTo>
                    <a:pt x="12775" y="18841"/>
                    <a:pt x="13157" y="17746"/>
                    <a:pt x="12992" y="16677"/>
                  </a:cubicBezTo>
                  <a:cubicBezTo>
                    <a:pt x="12749" y="15017"/>
                    <a:pt x="11280" y="13714"/>
                    <a:pt x="9716" y="13253"/>
                  </a:cubicBezTo>
                  <a:cubicBezTo>
                    <a:pt x="9021" y="13045"/>
                    <a:pt x="8299" y="12966"/>
                    <a:pt x="7604" y="12749"/>
                  </a:cubicBezTo>
                  <a:cubicBezTo>
                    <a:pt x="6909" y="12541"/>
                    <a:pt x="6214" y="12150"/>
                    <a:pt x="5831" y="11506"/>
                  </a:cubicBezTo>
                  <a:cubicBezTo>
                    <a:pt x="5440" y="10863"/>
                    <a:pt x="5484" y="9925"/>
                    <a:pt x="6057" y="9508"/>
                  </a:cubicBezTo>
                  <a:cubicBezTo>
                    <a:pt x="6492" y="9195"/>
                    <a:pt x="7126" y="9221"/>
                    <a:pt x="7474" y="8813"/>
                  </a:cubicBezTo>
                  <a:cubicBezTo>
                    <a:pt x="7726" y="8517"/>
                    <a:pt x="7752" y="8048"/>
                    <a:pt x="7578" y="7683"/>
                  </a:cubicBezTo>
                  <a:cubicBezTo>
                    <a:pt x="7404" y="7318"/>
                    <a:pt x="7065" y="7048"/>
                    <a:pt x="6692" y="6927"/>
                  </a:cubicBezTo>
                  <a:cubicBezTo>
                    <a:pt x="6435" y="6839"/>
                    <a:pt x="6170" y="6815"/>
                    <a:pt x="5903" y="6815"/>
                  </a:cubicBezTo>
                  <a:cubicBezTo>
                    <a:pt x="5583" y="6815"/>
                    <a:pt x="5260" y="6849"/>
                    <a:pt x="4944" y="6849"/>
                  </a:cubicBezTo>
                  <a:cubicBezTo>
                    <a:pt x="4924" y="6849"/>
                    <a:pt x="4904" y="6849"/>
                    <a:pt x="4884" y="6849"/>
                  </a:cubicBezTo>
                  <a:cubicBezTo>
                    <a:pt x="4615" y="6840"/>
                    <a:pt x="4293" y="6762"/>
                    <a:pt x="4197" y="6492"/>
                  </a:cubicBezTo>
                  <a:cubicBezTo>
                    <a:pt x="4119" y="6258"/>
                    <a:pt x="4293" y="5997"/>
                    <a:pt x="4510" y="5901"/>
                  </a:cubicBezTo>
                  <a:cubicBezTo>
                    <a:pt x="4728" y="5797"/>
                    <a:pt x="4971" y="5797"/>
                    <a:pt x="5214" y="5754"/>
                  </a:cubicBezTo>
                  <a:cubicBezTo>
                    <a:pt x="6509" y="5519"/>
                    <a:pt x="7265" y="3937"/>
                    <a:pt x="6900" y="2599"/>
                  </a:cubicBezTo>
                  <a:cubicBezTo>
                    <a:pt x="6535" y="1261"/>
                    <a:pt x="5275" y="279"/>
                    <a:pt x="3972" y="18"/>
                  </a:cubicBezTo>
                  <a:cubicBezTo>
                    <a:pt x="3945" y="9"/>
                    <a:pt x="3919" y="9"/>
                    <a:pt x="38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95;p48"/>
            <p:cNvSpPr/>
            <p:nvPr/>
          </p:nvSpPr>
          <p:spPr>
            <a:xfrm>
              <a:off x="4467033" y="3510636"/>
              <a:ext cx="182889" cy="87177"/>
            </a:xfrm>
            <a:custGeom>
              <a:avLst/>
              <a:gdLst/>
              <a:ahLst/>
              <a:cxnLst/>
              <a:rect l="l" t="t" r="r" b="b"/>
              <a:pathLst>
                <a:path w="2486" h="1185" extrusionOk="0">
                  <a:moveTo>
                    <a:pt x="190" y="0"/>
                  </a:moveTo>
                  <a:cubicBezTo>
                    <a:pt x="179" y="0"/>
                    <a:pt x="168" y="1"/>
                    <a:pt x="157" y="3"/>
                  </a:cubicBezTo>
                  <a:cubicBezTo>
                    <a:pt x="61" y="29"/>
                    <a:pt x="1" y="125"/>
                    <a:pt x="27" y="212"/>
                  </a:cubicBezTo>
                  <a:cubicBezTo>
                    <a:pt x="157" y="794"/>
                    <a:pt x="678" y="1185"/>
                    <a:pt x="1243" y="1185"/>
                  </a:cubicBezTo>
                  <a:cubicBezTo>
                    <a:pt x="1339" y="1185"/>
                    <a:pt x="1434" y="1168"/>
                    <a:pt x="1530" y="1150"/>
                  </a:cubicBezTo>
                  <a:cubicBezTo>
                    <a:pt x="1991" y="1037"/>
                    <a:pt x="2347" y="690"/>
                    <a:pt x="2460" y="229"/>
                  </a:cubicBezTo>
                  <a:cubicBezTo>
                    <a:pt x="2486" y="133"/>
                    <a:pt x="2425" y="38"/>
                    <a:pt x="2330" y="12"/>
                  </a:cubicBezTo>
                  <a:cubicBezTo>
                    <a:pt x="2317" y="10"/>
                    <a:pt x="2305" y="8"/>
                    <a:pt x="2293" y="8"/>
                  </a:cubicBezTo>
                  <a:cubicBezTo>
                    <a:pt x="2213" y="8"/>
                    <a:pt x="2144" y="59"/>
                    <a:pt x="2121" y="142"/>
                  </a:cubicBezTo>
                  <a:cubicBezTo>
                    <a:pt x="2043" y="472"/>
                    <a:pt x="1782" y="733"/>
                    <a:pt x="1452" y="811"/>
                  </a:cubicBezTo>
                  <a:cubicBezTo>
                    <a:pt x="1382" y="827"/>
                    <a:pt x="1312" y="835"/>
                    <a:pt x="1243" y="835"/>
                  </a:cubicBezTo>
                  <a:cubicBezTo>
                    <a:pt x="1076" y="835"/>
                    <a:pt x="912" y="790"/>
                    <a:pt x="765" y="698"/>
                  </a:cubicBezTo>
                  <a:cubicBezTo>
                    <a:pt x="565" y="568"/>
                    <a:pt x="418" y="368"/>
                    <a:pt x="366" y="133"/>
                  </a:cubicBezTo>
                  <a:cubicBezTo>
                    <a:pt x="343" y="57"/>
                    <a:pt x="272" y="0"/>
                    <a:pt x="1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6;p48"/>
            <p:cNvSpPr/>
            <p:nvPr/>
          </p:nvSpPr>
          <p:spPr>
            <a:xfrm>
              <a:off x="4439518" y="3487830"/>
              <a:ext cx="58928" cy="38623"/>
            </a:xfrm>
            <a:custGeom>
              <a:avLst/>
              <a:gdLst/>
              <a:ahLst/>
              <a:cxnLst/>
              <a:rect l="l" t="t" r="r" b="b"/>
              <a:pathLst>
                <a:path w="801" h="525" extrusionOk="0">
                  <a:moveTo>
                    <a:pt x="713" y="0"/>
                  </a:moveTo>
                  <a:cubicBezTo>
                    <a:pt x="679" y="9"/>
                    <a:pt x="653" y="35"/>
                    <a:pt x="661" y="70"/>
                  </a:cubicBezTo>
                  <a:cubicBezTo>
                    <a:pt x="679" y="183"/>
                    <a:pt x="627" y="287"/>
                    <a:pt x="531" y="357"/>
                  </a:cubicBezTo>
                  <a:cubicBezTo>
                    <a:pt x="486" y="389"/>
                    <a:pt x="431" y="407"/>
                    <a:pt x="371" y="407"/>
                  </a:cubicBezTo>
                  <a:cubicBezTo>
                    <a:pt x="349" y="407"/>
                    <a:pt x="328" y="404"/>
                    <a:pt x="305" y="400"/>
                  </a:cubicBezTo>
                  <a:cubicBezTo>
                    <a:pt x="227" y="391"/>
                    <a:pt x="166" y="348"/>
                    <a:pt x="114" y="278"/>
                  </a:cubicBezTo>
                  <a:cubicBezTo>
                    <a:pt x="103" y="261"/>
                    <a:pt x="84" y="252"/>
                    <a:pt x="65" y="252"/>
                  </a:cubicBezTo>
                  <a:cubicBezTo>
                    <a:pt x="55" y="252"/>
                    <a:pt x="45" y="255"/>
                    <a:pt x="36" y="261"/>
                  </a:cubicBezTo>
                  <a:cubicBezTo>
                    <a:pt x="10" y="287"/>
                    <a:pt x="1" y="322"/>
                    <a:pt x="18" y="348"/>
                  </a:cubicBezTo>
                  <a:cubicBezTo>
                    <a:pt x="100" y="461"/>
                    <a:pt x="232" y="524"/>
                    <a:pt x="364" y="524"/>
                  </a:cubicBezTo>
                  <a:cubicBezTo>
                    <a:pt x="415" y="524"/>
                    <a:pt x="465" y="515"/>
                    <a:pt x="514" y="496"/>
                  </a:cubicBezTo>
                  <a:cubicBezTo>
                    <a:pt x="548" y="487"/>
                    <a:pt x="574" y="470"/>
                    <a:pt x="601" y="452"/>
                  </a:cubicBezTo>
                  <a:cubicBezTo>
                    <a:pt x="731" y="357"/>
                    <a:pt x="800" y="209"/>
                    <a:pt x="774" y="52"/>
                  </a:cubicBezTo>
                  <a:cubicBezTo>
                    <a:pt x="774" y="18"/>
                    <a:pt x="740" y="0"/>
                    <a:pt x="713" y="0"/>
                  </a:cubicBezTo>
                  <a:close/>
                </a:path>
              </a:pathLst>
            </a:custGeom>
            <a:solidFill>
              <a:srgbClr val="1009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897;p48"/>
            <p:cNvSpPr/>
            <p:nvPr/>
          </p:nvSpPr>
          <p:spPr>
            <a:xfrm>
              <a:off x="4433780" y="3482459"/>
              <a:ext cx="69742" cy="49511"/>
            </a:xfrm>
            <a:custGeom>
              <a:avLst/>
              <a:gdLst/>
              <a:ahLst/>
              <a:cxnLst/>
              <a:rect l="l" t="t" r="r" b="b"/>
              <a:pathLst>
                <a:path w="948" h="673" extrusionOk="0">
                  <a:moveTo>
                    <a:pt x="800" y="0"/>
                  </a:moveTo>
                  <a:cubicBezTo>
                    <a:pt x="791" y="0"/>
                    <a:pt x="783" y="2"/>
                    <a:pt x="774" y="4"/>
                  </a:cubicBezTo>
                  <a:cubicBezTo>
                    <a:pt x="705" y="12"/>
                    <a:pt x="652" y="82"/>
                    <a:pt x="670" y="151"/>
                  </a:cubicBezTo>
                  <a:cubicBezTo>
                    <a:pt x="679" y="238"/>
                    <a:pt x="644" y="317"/>
                    <a:pt x="574" y="369"/>
                  </a:cubicBezTo>
                  <a:cubicBezTo>
                    <a:pt x="534" y="395"/>
                    <a:pt x="490" y="407"/>
                    <a:pt x="443" y="407"/>
                  </a:cubicBezTo>
                  <a:cubicBezTo>
                    <a:pt x="429" y="407"/>
                    <a:pt x="415" y="406"/>
                    <a:pt x="400" y="403"/>
                  </a:cubicBezTo>
                  <a:cubicBezTo>
                    <a:pt x="340" y="395"/>
                    <a:pt x="287" y="360"/>
                    <a:pt x="253" y="308"/>
                  </a:cubicBezTo>
                  <a:cubicBezTo>
                    <a:pt x="226" y="276"/>
                    <a:pt x="187" y="257"/>
                    <a:pt x="146" y="257"/>
                  </a:cubicBezTo>
                  <a:cubicBezTo>
                    <a:pt x="120" y="257"/>
                    <a:pt x="94" y="265"/>
                    <a:pt x="70" y="282"/>
                  </a:cubicBezTo>
                  <a:cubicBezTo>
                    <a:pt x="9" y="317"/>
                    <a:pt x="1" y="403"/>
                    <a:pt x="35" y="464"/>
                  </a:cubicBezTo>
                  <a:cubicBezTo>
                    <a:pt x="131" y="595"/>
                    <a:pt x="287" y="673"/>
                    <a:pt x="444" y="673"/>
                  </a:cubicBezTo>
                  <a:cubicBezTo>
                    <a:pt x="496" y="673"/>
                    <a:pt x="566" y="655"/>
                    <a:pt x="618" y="638"/>
                  </a:cubicBezTo>
                  <a:cubicBezTo>
                    <a:pt x="652" y="621"/>
                    <a:pt x="687" y="603"/>
                    <a:pt x="722" y="586"/>
                  </a:cubicBezTo>
                  <a:cubicBezTo>
                    <a:pt x="870" y="473"/>
                    <a:pt x="948" y="299"/>
                    <a:pt x="922" y="117"/>
                  </a:cubicBezTo>
                  <a:cubicBezTo>
                    <a:pt x="922" y="82"/>
                    <a:pt x="904" y="47"/>
                    <a:pt x="870" y="30"/>
                  </a:cubicBezTo>
                  <a:cubicBezTo>
                    <a:pt x="850" y="10"/>
                    <a:pt x="826" y="0"/>
                    <a:pt x="8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898;p48"/>
            <p:cNvSpPr/>
            <p:nvPr/>
          </p:nvSpPr>
          <p:spPr>
            <a:xfrm>
              <a:off x="4616007" y="3487830"/>
              <a:ext cx="58265" cy="38623"/>
            </a:xfrm>
            <a:custGeom>
              <a:avLst/>
              <a:gdLst/>
              <a:ahLst/>
              <a:cxnLst/>
              <a:rect l="l" t="t" r="r" b="b"/>
              <a:pathLst>
                <a:path w="792" h="525" extrusionOk="0">
                  <a:moveTo>
                    <a:pt x="87" y="0"/>
                  </a:moveTo>
                  <a:cubicBezTo>
                    <a:pt x="53" y="0"/>
                    <a:pt x="26" y="18"/>
                    <a:pt x="26" y="52"/>
                  </a:cubicBezTo>
                  <a:cubicBezTo>
                    <a:pt x="0" y="209"/>
                    <a:pt x="70" y="357"/>
                    <a:pt x="200" y="452"/>
                  </a:cubicBezTo>
                  <a:cubicBezTo>
                    <a:pt x="226" y="470"/>
                    <a:pt x="252" y="487"/>
                    <a:pt x="278" y="496"/>
                  </a:cubicBezTo>
                  <a:cubicBezTo>
                    <a:pt x="329" y="515"/>
                    <a:pt x="381" y="524"/>
                    <a:pt x="432" y="524"/>
                  </a:cubicBezTo>
                  <a:cubicBezTo>
                    <a:pt x="565" y="524"/>
                    <a:pt x="692" y="461"/>
                    <a:pt x="774" y="348"/>
                  </a:cubicBezTo>
                  <a:cubicBezTo>
                    <a:pt x="791" y="322"/>
                    <a:pt x="791" y="287"/>
                    <a:pt x="765" y="261"/>
                  </a:cubicBezTo>
                  <a:cubicBezTo>
                    <a:pt x="756" y="255"/>
                    <a:pt x="746" y="252"/>
                    <a:pt x="735" y="252"/>
                  </a:cubicBezTo>
                  <a:cubicBezTo>
                    <a:pt x="716" y="252"/>
                    <a:pt x="695" y="261"/>
                    <a:pt x="678" y="278"/>
                  </a:cubicBezTo>
                  <a:cubicBezTo>
                    <a:pt x="635" y="348"/>
                    <a:pt x="565" y="391"/>
                    <a:pt x="487" y="400"/>
                  </a:cubicBezTo>
                  <a:cubicBezTo>
                    <a:pt x="467" y="404"/>
                    <a:pt x="447" y="407"/>
                    <a:pt x="427" y="407"/>
                  </a:cubicBezTo>
                  <a:cubicBezTo>
                    <a:pt x="369" y="407"/>
                    <a:pt x="313" y="389"/>
                    <a:pt x="261" y="357"/>
                  </a:cubicBezTo>
                  <a:cubicBezTo>
                    <a:pt x="174" y="287"/>
                    <a:pt x="122" y="183"/>
                    <a:pt x="139" y="70"/>
                  </a:cubicBezTo>
                  <a:cubicBezTo>
                    <a:pt x="139" y="35"/>
                    <a:pt x="122" y="9"/>
                    <a:pt x="87" y="0"/>
                  </a:cubicBezTo>
                  <a:close/>
                </a:path>
              </a:pathLst>
            </a:custGeom>
            <a:solidFill>
              <a:srgbClr val="1009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899;p48"/>
            <p:cNvSpPr/>
            <p:nvPr/>
          </p:nvSpPr>
          <p:spPr>
            <a:xfrm>
              <a:off x="4610269" y="3482459"/>
              <a:ext cx="70404" cy="49511"/>
            </a:xfrm>
            <a:custGeom>
              <a:avLst/>
              <a:gdLst/>
              <a:ahLst/>
              <a:cxnLst/>
              <a:rect l="l" t="t" r="r" b="b"/>
              <a:pathLst>
                <a:path w="957" h="673" extrusionOk="0">
                  <a:moveTo>
                    <a:pt x="148" y="0"/>
                  </a:moveTo>
                  <a:cubicBezTo>
                    <a:pt x="122" y="0"/>
                    <a:pt x="98" y="10"/>
                    <a:pt x="78" y="30"/>
                  </a:cubicBezTo>
                  <a:cubicBezTo>
                    <a:pt x="52" y="47"/>
                    <a:pt x="35" y="82"/>
                    <a:pt x="26" y="117"/>
                  </a:cubicBezTo>
                  <a:cubicBezTo>
                    <a:pt x="0" y="299"/>
                    <a:pt x="78" y="473"/>
                    <a:pt x="235" y="586"/>
                  </a:cubicBezTo>
                  <a:cubicBezTo>
                    <a:pt x="261" y="603"/>
                    <a:pt x="296" y="621"/>
                    <a:pt x="330" y="638"/>
                  </a:cubicBezTo>
                  <a:cubicBezTo>
                    <a:pt x="391" y="655"/>
                    <a:pt x="452" y="673"/>
                    <a:pt x="513" y="673"/>
                  </a:cubicBezTo>
                  <a:cubicBezTo>
                    <a:pt x="669" y="673"/>
                    <a:pt x="817" y="595"/>
                    <a:pt x="913" y="464"/>
                  </a:cubicBezTo>
                  <a:cubicBezTo>
                    <a:pt x="956" y="403"/>
                    <a:pt x="939" y="317"/>
                    <a:pt x="878" y="282"/>
                  </a:cubicBezTo>
                  <a:cubicBezTo>
                    <a:pt x="858" y="265"/>
                    <a:pt x="832" y="257"/>
                    <a:pt x="806" y="257"/>
                  </a:cubicBezTo>
                  <a:cubicBezTo>
                    <a:pt x="766" y="257"/>
                    <a:pt x="725" y="276"/>
                    <a:pt x="704" y="308"/>
                  </a:cubicBezTo>
                  <a:cubicBezTo>
                    <a:pt x="669" y="360"/>
                    <a:pt x="617" y="395"/>
                    <a:pt x="556" y="403"/>
                  </a:cubicBezTo>
                  <a:cubicBezTo>
                    <a:pt x="542" y="406"/>
                    <a:pt x="528" y="407"/>
                    <a:pt x="513" y="407"/>
                  </a:cubicBezTo>
                  <a:cubicBezTo>
                    <a:pt x="467" y="407"/>
                    <a:pt x="422" y="395"/>
                    <a:pt x="383" y="369"/>
                  </a:cubicBezTo>
                  <a:cubicBezTo>
                    <a:pt x="313" y="317"/>
                    <a:pt x="278" y="238"/>
                    <a:pt x="287" y="151"/>
                  </a:cubicBezTo>
                  <a:cubicBezTo>
                    <a:pt x="296" y="82"/>
                    <a:pt x="243" y="12"/>
                    <a:pt x="174" y="4"/>
                  </a:cubicBezTo>
                  <a:cubicBezTo>
                    <a:pt x="165" y="2"/>
                    <a:pt x="157" y="0"/>
                    <a:pt x="1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00;p48"/>
            <p:cNvSpPr/>
            <p:nvPr/>
          </p:nvSpPr>
          <p:spPr>
            <a:xfrm>
              <a:off x="4087938" y="3371151"/>
              <a:ext cx="311411" cy="282573"/>
            </a:xfrm>
            <a:custGeom>
              <a:avLst/>
              <a:gdLst/>
              <a:ahLst/>
              <a:cxnLst/>
              <a:rect l="l" t="t" r="r" b="b"/>
              <a:pathLst>
                <a:path w="4233" h="3841" extrusionOk="0">
                  <a:moveTo>
                    <a:pt x="2119" y="1"/>
                  </a:moveTo>
                  <a:cubicBezTo>
                    <a:pt x="1967" y="1"/>
                    <a:pt x="1814" y="19"/>
                    <a:pt x="1660" y="57"/>
                  </a:cubicBezTo>
                  <a:cubicBezTo>
                    <a:pt x="626" y="309"/>
                    <a:pt x="0" y="1352"/>
                    <a:pt x="252" y="2377"/>
                  </a:cubicBezTo>
                  <a:cubicBezTo>
                    <a:pt x="474" y="3257"/>
                    <a:pt x="1255" y="3841"/>
                    <a:pt x="2120" y="3841"/>
                  </a:cubicBezTo>
                  <a:cubicBezTo>
                    <a:pt x="2272" y="3841"/>
                    <a:pt x="2427" y="3823"/>
                    <a:pt x="2581" y="3785"/>
                  </a:cubicBezTo>
                  <a:cubicBezTo>
                    <a:pt x="3607" y="3524"/>
                    <a:pt x="4232" y="2490"/>
                    <a:pt x="3980" y="1456"/>
                  </a:cubicBezTo>
                  <a:cubicBezTo>
                    <a:pt x="3766" y="584"/>
                    <a:pt x="2980" y="1"/>
                    <a:pt x="211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01;p48"/>
            <p:cNvSpPr/>
            <p:nvPr/>
          </p:nvSpPr>
          <p:spPr>
            <a:xfrm>
              <a:off x="4725991" y="3371151"/>
              <a:ext cx="311411" cy="282573"/>
            </a:xfrm>
            <a:custGeom>
              <a:avLst/>
              <a:gdLst/>
              <a:ahLst/>
              <a:cxnLst/>
              <a:rect l="l" t="t" r="r" b="b"/>
              <a:pathLst>
                <a:path w="4233" h="3841" extrusionOk="0">
                  <a:moveTo>
                    <a:pt x="2113" y="1"/>
                  </a:moveTo>
                  <a:cubicBezTo>
                    <a:pt x="1961" y="1"/>
                    <a:pt x="1806" y="19"/>
                    <a:pt x="1651" y="57"/>
                  </a:cubicBezTo>
                  <a:cubicBezTo>
                    <a:pt x="626" y="309"/>
                    <a:pt x="0" y="1352"/>
                    <a:pt x="252" y="2377"/>
                  </a:cubicBezTo>
                  <a:cubicBezTo>
                    <a:pt x="466" y="3257"/>
                    <a:pt x="1253" y="3841"/>
                    <a:pt x="2114" y="3841"/>
                  </a:cubicBezTo>
                  <a:cubicBezTo>
                    <a:pt x="2265" y="3841"/>
                    <a:pt x="2419" y="3823"/>
                    <a:pt x="2572" y="3785"/>
                  </a:cubicBezTo>
                  <a:cubicBezTo>
                    <a:pt x="3607" y="3524"/>
                    <a:pt x="4232" y="2490"/>
                    <a:pt x="3980" y="1456"/>
                  </a:cubicBezTo>
                  <a:cubicBezTo>
                    <a:pt x="3766" y="584"/>
                    <a:pt x="2980" y="1"/>
                    <a:pt x="21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02;p48"/>
            <p:cNvSpPr/>
            <p:nvPr/>
          </p:nvSpPr>
          <p:spPr>
            <a:xfrm>
              <a:off x="3570683" y="2687779"/>
              <a:ext cx="2001183" cy="1989192"/>
            </a:xfrm>
            <a:custGeom>
              <a:avLst/>
              <a:gdLst/>
              <a:ahLst/>
              <a:cxnLst/>
              <a:rect l="l" t="t" r="r" b="b"/>
              <a:pathLst>
                <a:path w="27202" h="27039" extrusionOk="0">
                  <a:moveTo>
                    <a:pt x="2921" y="5809"/>
                  </a:moveTo>
                  <a:cubicBezTo>
                    <a:pt x="4259" y="6087"/>
                    <a:pt x="5363" y="7069"/>
                    <a:pt x="5693" y="8260"/>
                  </a:cubicBezTo>
                  <a:cubicBezTo>
                    <a:pt x="5876" y="8937"/>
                    <a:pt x="5754" y="9711"/>
                    <a:pt x="5371" y="10310"/>
                  </a:cubicBezTo>
                  <a:cubicBezTo>
                    <a:pt x="5067" y="10797"/>
                    <a:pt x="4633" y="11110"/>
                    <a:pt x="4137" y="11197"/>
                  </a:cubicBezTo>
                  <a:cubicBezTo>
                    <a:pt x="4077" y="11205"/>
                    <a:pt x="4007" y="11214"/>
                    <a:pt x="3938" y="11223"/>
                  </a:cubicBezTo>
                  <a:cubicBezTo>
                    <a:pt x="3755" y="11249"/>
                    <a:pt x="3573" y="11275"/>
                    <a:pt x="3390" y="11353"/>
                  </a:cubicBezTo>
                  <a:cubicBezTo>
                    <a:pt x="3103" y="11492"/>
                    <a:pt x="2877" y="11831"/>
                    <a:pt x="2999" y="12170"/>
                  </a:cubicBezTo>
                  <a:cubicBezTo>
                    <a:pt x="3095" y="12457"/>
                    <a:pt x="3399" y="12622"/>
                    <a:pt x="3833" y="12639"/>
                  </a:cubicBezTo>
                  <a:cubicBezTo>
                    <a:pt x="4033" y="12639"/>
                    <a:pt x="4224" y="12631"/>
                    <a:pt x="4416" y="12622"/>
                  </a:cubicBezTo>
                  <a:cubicBezTo>
                    <a:pt x="4563" y="12616"/>
                    <a:pt x="4707" y="12610"/>
                    <a:pt x="4848" y="12610"/>
                  </a:cubicBezTo>
                  <a:cubicBezTo>
                    <a:pt x="5106" y="12610"/>
                    <a:pt x="5353" y="12630"/>
                    <a:pt x="5589" y="12709"/>
                  </a:cubicBezTo>
                  <a:cubicBezTo>
                    <a:pt x="5945" y="12822"/>
                    <a:pt x="6232" y="13074"/>
                    <a:pt x="6380" y="13378"/>
                  </a:cubicBezTo>
                  <a:cubicBezTo>
                    <a:pt x="6527" y="13700"/>
                    <a:pt x="6501" y="14082"/>
                    <a:pt x="6301" y="14317"/>
                  </a:cubicBezTo>
                  <a:cubicBezTo>
                    <a:pt x="6136" y="14508"/>
                    <a:pt x="5876" y="14595"/>
                    <a:pt x="5597" y="14682"/>
                  </a:cubicBezTo>
                  <a:cubicBezTo>
                    <a:pt x="5363" y="14760"/>
                    <a:pt x="5119" y="14838"/>
                    <a:pt x="4911" y="14986"/>
                  </a:cubicBezTo>
                  <a:cubicBezTo>
                    <a:pt x="4242" y="15472"/>
                    <a:pt x="4233" y="16533"/>
                    <a:pt x="4642" y="17219"/>
                  </a:cubicBezTo>
                  <a:cubicBezTo>
                    <a:pt x="5085" y="17966"/>
                    <a:pt x="5902" y="18349"/>
                    <a:pt x="6510" y="18531"/>
                  </a:cubicBezTo>
                  <a:cubicBezTo>
                    <a:pt x="6875" y="18644"/>
                    <a:pt x="7249" y="18722"/>
                    <a:pt x="7614" y="18801"/>
                  </a:cubicBezTo>
                  <a:cubicBezTo>
                    <a:pt x="7944" y="18870"/>
                    <a:pt x="8291" y="18940"/>
                    <a:pt x="8622" y="19035"/>
                  </a:cubicBezTo>
                  <a:cubicBezTo>
                    <a:pt x="10012" y="19452"/>
                    <a:pt x="11533" y="20626"/>
                    <a:pt x="11785" y="22320"/>
                  </a:cubicBezTo>
                  <a:cubicBezTo>
                    <a:pt x="11924" y="23285"/>
                    <a:pt x="11620" y="24319"/>
                    <a:pt x="10951" y="25153"/>
                  </a:cubicBezTo>
                  <a:cubicBezTo>
                    <a:pt x="10655" y="25518"/>
                    <a:pt x="10290" y="25848"/>
                    <a:pt x="9864" y="26144"/>
                  </a:cubicBezTo>
                  <a:cubicBezTo>
                    <a:pt x="9856" y="26135"/>
                    <a:pt x="9847" y="26135"/>
                    <a:pt x="9838" y="26135"/>
                  </a:cubicBezTo>
                  <a:cubicBezTo>
                    <a:pt x="9691" y="26092"/>
                    <a:pt x="9551" y="26040"/>
                    <a:pt x="9412" y="25996"/>
                  </a:cubicBezTo>
                  <a:cubicBezTo>
                    <a:pt x="9343" y="25970"/>
                    <a:pt x="9273" y="25953"/>
                    <a:pt x="9204" y="25927"/>
                  </a:cubicBezTo>
                  <a:cubicBezTo>
                    <a:pt x="9065" y="25874"/>
                    <a:pt x="8934" y="25831"/>
                    <a:pt x="8804" y="25779"/>
                  </a:cubicBezTo>
                  <a:cubicBezTo>
                    <a:pt x="8735" y="25744"/>
                    <a:pt x="8656" y="25718"/>
                    <a:pt x="8596" y="25692"/>
                  </a:cubicBezTo>
                  <a:cubicBezTo>
                    <a:pt x="8456" y="25640"/>
                    <a:pt x="8326" y="25579"/>
                    <a:pt x="8196" y="25527"/>
                  </a:cubicBezTo>
                  <a:cubicBezTo>
                    <a:pt x="8135" y="25492"/>
                    <a:pt x="8074" y="25466"/>
                    <a:pt x="8005" y="25431"/>
                  </a:cubicBezTo>
                  <a:cubicBezTo>
                    <a:pt x="7874" y="25370"/>
                    <a:pt x="7735" y="25310"/>
                    <a:pt x="7605" y="25240"/>
                  </a:cubicBezTo>
                  <a:cubicBezTo>
                    <a:pt x="7553" y="25214"/>
                    <a:pt x="7501" y="25188"/>
                    <a:pt x="7440" y="25153"/>
                  </a:cubicBezTo>
                  <a:cubicBezTo>
                    <a:pt x="7301" y="25084"/>
                    <a:pt x="7162" y="25005"/>
                    <a:pt x="7023" y="24919"/>
                  </a:cubicBezTo>
                  <a:cubicBezTo>
                    <a:pt x="6979" y="24901"/>
                    <a:pt x="6944" y="24875"/>
                    <a:pt x="6901" y="24858"/>
                  </a:cubicBezTo>
                  <a:cubicBezTo>
                    <a:pt x="6745" y="24762"/>
                    <a:pt x="6588" y="24666"/>
                    <a:pt x="6440" y="24571"/>
                  </a:cubicBezTo>
                  <a:cubicBezTo>
                    <a:pt x="6414" y="24554"/>
                    <a:pt x="6397" y="24545"/>
                    <a:pt x="6380" y="24536"/>
                  </a:cubicBezTo>
                  <a:cubicBezTo>
                    <a:pt x="4781" y="23485"/>
                    <a:pt x="3416" y="22086"/>
                    <a:pt x="2382" y="20408"/>
                  </a:cubicBezTo>
                  <a:cubicBezTo>
                    <a:pt x="1574" y="19096"/>
                    <a:pt x="1018" y="17688"/>
                    <a:pt x="705" y="16228"/>
                  </a:cubicBezTo>
                  <a:cubicBezTo>
                    <a:pt x="705" y="16220"/>
                    <a:pt x="705" y="16211"/>
                    <a:pt x="705" y="16211"/>
                  </a:cubicBezTo>
                  <a:cubicBezTo>
                    <a:pt x="661" y="16011"/>
                    <a:pt x="627" y="15820"/>
                    <a:pt x="601" y="15620"/>
                  </a:cubicBezTo>
                  <a:cubicBezTo>
                    <a:pt x="592" y="15603"/>
                    <a:pt x="592" y="15585"/>
                    <a:pt x="583" y="15559"/>
                  </a:cubicBezTo>
                  <a:cubicBezTo>
                    <a:pt x="557" y="15377"/>
                    <a:pt x="531" y="15194"/>
                    <a:pt x="514" y="15003"/>
                  </a:cubicBezTo>
                  <a:cubicBezTo>
                    <a:pt x="505" y="14977"/>
                    <a:pt x="505" y="14951"/>
                    <a:pt x="505" y="14916"/>
                  </a:cubicBezTo>
                  <a:cubicBezTo>
                    <a:pt x="479" y="14742"/>
                    <a:pt x="470" y="14560"/>
                    <a:pt x="453" y="14377"/>
                  </a:cubicBezTo>
                  <a:cubicBezTo>
                    <a:pt x="453" y="14343"/>
                    <a:pt x="453" y="14317"/>
                    <a:pt x="453" y="14282"/>
                  </a:cubicBezTo>
                  <a:cubicBezTo>
                    <a:pt x="435" y="14099"/>
                    <a:pt x="435" y="13917"/>
                    <a:pt x="427" y="13734"/>
                  </a:cubicBezTo>
                  <a:cubicBezTo>
                    <a:pt x="427" y="13708"/>
                    <a:pt x="427" y="13673"/>
                    <a:pt x="427" y="13647"/>
                  </a:cubicBezTo>
                  <a:cubicBezTo>
                    <a:pt x="427" y="13456"/>
                    <a:pt x="427" y="13265"/>
                    <a:pt x="435" y="13083"/>
                  </a:cubicBezTo>
                  <a:cubicBezTo>
                    <a:pt x="435" y="13056"/>
                    <a:pt x="435" y="13030"/>
                    <a:pt x="435" y="13004"/>
                  </a:cubicBezTo>
                  <a:cubicBezTo>
                    <a:pt x="444" y="12813"/>
                    <a:pt x="462" y="12613"/>
                    <a:pt x="479" y="12422"/>
                  </a:cubicBezTo>
                  <a:cubicBezTo>
                    <a:pt x="479" y="12405"/>
                    <a:pt x="479" y="12387"/>
                    <a:pt x="479" y="12370"/>
                  </a:cubicBezTo>
                  <a:cubicBezTo>
                    <a:pt x="496" y="12170"/>
                    <a:pt x="522" y="11962"/>
                    <a:pt x="548" y="11762"/>
                  </a:cubicBezTo>
                  <a:cubicBezTo>
                    <a:pt x="548" y="11753"/>
                    <a:pt x="548" y="11744"/>
                    <a:pt x="557" y="11736"/>
                  </a:cubicBezTo>
                  <a:cubicBezTo>
                    <a:pt x="583" y="11518"/>
                    <a:pt x="618" y="11310"/>
                    <a:pt x="653" y="11101"/>
                  </a:cubicBezTo>
                  <a:lnTo>
                    <a:pt x="661" y="11092"/>
                  </a:lnTo>
                  <a:cubicBezTo>
                    <a:pt x="696" y="10875"/>
                    <a:pt x="740" y="10667"/>
                    <a:pt x="792" y="10449"/>
                  </a:cubicBezTo>
                  <a:cubicBezTo>
                    <a:pt x="844" y="10241"/>
                    <a:pt x="905" y="10032"/>
                    <a:pt x="966" y="9824"/>
                  </a:cubicBezTo>
                  <a:cubicBezTo>
                    <a:pt x="974" y="9772"/>
                    <a:pt x="992" y="9719"/>
                    <a:pt x="1009" y="9676"/>
                  </a:cubicBezTo>
                  <a:cubicBezTo>
                    <a:pt x="1061" y="9520"/>
                    <a:pt x="1105" y="9354"/>
                    <a:pt x="1157" y="9198"/>
                  </a:cubicBezTo>
                  <a:cubicBezTo>
                    <a:pt x="1192" y="9102"/>
                    <a:pt x="1235" y="8998"/>
                    <a:pt x="1270" y="8894"/>
                  </a:cubicBezTo>
                  <a:cubicBezTo>
                    <a:pt x="1313" y="8798"/>
                    <a:pt x="1348" y="8694"/>
                    <a:pt x="1383" y="8598"/>
                  </a:cubicBezTo>
                  <a:cubicBezTo>
                    <a:pt x="1782" y="7616"/>
                    <a:pt x="2295" y="6678"/>
                    <a:pt x="2921" y="5809"/>
                  </a:cubicBezTo>
                  <a:close/>
                  <a:moveTo>
                    <a:pt x="25646" y="9954"/>
                  </a:moveTo>
                  <a:cubicBezTo>
                    <a:pt x="25863" y="9954"/>
                    <a:pt x="26089" y="9971"/>
                    <a:pt x="26306" y="9998"/>
                  </a:cubicBezTo>
                  <a:cubicBezTo>
                    <a:pt x="26315" y="10032"/>
                    <a:pt x="26323" y="10067"/>
                    <a:pt x="26332" y="10093"/>
                  </a:cubicBezTo>
                  <a:cubicBezTo>
                    <a:pt x="26350" y="10137"/>
                    <a:pt x="26358" y="10180"/>
                    <a:pt x="26367" y="10223"/>
                  </a:cubicBezTo>
                  <a:cubicBezTo>
                    <a:pt x="26393" y="10302"/>
                    <a:pt x="26410" y="10389"/>
                    <a:pt x="26436" y="10475"/>
                  </a:cubicBezTo>
                  <a:cubicBezTo>
                    <a:pt x="26454" y="10580"/>
                    <a:pt x="26480" y="10675"/>
                    <a:pt x="26497" y="10771"/>
                  </a:cubicBezTo>
                  <a:cubicBezTo>
                    <a:pt x="26506" y="10806"/>
                    <a:pt x="26515" y="10849"/>
                    <a:pt x="26523" y="10884"/>
                  </a:cubicBezTo>
                  <a:cubicBezTo>
                    <a:pt x="26541" y="10980"/>
                    <a:pt x="26567" y="11084"/>
                    <a:pt x="26584" y="11179"/>
                  </a:cubicBezTo>
                  <a:lnTo>
                    <a:pt x="26593" y="11249"/>
                  </a:lnTo>
                  <a:cubicBezTo>
                    <a:pt x="26854" y="12726"/>
                    <a:pt x="26862" y="14247"/>
                    <a:pt x="26610" y="15733"/>
                  </a:cubicBezTo>
                  <a:cubicBezTo>
                    <a:pt x="26602" y="15759"/>
                    <a:pt x="26602" y="15785"/>
                    <a:pt x="26593" y="15811"/>
                  </a:cubicBezTo>
                  <a:cubicBezTo>
                    <a:pt x="26575" y="15916"/>
                    <a:pt x="26558" y="16011"/>
                    <a:pt x="26532" y="16115"/>
                  </a:cubicBezTo>
                  <a:cubicBezTo>
                    <a:pt x="26532" y="16150"/>
                    <a:pt x="26523" y="16176"/>
                    <a:pt x="26515" y="16211"/>
                  </a:cubicBezTo>
                  <a:cubicBezTo>
                    <a:pt x="26489" y="16333"/>
                    <a:pt x="26463" y="16463"/>
                    <a:pt x="26436" y="16593"/>
                  </a:cubicBezTo>
                  <a:cubicBezTo>
                    <a:pt x="26393" y="16741"/>
                    <a:pt x="26358" y="16889"/>
                    <a:pt x="26315" y="17037"/>
                  </a:cubicBezTo>
                  <a:cubicBezTo>
                    <a:pt x="26306" y="17071"/>
                    <a:pt x="26297" y="17097"/>
                    <a:pt x="26289" y="17132"/>
                  </a:cubicBezTo>
                  <a:cubicBezTo>
                    <a:pt x="25507" y="19878"/>
                    <a:pt x="23855" y="22251"/>
                    <a:pt x="21674" y="23937"/>
                  </a:cubicBezTo>
                  <a:cubicBezTo>
                    <a:pt x="21639" y="23954"/>
                    <a:pt x="21613" y="23980"/>
                    <a:pt x="21587" y="23997"/>
                  </a:cubicBezTo>
                  <a:cubicBezTo>
                    <a:pt x="21483" y="24076"/>
                    <a:pt x="21387" y="24154"/>
                    <a:pt x="21283" y="24223"/>
                  </a:cubicBezTo>
                  <a:cubicBezTo>
                    <a:pt x="21222" y="24267"/>
                    <a:pt x="21162" y="24310"/>
                    <a:pt x="21101" y="24354"/>
                  </a:cubicBezTo>
                  <a:cubicBezTo>
                    <a:pt x="21057" y="24380"/>
                    <a:pt x="21014" y="24414"/>
                    <a:pt x="20970" y="24441"/>
                  </a:cubicBezTo>
                  <a:cubicBezTo>
                    <a:pt x="19354" y="25527"/>
                    <a:pt x="17494" y="26257"/>
                    <a:pt x="15530" y="26544"/>
                  </a:cubicBezTo>
                  <a:cubicBezTo>
                    <a:pt x="15478" y="26552"/>
                    <a:pt x="15426" y="26561"/>
                    <a:pt x="15374" y="26570"/>
                  </a:cubicBezTo>
                  <a:cubicBezTo>
                    <a:pt x="15322" y="26578"/>
                    <a:pt x="15261" y="26587"/>
                    <a:pt x="15209" y="26587"/>
                  </a:cubicBezTo>
                  <a:cubicBezTo>
                    <a:pt x="15174" y="26431"/>
                    <a:pt x="15157" y="26274"/>
                    <a:pt x="15148" y="26118"/>
                  </a:cubicBezTo>
                  <a:cubicBezTo>
                    <a:pt x="15148" y="25987"/>
                    <a:pt x="15139" y="25874"/>
                    <a:pt x="15139" y="25753"/>
                  </a:cubicBezTo>
                  <a:cubicBezTo>
                    <a:pt x="15122" y="25405"/>
                    <a:pt x="15104" y="25075"/>
                    <a:pt x="15165" y="24736"/>
                  </a:cubicBezTo>
                  <a:cubicBezTo>
                    <a:pt x="15322" y="23815"/>
                    <a:pt x="15782" y="22963"/>
                    <a:pt x="16460" y="22338"/>
                  </a:cubicBezTo>
                  <a:cubicBezTo>
                    <a:pt x="16703" y="22120"/>
                    <a:pt x="16964" y="21929"/>
                    <a:pt x="17251" y="21781"/>
                  </a:cubicBezTo>
                  <a:cubicBezTo>
                    <a:pt x="17581" y="21599"/>
                    <a:pt x="17964" y="21469"/>
                    <a:pt x="18320" y="21338"/>
                  </a:cubicBezTo>
                  <a:cubicBezTo>
                    <a:pt x="18859" y="21138"/>
                    <a:pt x="19406" y="20938"/>
                    <a:pt x="19875" y="20591"/>
                  </a:cubicBezTo>
                  <a:cubicBezTo>
                    <a:pt x="20649" y="20035"/>
                    <a:pt x="21135" y="19087"/>
                    <a:pt x="21153" y="18140"/>
                  </a:cubicBezTo>
                  <a:cubicBezTo>
                    <a:pt x="21170" y="17593"/>
                    <a:pt x="21031" y="17063"/>
                    <a:pt x="20910" y="16541"/>
                  </a:cubicBezTo>
                  <a:cubicBezTo>
                    <a:pt x="20831" y="16254"/>
                    <a:pt x="20762" y="15959"/>
                    <a:pt x="20710" y="15672"/>
                  </a:cubicBezTo>
                  <a:cubicBezTo>
                    <a:pt x="20440" y="13952"/>
                    <a:pt x="21135" y="12144"/>
                    <a:pt x="22482" y="11049"/>
                  </a:cubicBezTo>
                  <a:cubicBezTo>
                    <a:pt x="23178" y="10484"/>
                    <a:pt x="24029" y="10128"/>
                    <a:pt x="24950" y="9998"/>
                  </a:cubicBezTo>
                  <a:cubicBezTo>
                    <a:pt x="25176" y="9971"/>
                    <a:pt x="25411" y="9954"/>
                    <a:pt x="25646" y="9954"/>
                  </a:cubicBezTo>
                  <a:close/>
                  <a:moveTo>
                    <a:pt x="13584" y="351"/>
                  </a:moveTo>
                  <a:cubicBezTo>
                    <a:pt x="14609" y="351"/>
                    <a:pt x="15652" y="473"/>
                    <a:pt x="16677" y="716"/>
                  </a:cubicBezTo>
                  <a:cubicBezTo>
                    <a:pt x="21361" y="1837"/>
                    <a:pt x="24864" y="5348"/>
                    <a:pt x="26202" y="9641"/>
                  </a:cubicBezTo>
                  <a:cubicBezTo>
                    <a:pt x="26019" y="9615"/>
                    <a:pt x="25828" y="9606"/>
                    <a:pt x="25646" y="9606"/>
                  </a:cubicBezTo>
                  <a:cubicBezTo>
                    <a:pt x="25394" y="9606"/>
                    <a:pt x="25150" y="9624"/>
                    <a:pt x="24907" y="9659"/>
                  </a:cubicBezTo>
                  <a:cubicBezTo>
                    <a:pt x="23916" y="9789"/>
                    <a:pt x="23004" y="10180"/>
                    <a:pt x="22265" y="10780"/>
                  </a:cubicBezTo>
                  <a:cubicBezTo>
                    <a:pt x="20823" y="11944"/>
                    <a:pt x="20084" y="13891"/>
                    <a:pt x="20371" y="15724"/>
                  </a:cubicBezTo>
                  <a:cubicBezTo>
                    <a:pt x="20414" y="16028"/>
                    <a:pt x="20492" y="16333"/>
                    <a:pt x="20571" y="16628"/>
                  </a:cubicBezTo>
                  <a:cubicBezTo>
                    <a:pt x="20692" y="17141"/>
                    <a:pt x="20814" y="17627"/>
                    <a:pt x="20805" y="18132"/>
                  </a:cubicBezTo>
                  <a:cubicBezTo>
                    <a:pt x="20788" y="18974"/>
                    <a:pt x="20353" y="19809"/>
                    <a:pt x="19675" y="20313"/>
                  </a:cubicBezTo>
                  <a:cubicBezTo>
                    <a:pt x="19241" y="20634"/>
                    <a:pt x="18737" y="20817"/>
                    <a:pt x="18207" y="21008"/>
                  </a:cubicBezTo>
                  <a:cubicBezTo>
                    <a:pt x="17833" y="21138"/>
                    <a:pt x="17442" y="21286"/>
                    <a:pt x="17086" y="21477"/>
                  </a:cubicBezTo>
                  <a:cubicBezTo>
                    <a:pt x="16782" y="21634"/>
                    <a:pt x="16486" y="21842"/>
                    <a:pt x="16226" y="22086"/>
                  </a:cubicBezTo>
                  <a:cubicBezTo>
                    <a:pt x="15496" y="22755"/>
                    <a:pt x="14992" y="23676"/>
                    <a:pt x="14818" y="24675"/>
                  </a:cubicBezTo>
                  <a:cubicBezTo>
                    <a:pt x="14757" y="25058"/>
                    <a:pt x="14774" y="25414"/>
                    <a:pt x="14792" y="25770"/>
                  </a:cubicBezTo>
                  <a:cubicBezTo>
                    <a:pt x="14792" y="25883"/>
                    <a:pt x="14800" y="26005"/>
                    <a:pt x="14800" y="26126"/>
                  </a:cubicBezTo>
                  <a:cubicBezTo>
                    <a:pt x="14809" y="26292"/>
                    <a:pt x="14826" y="26457"/>
                    <a:pt x="14861" y="26630"/>
                  </a:cubicBezTo>
                  <a:cubicBezTo>
                    <a:pt x="14451" y="26668"/>
                    <a:pt x="14037" y="26688"/>
                    <a:pt x="13620" y="26688"/>
                  </a:cubicBezTo>
                  <a:cubicBezTo>
                    <a:pt x="12607" y="26688"/>
                    <a:pt x="11579" y="26573"/>
                    <a:pt x="10551" y="26326"/>
                  </a:cubicBezTo>
                  <a:cubicBezTo>
                    <a:pt x="10464" y="26300"/>
                    <a:pt x="10377" y="26283"/>
                    <a:pt x="10299" y="26257"/>
                  </a:cubicBezTo>
                  <a:cubicBezTo>
                    <a:pt x="10655" y="25987"/>
                    <a:pt x="10959" y="25692"/>
                    <a:pt x="11220" y="25370"/>
                  </a:cubicBezTo>
                  <a:cubicBezTo>
                    <a:pt x="11950" y="24467"/>
                    <a:pt x="12280" y="23328"/>
                    <a:pt x="12124" y="22268"/>
                  </a:cubicBezTo>
                  <a:cubicBezTo>
                    <a:pt x="11854" y="20426"/>
                    <a:pt x="10221" y="19148"/>
                    <a:pt x="8726" y="18705"/>
                  </a:cubicBezTo>
                  <a:cubicBezTo>
                    <a:pt x="8378" y="18601"/>
                    <a:pt x="8022" y="18523"/>
                    <a:pt x="7683" y="18453"/>
                  </a:cubicBezTo>
                  <a:cubicBezTo>
                    <a:pt x="7327" y="18384"/>
                    <a:pt x="6962" y="18314"/>
                    <a:pt x="6614" y="18201"/>
                  </a:cubicBezTo>
                  <a:cubicBezTo>
                    <a:pt x="6067" y="18036"/>
                    <a:pt x="5328" y="17697"/>
                    <a:pt x="4937" y="17037"/>
                  </a:cubicBezTo>
                  <a:cubicBezTo>
                    <a:pt x="4615" y="16498"/>
                    <a:pt x="4607" y="15637"/>
                    <a:pt x="5119" y="15264"/>
                  </a:cubicBezTo>
                  <a:cubicBezTo>
                    <a:pt x="5285" y="15151"/>
                    <a:pt x="5484" y="15081"/>
                    <a:pt x="5710" y="15012"/>
                  </a:cubicBezTo>
                  <a:cubicBezTo>
                    <a:pt x="6015" y="14907"/>
                    <a:pt x="6336" y="14812"/>
                    <a:pt x="6562" y="14542"/>
                  </a:cubicBezTo>
                  <a:cubicBezTo>
                    <a:pt x="6849" y="14204"/>
                    <a:pt x="6901" y="13673"/>
                    <a:pt x="6692" y="13230"/>
                  </a:cubicBezTo>
                  <a:cubicBezTo>
                    <a:pt x="6510" y="12839"/>
                    <a:pt x="6145" y="12526"/>
                    <a:pt x="5702" y="12379"/>
                  </a:cubicBezTo>
                  <a:cubicBezTo>
                    <a:pt x="5424" y="12284"/>
                    <a:pt x="5142" y="12261"/>
                    <a:pt x="4863" y="12261"/>
                  </a:cubicBezTo>
                  <a:cubicBezTo>
                    <a:pt x="4707" y="12261"/>
                    <a:pt x="4551" y="12268"/>
                    <a:pt x="4398" y="12274"/>
                  </a:cubicBezTo>
                  <a:cubicBezTo>
                    <a:pt x="4216" y="12283"/>
                    <a:pt x="4025" y="12292"/>
                    <a:pt x="3842" y="12292"/>
                  </a:cubicBezTo>
                  <a:cubicBezTo>
                    <a:pt x="3738" y="12283"/>
                    <a:pt x="3399" y="12257"/>
                    <a:pt x="3321" y="12057"/>
                  </a:cubicBezTo>
                  <a:cubicBezTo>
                    <a:pt x="3277" y="11909"/>
                    <a:pt x="3399" y="11744"/>
                    <a:pt x="3538" y="11675"/>
                  </a:cubicBezTo>
                  <a:cubicBezTo>
                    <a:pt x="3668" y="11614"/>
                    <a:pt x="3825" y="11588"/>
                    <a:pt x="3981" y="11570"/>
                  </a:cubicBezTo>
                  <a:cubicBezTo>
                    <a:pt x="4059" y="11562"/>
                    <a:pt x="4129" y="11553"/>
                    <a:pt x="4198" y="11536"/>
                  </a:cubicBezTo>
                  <a:cubicBezTo>
                    <a:pt x="4789" y="11431"/>
                    <a:pt x="5311" y="11066"/>
                    <a:pt x="5667" y="10502"/>
                  </a:cubicBezTo>
                  <a:cubicBezTo>
                    <a:pt x="6101" y="9815"/>
                    <a:pt x="6241" y="8937"/>
                    <a:pt x="6023" y="8164"/>
                  </a:cubicBezTo>
                  <a:cubicBezTo>
                    <a:pt x="5676" y="6904"/>
                    <a:pt x="4537" y="5852"/>
                    <a:pt x="3147" y="5505"/>
                  </a:cubicBezTo>
                  <a:cubicBezTo>
                    <a:pt x="4120" y="4245"/>
                    <a:pt x="5319" y="3158"/>
                    <a:pt x="6718" y="2298"/>
                  </a:cubicBezTo>
                  <a:cubicBezTo>
                    <a:pt x="8813" y="1012"/>
                    <a:pt x="11177" y="351"/>
                    <a:pt x="13584" y="351"/>
                  </a:cubicBezTo>
                  <a:close/>
                  <a:moveTo>
                    <a:pt x="13586" y="0"/>
                  </a:moveTo>
                  <a:cubicBezTo>
                    <a:pt x="11118" y="0"/>
                    <a:pt x="8691" y="682"/>
                    <a:pt x="6536" y="2003"/>
                  </a:cubicBezTo>
                  <a:cubicBezTo>
                    <a:pt x="4051" y="3523"/>
                    <a:pt x="2165" y="5757"/>
                    <a:pt x="1087" y="8407"/>
                  </a:cubicBezTo>
                  <a:cubicBezTo>
                    <a:pt x="1079" y="8425"/>
                    <a:pt x="1079" y="8433"/>
                    <a:pt x="1070" y="8442"/>
                  </a:cubicBezTo>
                  <a:cubicBezTo>
                    <a:pt x="1009" y="8607"/>
                    <a:pt x="948" y="8764"/>
                    <a:pt x="887" y="8929"/>
                  </a:cubicBezTo>
                  <a:cubicBezTo>
                    <a:pt x="870" y="8981"/>
                    <a:pt x="853" y="9024"/>
                    <a:pt x="835" y="9076"/>
                  </a:cubicBezTo>
                  <a:cubicBezTo>
                    <a:pt x="783" y="9215"/>
                    <a:pt x="740" y="9363"/>
                    <a:pt x="696" y="9511"/>
                  </a:cubicBezTo>
                  <a:cubicBezTo>
                    <a:pt x="670" y="9580"/>
                    <a:pt x="653" y="9650"/>
                    <a:pt x="627" y="9719"/>
                  </a:cubicBezTo>
                  <a:cubicBezTo>
                    <a:pt x="566" y="9937"/>
                    <a:pt x="505" y="10154"/>
                    <a:pt x="453" y="10371"/>
                  </a:cubicBezTo>
                  <a:cubicBezTo>
                    <a:pt x="97" y="11875"/>
                    <a:pt x="1" y="13404"/>
                    <a:pt x="149" y="14899"/>
                  </a:cubicBezTo>
                  <a:cubicBezTo>
                    <a:pt x="149" y="14916"/>
                    <a:pt x="149" y="14934"/>
                    <a:pt x="157" y="14942"/>
                  </a:cubicBezTo>
                  <a:cubicBezTo>
                    <a:pt x="166" y="15020"/>
                    <a:pt x="175" y="15099"/>
                    <a:pt x="183" y="15177"/>
                  </a:cubicBezTo>
                  <a:cubicBezTo>
                    <a:pt x="183" y="15212"/>
                    <a:pt x="192" y="15246"/>
                    <a:pt x="192" y="15272"/>
                  </a:cubicBezTo>
                  <a:cubicBezTo>
                    <a:pt x="201" y="15333"/>
                    <a:pt x="210" y="15394"/>
                    <a:pt x="218" y="15455"/>
                  </a:cubicBezTo>
                  <a:cubicBezTo>
                    <a:pt x="227" y="15507"/>
                    <a:pt x="236" y="15559"/>
                    <a:pt x="244" y="15611"/>
                  </a:cubicBezTo>
                  <a:cubicBezTo>
                    <a:pt x="244" y="15655"/>
                    <a:pt x="253" y="15690"/>
                    <a:pt x="262" y="15733"/>
                  </a:cubicBezTo>
                  <a:cubicBezTo>
                    <a:pt x="270" y="15803"/>
                    <a:pt x="288" y="15872"/>
                    <a:pt x="296" y="15942"/>
                  </a:cubicBezTo>
                  <a:cubicBezTo>
                    <a:pt x="305" y="15968"/>
                    <a:pt x="305" y="15994"/>
                    <a:pt x="314" y="16011"/>
                  </a:cubicBezTo>
                  <a:cubicBezTo>
                    <a:pt x="331" y="16107"/>
                    <a:pt x="349" y="16194"/>
                    <a:pt x="366" y="16281"/>
                  </a:cubicBezTo>
                  <a:cubicBezTo>
                    <a:pt x="366" y="16289"/>
                    <a:pt x="366" y="16289"/>
                    <a:pt x="366" y="16298"/>
                  </a:cubicBezTo>
                  <a:cubicBezTo>
                    <a:pt x="1052" y="19557"/>
                    <a:pt x="2930" y="22477"/>
                    <a:pt x="5658" y="24449"/>
                  </a:cubicBezTo>
                  <a:cubicBezTo>
                    <a:pt x="5658" y="24458"/>
                    <a:pt x="5667" y="24467"/>
                    <a:pt x="5676" y="24467"/>
                  </a:cubicBezTo>
                  <a:cubicBezTo>
                    <a:pt x="5832" y="24588"/>
                    <a:pt x="5997" y="24701"/>
                    <a:pt x="6171" y="24806"/>
                  </a:cubicBezTo>
                  <a:cubicBezTo>
                    <a:pt x="6188" y="24823"/>
                    <a:pt x="6214" y="24840"/>
                    <a:pt x="6232" y="24849"/>
                  </a:cubicBezTo>
                  <a:cubicBezTo>
                    <a:pt x="6388" y="24953"/>
                    <a:pt x="6545" y="25049"/>
                    <a:pt x="6701" y="25136"/>
                  </a:cubicBezTo>
                  <a:cubicBezTo>
                    <a:pt x="6736" y="25162"/>
                    <a:pt x="6771" y="25179"/>
                    <a:pt x="6805" y="25205"/>
                  </a:cubicBezTo>
                  <a:cubicBezTo>
                    <a:pt x="6953" y="25283"/>
                    <a:pt x="7101" y="25370"/>
                    <a:pt x="7257" y="25449"/>
                  </a:cubicBezTo>
                  <a:cubicBezTo>
                    <a:pt x="7309" y="25483"/>
                    <a:pt x="7362" y="25509"/>
                    <a:pt x="7422" y="25536"/>
                  </a:cubicBezTo>
                  <a:cubicBezTo>
                    <a:pt x="7553" y="25605"/>
                    <a:pt x="7692" y="25675"/>
                    <a:pt x="7831" y="25735"/>
                  </a:cubicBezTo>
                  <a:cubicBezTo>
                    <a:pt x="7900" y="25770"/>
                    <a:pt x="7970" y="25805"/>
                    <a:pt x="8039" y="25831"/>
                  </a:cubicBezTo>
                  <a:cubicBezTo>
                    <a:pt x="8170" y="25892"/>
                    <a:pt x="8300" y="25944"/>
                    <a:pt x="8430" y="26005"/>
                  </a:cubicBezTo>
                  <a:cubicBezTo>
                    <a:pt x="8509" y="26031"/>
                    <a:pt x="8587" y="26066"/>
                    <a:pt x="8665" y="26092"/>
                  </a:cubicBezTo>
                  <a:cubicBezTo>
                    <a:pt x="8787" y="26144"/>
                    <a:pt x="8917" y="26196"/>
                    <a:pt x="9047" y="26239"/>
                  </a:cubicBezTo>
                  <a:cubicBezTo>
                    <a:pt x="9126" y="26265"/>
                    <a:pt x="9213" y="26292"/>
                    <a:pt x="9291" y="26326"/>
                  </a:cubicBezTo>
                  <a:cubicBezTo>
                    <a:pt x="9421" y="26370"/>
                    <a:pt x="9560" y="26413"/>
                    <a:pt x="9691" y="26448"/>
                  </a:cubicBezTo>
                  <a:cubicBezTo>
                    <a:pt x="9951" y="26526"/>
                    <a:pt x="10203" y="26604"/>
                    <a:pt x="10464" y="26665"/>
                  </a:cubicBezTo>
                  <a:cubicBezTo>
                    <a:pt x="11524" y="26917"/>
                    <a:pt x="12576" y="27039"/>
                    <a:pt x="13618" y="27039"/>
                  </a:cubicBezTo>
                  <a:cubicBezTo>
                    <a:pt x="14105" y="27039"/>
                    <a:pt x="14583" y="27004"/>
                    <a:pt x="15061" y="26952"/>
                  </a:cubicBezTo>
                  <a:cubicBezTo>
                    <a:pt x="15070" y="26952"/>
                    <a:pt x="15070" y="26961"/>
                    <a:pt x="15078" y="26961"/>
                  </a:cubicBezTo>
                  <a:lnTo>
                    <a:pt x="15096" y="26961"/>
                  </a:lnTo>
                  <a:cubicBezTo>
                    <a:pt x="15148" y="26952"/>
                    <a:pt x="15200" y="26943"/>
                    <a:pt x="15261" y="26935"/>
                  </a:cubicBezTo>
                  <a:cubicBezTo>
                    <a:pt x="15304" y="26926"/>
                    <a:pt x="15348" y="26926"/>
                    <a:pt x="15400" y="26917"/>
                  </a:cubicBezTo>
                  <a:cubicBezTo>
                    <a:pt x="15548" y="26900"/>
                    <a:pt x="15687" y="26874"/>
                    <a:pt x="15834" y="26848"/>
                  </a:cubicBezTo>
                  <a:cubicBezTo>
                    <a:pt x="15861" y="26848"/>
                    <a:pt x="15895" y="26839"/>
                    <a:pt x="15921" y="26839"/>
                  </a:cubicBezTo>
                  <a:cubicBezTo>
                    <a:pt x="16086" y="26813"/>
                    <a:pt x="16252" y="26778"/>
                    <a:pt x="16417" y="26743"/>
                  </a:cubicBezTo>
                  <a:lnTo>
                    <a:pt x="16443" y="26735"/>
                  </a:lnTo>
                  <a:cubicBezTo>
                    <a:pt x="18094" y="26387"/>
                    <a:pt x="19641" y="25727"/>
                    <a:pt x="21022" y="24823"/>
                  </a:cubicBezTo>
                  <a:cubicBezTo>
                    <a:pt x="21031" y="24814"/>
                    <a:pt x="21040" y="24814"/>
                    <a:pt x="21057" y="24806"/>
                  </a:cubicBezTo>
                  <a:cubicBezTo>
                    <a:pt x="21188" y="24719"/>
                    <a:pt x="21318" y="24632"/>
                    <a:pt x="21440" y="24536"/>
                  </a:cubicBezTo>
                  <a:cubicBezTo>
                    <a:pt x="21492" y="24501"/>
                    <a:pt x="21535" y="24467"/>
                    <a:pt x="21587" y="24432"/>
                  </a:cubicBezTo>
                  <a:cubicBezTo>
                    <a:pt x="21674" y="24371"/>
                    <a:pt x="21761" y="24302"/>
                    <a:pt x="21848" y="24241"/>
                  </a:cubicBezTo>
                  <a:cubicBezTo>
                    <a:pt x="21918" y="24180"/>
                    <a:pt x="21996" y="24128"/>
                    <a:pt x="22065" y="24067"/>
                  </a:cubicBezTo>
                  <a:cubicBezTo>
                    <a:pt x="22117" y="24023"/>
                    <a:pt x="22178" y="23971"/>
                    <a:pt x="22239" y="23928"/>
                  </a:cubicBezTo>
                  <a:cubicBezTo>
                    <a:pt x="22326" y="23850"/>
                    <a:pt x="22422" y="23780"/>
                    <a:pt x="22508" y="23702"/>
                  </a:cubicBezTo>
                  <a:cubicBezTo>
                    <a:pt x="22543" y="23667"/>
                    <a:pt x="22569" y="23641"/>
                    <a:pt x="22604" y="23615"/>
                  </a:cubicBezTo>
                  <a:cubicBezTo>
                    <a:pt x="22717" y="23519"/>
                    <a:pt x="22821" y="23424"/>
                    <a:pt x="22926" y="23320"/>
                  </a:cubicBezTo>
                  <a:cubicBezTo>
                    <a:pt x="22934" y="23311"/>
                    <a:pt x="22943" y="23302"/>
                    <a:pt x="22952" y="23293"/>
                  </a:cubicBezTo>
                  <a:cubicBezTo>
                    <a:pt x="24168" y="22138"/>
                    <a:pt x="25176" y="20756"/>
                    <a:pt x="25898" y="19183"/>
                  </a:cubicBezTo>
                  <a:cubicBezTo>
                    <a:pt x="25906" y="19166"/>
                    <a:pt x="25915" y="19140"/>
                    <a:pt x="25924" y="19122"/>
                  </a:cubicBezTo>
                  <a:cubicBezTo>
                    <a:pt x="25985" y="18992"/>
                    <a:pt x="26045" y="18853"/>
                    <a:pt x="26106" y="18722"/>
                  </a:cubicBezTo>
                  <a:cubicBezTo>
                    <a:pt x="26115" y="18679"/>
                    <a:pt x="26132" y="18636"/>
                    <a:pt x="26150" y="18601"/>
                  </a:cubicBezTo>
                  <a:cubicBezTo>
                    <a:pt x="26202" y="18479"/>
                    <a:pt x="26245" y="18357"/>
                    <a:pt x="26289" y="18236"/>
                  </a:cubicBezTo>
                  <a:cubicBezTo>
                    <a:pt x="26315" y="18175"/>
                    <a:pt x="26341" y="18114"/>
                    <a:pt x="26358" y="18045"/>
                  </a:cubicBezTo>
                  <a:cubicBezTo>
                    <a:pt x="26402" y="17940"/>
                    <a:pt x="26436" y="17836"/>
                    <a:pt x="26471" y="17732"/>
                  </a:cubicBezTo>
                  <a:cubicBezTo>
                    <a:pt x="26497" y="17645"/>
                    <a:pt x="26532" y="17549"/>
                    <a:pt x="26558" y="17454"/>
                  </a:cubicBezTo>
                  <a:cubicBezTo>
                    <a:pt x="26584" y="17375"/>
                    <a:pt x="26610" y="17289"/>
                    <a:pt x="26628" y="17210"/>
                  </a:cubicBezTo>
                  <a:cubicBezTo>
                    <a:pt x="26680" y="17037"/>
                    <a:pt x="26723" y="16854"/>
                    <a:pt x="26767" y="16672"/>
                  </a:cubicBezTo>
                  <a:cubicBezTo>
                    <a:pt x="26801" y="16541"/>
                    <a:pt x="26828" y="16411"/>
                    <a:pt x="26862" y="16281"/>
                  </a:cubicBezTo>
                  <a:cubicBezTo>
                    <a:pt x="26862" y="16246"/>
                    <a:pt x="26871" y="16211"/>
                    <a:pt x="26880" y="16185"/>
                  </a:cubicBezTo>
                  <a:cubicBezTo>
                    <a:pt x="26897" y="16072"/>
                    <a:pt x="26923" y="15968"/>
                    <a:pt x="26940" y="15855"/>
                  </a:cubicBezTo>
                  <a:cubicBezTo>
                    <a:pt x="26940" y="15829"/>
                    <a:pt x="26949" y="15811"/>
                    <a:pt x="26949" y="15785"/>
                  </a:cubicBezTo>
                  <a:cubicBezTo>
                    <a:pt x="27201" y="14334"/>
                    <a:pt x="27201" y="12891"/>
                    <a:pt x="26984" y="11501"/>
                  </a:cubicBezTo>
                  <a:cubicBezTo>
                    <a:pt x="26984" y="11492"/>
                    <a:pt x="26984" y="11492"/>
                    <a:pt x="26984" y="11484"/>
                  </a:cubicBezTo>
                  <a:cubicBezTo>
                    <a:pt x="26967" y="11362"/>
                    <a:pt x="26940" y="11232"/>
                    <a:pt x="26923" y="11101"/>
                  </a:cubicBezTo>
                  <a:cubicBezTo>
                    <a:pt x="26914" y="11084"/>
                    <a:pt x="26914" y="11066"/>
                    <a:pt x="26914" y="11049"/>
                  </a:cubicBezTo>
                  <a:cubicBezTo>
                    <a:pt x="26888" y="10919"/>
                    <a:pt x="26862" y="10788"/>
                    <a:pt x="26836" y="10658"/>
                  </a:cubicBezTo>
                  <a:cubicBezTo>
                    <a:pt x="26819" y="10615"/>
                    <a:pt x="26810" y="10571"/>
                    <a:pt x="26801" y="10528"/>
                  </a:cubicBezTo>
                  <a:cubicBezTo>
                    <a:pt x="26784" y="10449"/>
                    <a:pt x="26767" y="10380"/>
                    <a:pt x="26749" y="10302"/>
                  </a:cubicBezTo>
                  <a:cubicBezTo>
                    <a:pt x="26732" y="10232"/>
                    <a:pt x="26715" y="10163"/>
                    <a:pt x="26697" y="10084"/>
                  </a:cubicBezTo>
                  <a:cubicBezTo>
                    <a:pt x="26680" y="10050"/>
                    <a:pt x="26671" y="10006"/>
                    <a:pt x="26662" y="9963"/>
                  </a:cubicBezTo>
                  <a:cubicBezTo>
                    <a:pt x="26645" y="9911"/>
                    <a:pt x="26628" y="9850"/>
                    <a:pt x="26610" y="9798"/>
                  </a:cubicBezTo>
                  <a:cubicBezTo>
                    <a:pt x="26610" y="9789"/>
                    <a:pt x="26610" y="9789"/>
                    <a:pt x="26610" y="9780"/>
                  </a:cubicBezTo>
                  <a:cubicBezTo>
                    <a:pt x="25298" y="5261"/>
                    <a:pt x="21657" y="1551"/>
                    <a:pt x="16756" y="378"/>
                  </a:cubicBezTo>
                  <a:cubicBezTo>
                    <a:pt x="15704" y="125"/>
                    <a:pt x="14641" y="0"/>
                    <a:pt x="135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03;p48"/>
            <p:cNvSpPr/>
            <p:nvPr/>
          </p:nvSpPr>
          <p:spPr>
            <a:xfrm>
              <a:off x="4084112" y="3358203"/>
              <a:ext cx="335689" cy="308027"/>
            </a:xfrm>
            <a:custGeom>
              <a:avLst/>
              <a:gdLst/>
              <a:ahLst/>
              <a:cxnLst/>
              <a:rect l="l" t="t" r="r" b="b"/>
              <a:pathLst>
                <a:path w="4563" h="4187" extrusionOk="0">
                  <a:moveTo>
                    <a:pt x="1530" y="467"/>
                  </a:moveTo>
                  <a:lnTo>
                    <a:pt x="2929" y="3665"/>
                  </a:lnTo>
                  <a:cubicBezTo>
                    <a:pt x="2690" y="3779"/>
                    <a:pt x="2427" y="3839"/>
                    <a:pt x="2162" y="3839"/>
                  </a:cubicBezTo>
                  <a:cubicBezTo>
                    <a:pt x="1856" y="3839"/>
                    <a:pt x="1548" y="3759"/>
                    <a:pt x="1269" y="3587"/>
                  </a:cubicBezTo>
                  <a:cubicBezTo>
                    <a:pt x="869" y="3344"/>
                    <a:pt x="591" y="2961"/>
                    <a:pt x="478" y="2510"/>
                  </a:cubicBezTo>
                  <a:cubicBezTo>
                    <a:pt x="365" y="2058"/>
                    <a:pt x="435" y="1588"/>
                    <a:pt x="678" y="1189"/>
                  </a:cubicBezTo>
                  <a:cubicBezTo>
                    <a:pt x="878" y="850"/>
                    <a:pt x="1191" y="606"/>
                    <a:pt x="1530" y="467"/>
                  </a:cubicBezTo>
                  <a:close/>
                  <a:moveTo>
                    <a:pt x="2176" y="0"/>
                  </a:moveTo>
                  <a:cubicBezTo>
                    <a:pt x="1466" y="0"/>
                    <a:pt x="772" y="362"/>
                    <a:pt x="383" y="1015"/>
                  </a:cubicBezTo>
                  <a:cubicBezTo>
                    <a:pt x="87" y="1493"/>
                    <a:pt x="0" y="2058"/>
                    <a:pt x="139" y="2596"/>
                  </a:cubicBezTo>
                  <a:cubicBezTo>
                    <a:pt x="270" y="3135"/>
                    <a:pt x="608" y="3596"/>
                    <a:pt x="1086" y="3883"/>
                  </a:cubicBezTo>
                  <a:cubicBezTo>
                    <a:pt x="1425" y="4091"/>
                    <a:pt x="1799" y="4187"/>
                    <a:pt x="2164" y="4187"/>
                  </a:cubicBezTo>
                  <a:cubicBezTo>
                    <a:pt x="2877" y="4187"/>
                    <a:pt x="3572" y="3830"/>
                    <a:pt x="3963" y="3179"/>
                  </a:cubicBezTo>
                  <a:cubicBezTo>
                    <a:pt x="4563" y="2188"/>
                    <a:pt x="4241" y="902"/>
                    <a:pt x="3250" y="302"/>
                  </a:cubicBezTo>
                  <a:cubicBezTo>
                    <a:pt x="2915" y="98"/>
                    <a:pt x="2543" y="0"/>
                    <a:pt x="21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04;p48"/>
            <p:cNvSpPr/>
            <p:nvPr/>
          </p:nvSpPr>
          <p:spPr>
            <a:xfrm>
              <a:off x="4722092" y="3358130"/>
              <a:ext cx="319136" cy="308101"/>
            </a:xfrm>
            <a:custGeom>
              <a:avLst/>
              <a:gdLst/>
              <a:ahLst/>
              <a:cxnLst/>
              <a:rect l="l" t="t" r="r" b="b"/>
              <a:pathLst>
                <a:path w="4338" h="4188" extrusionOk="0">
                  <a:moveTo>
                    <a:pt x="1530" y="477"/>
                  </a:moveTo>
                  <a:lnTo>
                    <a:pt x="2930" y="3666"/>
                  </a:lnTo>
                  <a:cubicBezTo>
                    <a:pt x="2825" y="3719"/>
                    <a:pt x="2704" y="3762"/>
                    <a:pt x="2591" y="3788"/>
                  </a:cubicBezTo>
                  <a:cubicBezTo>
                    <a:pt x="2447" y="3823"/>
                    <a:pt x="2303" y="3841"/>
                    <a:pt x="2160" y="3841"/>
                  </a:cubicBezTo>
                  <a:cubicBezTo>
                    <a:pt x="1845" y="3841"/>
                    <a:pt x="1539" y="3756"/>
                    <a:pt x="1270" y="3588"/>
                  </a:cubicBezTo>
                  <a:cubicBezTo>
                    <a:pt x="870" y="3345"/>
                    <a:pt x="583" y="2962"/>
                    <a:pt x="470" y="2511"/>
                  </a:cubicBezTo>
                  <a:cubicBezTo>
                    <a:pt x="366" y="2059"/>
                    <a:pt x="435" y="1589"/>
                    <a:pt x="670" y="1190"/>
                  </a:cubicBezTo>
                  <a:cubicBezTo>
                    <a:pt x="879" y="859"/>
                    <a:pt x="1174" y="616"/>
                    <a:pt x="1530" y="477"/>
                  </a:cubicBezTo>
                  <a:close/>
                  <a:moveTo>
                    <a:pt x="2164" y="1"/>
                  </a:moveTo>
                  <a:cubicBezTo>
                    <a:pt x="1999" y="1"/>
                    <a:pt x="1833" y="20"/>
                    <a:pt x="1669" y="60"/>
                  </a:cubicBezTo>
                  <a:cubicBezTo>
                    <a:pt x="1122" y="199"/>
                    <a:pt x="661" y="538"/>
                    <a:pt x="375" y="1016"/>
                  </a:cubicBezTo>
                  <a:cubicBezTo>
                    <a:pt x="88" y="1494"/>
                    <a:pt x="1" y="2059"/>
                    <a:pt x="131" y="2597"/>
                  </a:cubicBezTo>
                  <a:cubicBezTo>
                    <a:pt x="270" y="3136"/>
                    <a:pt x="609" y="3597"/>
                    <a:pt x="1087" y="3884"/>
                  </a:cubicBezTo>
                  <a:cubicBezTo>
                    <a:pt x="1417" y="4084"/>
                    <a:pt x="1791" y="4188"/>
                    <a:pt x="2165" y="4188"/>
                  </a:cubicBezTo>
                  <a:cubicBezTo>
                    <a:pt x="2330" y="4188"/>
                    <a:pt x="2504" y="4170"/>
                    <a:pt x="2669" y="4127"/>
                  </a:cubicBezTo>
                  <a:cubicBezTo>
                    <a:pt x="3216" y="3997"/>
                    <a:pt x="3668" y="3658"/>
                    <a:pt x="3964" y="3180"/>
                  </a:cubicBezTo>
                  <a:cubicBezTo>
                    <a:pt x="4250" y="2702"/>
                    <a:pt x="4337" y="2137"/>
                    <a:pt x="4198" y="1598"/>
                  </a:cubicBezTo>
                  <a:cubicBezTo>
                    <a:pt x="4068" y="1051"/>
                    <a:pt x="3729" y="590"/>
                    <a:pt x="3251" y="303"/>
                  </a:cubicBezTo>
                  <a:cubicBezTo>
                    <a:pt x="2918" y="104"/>
                    <a:pt x="2543" y="1"/>
                    <a:pt x="21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05;p48"/>
            <p:cNvSpPr/>
            <p:nvPr/>
          </p:nvSpPr>
          <p:spPr>
            <a:xfrm>
              <a:off x="4173571" y="3225119"/>
              <a:ext cx="161186" cy="51939"/>
            </a:xfrm>
            <a:custGeom>
              <a:avLst/>
              <a:gdLst/>
              <a:ahLst/>
              <a:cxnLst/>
              <a:rect l="l" t="t" r="r" b="b"/>
              <a:pathLst>
                <a:path w="2191" h="706" extrusionOk="0">
                  <a:moveTo>
                    <a:pt x="1111" y="1"/>
                  </a:moveTo>
                  <a:cubicBezTo>
                    <a:pt x="776" y="1"/>
                    <a:pt x="434" y="131"/>
                    <a:pt x="88" y="391"/>
                  </a:cubicBezTo>
                  <a:cubicBezTo>
                    <a:pt x="9" y="451"/>
                    <a:pt x="1" y="564"/>
                    <a:pt x="53" y="634"/>
                  </a:cubicBezTo>
                  <a:cubicBezTo>
                    <a:pt x="88" y="686"/>
                    <a:pt x="140" y="703"/>
                    <a:pt x="192" y="703"/>
                  </a:cubicBezTo>
                  <a:cubicBezTo>
                    <a:pt x="227" y="703"/>
                    <a:pt x="270" y="695"/>
                    <a:pt x="296" y="669"/>
                  </a:cubicBezTo>
                  <a:cubicBezTo>
                    <a:pt x="503" y="512"/>
                    <a:pt x="774" y="350"/>
                    <a:pt x="1099" y="350"/>
                  </a:cubicBezTo>
                  <a:cubicBezTo>
                    <a:pt x="1335" y="350"/>
                    <a:pt x="1598" y="435"/>
                    <a:pt x="1887" y="669"/>
                  </a:cubicBezTo>
                  <a:cubicBezTo>
                    <a:pt x="1919" y="694"/>
                    <a:pt x="1956" y="706"/>
                    <a:pt x="1993" y="706"/>
                  </a:cubicBezTo>
                  <a:cubicBezTo>
                    <a:pt x="2044" y="706"/>
                    <a:pt x="2094" y="683"/>
                    <a:pt x="2130" y="643"/>
                  </a:cubicBezTo>
                  <a:cubicBezTo>
                    <a:pt x="2191" y="564"/>
                    <a:pt x="2182" y="460"/>
                    <a:pt x="2104" y="399"/>
                  </a:cubicBezTo>
                  <a:cubicBezTo>
                    <a:pt x="1781" y="133"/>
                    <a:pt x="1449" y="1"/>
                    <a:pt x="11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06;p48"/>
            <p:cNvSpPr/>
            <p:nvPr/>
          </p:nvSpPr>
          <p:spPr>
            <a:xfrm>
              <a:off x="4801398" y="3225119"/>
              <a:ext cx="161849" cy="51939"/>
            </a:xfrm>
            <a:custGeom>
              <a:avLst/>
              <a:gdLst/>
              <a:ahLst/>
              <a:cxnLst/>
              <a:rect l="l" t="t" r="r" b="b"/>
              <a:pathLst>
                <a:path w="2200" h="706" extrusionOk="0">
                  <a:moveTo>
                    <a:pt x="1116" y="1"/>
                  </a:moveTo>
                  <a:cubicBezTo>
                    <a:pt x="780" y="1"/>
                    <a:pt x="438" y="131"/>
                    <a:pt x="96" y="391"/>
                  </a:cubicBezTo>
                  <a:cubicBezTo>
                    <a:pt x="18" y="451"/>
                    <a:pt x="1" y="564"/>
                    <a:pt x="61" y="634"/>
                  </a:cubicBezTo>
                  <a:cubicBezTo>
                    <a:pt x="96" y="686"/>
                    <a:pt x="148" y="703"/>
                    <a:pt x="200" y="703"/>
                  </a:cubicBezTo>
                  <a:cubicBezTo>
                    <a:pt x="235" y="703"/>
                    <a:pt x="270" y="695"/>
                    <a:pt x="305" y="669"/>
                  </a:cubicBezTo>
                  <a:cubicBezTo>
                    <a:pt x="511" y="512"/>
                    <a:pt x="782" y="350"/>
                    <a:pt x="1108" y="350"/>
                  </a:cubicBezTo>
                  <a:cubicBezTo>
                    <a:pt x="1343" y="350"/>
                    <a:pt x="1607" y="435"/>
                    <a:pt x="1895" y="669"/>
                  </a:cubicBezTo>
                  <a:cubicBezTo>
                    <a:pt x="1928" y="694"/>
                    <a:pt x="1965" y="706"/>
                    <a:pt x="2002" y="706"/>
                  </a:cubicBezTo>
                  <a:cubicBezTo>
                    <a:pt x="2053" y="706"/>
                    <a:pt x="2103" y="683"/>
                    <a:pt x="2138" y="643"/>
                  </a:cubicBezTo>
                  <a:cubicBezTo>
                    <a:pt x="2199" y="564"/>
                    <a:pt x="2190" y="460"/>
                    <a:pt x="2112" y="399"/>
                  </a:cubicBezTo>
                  <a:cubicBezTo>
                    <a:pt x="1789" y="133"/>
                    <a:pt x="1456" y="1"/>
                    <a:pt x="11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907;p48"/>
            <p:cNvSpPr/>
            <p:nvPr/>
          </p:nvSpPr>
          <p:spPr>
            <a:xfrm>
              <a:off x="4007381" y="3677046"/>
              <a:ext cx="289047" cy="87030"/>
            </a:xfrm>
            <a:custGeom>
              <a:avLst/>
              <a:gdLst/>
              <a:ahLst/>
              <a:cxnLst/>
              <a:rect l="l" t="t" r="r" b="b"/>
              <a:pathLst>
                <a:path w="3929" h="1183" extrusionOk="0">
                  <a:moveTo>
                    <a:pt x="1964" y="1"/>
                  </a:moveTo>
                  <a:cubicBezTo>
                    <a:pt x="878" y="1"/>
                    <a:pt x="0" y="261"/>
                    <a:pt x="0" y="591"/>
                  </a:cubicBezTo>
                  <a:cubicBezTo>
                    <a:pt x="0" y="922"/>
                    <a:pt x="878" y="1182"/>
                    <a:pt x="1964" y="1182"/>
                  </a:cubicBezTo>
                  <a:cubicBezTo>
                    <a:pt x="3051" y="1182"/>
                    <a:pt x="3928" y="922"/>
                    <a:pt x="3928" y="591"/>
                  </a:cubicBezTo>
                  <a:cubicBezTo>
                    <a:pt x="3928" y="261"/>
                    <a:pt x="3051" y="1"/>
                    <a:pt x="19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908;p48"/>
            <p:cNvSpPr/>
            <p:nvPr/>
          </p:nvSpPr>
          <p:spPr>
            <a:xfrm>
              <a:off x="3994580" y="3664245"/>
              <a:ext cx="314648" cy="112632"/>
            </a:xfrm>
            <a:custGeom>
              <a:avLst/>
              <a:gdLst/>
              <a:ahLst/>
              <a:cxnLst/>
              <a:rect l="l" t="t" r="r" b="b"/>
              <a:pathLst>
                <a:path w="4277" h="1531" extrusionOk="0">
                  <a:moveTo>
                    <a:pt x="2138" y="348"/>
                  </a:moveTo>
                  <a:cubicBezTo>
                    <a:pt x="3303" y="348"/>
                    <a:pt x="3929" y="644"/>
                    <a:pt x="3929" y="765"/>
                  </a:cubicBezTo>
                  <a:cubicBezTo>
                    <a:pt x="3929" y="887"/>
                    <a:pt x="3303" y="1183"/>
                    <a:pt x="2138" y="1183"/>
                  </a:cubicBezTo>
                  <a:cubicBezTo>
                    <a:pt x="974" y="1183"/>
                    <a:pt x="348" y="887"/>
                    <a:pt x="348" y="765"/>
                  </a:cubicBezTo>
                  <a:cubicBezTo>
                    <a:pt x="348" y="644"/>
                    <a:pt x="974" y="348"/>
                    <a:pt x="2138" y="348"/>
                  </a:cubicBezTo>
                  <a:close/>
                  <a:moveTo>
                    <a:pt x="2138" y="1"/>
                  </a:moveTo>
                  <a:cubicBezTo>
                    <a:pt x="1113" y="1"/>
                    <a:pt x="1" y="244"/>
                    <a:pt x="1" y="765"/>
                  </a:cubicBezTo>
                  <a:cubicBezTo>
                    <a:pt x="1" y="1296"/>
                    <a:pt x="1113" y="1530"/>
                    <a:pt x="2138" y="1530"/>
                  </a:cubicBezTo>
                  <a:cubicBezTo>
                    <a:pt x="3164" y="1530"/>
                    <a:pt x="4276" y="1296"/>
                    <a:pt x="4276" y="765"/>
                  </a:cubicBezTo>
                  <a:cubicBezTo>
                    <a:pt x="4276" y="244"/>
                    <a:pt x="3164" y="1"/>
                    <a:pt x="21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909;p48"/>
            <p:cNvSpPr/>
            <p:nvPr/>
          </p:nvSpPr>
          <p:spPr>
            <a:xfrm>
              <a:off x="4837225" y="3677046"/>
              <a:ext cx="289047" cy="87030"/>
            </a:xfrm>
            <a:custGeom>
              <a:avLst/>
              <a:gdLst/>
              <a:ahLst/>
              <a:cxnLst/>
              <a:rect l="l" t="t" r="r" b="b"/>
              <a:pathLst>
                <a:path w="3929" h="1183" extrusionOk="0">
                  <a:moveTo>
                    <a:pt x="1964" y="1"/>
                  </a:moveTo>
                  <a:cubicBezTo>
                    <a:pt x="878" y="1"/>
                    <a:pt x="0" y="261"/>
                    <a:pt x="0" y="591"/>
                  </a:cubicBezTo>
                  <a:cubicBezTo>
                    <a:pt x="0" y="922"/>
                    <a:pt x="878" y="1182"/>
                    <a:pt x="1964" y="1182"/>
                  </a:cubicBezTo>
                  <a:cubicBezTo>
                    <a:pt x="3050" y="1182"/>
                    <a:pt x="3928" y="922"/>
                    <a:pt x="3928" y="591"/>
                  </a:cubicBezTo>
                  <a:cubicBezTo>
                    <a:pt x="3928" y="261"/>
                    <a:pt x="3050" y="1"/>
                    <a:pt x="19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910;p48"/>
            <p:cNvSpPr/>
            <p:nvPr/>
          </p:nvSpPr>
          <p:spPr>
            <a:xfrm>
              <a:off x="4824425" y="3664245"/>
              <a:ext cx="314575" cy="112632"/>
            </a:xfrm>
            <a:custGeom>
              <a:avLst/>
              <a:gdLst/>
              <a:ahLst/>
              <a:cxnLst/>
              <a:rect l="l" t="t" r="r" b="b"/>
              <a:pathLst>
                <a:path w="4276" h="1531" extrusionOk="0">
                  <a:moveTo>
                    <a:pt x="2138" y="348"/>
                  </a:moveTo>
                  <a:cubicBezTo>
                    <a:pt x="3303" y="348"/>
                    <a:pt x="3928" y="644"/>
                    <a:pt x="3928" y="765"/>
                  </a:cubicBezTo>
                  <a:cubicBezTo>
                    <a:pt x="3928" y="887"/>
                    <a:pt x="3303" y="1183"/>
                    <a:pt x="2138" y="1183"/>
                  </a:cubicBezTo>
                  <a:cubicBezTo>
                    <a:pt x="974" y="1183"/>
                    <a:pt x="348" y="887"/>
                    <a:pt x="348" y="765"/>
                  </a:cubicBezTo>
                  <a:cubicBezTo>
                    <a:pt x="348" y="644"/>
                    <a:pt x="974" y="348"/>
                    <a:pt x="2138" y="348"/>
                  </a:cubicBezTo>
                  <a:close/>
                  <a:moveTo>
                    <a:pt x="2138" y="1"/>
                  </a:moveTo>
                  <a:cubicBezTo>
                    <a:pt x="1113" y="1"/>
                    <a:pt x="0" y="244"/>
                    <a:pt x="0" y="765"/>
                  </a:cubicBezTo>
                  <a:cubicBezTo>
                    <a:pt x="0" y="1296"/>
                    <a:pt x="1113" y="1530"/>
                    <a:pt x="2138" y="1530"/>
                  </a:cubicBezTo>
                  <a:cubicBezTo>
                    <a:pt x="3164" y="1530"/>
                    <a:pt x="4276" y="1296"/>
                    <a:pt x="4276" y="765"/>
                  </a:cubicBezTo>
                  <a:cubicBezTo>
                    <a:pt x="4276" y="244"/>
                    <a:pt x="3164" y="1"/>
                    <a:pt x="21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 name="Google Shape;2476;p72"/>
          <p:cNvGrpSpPr/>
          <p:nvPr/>
        </p:nvGrpSpPr>
        <p:grpSpPr>
          <a:xfrm>
            <a:off x="7349363" y="2246951"/>
            <a:ext cx="722519" cy="677163"/>
            <a:chOff x="7264384" y="3550526"/>
            <a:chExt cx="410279" cy="399129"/>
          </a:xfrm>
        </p:grpSpPr>
        <p:sp>
          <p:nvSpPr>
            <p:cNvPr id="106" name="Google Shape;2477;p72"/>
            <p:cNvSpPr/>
            <p:nvPr/>
          </p:nvSpPr>
          <p:spPr>
            <a:xfrm>
              <a:off x="7287503" y="3556384"/>
              <a:ext cx="381051" cy="375351"/>
            </a:xfrm>
            <a:custGeom>
              <a:avLst/>
              <a:gdLst/>
              <a:ahLst/>
              <a:cxnLst/>
              <a:rect l="l" t="t" r="r" b="b"/>
              <a:pathLst>
                <a:path w="16779" h="16528" extrusionOk="0">
                  <a:moveTo>
                    <a:pt x="8181" y="1"/>
                  </a:moveTo>
                  <a:cubicBezTo>
                    <a:pt x="3658" y="1"/>
                    <a:pt x="0" y="3691"/>
                    <a:pt x="53" y="8226"/>
                  </a:cubicBezTo>
                  <a:cubicBezTo>
                    <a:pt x="115" y="12691"/>
                    <a:pt x="3719" y="16239"/>
                    <a:pt x="8174" y="16239"/>
                  </a:cubicBezTo>
                  <a:cubicBezTo>
                    <a:pt x="8223" y="16239"/>
                    <a:pt x="8273" y="16238"/>
                    <a:pt x="8323" y="16237"/>
                  </a:cubicBezTo>
                  <a:cubicBezTo>
                    <a:pt x="9572" y="16220"/>
                    <a:pt x="10758" y="15907"/>
                    <a:pt x="11811" y="15381"/>
                  </a:cubicBezTo>
                  <a:cubicBezTo>
                    <a:pt x="11884" y="15345"/>
                    <a:pt x="11960" y="15326"/>
                    <a:pt x="12037" y="15326"/>
                  </a:cubicBezTo>
                  <a:cubicBezTo>
                    <a:pt x="12092" y="15326"/>
                    <a:pt x="12148" y="15336"/>
                    <a:pt x="12204" y="15354"/>
                  </a:cubicBezTo>
                  <a:lnTo>
                    <a:pt x="15156" y="16460"/>
                  </a:lnTo>
                  <a:cubicBezTo>
                    <a:pt x="15282" y="16506"/>
                    <a:pt x="15406" y="16528"/>
                    <a:pt x="15526" y="16528"/>
                  </a:cubicBezTo>
                  <a:cubicBezTo>
                    <a:pt x="16221" y="16528"/>
                    <a:pt x="16779" y="15819"/>
                    <a:pt x="16512" y="15104"/>
                  </a:cubicBezTo>
                  <a:lnTo>
                    <a:pt x="15406" y="12152"/>
                  </a:lnTo>
                  <a:cubicBezTo>
                    <a:pt x="15362" y="12018"/>
                    <a:pt x="15371" y="11884"/>
                    <a:pt x="15433" y="11759"/>
                  </a:cubicBezTo>
                  <a:cubicBezTo>
                    <a:pt x="15959" y="10706"/>
                    <a:pt x="16272" y="9520"/>
                    <a:pt x="16289" y="8271"/>
                  </a:cubicBezTo>
                  <a:cubicBezTo>
                    <a:pt x="16370" y="3748"/>
                    <a:pt x="12792" y="64"/>
                    <a:pt x="8278" y="1"/>
                  </a:cubicBezTo>
                  <a:cubicBezTo>
                    <a:pt x="8246" y="1"/>
                    <a:pt x="8213" y="1"/>
                    <a:pt x="81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478;p72"/>
            <p:cNvSpPr/>
            <p:nvPr/>
          </p:nvSpPr>
          <p:spPr>
            <a:xfrm flipV="1">
              <a:off x="7310984" y="3550526"/>
              <a:ext cx="324185" cy="42603"/>
            </a:xfrm>
            <a:custGeom>
              <a:avLst/>
              <a:gdLst/>
              <a:ahLst/>
              <a:cxnLst/>
              <a:rect l="l" t="t" r="r" b="b"/>
              <a:pathLst>
                <a:path w="14275" h="13003" extrusionOk="0">
                  <a:moveTo>
                    <a:pt x="7137" y="0"/>
                  </a:moveTo>
                  <a:cubicBezTo>
                    <a:pt x="5474" y="0"/>
                    <a:pt x="3810" y="636"/>
                    <a:pt x="2543" y="1907"/>
                  </a:cubicBezTo>
                  <a:cubicBezTo>
                    <a:pt x="0" y="4449"/>
                    <a:pt x="0" y="8562"/>
                    <a:pt x="2543" y="11096"/>
                  </a:cubicBezTo>
                  <a:cubicBezTo>
                    <a:pt x="3810" y="12367"/>
                    <a:pt x="5474" y="13002"/>
                    <a:pt x="7137" y="13002"/>
                  </a:cubicBezTo>
                  <a:cubicBezTo>
                    <a:pt x="8801" y="13002"/>
                    <a:pt x="10465" y="12367"/>
                    <a:pt x="11732" y="11096"/>
                  </a:cubicBezTo>
                  <a:cubicBezTo>
                    <a:pt x="14274" y="8562"/>
                    <a:pt x="14274" y="4449"/>
                    <a:pt x="11732" y="1907"/>
                  </a:cubicBezTo>
                  <a:cubicBezTo>
                    <a:pt x="10465" y="636"/>
                    <a:pt x="8801" y="0"/>
                    <a:pt x="713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479;p72"/>
            <p:cNvSpPr/>
            <p:nvPr/>
          </p:nvSpPr>
          <p:spPr>
            <a:xfrm>
              <a:off x="7387153" y="3730638"/>
              <a:ext cx="46419" cy="36881"/>
            </a:xfrm>
            <a:custGeom>
              <a:avLst/>
              <a:gdLst/>
              <a:ahLst/>
              <a:cxnLst/>
              <a:rect l="l" t="t" r="r" b="b"/>
              <a:pathLst>
                <a:path w="2044" h="1624" extrusionOk="0">
                  <a:moveTo>
                    <a:pt x="1027" y="0"/>
                  </a:moveTo>
                  <a:cubicBezTo>
                    <a:pt x="456" y="0"/>
                    <a:pt x="1" y="366"/>
                    <a:pt x="1" y="812"/>
                  </a:cubicBezTo>
                  <a:cubicBezTo>
                    <a:pt x="1" y="1258"/>
                    <a:pt x="456" y="1624"/>
                    <a:pt x="1027" y="1624"/>
                  </a:cubicBezTo>
                  <a:cubicBezTo>
                    <a:pt x="1589" y="1624"/>
                    <a:pt x="2044" y="1258"/>
                    <a:pt x="2044" y="812"/>
                  </a:cubicBezTo>
                  <a:cubicBezTo>
                    <a:pt x="2044" y="366"/>
                    <a:pt x="1589" y="0"/>
                    <a:pt x="10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480;p72"/>
            <p:cNvSpPr/>
            <p:nvPr/>
          </p:nvSpPr>
          <p:spPr>
            <a:xfrm>
              <a:off x="7512761" y="3730638"/>
              <a:ext cx="46215" cy="36881"/>
            </a:xfrm>
            <a:custGeom>
              <a:avLst/>
              <a:gdLst/>
              <a:ahLst/>
              <a:cxnLst/>
              <a:rect l="l" t="t" r="r" b="b"/>
              <a:pathLst>
                <a:path w="2035" h="1624" extrusionOk="0">
                  <a:moveTo>
                    <a:pt x="1018" y="0"/>
                  </a:moveTo>
                  <a:cubicBezTo>
                    <a:pt x="456" y="0"/>
                    <a:pt x="1" y="366"/>
                    <a:pt x="1" y="812"/>
                  </a:cubicBezTo>
                  <a:cubicBezTo>
                    <a:pt x="1" y="1258"/>
                    <a:pt x="456" y="1624"/>
                    <a:pt x="1018" y="1624"/>
                  </a:cubicBezTo>
                  <a:cubicBezTo>
                    <a:pt x="1580" y="1624"/>
                    <a:pt x="2035" y="1258"/>
                    <a:pt x="2035" y="812"/>
                  </a:cubicBezTo>
                  <a:cubicBezTo>
                    <a:pt x="2035" y="366"/>
                    <a:pt x="1580" y="0"/>
                    <a:pt x="10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2481;p72"/>
            <p:cNvSpPr/>
            <p:nvPr/>
          </p:nvSpPr>
          <p:spPr>
            <a:xfrm>
              <a:off x="7329220" y="3615952"/>
              <a:ext cx="78009" cy="94178"/>
            </a:xfrm>
            <a:custGeom>
              <a:avLst/>
              <a:gdLst/>
              <a:ahLst/>
              <a:cxnLst/>
              <a:rect l="l" t="t" r="r" b="b"/>
              <a:pathLst>
                <a:path w="3435" h="4147" extrusionOk="0">
                  <a:moveTo>
                    <a:pt x="2864" y="1"/>
                  </a:moveTo>
                  <a:lnTo>
                    <a:pt x="2864" y="1"/>
                  </a:lnTo>
                  <a:cubicBezTo>
                    <a:pt x="1437" y="902"/>
                    <a:pt x="384" y="2356"/>
                    <a:pt x="0" y="4051"/>
                  </a:cubicBezTo>
                  <a:cubicBezTo>
                    <a:pt x="354" y="3697"/>
                    <a:pt x="564" y="3550"/>
                    <a:pt x="770" y="3550"/>
                  </a:cubicBezTo>
                  <a:cubicBezTo>
                    <a:pt x="845" y="3550"/>
                    <a:pt x="919" y="3570"/>
                    <a:pt x="1000" y="3605"/>
                  </a:cubicBezTo>
                  <a:cubicBezTo>
                    <a:pt x="1324" y="3742"/>
                    <a:pt x="1433" y="4147"/>
                    <a:pt x="1980" y="4147"/>
                  </a:cubicBezTo>
                  <a:cubicBezTo>
                    <a:pt x="2110" y="4147"/>
                    <a:pt x="2265" y="4124"/>
                    <a:pt x="2454" y="4069"/>
                  </a:cubicBezTo>
                  <a:cubicBezTo>
                    <a:pt x="3435" y="3792"/>
                    <a:pt x="3390" y="2624"/>
                    <a:pt x="3051" y="2044"/>
                  </a:cubicBezTo>
                  <a:cubicBezTo>
                    <a:pt x="2703" y="1437"/>
                    <a:pt x="2935" y="804"/>
                    <a:pt x="28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2482;p72"/>
            <p:cNvSpPr/>
            <p:nvPr/>
          </p:nvSpPr>
          <p:spPr>
            <a:xfrm>
              <a:off x="7331241" y="3773060"/>
              <a:ext cx="82891" cy="98402"/>
            </a:xfrm>
            <a:custGeom>
              <a:avLst/>
              <a:gdLst/>
              <a:ahLst/>
              <a:cxnLst/>
              <a:rect l="l" t="t" r="r" b="b"/>
              <a:pathLst>
                <a:path w="3650" h="4333" extrusionOk="0">
                  <a:moveTo>
                    <a:pt x="1850" y="0"/>
                  </a:moveTo>
                  <a:cubicBezTo>
                    <a:pt x="1173" y="0"/>
                    <a:pt x="492" y="284"/>
                    <a:pt x="1" y="371"/>
                  </a:cubicBezTo>
                  <a:cubicBezTo>
                    <a:pt x="491" y="2084"/>
                    <a:pt x="1669" y="3512"/>
                    <a:pt x="3212" y="4332"/>
                  </a:cubicBezTo>
                  <a:cubicBezTo>
                    <a:pt x="3194" y="3565"/>
                    <a:pt x="3649" y="2718"/>
                    <a:pt x="3578" y="1611"/>
                  </a:cubicBezTo>
                  <a:cubicBezTo>
                    <a:pt x="3542" y="1139"/>
                    <a:pt x="3159" y="139"/>
                    <a:pt x="2106" y="15"/>
                  </a:cubicBezTo>
                  <a:cubicBezTo>
                    <a:pt x="2021" y="5"/>
                    <a:pt x="1936" y="0"/>
                    <a:pt x="18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483;p72"/>
            <p:cNvSpPr/>
            <p:nvPr/>
          </p:nvSpPr>
          <p:spPr>
            <a:xfrm>
              <a:off x="7490278" y="3617383"/>
              <a:ext cx="125836" cy="90250"/>
            </a:xfrm>
            <a:custGeom>
              <a:avLst/>
              <a:gdLst/>
              <a:ahLst/>
              <a:cxnLst/>
              <a:rect l="l" t="t" r="r" b="b"/>
              <a:pathLst>
                <a:path w="5541" h="3974" extrusionOk="0">
                  <a:moveTo>
                    <a:pt x="2820" y="0"/>
                  </a:moveTo>
                  <a:cubicBezTo>
                    <a:pt x="2584" y="472"/>
                    <a:pt x="2261" y="879"/>
                    <a:pt x="1514" y="879"/>
                  </a:cubicBezTo>
                  <a:cubicBezTo>
                    <a:pt x="1469" y="879"/>
                    <a:pt x="1423" y="878"/>
                    <a:pt x="1374" y="875"/>
                  </a:cubicBezTo>
                  <a:cubicBezTo>
                    <a:pt x="1356" y="874"/>
                    <a:pt x="1336" y="873"/>
                    <a:pt x="1316" y="873"/>
                  </a:cubicBezTo>
                  <a:cubicBezTo>
                    <a:pt x="853" y="873"/>
                    <a:pt x="1" y="1169"/>
                    <a:pt x="1" y="1776"/>
                  </a:cubicBezTo>
                  <a:cubicBezTo>
                    <a:pt x="1" y="2365"/>
                    <a:pt x="279" y="3176"/>
                    <a:pt x="1171" y="3176"/>
                  </a:cubicBezTo>
                  <a:cubicBezTo>
                    <a:pt x="1225" y="3176"/>
                    <a:pt x="1281" y="3173"/>
                    <a:pt x="1339" y="3167"/>
                  </a:cubicBezTo>
                  <a:cubicBezTo>
                    <a:pt x="2059" y="3093"/>
                    <a:pt x="2486" y="2824"/>
                    <a:pt x="2853" y="2824"/>
                  </a:cubicBezTo>
                  <a:cubicBezTo>
                    <a:pt x="3013" y="2824"/>
                    <a:pt x="3162" y="2875"/>
                    <a:pt x="3319" y="3016"/>
                  </a:cubicBezTo>
                  <a:cubicBezTo>
                    <a:pt x="3700" y="3369"/>
                    <a:pt x="3984" y="3974"/>
                    <a:pt x="4745" y="3974"/>
                  </a:cubicBezTo>
                  <a:cubicBezTo>
                    <a:pt x="4966" y="3974"/>
                    <a:pt x="5226" y="3923"/>
                    <a:pt x="5541" y="3801"/>
                  </a:cubicBezTo>
                  <a:cubicBezTo>
                    <a:pt x="5130" y="2222"/>
                    <a:pt x="4140" y="875"/>
                    <a:pt x="282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484;p72"/>
            <p:cNvSpPr/>
            <p:nvPr/>
          </p:nvSpPr>
          <p:spPr>
            <a:xfrm>
              <a:off x="7514396" y="3762046"/>
              <a:ext cx="104761" cy="102717"/>
            </a:xfrm>
            <a:custGeom>
              <a:avLst/>
              <a:gdLst/>
              <a:ahLst/>
              <a:cxnLst/>
              <a:rect l="l" t="t" r="r" b="b"/>
              <a:pathLst>
                <a:path w="4613" h="4523" extrusionOk="0">
                  <a:moveTo>
                    <a:pt x="4612" y="0"/>
                  </a:moveTo>
                  <a:lnTo>
                    <a:pt x="4612" y="0"/>
                  </a:lnTo>
                  <a:cubicBezTo>
                    <a:pt x="3994" y="224"/>
                    <a:pt x="3176" y="416"/>
                    <a:pt x="2543" y="416"/>
                  </a:cubicBezTo>
                  <a:cubicBezTo>
                    <a:pt x="2419" y="416"/>
                    <a:pt x="2302" y="409"/>
                    <a:pt x="2195" y="393"/>
                  </a:cubicBezTo>
                  <a:cubicBezTo>
                    <a:pt x="2048" y="372"/>
                    <a:pt x="1896" y="362"/>
                    <a:pt x="1745" y="362"/>
                  </a:cubicBezTo>
                  <a:cubicBezTo>
                    <a:pt x="902" y="362"/>
                    <a:pt x="59" y="679"/>
                    <a:pt x="36" y="1329"/>
                  </a:cubicBezTo>
                  <a:cubicBezTo>
                    <a:pt x="0" y="2088"/>
                    <a:pt x="54" y="2534"/>
                    <a:pt x="812" y="2953"/>
                  </a:cubicBezTo>
                  <a:cubicBezTo>
                    <a:pt x="1222" y="3176"/>
                    <a:pt x="1552" y="3818"/>
                    <a:pt x="1713" y="4523"/>
                  </a:cubicBezTo>
                  <a:cubicBezTo>
                    <a:pt x="3247" y="3533"/>
                    <a:pt x="4345" y="1900"/>
                    <a:pt x="46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485;p72"/>
            <p:cNvSpPr/>
            <p:nvPr/>
          </p:nvSpPr>
          <p:spPr>
            <a:xfrm>
              <a:off x="7321090" y="3810645"/>
              <a:ext cx="135170" cy="133240"/>
            </a:xfrm>
            <a:custGeom>
              <a:avLst/>
              <a:gdLst/>
              <a:ahLst/>
              <a:cxnLst/>
              <a:rect l="l" t="t" r="r" b="b"/>
              <a:pathLst>
                <a:path w="5952" h="5867" extrusionOk="0">
                  <a:moveTo>
                    <a:pt x="3049" y="1"/>
                  </a:moveTo>
                  <a:cubicBezTo>
                    <a:pt x="3039" y="1"/>
                    <a:pt x="3028" y="1"/>
                    <a:pt x="3017" y="1"/>
                  </a:cubicBezTo>
                  <a:cubicBezTo>
                    <a:pt x="1411" y="19"/>
                    <a:pt x="144" y="1330"/>
                    <a:pt x="171" y="2936"/>
                  </a:cubicBezTo>
                  <a:cubicBezTo>
                    <a:pt x="180" y="3382"/>
                    <a:pt x="287" y="3801"/>
                    <a:pt x="483" y="4176"/>
                  </a:cubicBezTo>
                  <a:cubicBezTo>
                    <a:pt x="501" y="4221"/>
                    <a:pt x="501" y="4265"/>
                    <a:pt x="483" y="4310"/>
                  </a:cubicBezTo>
                  <a:lnTo>
                    <a:pt x="100" y="5363"/>
                  </a:lnTo>
                  <a:cubicBezTo>
                    <a:pt x="0" y="5615"/>
                    <a:pt x="202" y="5867"/>
                    <a:pt x="452" y="5867"/>
                  </a:cubicBezTo>
                  <a:cubicBezTo>
                    <a:pt x="494" y="5867"/>
                    <a:pt x="538" y="5860"/>
                    <a:pt x="581" y="5844"/>
                  </a:cubicBezTo>
                  <a:lnTo>
                    <a:pt x="1625" y="5452"/>
                  </a:lnTo>
                  <a:cubicBezTo>
                    <a:pt x="1645" y="5444"/>
                    <a:pt x="1667" y="5439"/>
                    <a:pt x="1688" y="5439"/>
                  </a:cubicBezTo>
                  <a:cubicBezTo>
                    <a:pt x="1714" y="5439"/>
                    <a:pt x="1739" y="5446"/>
                    <a:pt x="1759" y="5461"/>
                  </a:cubicBezTo>
                  <a:cubicBezTo>
                    <a:pt x="2134" y="5648"/>
                    <a:pt x="2553" y="5755"/>
                    <a:pt x="2999" y="5764"/>
                  </a:cubicBezTo>
                  <a:cubicBezTo>
                    <a:pt x="3016" y="5764"/>
                    <a:pt x="3032" y="5764"/>
                    <a:pt x="3049" y="5764"/>
                  </a:cubicBezTo>
                  <a:cubicBezTo>
                    <a:pt x="4632" y="5764"/>
                    <a:pt x="5916" y="4507"/>
                    <a:pt x="5934" y="2918"/>
                  </a:cubicBezTo>
                  <a:cubicBezTo>
                    <a:pt x="5952" y="1314"/>
                    <a:pt x="4658" y="1"/>
                    <a:pt x="304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486;p72"/>
            <p:cNvSpPr/>
            <p:nvPr/>
          </p:nvSpPr>
          <p:spPr>
            <a:xfrm>
              <a:off x="7264384" y="3550708"/>
              <a:ext cx="410279" cy="398947"/>
            </a:xfrm>
            <a:custGeom>
              <a:avLst/>
              <a:gdLst/>
              <a:ahLst/>
              <a:cxnLst/>
              <a:rect l="l" t="t" r="r" b="b"/>
              <a:pathLst>
                <a:path w="18066" h="17567" extrusionOk="0">
                  <a:moveTo>
                    <a:pt x="12847" y="3311"/>
                  </a:moveTo>
                  <a:cubicBezTo>
                    <a:pt x="13944" y="4105"/>
                    <a:pt x="14774" y="5247"/>
                    <a:pt x="15166" y="6576"/>
                  </a:cubicBezTo>
                  <a:cubicBezTo>
                    <a:pt x="14987" y="6630"/>
                    <a:pt x="14833" y="6653"/>
                    <a:pt x="14698" y="6653"/>
                  </a:cubicBezTo>
                  <a:cubicBezTo>
                    <a:pt x="14065" y="6653"/>
                    <a:pt x="13847" y="6139"/>
                    <a:pt x="13436" y="5764"/>
                  </a:cubicBezTo>
                  <a:cubicBezTo>
                    <a:pt x="13222" y="5568"/>
                    <a:pt x="13019" y="5500"/>
                    <a:pt x="12808" y="5500"/>
                  </a:cubicBezTo>
                  <a:cubicBezTo>
                    <a:pt x="12385" y="5500"/>
                    <a:pt x="11925" y="5773"/>
                    <a:pt x="11259" y="5845"/>
                  </a:cubicBezTo>
                  <a:cubicBezTo>
                    <a:pt x="11209" y="5851"/>
                    <a:pt x="11160" y="5854"/>
                    <a:pt x="11113" y="5854"/>
                  </a:cubicBezTo>
                  <a:cubicBezTo>
                    <a:pt x="10885" y="5854"/>
                    <a:pt x="10695" y="5783"/>
                    <a:pt x="10554" y="5657"/>
                  </a:cubicBezTo>
                  <a:cubicBezTo>
                    <a:pt x="10331" y="5461"/>
                    <a:pt x="10206" y="5104"/>
                    <a:pt x="10206" y="4712"/>
                  </a:cubicBezTo>
                  <a:cubicBezTo>
                    <a:pt x="10206" y="4596"/>
                    <a:pt x="10251" y="4498"/>
                    <a:pt x="10358" y="4399"/>
                  </a:cubicBezTo>
                  <a:cubicBezTo>
                    <a:pt x="10590" y="4176"/>
                    <a:pt x="11007" y="4067"/>
                    <a:pt x="11258" y="4067"/>
                  </a:cubicBezTo>
                  <a:cubicBezTo>
                    <a:pt x="11277" y="4067"/>
                    <a:pt x="11295" y="4068"/>
                    <a:pt x="11313" y="4069"/>
                  </a:cubicBezTo>
                  <a:cubicBezTo>
                    <a:pt x="11365" y="4073"/>
                    <a:pt x="11417" y="4074"/>
                    <a:pt x="11466" y="4074"/>
                  </a:cubicBezTo>
                  <a:cubicBezTo>
                    <a:pt x="12205" y="4074"/>
                    <a:pt x="12605" y="3712"/>
                    <a:pt x="12847" y="3311"/>
                  </a:cubicBezTo>
                  <a:close/>
                  <a:moveTo>
                    <a:pt x="5478" y="3356"/>
                  </a:moveTo>
                  <a:lnTo>
                    <a:pt x="5478" y="3356"/>
                  </a:lnTo>
                  <a:cubicBezTo>
                    <a:pt x="5460" y="3953"/>
                    <a:pt x="5362" y="4498"/>
                    <a:pt x="5683" y="5042"/>
                  </a:cubicBezTo>
                  <a:cubicBezTo>
                    <a:pt x="5853" y="5336"/>
                    <a:pt x="5942" y="5827"/>
                    <a:pt x="5790" y="6210"/>
                  </a:cubicBezTo>
                  <a:cubicBezTo>
                    <a:pt x="5692" y="6460"/>
                    <a:pt x="5505" y="6621"/>
                    <a:pt x="5237" y="6701"/>
                  </a:cubicBezTo>
                  <a:cubicBezTo>
                    <a:pt x="5078" y="6745"/>
                    <a:pt x="4952" y="6765"/>
                    <a:pt x="4849" y="6765"/>
                  </a:cubicBezTo>
                  <a:cubicBezTo>
                    <a:pt x="4600" y="6765"/>
                    <a:pt x="4481" y="6653"/>
                    <a:pt x="4336" y="6514"/>
                  </a:cubicBezTo>
                  <a:cubicBezTo>
                    <a:pt x="4238" y="6416"/>
                    <a:pt x="4122" y="6309"/>
                    <a:pt x="3953" y="6237"/>
                  </a:cubicBezTo>
                  <a:cubicBezTo>
                    <a:pt x="3837" y="6188"/>
                    <a:pt x="3730" y="6166"/>
                    <a:pt x="3627" y="6166"/>
                  </a:cubicBezTo>
                  <a:cubicBezTo>
                    <a:pt x="3524" y="6166"/>
                    <a:pt x="3426" y="6188"/>
                    <a:pt x="3328" y="6228"/>
                  </a:cubicBezTo>
                  <a:cubicBezTo>
                    <a:pt x="3747" y="5077"/>
                    <a:pt x="4506" y="4078"/>
                    <a:pt x="5478" y="3356"/>
                  </a:cubicBezTo>
                  <a:close/>
                  <a:moveTo>
                    <a:pt x="7025" y="7279"/>
                  </a:moveTo>
                  <a:cubicBezTo>
                    <a:pt x="7015" y="7279"/>
                    <a:pt x="7005" y="7280"/>
                    <a:pt x="6995" y="7281"/>
                  </a:cubicBezTo>
                  <a:cubicBezTo>
                    <a:pt x="6861" y="7299"/>
                    <a:pt x="6772" y="7415"/>
                    <a:pt x="6772" y="7549"/>
                  </a:cubicBezTo>
                  <a:lnTo>
                    <a:pt x="6772" y="7941"/>
                  </a:lnTo>
                  <a:cubicBezTo>
                    <a:pt x="6772" y="8075"/>
                    <a:pt x="6861" y="8191"/>
                    <a:pt x="6995" y="8209"/>
                  </a:cubicBezTo>
                  <a:cubicBezTo>
                    <a:pt x="7006" y="8210"/>
                    <a:pt x="7017" y="8211"/>
                    <a:pt x="7027" y="8211"/>
                  </a:cubicBezTo>
                  <a:cubicBezTo>
                    <a:pt x="7173" y="8211"/>
                    <a:pt x="7289" y="8100"/>
                    <a:pt x="7289" y="7950"/>
                  </a:cubicBezTo>
                  <a:lnTo>
                    <a:pt x="7289" y="7540"/>
                  </a:lnTo>
                  <a:cubicBezTo>
                    <a:pt x="7289" y="7398"/>
                    <a:pt x="7172" y="7279"/>
                    <a:pt x="7025" y="7279"/>
                  </a:cubicBezTo>
                  <a:close/>
                  <a:moveTo>
                    <a:pt x="11350" y="7279"/>
                  </a:moveTo>
                  <a:cubicBezTo>
                    <a:pt x="11341" y="7279"/>
                    <a:pt x="11331" y="7280"/>
                    <a:pt x="11321" y="7281"/>
                  </a:cubicBezTo>
                  <a:cubicBezTo>
                    <a:pt x="11188" y="7299"/>
                    <a:pt x="11098" y="7415"/>
                    <a:pt x="11098" y="7549"/>
                  </a:cubicBezTo>
                  <a:lnTo>
                    <a:pt x="11098" y="7941"/>
                  </a:lnTo>
                  <a:cubicBezTo>
                    <a:pt x="11098" y="8075"/>
                    <a:pt x="11188" y="8191"/>
                    <a:pt x="11321" y="8209"/>
                  </a:cubicBezTo>
                  <a:cubicBezTo>
                    <a:pt x="11332" y="8210"/>
                    <a:pt x="11342" y="8211"/>
                    <a:pt x="11352" y="8211"/>
                  </a:cubicBezTo>
                  <a:cubicBezTo>
                    <a:pt x="11491" y="8211"/>
                    <a:pt x="11607" y="8100"/>
                    <a:pt x="11607" y="7950"/>
                  </a:cubicBezTo>
                  <a:lnTo>
                    <a:pt x="11607" y="7540"/>
                  </a:lnTo>
                  <a:cubicBezTo>
                    <a:pt x="11607" y="7398"/>
                    <a:pt x="11490" y="7279"/>
                    <a:pt x="11350" y="7279"/>
                  </a:cubicBezTo>
                  <a:close/>
                  <a:moveTo>
                    <a:pt x="8617" y="7684"/>
                  </a:moveTo>
                  <a:cubicBezTo>
                    <a:pt x="8557" y="7684"/>
                    <a:pt x="8498" y="7704"/>
                    <a:pt x="8449" y="7745"/>
                  </a:cubicBezTo>
                  <a:cubicBezTo>
                    <a:pt x="8342" y="7843"/>
                    <a:pt x="8333" y="8004"/>
                    <a:pt x="8422" y="8111"/>
                  </a:cubicBezTo>
                  <a:cubicBezTo>
                    <a:pt x="8618" y="8334"/>
                    <a:pt x="8895" y="8459"/>
                    <a:pt x="9189" y="8459"/>
                  </a:cubicBezTo>
                  <a:cubicBezTo>
                    <a:pt x="9484" y="8459"/>
                    <a:pt x="9760" y="8334"/>
                    <a:pt x="9957" y="8111"/>
                  </a:cubicBezTo>
                  <a:cubicBezTo>
                    <a:pt x="10055" y="8004"/>
                    <a:pt x="10037" y="7843"/>
                    <a:pt x="9930" y="7745"/>
                  </a:cubicBezTo>
                  <a:cubicBezTo>
                    <a:pt x="9881" y="7704"/>
                    <a:pt x="9821" y="7684"/>
                    <a:pt x="9762" y="7684"/>
                  </a:cubicBezTo>
                  <a:cubicBezTo>
                    <a:pt x="9691" y="7684"/>
                    <a:pt x="9622" y="7713"/>
                    <a:pt x="9573" y="7772"/>
                  </a:cubicBezTo>
                  <a:cubicBezTo>
                    <a:pt x="9475" y="7879"/>
                    <a:pt x="9332" y="7941"/>
                    <a:pt x="9189" y="7941"/>
                  </a:cubicBezTo>
                  <a:cubicBezTo>
                    <a:pt x="9047" y="7941"/>
                    <a:pt x="8913" y="7879"/>
                    <a:pt x="8815" y="7772"/>
                  </a:cubicBezTo>
                  <a:cubicBezTo>
                    <a:pt x="8761" y="7713"/>
                    <a:pt x="8689" y="7684"/>
                    <a:pt x="8617" y="7684"/>
                  </a:cubicBezTo>
                  <a:close/>
                  <a:moveTo>
                    <a:pt x="4787" y="10051"/>
                  </a:moveTo>
                  <a:cubicBezTo>
                    <a:pt x="4866" y="10051"/>
                    <a:pt x="4945" y="10055"/>
                    <a:pt x="5023" y="10064"/>
                  </a:cubicBezTo>
                  <a:cubicBezTo>
                    <a:pt x="5844" y="10162"/>
                    <a:pt x="6156" y="10876"/>
                    <a:pt x="6245" y="11269"/>
                  </a:cubicBezTo>
                  <a:cubicBezTo>
                    <a:pt x="6016" y="11219"/>
                    <a:pt x="5780" y="11193"/>
                    <a:pt x="5543" y="11193"/>
                  </a:cubicBezTo>
                  <a:cubicBezTo>
                    <a:pt x="4975" y="11193"/>
                    <a:pt x="4400" y="11340"/>
                    <a:pt x="3890" y="11661"/>
                  </a:cubicBezTo>
                  <a:cubicBezTo>
                    <a:pt x="3632" y="11251"/>
                    <a:pt x="3426" y="10814"/>
                    <a:pt x="3266" y="10350"/>
                  </a:cubicBezTo>
                  <a:cubicBezTo>
                    <a:pt x="3730" y="10234"/>
                    <a:pt x="4268" y="10051"/>
                    <a:pt x="4787" y="10051"/>
                  </a:cubicBezTo>
                  <a:close/>
                  <a:moveTo>
                    <a:pt x="15300" y="9681"/>
                  </a:moveTo>
                  <a:lnTo>
                    <a:pt x="15300" y="9681"/>
                  </a:lnTo>
                  <a:cubicBezTo>
                    <a:pt x="14970" y="11206"/>
                    <a:pt x="14087" y="12518"/>
                    <a:pt x="12874" y="13410"/>
                  </a:cubicBezTo>
                  <a:cubicBezTo>
                    <a:pt x="12669" y="12750"/>
                    <a:pt x="12330" y="12250"/>
                    <a:pt x="11946" y="12036"/>
                  </a:cubicBezTo>
                  <a:cubicBezTo>
                    <a:pt x="11313" y="11679"/>
                    <a:pt x="11268" y="11376"/>
                    <a:pt x="11295" y="10644"/>
                  </a:cubicBezTo>
                  <a:cubicBezTo>
                    <a:pt x="11304" y="10501"/>
                    <a:pt x="11375" y="10377"/>
                    <a:pt x="11500" y="10269"/>
                  </a:cubicBezTo>
                  <a:cubicBezTo>
                    <a:pt x="11766" y="10052"/>
                    <a:pt x="12241" y="9929"/>
                    <a:pt x="12748" y="9929"/>
                  </a:cubicBezTo>
                  <a:cubicBezTo>
                    <a:pt x="12887" y="9929"/>
                    <a:pt x="13028" y="9938"/>
                    <a:pt x="13168" y="9957"/>
                  </a:cubicBezTo>
                  <a:cubicBezTo>
                    <a:pt x="13286" y="9975"/>
                    <a:pt x="13413" y="9982"/>
                    <a:pt x="13545" y="9982"/>
                  </a:cubicBezTo>
                  <a:cubicBezTo>
                    <a:pt x="14097" y="9982"/>
                    <a:pt x="14754" y="9846"/>
                    <a:pt x="15300" y="9681"/>
                  </a:cubicBezTo>
                  <a:close/>
                  <a:moveTo>
                    <a:pt x="9204" y="2128"/>
                  </a:moveTo>
                  <a:cubicBezTo>
                    <a:pt x="10308" y="2128"/>
                    <a:pt x="11420" y="2420"/>
                    <a:pt x="12419" y="3026"/>
                  </a:cubicBezTo>
                  <a:cubicBezTo>
                    <a:pt x="12221" y="3363"/>
                    <a:pt x="11956" y="3556"/>
                    <a:pt x="11468" y="3556"/>
                  </a:cubicBezTo>
                  <a:cubicBezTo>
                    <a:pt x="11426" y="3556"/>
                    <a:pt x="11384" y="3555"/>
                    <a:pt x="11339" y="3552"/>
                  </a:cubicBezTo>
                  <a:cubicBezTo>
                    <a:pt x="11320" y="3551"/>
                    <a:pt x="11299" y="3551"/>
                    <a:pt x="11279" y="3551"/>
                  </a:cubicBezTo>
                  <a:cubicBezTo>
                    <a:pt x="10903" y="3551"/>
                    <a:pt x="10348" y="3704"/>
                    <a:pt x="10001" y="4025"/>
                  </a:cubicBezTo>
                  <a:cubicBezTo>
                    <a:pt x="9796" y="4221"/>
                    <a:pt x="9689" y="4453"/>
                    <a:pt x="9689" y="4712"/>
                  </a:cubicBezTo>
                  <a:cubicBezTo>
                    <a:pt x="9689" y="4970"/>
                    <a:pt x="9742" y="5622"/>
                    <a:pt x="10206" y="6041"/>
                  </a:cubicBezTo>
                  <a:cubicBezTo>
                    <a:pt x="10473" y="6279"/>
                    <a:pt x="10789" y="6364"/>
                    <a:pt x="11125" y="6364"/>
                  </a:cubicBezTo>
                  <a:cubicBezTo>
                    <a:pt x="11506" y="6364"/>
                    <a:pt x="11913" y="6254"/>
                    <a:pt x="12303" y="6130"/>
                  </a:cubicBezTo>
                  <a:cubicBezTo>
                    <a:pt x="12527" y="6061"/>
                    <a:pt x="12674" y="6019"/>
                    <a:pt x="12792" y="6019"/>
                  </a:cubicBezTo>
                  <a:cubicBezTo>
                    <a:pt x="12903" y="6019"/>
                    <a:pt x="12988" y="6057"/>
                    <a:pt x="13088" y="6148"/>
                  </a:cubicBezTo>
                  <a:cubicBezTo>
                    <a:pt x="13451" y="6474"/>
                    <a:pt x="13801" y="7162"/>
                    <a:pt x="14686" y="7162"/>
                  </a:cubicBezTo>
                  <a:cubicBezTo>
                    <a:pt x="14867" y="7162"/>
                    <a:pt x="15070" y="7134"/>
                    <a:pt x="15300" y="7067"/>
                  </a:cubicBezTo>
                  <a:cubicBezTo>
                    <a:pt x="15443" y="7727"/>
                    <a:pt x="15470" y="8414"/>
                    <a:pt x="15389" y="9119"/>
                  </a:cubicBezTo>
                  <a:cubicBezTo>
                    <a:pt x="14817" y="9312"/>
                    <a:pt x="14095" y="9468"/>
                    <a:pt x="13545" y="9468"/>
                  </a:cubicBezTo>
                  <a:cubicBezTo>
                    <a:pt x="13436" y="9468"/>
                    <a:pt x="13333" y="9462"/>
                    <a:pt x="13239" y="9449"/>
                  </a:cubicBezTo>
                  <a:cubicBezTo>
                    <a:pt x="13087" y="9426"/>
                    <a:pt x="12921" y="9414"/>
                    <a:pt x="12751" y="9414"/>
                  </a:cubicBezTo>
                  <a:cubicBezTo>
                    <a:pt x="12187" y="9414"/>
                    <a:pt x="11569" y="9548"/>
                    <a:pt x="11179" y="9877"/>
                  </a:cubicBezTo>
                  <a:cubicBezTo>
                    <a:pt x="10929" y="10073"/>
                    <a:pt x="10795" y="10332"/>
                    <a:pt x="10786" y="10626"/>
                  </a:cubicBezTo>
                  <a:cubicBezTo>
                    <a:pt x="10751" y="11394"/>
                    <a:pt x="10795" y="11982"/>
                    <a:pt x="11696" y="12482"/>
                  </a:cubicBezTo>
                  <a:cubicBezTo>
                    <a:pt x="11982" y="12642"/>
                    <a:pt x="12258" y="13115"/>
                    <a:pt x="12428" y="13713"/>
                  </a:cubicBezTo>
                  <a:cubicBezTo>
                    <a:pt x="11467" y="14291"/>
                    <a:pt x="10349" y="14616"/>
                    <a:pt x="9175" y="14616"/>
                  </a:cubicBezTo>
                  <a:cubicBezTo>
                    <a:pt x="9008" y="14616"/>
                    <a:pt x="8841" y="14609"/>
                    <a:pt x="8672" y="14596"/>
                  </a:cubicBezTo>
                  <a:cubicBezTo>
                    <a:pt x="8788" y="13169"/>
                    <a:pt x="7967" y="11947"/>
                    <a:pt x="6781" y="11438"/>
                  </a:cubicBezTo>
                  <a:cubicBezTo>
                    <a:pt x="6781" y="11420"/>
                    <a:pt x="6781" y="11402"/>
                    <a:pt x="6781" y="11385"/>
                  </a:cubicBezTo>
                  <a:cubicBezTo>
                    <a:pt x="6736" y="10751"/>
                    <a:pt x="6236" y="9690"/>
                    <a:pt x="5086" y="9556"/>
                  </a:cubicBezTo>
                  <a:cubicBezTo>
                    <a:pt x="4983" y="9543"/>
                    <a:pt x="4881" y="9537"/>
                    <a:pt x="4778" y="9537"/>
                  </a:cubicBezTo>
                  <a:cubicBezTo>
                    <a:pt x="4179" y="9537"/>
                    <a:pt x="3596" y="9737"/>
                    <a:pt x="3123" y="9859"/>
                  </a:cubicBezTo>
                  <a:cubicBezTo>
                    <a:pt x="2900" y="8949"/>
                    <a:pt x="2891" y="7986"/>
                    <a:pt x="3087" y="7058"/>
                  </a:cubicBezTo>
                  <a:cubicBezTo>
                    <a:pt x="3397" y="6755"/>
                    <a:pt x="3535" y="6679"/>
                    <a:pt x="3635" y="6679"/>
                  </a:cubicBezTo>
                  <a:cubicBezTo>
                    <a:pt x="3679" y="6679"/>
                    <a:pt x="3715" y="6694"/>
                    <a:pt x="3756" y="6710"/>
                  </a:cubicBezTo>
                  <a:cubicBezTo>
                    <a:pt x="3995" y="6811"/>
                    <a:pt x="4181" y="7277"/>
                    <a:pt x="4840" y="7277"/>
                  </a:cubicBezTo>
                  <a:cubicBezTo>
                    <a:pt x="4992" y="7277"/>
                    <a:pt x="5170" y="7252"/>
                    <a:pt x="5380" y="7192"/>
                  </a:cubicBezTo>
                  <a:cubicBezTo>
                    <a:pt x="5799" y="7067"/>
                    <a:pt x="6103" y="6799"/>
                    <a:pt x="6263" y="6407"/>
                  </a:cubicBezTo>
                  <a:cubicBezTo>
                    <a:pt x="6495" y="5845"/>
                    <a:pt x="6361" y="5185"/>
                    <a:pt x="6129" y="4783"/>
                  </a:cubicBezTo>
                  <a:cubicBezTo>
                    <a:pt x="5853" y="4301"/>
                    <a:pt x="6013" y="3757"/>
                    <a:pt x="5987" y="3017"/>
                  </a:cubicBezTo>
                  <a:cubicBezTo>
                    <a:pt x="6964" y="2431"/>
                    <a:pt x="8079" y="2128"/>
                    <a:pt x="9204" y="2128"/>
                  </a:cubicBezTo>
                  <a:close/>
                  <a:moveTo>
                    <a:pt x="9170" y="0"/>
                  </a:moveTo>
                  <a:cubicBezTo>
                    <a:pt x="7387" y="0"/>
                    <a:pt x="5685" y="553"/>
                    <a:pt x="4256" y="1607"/>
                  </a:cubicBezTo>
                  <a:cubicBezTo>
                    <a:pt x="4140" y="1687"/>
                    <a:pt x="4113" y="1848"/>
                    <a:pt x="4194" y="1964"/>
                  </a:cubicBezTo>
                  <a:cubicBezTo>
                    <a:pt x="4248" y="2035"/>
                    <a:pt x="4330" y="2073"/>
                    <a:pt x="4411" y="2073"/>
                  </a:cubicBezTo>
                  <a:cubicBezTo>
                    <a:pt x="4463" y="2073"/>
                    <a:pt x="4514" y="2058"/>
                    <a:pt x="4559" y="2026"/>
                  </a:cubicBezTo>
                  <a:cubicBezTo>
                    <a:pt x="5931" y="1021"/>
                    <a:pt x="7568" y="513"/>
                    <a:pt x="9208" y="513"/>
                  </a:cubicBezTo>
                  <a:cubicBezTo>
                    <a:pt x="11248" y="513"/>
                    <a:pt x="13293" y="1299"/>
                    <a:pt x="14836" y="2892"/>
                  </a:cubicBezTo>
                  <a:cubicBezTo>
                    <a:pt x="17236" y="5363"/>
                    <a:pt x="17673" y="9003"/>
                    <a:pt x="16219" y="11893"/>
                  </a:cubicBezTo>
                  <a:cubicBezTo>
                    <a:pt x="16130" y="12080"/>
                    <a:pt x="16112" y="12295"/>
                    <a:pt x="16183" y="12491"/>
                  </a:cubicBezTo>
                  <a:lnTo>
                    <a:pt x="17290" y="15444"/>
                  </a:lnTo>
                  <a:cubicBezTo>
                    <a:pt x="17477" y="15943"/>
                    <a:pt x="17120" y="16443"/>
                    <a:pt x="16647" y="16514"/>
                  </a:cubicBezTo>
                  <a:cubicBezTo>
                    <a:pt x="16505" y="16532"/>
                    <a:pt x="16406" y="16657"/>
                    <a:pt x="16433" y="16800"/>
                  </a:cubicBezTo>
                  <a:cubicBezTo>
                    <a:pt x="16451" y="16933"/>
                    <a:pt x="16558" y="17023"/>
                    <a:pt x="16683" y="17023"/>
                  </a:cubicBezTo>
                  <a:lnTo>
                    <a:pt x="16719" y="17023"/>
                  </a:lnTo>
                  <a:cubicBezTo>
                    <a:pt x="17530" y="16907"/>
                    <a:pt x="18066" y="16068"/>
                    <a:pt x="17771" y="15256"/>
                  </a:cubicBezTo>
                  <a:lnTo>
                    <a:pt x="16674" y="12312"/>
                  </a:lnTo>
                  <a:cubicBezTo>
                    <a:pt x="16647" y="12250"/>
                    <a:pt x="16647" y="12179"/>
                    <a:pt x="16683" y="12125"/>
                  </a:cubicBezTo>
                  <a:cubicBezTo>
                    <a:pt x="17245" y="11001"/>
                    <a:pt x="17539" y="9788"/>
                    <a:pt x="17566" y="8521"/>
                  </a:cubicBezTo>
                  <a:cubicBezTo>
                    <a:pt x="17646" y="3864"/>
                    <a:pt x="13962" y="55"/>
                    <a:pt x="9296" y="1"/>
                  </a:cubicBezTo>
                  <a:cubicBezTo>
                    <a:pt x="9254" y="1"/>
                    <a:pt x="9212" y="0"/>
                    <a:pt x="9170" y="0"/>
                  </a:cubicBezTo>
                  <a:close/>
                  <a:moveTo>
                    <a:pt x="5550" y="11706"/>
                  </a:moveTo>
                  <a:cubicBezTo>
                    <a:pt x="7004" y="11706"/>
                    <a:pt x="8190" y="12892"/>
                    <a:pt x="8172" y="14364"/>
                  </a:cubicBezTo>
                  <a:cubicBezTo>
                    <a:pt x="8155" y="15784"/>
                    <a:pt x="7003" y="16952"/>
                    <a:pt x="5554" y="16952"/>
                  </a:cubicBezTo>
                  <a:cubicBezTo>
                    <a:pt x="5538" y="16952"/>
                    <a:pt x="5521" y="16952"/>
                    <a:pt x="5505" y="16951"/>
                  </a:cubicBezTo>
                  <a:cubicBezTo>
                    <a:pt x="5103" y="16942"/>
                    <a:pt x="4729" y="16853"/>
                    <a:pt x="4372" y="16675"/>
                  </a:cubicBezTo>
                  <a:cubicBezTo>
                    <a:pt x="4311" y="16644"/>
                    <a:pt x="4245" y="16628"/>
                    <a:pt x="4179" y="16628"/>
                  </a:cubicBezTo>
                  <a:cubicBezTo>
                    <a:pt x="4129" y="16628"/>
                    <a:pt x="4079" y="16638"/>
                    <a:pt x="4033" y="16657"/>
                  </a:cubicBezTo>
                  <a:lnTo>
                    <a:pt x="2989" y="17041"/>
                  </a:lnTo>
                  <a:cubicBezTo>
                    <a:pt x="2974" y="17046"/>
                    <a:pt x="2959" y="17049"/>
                    <a:pt x="2945" y="17049"/>
                  </a:cubicBezTo>
                  <a:cubicBezTo>
                    <a:pt x="2866" y="17049"/>
                    <a:pt x="2807" y="16973"/>
                    <a:pt x="2838" y="16898"/>
                  </a:cubicBezTo>
                  <a:lnTo>
                    <a:pt x="3221" y="15845"/>
                  </a:lnTo>
                  <a:cubicBezTo>
                    <a:pt x="3266" y="15738"/>
                    <a:pt x="3257" y="15613"/>
                    <a:pt x="3203" y="15506"/>
                  </a:cubicBezTo>
                  <a:cubicBezTo>
                    <a:pt x="2347" y="13793"/>
                    <a:pt x="3569" y="11706"/>
                    <a:pt x="5550" y="11706"/>
                  </a:cubicBezTo>
                  <a:close/>
                  <a:moveTo>
                    <a:pt x="9189" y="1616"/>
                  </a:moveTo>
                  <a:cubicBezTo>
                    <a:pt x="5469" y="1616"/>
                    <a:pt x="2436" y="4640"/>
                    <a:pt x="2436" y="8369"/>
                  </a:cubicBezTo>
                  <a:cubicBezTo>
                    <a:pt x="2436" y="9654"/>
                    <a:pt x="2793" y="10894"/>
                    <a:pt x="3471" y="11973"/>
                  </a:cubicBezTo>
                  <a:cubicBezTo>
                    <a:pt x="3168" y="12250"/>
                    <a:pt x="2927" y="12553"/>
                    <a:pt x="2757" y="12901"/>
                  </a:cubicBezTo>
                  <a:cubicBezTo>
                    <a:pt x="643" y="9895"/>
                    <a:pt x="830" y="5595"/>
                    <a:pt x="3649" y="2794"/>
                  </a:cubicBezTo>
                  <a:cubicBezTo>
                    <a:pt x="3756" y="2696"/>
                    <a:pt x="3756" y="2535"/>
                    <a:pt x="3658" y="2428"/>
                  </a:cubicBezTo>
                  <a:cubicBezTo>
                    <a:pt x="3605" y="2379"/>
                    <a:pt x="3538" y="2354"/>
                    <a:pt x="3472" y="2354"/>
                  </a:cubicBezTo>
                  <a:cubicBezTo>
                    <a:pt x="3406" y="2354"/>
                    <a:pt x="3342" y="2379"/>
                    <a:pt x="3293" y="2428"/>
                  </a:cubicBezTo>
                  <a:cubicBezTo>
                    <a:pt x="277" y="5416"/>
                    <a:pt x="1" y="10154"/>
                    <a:pt x="2534" y="13463"/>
                  </a:cubicBezTo>
                  <a:cubicBezTo>
                    <a:pt x="2329" y="14168"/>
                    <a:pt x="2374" y="14980"/>
                    <a:pt x="2730" y="15702"/>
                  </a:cubicBezTo>
                  <a:lnTo>
                    <a:pt x="2356" y="16710"/>
                  </a:lnTo>
                  <a:cubicBezTo>
                    <a:pt x="2195" y="17139"/>
                    <a:pt x="2516" y="17567"/>
                    <a:pt x="2945" y="17567"/>
                  </a:cubicBezTo>
                  <a:cubicBezTo>
                    <a:pt x="3141" y="17567"/>
                    <a:pt x="3203" y="17495"/>
                    <a:pt x="4176" y="17148"/>
                  </a:cubicBezTo>
                  <a:cubicBezTo>
                    <a:pt x="4609" y="17359"/>
                    <a:pt x="5082" y="17466"/>
                    <a:pt x="5556" y="17466"/>
                  </a:cubicBezTo>
                  <a:cubicBezTo>
                    <a:pt x="6323" y="17466"/>
                    <a:pt x="7093" y="17186"/>
                    <a:pt x="7700" y="16612"/>
                  </a:cubicBezTo>
                  <a:cubicBezTo>
                    <a:pt x="8196" y="16701"/>
                    <a:pt x="8700" y="16747"/>
                    <a:pt x="9206" y="16747"/>
                  </a:cubicBezTo>
                  <a:cubicBezTo>
                    <a:pt x="10471" y="16747"/>
                    <a:pt x="11747" y="16462"/>
                    <a:pt x="12945" y="15863"/>
                  </a:cubicBezTo>
                  <a:cubicBezTo>
                    <a:pt x="12976" y="15842"/>
                    <a:pt x="13014" y="15833"/>
                    <a:pt x="13052" y="15833"/>
                  </a:cubicBezTo>
                  <a:cubicBezTo>
                    <a:pt x="13079" y="15833"/>
                    <a:pt x="13107" y="15838"/>
                    <a:pt x="13132" y="15845"/>
                  </a:cubicBezTo>
                  <a:lnTo>
                    <a:pt x="15425" y="16710"/>
                  </a:lnTo>
                  <a:cubicBezTo>
                    <a:pt x="15452" y="16720"/>
                    <a:pt x="15480" y="16724"/>
                    <a:pt x="15508" y="16724"/>
                  </a:cubicBezTo>
                  <a:cubicBezTo>
                    <a:pt x="15617" y="16724"/>
                    <a:pt x="15721" y="16658"/>
                    <a:pt x="15764" y="16559"/>
                  </a:cubicBezTo>
                  <a:cubicBezTo>
                    <a:pt x="15809" y="16425"/>
                    <a:pt x="15746" y="16273"/>
                    <a:pt x="15612" y="16220"/>
                  </a:cubicBezTo>
                  <a:lnTo>
                    <a:pt x="13311" y="15363"/>
                  </a:lnTo>
                  <a:cubicBezTo>
                    <a:pt x="13229" y="15334"/>
                    <a:pt x="13144" y="15319"/>
                    <a:pt x="13059" y="15319"/>
                  </a:cubicBezTo>
                  <a:cubicBezTo>
                    <a:pt x="12940" y="15319"/>
                    <a:pt x="12822" y="15347"/>
                    <a:pt x="12713" y="15399"/>
                  </a:cubicBezTo>
                  <a:cubicBezTo>
                    <a:pt x="11589" y="15965"/>
                    <a:pt x="10386" y="16234"/>
                    <a:pt x="9197" y="16234"/>
                  </a:cubicBezTo>
                  <a:cubicBezTo>
                    <a:pt x="8829" y="16234"/>
                    <a:pt x="8463" y="16208"/>
                    <a:pt x="8101" y="16157"/>
                  </a:cubicBezTo>
                  <a:cubicBezTo>
                    <a:pt x="8333" y="15836"/>
                    <a:pt x="8493" y="15479"/>
                    <a:pt x="8592" y="15105"/>
                  </a:cubicBezTo>
                  <a:cubicBezTo>
                    <a:pt x="8793" y="15122"/>
                    <a:pt x="8994" y="15131"/>
                    <a:pt x="9192" y="15131"/>
                  </a:cubicBezTo>
                  <a:cubicBezTo>
                    <a:pt x="12919" y="15131"/>
                    <a:pt x="15951" y="12088"/>
                    <a:pt x="15951" y="8369"/>
                  </a:cubicBezTo>
                  <a:cubicBezTo>
                    <a:pt x="15951" y="4622"/>
                    <a:pt x="12892" y="1616"/>
                    <a:pt x="9189" y="161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3629278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09"/>
        <p:cNvGrpSpPr/>
        <p:nvPr/>
      </p:nvGrpSpPr>
      <p:grpSpPr>
        <a:xfrm>
          <a:off x="0" y="0"/>
          <a:ext cx="0" cy="0"/>
          <a:chOff x="0" y="0"/>
          <a:chExt cx="0" cy="0"/>
        </a:xfrm>
      </p:grpSpPr>
      <p:cxnSp>
        <p:nvCxnSpPr>
          <p:cNvPr id="1710" name="Google Shape;1710;p67"/>
          <p:cNvCxnSpPr>
            <a:stCxn id="1711" idx="3"/>
            <a:endCxn id="1712" idx="0"/>
          </p:cNvCxnSpPr>
          <p:nvPr/>
        </p:nvCxnSpPr>
        <p:spPr>
          <a:xfrm>
            <a:off x="3872565" y="2120950"/>
            <a:ext cx="419100" cy="659100"/>
          </a:xfrm>
          <a:prstGeom prst="bentConnector2">
            <a:avLst/>
          </a:prstGeom>
          <a:noFill/>
          <a:ln w="19050" cap="flat" cmpd="sng">
            <a:solidFill>
              <a:schemeClr val="dk1"/>
            </a:solidFill>
            <a:prstDash val="solid"/>
            <a:round/>
            <a:headEnd type="none" w="med" len="med"/>
            <a:tailEnd type="none" w="med" len="med"/>
          </a:ln>
        </p:spPr>
      </p:cxnSp>
      <p:cxnSp>
        <p:nvCxnSpPr>
          <p:cNvPr id="1713" name="Google Shape;1713;p67"/>
          <p:cNvCxnSpPr>
            <a:stCxn id="1714" idx="1"/>
            <a:endCxn id="1715" idx="0"/>
          </p:cNvCxnSpPr>
          <p:nvPr/>
        </p:nvCxnSpPr>
        <p:spPr>
          <a:xfrm flipH="1">
            <a:off x="4778340" y="2120950"/>
            <a:ext cx="384900" cy="659100"/>
          </a:xfrm>
          <a:prstGeom prst="bentConnector2">
            <a:avLst/>
          </a:prstGeom>
          <a:noFill/>
          <a:ln w="19050" cap="flat" cmpd="sng">
            <a:solidFill>
              <a:schemeClr val="dk1"/>
            </a:solidFill>
            <a:prstDash val="solid"/>
            <a:round/>
            <a:headEnd type="none" w="med" len="med"/>
            <a:tailEnd type="none" w="med" len="med"/>
          </a:ln>
        </p:spPr>
      </p:cxnSp>
      <p:cxnSp>
        <p:nvCxnSpPr>
          <p:cNvPr id="1716" name="Google Shape;1716;p67"/>
          <p:cNvCxnSpPr>
            <a:stCxn id="1717" idx="3"/>
            <a:endCxn id="1712" idx="2"/>
          </p:cNvCxnSpPr>
          <p:nvPr/>
        </p:nvCxnSpPr>
        <p:spPr>
          <a:xfrm rot="10800000" flipH="1">
            <a:off x="3872565" y="3225200"/>
            <a:ext cx="419100" cy="659100"/>
          </a:xfrm>
          <a:prstGeom prst="bentConnector2">
            <a:avLst/>
          </a:prstGeom>
          <a:noFill/>
          <a:ln w="19050" cap="flat" cmpd="sng">
            <a:solidFill>
              <a:schemeClr val="dk1"/>
            </a:solidFill>
            <a:prstDash val="solid"/>
            <a:round/>
            <a:headEnd type="none" w="med" len="med"/>
            <a:tailEnd type="none" w="med" len="med"/>
          </a:ln>
        </p:spPr>
      </p:cxnSp>
      <p:cxnSp>
        <p:nvCxnSpPr>
          <p:cNvPr id="1718" name="Google Shape;1718;p67"/>
          <p:cNvCxnSpPr>
            <a:stCxn id="1719" idx="1"/>
            <a:endCxn id="1715" idx="2"/>
          </p:cNvCxnSpPr>
          <p:nvPr/>
        </p:nvCxnSpPr>
        <p:spPr>
          <a:xfrm rot="10800000">
            <a:off x="4778340" y="3225200"/>
            <a:ext cx="384900" cy="659100"/>
          </a:xfrm>
          <a:prstGeom prst="bentConnector2">
            <a:avLst/>
          </a:prstGeom>
          <a:noFill/>
          <a:ln w="19050" cap="flat" cmpd="sng">
            <a:solidFill>
              <a:schemeClr val="dk1"/>
            </a:solidFill>
            <a:prstDash val="solid"/>
            <a:round/>
            <a:headEnd type="none" w="med" len="med"/>
            <a:tailEnd type="none" w="med" len="med"/>
          </a:ln>
        </p:spPr>
      </p:cxnSp>
      <p:sp>
        <p:nvSpPr>
          <p:cNvPr id="1720" name="Google Shape;1720;p67"/>
          <p:cNvSpPr/>
          <p:nvPr/>
        </p:nvSpPr>
        <p:spPr>
          <a:xfrm>
            <a:off x="966838" y="3623605"/>
            <a:ext cx="2106900" cy="521400"/>
          </a:xfrm>
          <a:prstGeom prst="rect">
            <a:avLst/>
          </a:prstGeom>
          <a:solidFill>
            <a:schemeClr val="accent1"/>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21" name="Google Shape;1721;p67"/>
          <p:cNvGrpSpPr/>
          <p:nvPr/>
        </p:nvGrpSpPr>
        <p:grpSpPr>
          <a:xfrm>
            <a:off x="2884009" y="3695738"/>
            <a:ext cx="114075" cy="114075"/>
            <a:chOff x="793375" y="2989875"/>
            <a:chExt cx="225000" cy="225000"/>
          </a:xfrm>
        </p:grpSpPr>
        <p:cxnSp>
          <p:nvCxnSpPr>
            <p:cNvPr id="1722" name="Google Shape;1722;p67"/>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1723" name="Google Shape;1723;p67"/>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1724" name="Google Shape;1724;p67"/>
          <p:cNvSpPr txBox="1"/>
          <p:nvPr/>
        </p:nvSpPr>
        <p:spPr>
          <a:xfrm>
            <a:off x="1239538" y="3623621"/>
            <a:ext cx="1561500" cy="558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b="1" dirty="0">
                <a:solidFill>
                  <a:srgbClr val="222222"/>
                </a:solidFill>
                <a:latin typeface="Kumbh Sans"/>
                <a:ea typeface="Kumbh Sans"/>
                <a:cs typeface="Kumbh Sans"/>
                <a:sym typeface="Kumbh Sans"/>
              </a:rPr>
              <a:t>Sign in</a:t>
            </a:r>
            <a:endParaRPr sz="2000" b="1" dirty="0">
              <a:solidFill>
                <a:srgbClr val="222222"/>
              </a:solidFill>
              <a:latin typeface="Kumbh Sans"/>
              <a:ea typeface="Kumbh Sans"/>
              <a:cs typeface="Kumbh Sans"/>
              <a:sym typeface="Kumbh Sans"/>
            </a:endParaRPr>
          </a:p>
        </p:txBody>
      </p:sp>
      <p:sp>
        <p:nvSpPr>
          <p:cNvPr id="1725" name="Google Shape;1725;p67"/>
          <p:cNvSpPr/>
          <p:nvPr/>
        </p:nvSpPr>
        <p:spPr>
          <a:xfrm>
            <a:off x="6070813" y="3623605"/>
            <a:ext cx="2106900" cy="521400"/>
          </a:xfrm>
          <a:prstGeom prst="rect">
            <a:avLst/>
          </a:prstGeom>
          <a:solidFill>
            <a:schemeClr val="accent1"/>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26" name="Google Shape;1726;p67"/>
          <p:cNvGrpSpPr/>
          <p:nvPr/>
        </p:nvGrpSpPr>
        <p:grpSpPr>
          <a:xfrm>
            <a:off x="7987984" y="3695738"/>
            <a:ext cx="114075" cy="114075"/>
            <a:chOff x="793375" y="2989875"/>
            <a:chExt cx="225000" cy="225000"/>
          </a:xfrm>
        </p:grpSpPr>
        <p:cxnSp>
          <p:nvCxnSpPr>
            <p:cNvPr id="1727" name="Google Shape;1727;p67"/>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1728" name="Google Shape;1728;p67"/>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1729" name="Google Shape;1729;p67"/>
          <p:cNvSpPr txBox="1"/>
          <p:nvPr/>
        </p:nvSpPr>
        <p:spPr>
          <a:xfrm>
            <a:off x="6343513" y="3623621"/>
            <a:ext cx="1561500" cy="558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solidFill>
                  <a:srgbClr val="222222"/>
                </a:solidFill>
                <a:latin typeface="Kumbh Sans"/>
                <a:ea typeface="Kumbh Sans"/>
                <a:cs typeface="Kumbh Sans"/>
                <a:sym typeface="Kumbh Sans"/>
              </a:rPr>
              <a:t>Testing</a:t>
            </a:r>
            <a:endParaRPr sz="2000" b="1" dirty="0">
              <a:solidFill>
                <a:srgbClr val="222222"/>
              </a:solidFill>
              <a:latin typeface="Kumbh Sans"/>
              <a:ea typeface="Kumbh Sans"/>
              <a:cs typeface="Kumbh Sans"/>
              <a:sym typeface="Kumbh Sans"/>
            </a:endParaRPr>
          </a:p>
        </p:txBody>
      </p:sp>
      <p:sp>
        <p:nvSpPr>
          <p:cNvPr id="1730" name="Google Shape;1730;p67"/>
          <p:cNvSpPr/>
          <p:nvPr/>
        </p:nvSpPr>
        <p:spPr>
          <a:xfrm>
            <a:off x="966838" y="1860255"/>
            <a:ext cx="2106900" cy="521400"/>
          </a:xfrm>
          <a:prstGeom prst="rect">
            <a:avLst/>
          </a:prstGeom>
          <a:solidFill>
            <a:schemeClr val="accent1"/>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31" name="Google Shape;1731;p67"/>
          <p:cNvGrpSpPr/>
          <p:nvPr/>
        </p:nvGrpSpPr>
        <p:grpSpPr>
          <a:xfrm>
            <a:off x="2884084" y="1932388"/>
            <a:ext cx="114075" cy="114075"/>
            <a:chOff x="793375" y="2989875"/>
            <a:chExt cx="225000" cy="225000"/>
          </a:xfrm>
        </p:grpSpPr>
        <p:cxnSp>
          <p:nvCxnSpPr>
            <p:cNvPr id="1732" name="Google Shape;1732;p67"/>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1733" name="Google Shape;1733;p67"/>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1734" name="Google Shape;1734;p67"/>
          <p:cNvSpPr txBox="1"/>
          <p:nvPr/>
        </p:nvSpPr>
        <p:spPr>
          <a:xfrm>
            <a:off x="1239538" y="1860271"/>
            <a:ext cx="1561500" cy="558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solidFill>
                  <a:srgbClr val="222222"/>
                </a:solidFill>
                <a:latin typeface="Kumbh Sans"/>
                <a:ea typeface="Kumbh Sans"/>
                <a:cs typeface="Kumbh Sans"/>
                <a:sym typeface="Kumbh Sans"/>
              </a:rPr>
              <a:t>Language</a:t>
            </a:r>
            <a:endParaRPr sz="2000" b="1" dirty="0">
              <a:solidFill>
                <a:srgbClr val="222222"/>
              </a:solidFill>
              <a:latin typeface="Kumbh Sans"/>
              <a:ea typeface="Kumbh Sans"/>
              <a:cs typeface="Kumbh Sans"/>
              <a:sym typeface="Kumbh Sans"/>
            </a:endParaRPr>
          </a:p>
        </p:txBody>
      </p:sp>
      <p:sp>
        <p:nvSpPr>
          <p:cNvPr id="1735" name="Google Shape;1735;p67"/>
          <p:cNvSpPr/>
          <p:nvPr/>
        </p:nvSpPr>
        <p:spPr>
          <a:xfrm>
            <a:off x="6070813" y="1860255"/>
            <a:ext cx="2106900" cy="521400"/>
          </a:xfrm>
          <a:prstGeom prst="rect">
            <a:avLst/>
          </a:prstGeom>
          <a:solidFill>
            <a:schemeClr val="accent1"/>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36" name="Google Shape;1736;p67"/>
          <p:cNvGrpSpPr/>
          <p:nvPr/>
        </p:nvGrpSpPr>
        <p:grpSpPr>
          <a:xfrm>
            <a:off x="7988059" y="1932388"/>
            <a:ext cx="114075" cy="114075"/>
            <a:chOff x="793375" y="2989875"/>
            <a:chExt cx="225000" cy="225000"/>
          </a:xfrm>
        </p:grpSpPr>
        <p:cxnSp>
          <p:nvCxnSpPr>
            <p:cNvPr id="1737" name="Google Shape;1737;p67"/>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1738" name="Google Shape;1738;p67"/>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1739" name="Google Shape;1739;p67"/>
          <p:cNvSpPr txBox="1"/>
          <p:nvPr/>
        </p:nvSpPr>
        <p:spPr>
          <a:xfrm>
            <a:off x="6343513" y="1860271"/>
            <a:ext cx="1561500" cy="558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solidFill>
                  <a:srgbClr val="222222"/>
                </a:solidFill>
                <a:latin typeface="Kumbh Sans"/>
                <a:ea typeface="Kumbh Sans"/>
                <a:cs typeface="Kumbh Sans"/>
                <a:sym typeface="Kumbh Sans"/>
              </a:rPr>
              <a:t>Sound</a:t>
            </a:r>
            <a:endParaRPr sz="2000" b="1" dirty="0">
              <a:solidFill>
                <a:srgbClr val="222222"/>
              </a:solidFill>
              <a:latin typeface="Kumbh Sans"/>
              <a:ea typeface="Kumbh Sans"/>
              <a:cs typeface="Kumbh Sans"/>
              <a:sym typeface="Kumbh Sans"/>
            </a:endParaRPr>
          </a:p>
        </p:txBody>
      </p:sp>
      <p:sp>
        <p:nvSpPr>
          <p:cNvPr id="1740" name="Google Shape;1740;p67"/>
          <p:cNvSpPr/>
          <p:nvPr/>
        </p:nvSpPr>
        <p:spPr>
          <a:xfrm>
            <a:off x="8555675" y="3791450"/>
            <a:ext cx="489900" cy="489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67"/>
          <p:cNvSpPr/>
          <p:nvPr/>
        </p:nvSpPr>
        <p:spPr>
          <a:xfrm>
            <a:off x="8185950" y="342375"/>
            <a:ext cx="489900" cy="489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67"/>
          <p:cNvSpPr/>
          <p:nvPr/>
        </p:nvSpPr>
        <p:spPr>
          <a:xfrm>
            <a:off x="-52125" y="4604100"/>
            <a:ext cx="605400" cy="6054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67"/>
          <p:cNvSpPr/>
          <p:nvPr/>
        </p:nvSpPr>
        <p:spPr>
          <a:xfrm>
            <a:off x="100325" y="934425"/>
            <a:ext cx="489900" cy="489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64" name="Google Shape;1764;p67"/>
          <p:cNvGrpSpPr/>
          <p:nvPr/>
        </p:nvGrpSpPr>
        <p:grpSpPr>
          <a:xfrm>
            <a:off x="3926494" y="2408647"/>
            <a:ext cx="1291980" cy="1187947"/>
            <a:chOff x="3424638" y="2097760"/>
            <a:chExt cx="2295221" cy="2110404"/>
          </a:xfrm>
        </p:grpSpPr>
        <p:sp>
          <p:nvSpPr>
            <p:cNvPr id="1765" name="Google Shape;1765;p67"/>
            <p:cNvSpPr/>
            <p:nvPr/>
          </p:nvSpPr>
          <p:spPr>
            <a:xfrm>
              <a:off x="4566090" y="2210695"/>
              <a:ext cx="10224" cy="780"/>
            </a:xfrm>
            <a:custGeom>
              <a:avLst/>
              <a:gdLst/>
              <a:ahLst/>
              <a:cxnLst/>
              <a:rect l="l" t="t" r="r" b="b"/>
              <a:pathLst>
                <a:path w="131" h="10" extrusionOk="0">
                  <a:moveTo>
                    <a:pt x="1" y="0"/>
                  </a:moveTo>
                  <a:cubicBezTo>
                    <a:pt x="18" y="0"/>
                    <a:pt x="35" y="0"/>
                    <a:pt x="53" y="0"/>
                  </a:cubicBezTo>
                  <a:cubicBezTo>
                    <a:pt x="79" y="0"/>
                    <a:pt x="105" y="9"/>
                    <a:pt x="131" y="9"/>
                  </a:cubicBezTo>
                  <a:cubicBezTo>
                    <a:pt x="87" y="9"/>
                    <a:pt x="44" y="0"/>
                    <a:pt x="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67"/>
            <p:cNvSpPr/>
            <p:nvPr/>
          </p:nvSpPr>
          <p:spPr>
            <a:xfrm>
              <a:off x="3424638" y="2111808"/>
              <a:ext cx="2295221" cy="2082698"/>
            </a:xfrm>
            <a:custGeom>
              <a:avLst/>
              <a:gdLst/>
              <a:ahLst/>
              <a:cxnLst/>
              <a:rect l="l" t="t" r="r" b="b"/>
              <a:pathLst>
                <a:path w="29408" h="26685" extrusionOk="0">
                  <a:moveTo>
                    <a:pt x="14684" y="1"/>
                  </a:moveTo>
                  <a:cubicBezTo>
                    <a:pt x="8649" y="1"/>
                    <a:pt x="3182" y="4114"/>
                    <a:pt x="1721" y="10236"/>
                  </a:cubicBezTo>
                  <a:cubicBezTo>
                    <a:pt x="0" y="17396"/>
                    <a:pt x="4432" y="24600"/>
                    <a:pt x="11601" y="26312"/>
                  </a:cubicBezTo>
                  <a:cubicBezTo>
                    <a:pt x="12649" y="26564"/>
                    <a:pt x="13697" y="26684"/>
                    <a:pt x="14729" y="26684"/>
                  </a:cubicBezTo>
                  <a:cubicBezTo>
                    <a:pt x="20761" y="26684"/>
                    <a:pt x="26234" y="22571"/>
                    <a:pt x="27696" y="16449"/>
                  </a:cubicBezTo>
                  <a:cubicBezTo>
                    <a:pt x="29408" y="9288"/>
                    <a:pt x="24984" y="2084"/>
                    <a:pt x="17815" y="372"/>
                  </a:cubicBezTo>
                  <a:cubicBezTo>
                    <a:pt x="16766" y="121"/>
                    <a:pt x="15717" y="1"/>
                    <a:pt x="1468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67"/>
            <p:cNvSpPr/>
            <p:nvPr/>
          </p:nvSpPr>
          <p:spPr>
            <a:xfrm>
              <a:off x="4673250" y="2861149"/>
              <a:ext cx="956394" cy="1327354"/>
            </a:xfrm>
            <a:custGeom>
              <a:avLst/>
              <a:gdLst/>
              <a:ahLst/>
              <a:cxnLst/>
              <a:rect l="l" t="t" r="r" b="b"/>
              <a:pathLst>
                <a:path w="12254" h="17007" extrusionOk="0">
                  <a:moveTo>
                    <a:pt x="10742" y="0"/>
                  </a:moveTo>
                  <a:cubicBezTo>
                    <a:pt x="10498" y="0"/>
                    <a:pt x="10264" y="18"/>
                    <a:pt x="10020" y="44"/>
                  </a:cubicBezTo>
                  <a:cubicBezTo>
                    <a:pt x="9099" y="174"/>
                    <a:pt x="8204" y="539"/>
                    <a:pt x="7474" y="1130"/>
                  </a:cubicBezTo>
                  <a:cubicBezTo>
                    <a:pt x="6084" y="2260"/>
                    <a:pt x="5362" y="4145"/>
                    <a:pt x="5641" y="5918"/>
                  </a:cubicBezTo>
                  <a:cubicBezTo>
                    <a:pt x="5771" y="6735"/>
                    <a:pt x="6092" y="7526"/>
                    <a:pt x="6075" y="8360"/>
                  </a:cubicBezTo>
                  <a:cubicBezTo>
                    <a:pt x="6058" y="9255"/>
                    <a:pt x="5597" y="10142"/>
                    <a:pt x="4876" y="10672"/>
                  </a:cubicBezTo>
                  <a:cubicBezTo>
                    <a:pt x="4102" y="11237"/>
                    <a:pt x="3103" y="11402"/>
                    <a:pt x="2260" y="11845"/>
                  </a:cubicBezTo>
                  <a:cubicBezTo>
                    <a:pt x="1965" y="12001"/>
                    <a:pt x="1686" y="12201"/>
                    <a:pt x="1443" y="12427"/>
                  </a:cubicBezTo>
                  <a:cubicBezTo>
                    <a:pt x="731" y="13079"/>
                    <a:pt x="253" y="13974"/>
                    <a:pt x="88" y="14921"/>
                  </a:cubicBezTo>
                  <a:cubicBezTo>
                    <a:pt x="1" y="15408"/>
                    <a:pt x="61" y="15860"/>
                    <a:pt x="70" y="16338"/>
                  </a:cubicBezTo>
                  <a:cubicBezTo>
                    <a:pt x="79" y="16572"/>
                    <a:pt x="114" y="16790"/>
                    <a:pt x="174" y="17007"/>
                  </a:cubicBezTo>
                  <a:cubicBezTo>
                    <a:pt x="5614" y="16407"/>
                    <a:pt x="10351" y="12479"/>
                    <a:pt x="11698" y="6848"/>
                  </a:cubicBezTo>
                  <a:cubicBezTo>
                    <a:pt x="12254" y="4528"/>
                    <a:pt x="12158" y="2208"/>
                    <a:pt x="11541" y="61"/>
                  </a:cubicBezTo>
                  <a:cubicBezTo>
                    <a:pt x="11506" y="61"/>
                    <a:pt x="11463" y="52"/>
                    <a:pt x="11419" y="44"/>
                  </a:cubicBezTo>
                  <a:cubicBezTo>
                    <a:pt x="11194" y="18"/>
                    <a:pt x="10968" y="0"/>
                    <a:pt x="107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67"/>
            <p:cNvSpPr/>
            <p:nvPr/>
          </p:nvSpPr>
          <p:spPr>
            <a:xfrm>
              <a:off x="4977091" y="2373270"/>
              <a:ext cx="339897" cy="305478"/>
            </a:xfrm>
            <a:custGeom>
              <a:avLst/>
              <a:gdLst/>
              <a:ahLst/>
              <a:cxnLst/>
              <a:rect l="l" t="t" r="r" b="b"/>
              <a:pathLst>
                <a:path w="4355" h="3914" extrusionOk="0">
                  <a:moveTo>
                    <a:pt x="1509" y="1"/>
                  </a:moveTo>
                  <a:cubicBezTo>
                    <a:pt x="1299" y="1"/>
                    <a:pt x="1091" y="37"/>
                    <a:pt x="896" y="116"/>
                  </a:cubicBezTo>
                  <a:cubicBezTo>
                    <a:pt x="279" y="368"/>
                    <a:pt x="27" y="933"/>
                    <a:pt x="18" y="1541"/>
                  </a:cubicBezTo>
                  <a:cubicBezTo>
                    <a:pt x="1" y="2263"/>
                    <a:pt x="348" y="3053"/>
                    <a:pt x="844" y="3470"/>
                  </a:cubicBezTo>
                  <a:cubicBezTo>
                    <a:pt x="1189" y="3754"/>
                    <a:pt x="1634" y="3913"/>
                    <a:pt x="2074" y="3913"/>
                  </a:cubicBezTo>
                  <a:cubicBezTo>
                    <a:pt x="2320" y="3913"/>
                    <a:pt x="2565" y="3863"/>
                    <a:pt x="2790" y="3757"/>
                  </a:cubicBezTo>
                  <a:cubicBezTo>
                    <a:pt x="4355" y="3027"/>
                    <a:pt x="3659" y="803"/>
                    <a:pt x="2373" y="194"/>
                  </a:cubicBezTo>
                  <a:cubicBezTo>
                    <a:pt x="2104" y="72"/>
                    <a:pt x="1805" y="1"/>
                    <a:pt x="150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67"/>
            <p:cNvSpPr/>
            <p:nvPr/>
          </p:nvSpPr>
          <p:spPr>
            <a:xfrm>
              <a:off x="4963511" y="2359767"/>
              <a:ext cx="315468" cy="332560"/>
            </a:xfrm>
            <a:custGeom>
              <a:avLst/>
              <a:gdLst/>
              <a:ahLst/>
              <a:cxnLst/>
              <a:rect l="l" t="t" r="r" b="b"/>
              <a:pathLst>
                <a:path w="4042" h="4261" extrusionOk="0">
                  <a:moveTo>
                    <a:pt x="1696" y="347"/>
                  </a:moveTo>
                  <a:cubicBezTo>
                    <a:pt x="1953" y="347"/>
                    <a:pt x="2221" y="409"/>
                    <a:pt x="2478" y="532"/>
                  </a:cubicBezTo>
                  <a:cubicBezTo>
                    <a:pt x="3173" y="854"/>
                    <a:pt x="3694" y="1706"/>
                    <a:pt x="3694" y="2505"/>
                  </a:cubicBezTo>
                  <a:cubicBezTo>
                    <a:pt x="3694" y="2913"/>
                    <a:pt x="3555" y="3461"/>
                    <a:pt x="2895" y="3774"/>
                  </a:cubicBezTo>
                  <a:cubicBezTo>
                    <a:pt x="2693" y="3865"/>
                    <a:pt x="2471" y="3910"/>
                    <a:pt x="2247" y="3910"/>
                  </a:cubicBezTo>
                  <a:cubicBezTo>
                    <a:pt x="1854" y="3910"/>
                    <a:pt x="1452" y="3773"/>
                    <a:pt x="1131" y="3513"/>
                  </a:cubicBezTo>
                  <a:cubicBezTo>
                    <a:pt x="670" y="3131"/>
                    <a:pt x="357" y="2392"/>
                    <a:pt x="366" y="1714"/>
                  </a:cubicBezTo>
                  <a:cubicBezTo>
                    <a:pt x="366" y="1358"/>
                    <a:pt x="479" y="724"/>
                    <a:pt x="1139" y="454"/>
                  </a:cubicBezTo>
                  <a:cubicBezTo>
                    <a:pt x="1312" y="383"/>
                    <a:pt x="1501" y="347"/>
                    <a:pt x="1696" y="347"/>
                  </a:cubicBezTo>
                  <a:close/>
                  <a:moveTo>
                    <a:pt x="1702" y="0"/>
                  </a:moveTo>
                  <a:cubicBezTo>
                    <a:pt x="1460" y="0"/>
                    <a:pt x="1224" y="44"/>
                    <a:pt x="1009" y="133"/>
                  </a:cubicBezTo>
                  <a:cubicBezTo>
                    <a:pt x="392" y="385"/>
                    <a:pt x="27" y="958"/>
                    <a:pt x="18" y="1714"/>
                  </a:cubicBezTo>
                  <a:cubicBezTo>
                    <a:pt x="1" y="2488"/>
                    <a:pt x="375" y="3331"/>
                    <a:pt x="913" y="3782"/>
                  </a:cubicBezTo>
                  <a:cubicBezTo>
                    <a:pt x="1296" y="4095"/>
                    <a:pt x="1774" y="4260"/>
                    <a:pt x="2252" y="4260"/>
                  </a:cubicBezTo>
                  <a:cubicBezTo>
                    <a:pt x="2521" y="4260"/>
                    <a:pt x="2791" y="4200"/>
                    <a:pt x="3043" y="4087"/>
                  </a:cubicBezTo>
                  <a:cubicBezTo>
                    <a:pt x="3686" y="3782"/>
                    <a:pt x="4042" y="3226"/>
                    <a:pt x="4042" y="2505"/>
                  </a:cubicBezTo>
                  <a:cubicBezTo>
                    <a:pt x="4042" y="1584"/>
                    <a:pt x="3434" y="593"/>
                    <a:pt x="2625" y="211"/>
                  </a:cubicBezTo>
                  <a:cubicBezTo>
                    <a:pt x="2325" y="70"/>
                    <a:pt x="2008" y="0"/>
                    <a:pt x="17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67"/>
            <p:cNvSpPr/>
            <p:nvPr/>
          </p:nvSpPr>
          <p:spPr>
            <a:xfrm>
              <a:off x="4020769" y="2111808"/>
              <a:ext cx="870308" cy="415603"/>
            </a:xfrm>
            <a:custGeom>
              <a:avLst/>
              <a:gdLst/>
              <a:ahLst/>
              <a:cxnLst/>
              <a:rect l="l" t="t" r="r" b="b"/>
              <a:pathLst>
                <a:path w="11151" h="5325" extrusionOk="0">
                  <a:moveTo>
                    <a:pt x="7047" y="0"/>
                  </a:moveTo>
                  <a:cubicBezTo>
                    <a:pt x="4514" y="0"/>
                    <a:pt x="2082" y="727"/>
                    <a:pt x="1" y="2023"/>
                  </a:cubicBezTo>
                  <a:cubicBezTo>
                    <a:pt x="35" y="2110"/>
                    <a:pt x="79" y="2197"/>
                    <a:pt x="114" y="2284"/>
                  </a:cubicBezTo>
                  <a:cubicBezTo>
                    <a:pt x="461" y="3179"/>
                    <a:pt x="600" y="4239"/>
                    <a:pt x="1348" y="4839"/>
                  </a:cubicBezTo>
                  <a:cubicBezTo>
                    <a:pt x="1822" y="5215"/>
                    <a:pt x="2445" y="5324"/>
                    <a:pt x="3061" y="5324"/>
                  </a:cubicBezTo>
                  <a:cubicBezTo>
                    <a:pt x="3156" y="5324"/>
                    <a:pt x="3252" y="5322"/>
                    <a:pt x="3346" y="5317"/>
                  </a:cubicBezTo>
                  <a:cubicBezTo>
                    <a:pt x="4233" y="5274"/>
                    <a:pt x="5223" y="4978"/>
                    <a:pt x="5588" y="4170"/>
                  </a:cubicBezTo>
                  <a:cubicBezTo>
                    <a:pt x="5832" y="3614"/>
                    <a:pt x="5719" y="2953"/>
                    <a:pt x="5945" y="2397"/>
                  </a:cubicBezTo>
                  <a:cubicBezTo>
                    <a:pt x="5979" y="2310"/>
                    <a:pt x="6023" y="2223"/>
                    <a:pt x="6092" y="2163"/>
                  </a:cubicBezTo>
                  <a:cubicBezTo>
                    <a:pt x="6171" y="2093"/>
                    <a:pt x="6275" y="2067"/>
                    <a:pt x="6379" y="2050"/>
                  </a:cubicBezTo>
                  <a:cubicBezTo>
                    <a:pt x="6463" y="2037"/>
                    <a:pt x="6546" y="2031"/>
                    <a:pt x="6629" y="2031"/>
                  </a:cubicBezTo>
                  <a:cubicBezTo>
                    <a:pt x="7228" y="2031"/>
                    <a:pt x="7812" y="2337"/>
                    <a:pt x="8369" y="2597"/>
                  </a:cubicBezTo>
                  <a:cubicBezTo>
                    <a:pt x="8768" y="2777"/>
                    <a:pt x="9219" y="2930"/>
                    <a:pt x="9647" y="2930"/>
                  </a:cubicBezTo>
                  <a:cubicBezTo>
                    <a:pt x="9900" y="2930"/>
                    <a:pt x="10145" y="2877"/>
                    <a:pt x="10368" y="2745"/>
                  </a:cubicBezTo>
                  <a:cubicBezTo>
                    <a:pt x="11072" y="2328"/>
                    <a:pt x="11150" y="1328"/>
                    <a:pt x="10863" y="555"/>
                  </a:cubicBezTo>
                  <a:cubicBezTo>
                    <a:pt x="10637" y="485"/>
                    <a:pt x="10411" y="424"/>
                    <a:pt x="10177" y="372"/>
                  </a:cubicBezTo>
                  <a:cubicBezTo>
                    <a:pt x="9128" y="121"/>
                    <a:pt x="8079" y="0"/>
                    <a:pt x="704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67"/>
            <p:cNvSpPr/>
            <p:nvPr/>
          </p:nvSpPr>
          <p:spPr>
            <a:xfrm>
              <a:off x="4005159" y="2097760"/>
              <a:ext cx="900824" cy="443310"/>
            </a:xfrm>
            <a:custGeom>
              <a:avLst/>
              <a:gdLst/>
              <a:ahLst/>
              <a:cxnLst/>
              <a:rect l="l" t="t" r="r" b="b"/>
              <a:pathLst>
                <a:path w="11542" h="5680" extrusionOk="0">
                  <a:moveTo>
                    <a:pt x="7242" y="350"/>
                  </a:moveTo>
                  <a:cubicBezTo>
                    <a:pt x="8271" y="350"/>
                    <a:pt x="9307" y="471"/>
                    <a:pt x="10333" y="717"/>
                  </a:cubicBezTo>
                  <a:cubicBezTo>
                    <a:pt x="10525" y="761"/>
                    <a:pt x="10724" y="822"/>
                    <a:pt x="10933" y="874"/>
                  </a:cubicBezTo>
                  <a:cubicBezTo>
                    <a:pt x="11159" y="1569"/>
                    <a:pt x="11081" y="2421"/>
                    <a:pt x="10481" y="2777"/>
                  </a:cubicBezTo>
                  <a:cubicBezTo>
                    <a:pt x="10301" y="2885"/>
                    <a:pt x="10093" y="2939"/>
                    <a:pt x="9853" y="2939"/>
                  </a:cubicBezTo>
                  <a:cubicBezTo>
                    <a:pt x="9514" y="2939"/>
                    <a:pt x="9112" y="2831"/>
                    <a:pt x="8639" y="2612"/>
                  </a:cubicBezTo>
                  <a:lnTo>
                    <a:pt x="8430" y="2525"/>
                  </a:lnTo>
                  <a:cubicBezTo>
                    <a:pt x="7924" y="2287"/>
                    <a:pt x="7399" y="2043"/>
                    <a:pt x="6839" y="2043"/>
                  </a:cubicBezTo>
                  <a:cubicBezTo>
                    <a:pt x="6745" y="2043"/>
                    <a:pt x="6649" y="2049"/>
                    <a:pt x="6553" y="2064"/>
                  </a:cubicBezTo>
                  <a:cubicBezTo>
                    <a:pt x="6449" y="2073"/>
                    <a:pt x="6301" y="2108"/>
                    <a:pt x="6188" y="2212"/>
                  </a:cubicBezTo>
                  <a:cubicBezTo>
                    <a:pt x="6075" y="2299"/>
                    <a:pt x="6023" y="2412"/>
                    <a:pt x="5980" y="2508"/>
                  </a:cubicBezTo>
                  <a:cubicBezTo>
                    <a:pt x="5867" y="2803"/>
                    <a:pt x="5832" y="3116"/>
                    <a:pt x="5806" y="3420"/>
                  </a:cubicBezTo>
                  <a:cubicBezTo>
                    <a:pt x="5771" y="3724"/>
                    <a:pt x="5745" y="4020"/>
                    <a:pt x="5632" y="4272"/>
                  </a:cubicBezTo>
                  <a:cubicBezTo>
                    <a:pt x="5241" y="5141"/>
                    <a:pt x="4033" y="5297"/>
                    <a:pt x="3538" y="5323"/>
                  </a:cubicBezTo>
                  <a:cubicBezTo>
                    <a:pt x="3442" y="5328"/>
                    <a:pt x="3349" y="5331"/>
                    <a:pt x="3259" y="5331"/>
                  </a:cubicBezTo>
                  <a:cubicBezTo>
                    <a:pt x="2557" y="5331"/>
                    <a:pt x="2029" y="5180"/>
                    <a:pt x="1652" y="4880"/>
                  </a:cubicBezTo>
                  <a:cubicBezTo>
                    <a:pt x="1139" y="4472"/>
                    <a:pt x="939" y="3820"/>
                    <a:pt x="722" y="3133"/>
                  </a:cubicBezTo>
                  <a:cubicBezTo>
                    <a:pt x="644" y="2890"/>
                    <a:pt x="566" y="2638"/>
                    <a:pt x="479" y="2403"/>
                  </a:cubicBezTo>
                  <a:cubicBezTo>
                    <a:pt x="461" y="2360"/>
                    <a:pt x="435" y="2316"/>
                    <a:pt x="418" y="2273"/>
                  </a:cubicBezTo>
                  <a:cubicBezTo>
                    <a:pt x="2507" y="1004"/>
                    <a:pt x="4855" y="350"/>
                    <a:pt x="7242" y="350"/>
                  </a:cubicBezTo>
                  <a:close/>
                  <a:moveTo>
                    <a:pt x="7239" y="1"/>
                  </a:moveTo>
                  <a:cubicBezTo>
                    <a:pt x="4741" y="1"/>
                    <a:pt x="2286" y="700"/>
                    <a:pt x="105" y="2056"/>
                  </a:cubicBezTo>
                  <a:cubicBezTo>
                    <a:pt x="36" y="2099"/>
                    <a:pt x="1" y="2195"/>
                    <a:pt x="44" y="2273"/>
                  </a:cubicBezTo>
                  <a:cubicBezTo>
                    <a:pt x="79" y="2360"/>
                    <a:pt x="114" y="2447"/>
                    <a:pt x="149" y="2534"/>
                  </a:cubicBezTo>
                  <a:cubicBezTo>
                    <a:pt x="235" y="2760"/>
                    <a:pt x="314" y="3003"/>
                    <a:pt x="392" y="3238"/>
                  </a:cubicBezTo>
                  <a:cubicBezTo>
                    <a:pt x="609" y="3942"/>
                    <a:pt x="844" y="4671"/>
                    <a:pt x="1435" y="5149"/>
                  </a:cubicBezTo>
                  <a:cubicBezTo>
                    <a:pt x="1878" y="5506"/>
                    <a:pt x="2477" y="5680"/>
                    <a:pt x="3251" y="5680"/>
                  </a:cubicBezTo>
                  <a:cubicBezTo>
                    <a:pt x="3355" y="5680"/>
                    <a:pt x="3451" y="5680"/>
                    <a:pt x="3555" y="5671"/>
                  </a:cubicBezTo>
                  <a:cubicBezTo>
                    <a:pt x="4746" y="5610"/>
                    <a:pt x="5615" y="5149"/>
                    <a:pt x="5945" y="4419"/>
                  </a:cubicBezTo>
                  <a:cubicBezTo>
                    <a:pt x="6084" y="4107"/>
                    <a:pt x="6119" y="3776"/>
                    <a:pt x="6153" y="3455"/>
                  </a:cubicBezTo>
                  <a:cubicBezTo>
                    <a:pt x="6179" y="3159"/>
                    <a:pt x="6206" y="2890"/>
                    <a:pt x="6310" y="2638"/>
                  </a:cubicBezTo>
                  <a:cubicBezTo>
                    <a:pt x="6336" y="2560"/>
                    <a:pt x="6371" y="2508"/>
                    <a:pt x="6405" y="2473"/>
                  </a:cubicBezTo>
                  <a:cubicBezTo>
                    <a:pt x="6449" y="2447"/>
                    <a:pt x="6510" y="2421"/>
                    <a:pt x="6605" y="2403"/>
                  </a:cubicBezTo>
                  <a:cubicBezTo>
                    <a:pt x="6679" y="2392"/>
                    <a:pt x="6753" y="2387"/>
                    <a:pt x="6827" y="2387"/>
                  </a:cubicBezTo>
                  <a:cubicBezTo>
                    <a:pt x="7318" y="2387"/>
                    <a:pt x="7808" y="2619"/>
                    <a:pt x="8291" y="2838"/>
                  </a:cubicBezTo>
                  <a:lnTo>
                    <a:pt x="8491" y="2933"/>
                  </a:lnTo>
                  <a:cubicBezTo>
                    <a:pt x="9009" y="3168"/>
                    <a:pt x="9458" y="3284"/>
                    <a:pt x="9847" y="3284"/>
                  </a:cubicBezTo>
                  <a:cubicBezTo>
                    <a:pt x="10151" y="3284"/>
                    <a:pt x="10419" y="3213"/>
                    <a:pt x="10655" y="3072"/>
                  </a:cubicBezTo>
                  <a:cubicBezTo>
                    <a:pt x="11446" y="2603"/>
                    <a:pt x="11541" y="1517"/>
                    <a:pt x="11228" y="674"/>
                  </a:cubicBezTo>
                  <a:cubicBezTo>
                    <a:pt x="11211" y="622"/>
                    <a:pt x="11168" y="587"/>
                    <a:pt x="11116" y="570"/>
                  </a:cubicBezTo>
                  <a:cubicBezTo>
                    <a:pt x="10881" y="500"/>
                    <a:pt x="10646" y="431"/>
                    <a:pt x="10412" y="379"/>
                  </a:cubicBezTo>
                  <a:cubicBezTo>
                    <a:pt x="9358" y="126"/>
                    <a:pt x="8295" y="1"/>
                    <a:pt x="72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67"/>
            <p:cNvSpPr/>
            <p:nvPr/>
          </p:nvSpPr>
          <p:spPr>
            <a:xfrm>
              <a:off x="4193723" y="3262628"/>
              <a:ext cx="279020" cy="229147"/>
            </a:xfrm>
            <a:custGeom>
              <a:avLst/>
              <a:gdLst/>
              <a:ahLst/>
              <a:cxnLst/>
              <a:rect l="l" t="t" r="r" b="b"/>
              <a:pathLst>
                <a:path w="3575" h="2936" extrusionOk="0">
                  <a:moveTo>
                    <a:pt x="1426" y="0"/>
                  </a:moveTo>
                  <a:cubicBezTo>
                    <a:pt x="1066" y="0"/>
                    <a:pt x="694" y="105"/>
                    <a:pt x="426" y="322"/>
                  </a:cubicBezTo>
                  <a:cubicBezTo>
                    <a:pt x="105" y="600"/>
                    <a:pt x="1" y="1018"/>
                    <a:pt x="53" y="1391"/>
                  </a:cubicBezTo>
                  <a:cubicBezTo>
                    <a:pt x="53" y="1426"/>
                    <a:pt x="53" y="1452"/>
                    <a:pt x="61" y="1478"/>
                  </a:cubicBezTo>
                  <a:cubicBezTo>
                    <a:pt x="174" y="2130"/>
                    <a:pt x="705" y="2730"/>
                    <a:pt x="1452" y="2895"/>
                  </a:cubicBezTo>
                  <a:cubicBezTo>
                    <a:pt x="1578" y="2922"/>
                    <a:pt x="1709" y="2936"/>
                    <a:pt x="1840" y="2936"/>
                  </a:cubicBezTo>
                  <a:cubicBezTo>
                    <a:pt x="2693" y="2936"/>
                    <a:pt x="3574" y="2375"/>
                    <a:pt x="3529" y="1600"/>
                  </a:cubicBezTo>
                  <a:cubicBezTo>
                    <a:pt x="3477" y="757"/>
                    <a:pt x="2434" y="36"/>
                    <a:pt x="1469" y="1"/>
                  </a:cubicBezTo>
                  <a:cubicBezTo>
                    <a:pt x="1455" y="1"/>
                    <a:pt x="1441" y="0"/>
                    <a:pt x="14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67"/>
            <p:cNvSpPr/>
            <p:nvPr/>
          </p:nvSpPr>
          <p:spPr>
            <a:xfrm>
              <a:off x="4179519" y="3248970"/>
              <a:ext cx="304619" cy="256542"/>
            </a:xfrm>
            <a:custGeom>
              <a:avLst/>
              <a:gdLst/>
              <a:ahLst/>
              <a:cxnLst/>
              <a:rect l="l" t="t" r="r" b="b"/>
              <a:pathLst>
                <a:path w="3903" h="3287" extrusionOk="0">
                  <a:moveTo>
                    <a:pt x="1651" y="350"/>
                  </a:moveTo>
                  <a:cubicBezTo>
                    <a:pt x="2572" y="384"/>
                    <a:pt x="3494" y="1080"/>
                    <a:pt x="3537" y="1784"/>
                  </a:cubicBezTo>
                  <a:cubicBezTo>
                    <a:pt x="3554" y="2131"/>
                    <a:pt x="3355" y="2383"/>
                    <a:pt x="3181" y="2531"/>
                  </a:cubicBezTo>
                  <a:cubicBezTo>
                    <a:pt x="2877" y="2794"/>
                    <a:pt x="2442" y="2942"/>
                    <a:pt x="2027" y="2942"/>
                  </a:cubicBezTo>
                  <a:cubicBezTo>
                    <a:pt x="1908" y="2942"/>
                    <a:pt x="1790" y="2930"/>
                    <a:pt x="1677" y="2905"/>
                  </a:cubicBezTo>
                  <a:cubicBezTo>
                    <a:pt x="1026" y="2757"/>
                    <a:pt x="522" y="2244"/>
                    <a:pt x="417" y="1627"/>
                  </a:cubicBezTo>
                  <a:cubicBezTo>
                    <a:pt x="409" y="1601"/>
                    <a:pt x="409" y="1575"/>
                    <a:pt x="400" y="1549"/>
                  </a:cubicBezTo>
                  <a:cubicBezTo>
                    <a:pt x="356" y="1175"/>
                    <a:pt x="478" y="845"/>
                    <a:pt x="721" y="628"/>
                  </a:cubicBezTo>
                  <a:cubicBezTo>
                    <a:pt x="930" y="454"/>
                    <a:pt x="1252" y="350"/>
                    <a:pt x="1590" y="350"/>
                  </a:cubicBezTo>
                  <a:close/>
                  <a:moveTo>
                    <a:pt x="1582" y="1"/>
                  </a:moveTo>
                  <a:cubicBezTo>
                    <a:pt x="1167" y="1"/>
                    <a:pt x="773" y="130"/>
                    <a:pt x="495" y="367"/>
                  </a:cubicBezTo>
                  <a:cubicBezTo>
                    <a:pt x="165" y="654"/>
                    <a:pt x="0" y="1097"/>
                    <a:pt x="61" y="1592"/>
                  </a:cubicBezTo>
                  <a:cubicBezTo>
                    <a:pt x="61" y="1618"/>
                    <a:pt x="70" y="1653"/>
                    <a:pt x="70" y="1688"/>
                  </a:cubicBezTo>
                  <a:cubicBezTo>
                    <a:pt x="200" y="2444"/>
                    <a:pt x="817" y="3070"/>
                    <a:pt x="1599" y="3243"/>
                  </a:cubicBezTo>
                  <a:cubicBezTo>
                    <a:pt x="1738" y="3270"/>
                    <a:pt x="1877" y="3287"/>
                    <a:pt x="2025" y="3287"/>
                  </a:cubicBezTo>
                  <a:cubicBezTo>
                    <a:pt x="2520" y="3287"/>
                    <a:pt x="3042" y="3113"/>
                    <a:pt x="3407" y="2800"/>
                  </a:cubicBezTo>
                  <a:cubicBezTo>
                    <a:pt x="3737" y="2513"/>
                    <a:pt x="3902" y="2149"/>
                    <a:pt x="3885" y="1766"/>
                  </a:cubicBezTo>
                  <a:cubicBezTo>
                    <a:pt x="3824" y="802"/>
                    <a:pt x="2659" y="37"/>
                    <a:pt x="1660" y="2"/>
                  </a:cubicBezTo>
                  <a:cubicBezTo>
                    <a:pt x="1634" y="1"/>
                    <a:pt x="1608" y="1"/>
                    <a:pt x="15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67"/>
            <p:cNvSpPr/>
            <p:nvPr/>
          </p:nvSpPr>
          <p:spPr>
            <a:xfrm>
              <a:off x="3428697" y="2536234"/>
              <a:ext cx="1026949" cy="1616364"/>
            </a:xfrm>
            <a:custGeom>
              <a:avLst/>
              <a:gdLst/>
              <a:ahLst/>
              <a:cxnLst/>
              <a:rect l="l" t="t" r="r" b="b"/>
              <a:pathLst>
                <a:path w="13158" h="20710" extrusionOk="0">
                  <a:moveTo>
                    <a:pt x="3885" y="1"/>
                  </a:moveTo>
                  <a:cubicBezTo>
                    <a:pt x="2868" y="1391"/>
                    <a:pt x="2094" y="3007"/>
                    <a:pt x="1669" y="4798"/>
                  </a:cubicBezTo>
                  <a:cubicBezTo>
                    <a:pt x="0" y="11750"/>
                    <a:pt x="4128" y="18745"/>
                    <a:pt x="10932" y="20709"/>
                  </a:cubicBezTo>
                  <a:cubicBezTo>
                    <a:pt x="11384" y="20423"/>
                    <a:pt x="11784" y="20066"/>
                    <a:pt x="12123" y="19649"/>
                  </a:cubicBezTo>
                  <a:cubicBezTo>
                    <a:pt x="12775" y="18841"/>
                    <a:pt x="13157" y="17746"/>
                    <a:pt x="12992" y="16677"/>
                  </a:cubicBezTo>
                  <a:cubicBezTo>
                    <a:pt x="12749" y="15017"/>
                    <a:pt x="11280" y="13714"/>
                    <a:pt x="9716" y="13253"/>
                  </a:cubicBezTo>
                  <a:cubicBezTo>
                    <a:pt x="9021" y="13045"/>
                    <a:pt x="8299" y="12966"/>
                    <a:pt x="7604" y="12749"/>
                  </a:cubicBezTo>
                  <a:cubicBezTo>
                    <a:pt x="6909" y="12541"/>
                    <a:pt x="6214" y="12150"/>
                    <a:pt x="5831" y="11506"/>
                  </a:cubicBezTo>
                  <a:cubicBezTo>
                    <a:pt x="5440" y="10863"/>
                    <a:pt x="5484" y="9925"/>
                    <a:pt x="6057" y="9508"/>
                  </a:cubicBezTo>
                  <a:cubicBezTo>
                    <a:pt x="6492" y="9195"/>
                    <a:pt x="7126" y="9221"/>
                    <a:pt x="7474" y="8813"/>
                  </a:cubicBezTo>
                  <a:cubicBezTo>
                    <a:pt x="7726" y="8517"/>
                    <a:pt x="7752" y="8048"/>
                    <a:pt x="7578" y="7683"/>
                  </a:cubicBezTo>
                  <a:cubicBezTo>
                    <a:pt x="7404" y="7318"/>
                    <a:pt x="7065" y="7048"/>
                    <a:pt x="6692" y="6927"/>
                  </a:cubicBezTo>
                  <a:cubicBezTo>
                    <a:pt x="6435" y="6839"/>
                    <a:pt x="6170" y="6815"/>
                    <a:pt x="5903" y="6815"/>
                  </a:cubicBezTo>
                  <a:cubicBezTo>
                    <a:pt x="5583" y="6815"/>
                    <a:pt x="5260" y="6849"/>
                    <a:pt x="4944" y="6849"/>
                  </a:cubicBezTo>
                  <a:cubicBezTo>
                    <a:pt x="4924" y="6849"/>
                    <a:pt x="4904" y="6849"/>
                    <a:pt x="4884" y="6849"/>
                  </a:cubicBezTo>
                  <a:cubicBezTo>
                    <a:pt x="4615" y="6840"/>
                    <a:pt x="4293" y="6762"/>
                    <a:pt x="4197" y="6492"/>
                  </a:cubicBezTo>
                  <a:cubicBezTo>
                    <a:pt x="4119" y="6258"/>
                    <a:pt x="4293" y="5997"/>
                    <a:pt x="4510" y="5901"/>
                  </a:cubicBezTo>
                  <a:cubicBezTo>
                    <a:pt x="4728" y="5797"/>
                    <a:pt x="4971" y="5797"/>
                    <a:pt x="5214" y="5754"/>
                  </a:cubicBezTo>
                  <a:cubicBezTo>
                    <a:pt x="6509" y="5519"/>
                    <a:pt x="7265" y="3937"/>
                    <a:pt x="6900" y="2599"/>
                  </a:cubicBezTo>
                  <a:cubicBezTo>
                    <a:pt x="6535" y="1261"/>
                    <a:pt x="5275" y="279"/>
                    <a:pt x="3972" y="18"/>
                  </a:cubicBezTo>
                  <a:cubicBezTo>
                    <a:pt x="3945" y="9"/>
                    <a:pt x="3919" y="9"/>
                    <a:pt x="38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67"/>
            <p:cNvSpPr/>
            <p:nvPr/>
          </p:nvSpPr>
          <p:spPr>
            <a:xfrm>
              <a:off x="3510023" y="2097838"/>
              <a:ext cx="2123048" cy="2110326"/>
            </a:xfrm>
            <a:custGeom>
              <a:avLst/>
              <a:gdLst/>
              <a:ahLst/>
              <a:cxnLst/>
              <a:rect l="l" t="t" r="r" b="b"/>
              <a:pathLst>
                <a:path w="27202" h="27039" extrusionOk="0">
                  <a:moveTo>
                    <a:pt x="2921" y="5809"/>
                  </a:moveTo>
                  <a:cubicBezTo>
                    <a:pt x="4259" y="6087"/>
                    <a:pt x="5363" y="7069"/>
                    <a:pt x="5693" y="8260"/>
                  </a:cubicBezTo>
                  <a:cubicBezTo>
                    <a:pt x="5876" y="8937"/>
                    <a:pt x="5754" y="9711"/>
                    <a:pt x="5371" y="10310"/>
                  </a:cubicBezTo>
                  <a:cubicBezTo>
                    <a:pt x="5067" y="10797"/>
                    <a:pt x="4633" y="11110"/>
                    <a:pt x="4137" y="11197"/>
                  </a:cubicBezTo>
                  <a:cubicBezTo>
                    <a:pt x="4077" y="11205"/>
                    <a:pt x="4007" y="11214"/>
                    <a:pt x="3938" y="11223"/>
                  </a:cubicBezTo>
                  <a:cubicBezTo>
                    <a:pt x="3755" y="11249"/>
                    <a:pt x="3573" y="11275"/>
                    <a:pt x="3390" y="11353"/>
                  </a:cubicBezTo>
                  <a:cubicBezTo>
                    <a:pt x="3103" y="11492"/>
                    <a:pt x="2877" y="11831"/>
                    <a:pt x="2999" y="12170"/>
                  </a:cubicBezTo>
                  <a:cubicBezTo>
                    <a:pt x="3095" y="12457"/>
                    <a:pt x="3399" y="12622"/>
                    <a:pt x="3833" y="12639"/>
                  </a:cubicBezTo>
                  <a:cubicBezTo>
                    <a:pt x="4033" y="12639"/>
                    <a:pt x="4224" y="12631"/>
                    <a:pt x="4416" y="12622"/>
                  </a:cubicBezTo>
                  <a:cubicBezTo>
                    <a:pt x="4563" y="12616"/>
                    <a:pt x="4707" y="12610"/>
                    <a:pt x="4848" y="12610"/>
                  </a:cubicBezTo>
                  <a:cubicBezTo>
                    <a:pt x="5106" y="12610"/>
                    <a:pt x="5353" y="12630"/>
                    <a:pt x="5589" y="12709"/>
                  </a:cubicBezTo>
                  <a:cubicBezTo>
                    <a:pt x="5945" y="12822"/>
                    <a:pt x="6232" y="13074"/>
                    <a:pt x="6380" y="13378"/>
                  </a:cubicBezTo>
                  <a:cubicBezTo>
                    <a:pt x="6527" y="13700"/>
                    <a:pt x="6501" y="14082"/>
                    <a:pt x="6301" y="14317"/>
                  </a:cubicBezTo>
                  <a:cubicBezTo>
                    <a:pt x="6136" y="14508"/>
                    <a:pt x="5876" y="14595"/>
                    <a:pt x="5597" y="14682"/>
                  </a:cubicBezTo>
                  <a:cubicBezTo>
                    <a:pt x="5363" y="14760"/>
                    <a:pt x="5119" y="14838"/>
                    <a:pt x="4911" y="14986"/>
                  </a:cubicBezTo>
                  <a:cubicBezTo>
                    <a:pt x="4242" y="15472"/>
                    <a:pt x="4233" y="16533"/>
                    <a:pt x="4642" y="17219"/>
                  </a:cubicBezTo>
                  <a:cubicBezTo>
                    <a:pt x="5085" y="17966"/>
                    <a:pt x="5902" y="18349"/>
                    <a:pt x="6510" y="18531"/>
                  </a:cubicBezTo>
                  <a:cubicBezTo>
                    <a:pt x="6875" y="18644"/>
                    <a:pt x="7249" y="18722"/>
                    <a:pt x="7614" y="18801"/>
                  </a:cubicBezTo>
                  <a:cubicBezTo>
                    <a:pt x="7944" y="18870"/>
                    <a:pt x="8291" y="18940"/>
                    <a:pt x="8622" y="19035"/>
                  </a:cubicBezTo>
                  <a:cubicBezTo>
                    <a:pt x="10012" y="19452"/>
                    <a:pt x="11533" y="20626"/>
                    <a:pt x="11785" y="22320"/>
                  </a:cubicBezTo>
                  <a:cubicBezTo>
                    <a:pt x="11924" y="23285"/>
                    <a:pt x="11620" y="24319"/>
                    <a:pt x="10951" y="25153"/>
                  </a:cubicBezTo>
                  <a:cubicBezTo>
                    <a:pt x="10655" y="25518"/>
                    <a:pt x="10290" y="25848"/>
                    <a:pt x="9864" y="26144"/>
                  </a:cubicBezTo>
                  <a:cubicBezTo>
                    <a:pt x="9856" y="26135"/>
                    <a:pt x="9847" y="26135"/>
                    <a:pt x="9838" y="26135"/>
                  </a:cubicBezTo>
                  <a:cubicBezTo>
                    <a:pt x="9691" y="26092"/>
                    <a:pt x="9551" y="26040"/>
                    <a:pt x="9412" y="25996"/>
                  </a:cubicBezTo>
                  <a:cubicBezTo>
                    <a:pt x="9343" y="25970"/>
                    <a:pt x="9273" y="25953"/>
                    <a:pt x="9204" y="25927"/>
                  </a:cubicBezTo>
                  <a:cubicBezTo>
                    <a:pt x="9065" y="25874"/>
                    <a:pt x="8934" y="25831"/>
                    <a:pt x="8804" y="25779"/>
                  </a:cubicBezTo>
                  <a:cubicBezTo>
                    <a:pt x="8735" y="25744"/>
                    <a:pt x="8656" y="25718"/>
                    <a:pt x="8596" y="25692"/>
                  </a:cubicBezTo>
                  <a:cubicBezTo>
                    <a:pt x="8456" y="25640"/>
                    <a:pt x="8326" y="25579"/>
                    <a:pt x="8196" y="25527"/>
                  </a:cubicBezTo>
                  <a:cubicBezTo>
                    <a:pt x="8135" y="25492"/>
                    <a:pt x="8074" y="25466"/>
                    <a:pt x="8005" y="25431"/>
                  </a:cubicBezTo>
                  <a:cubicBezTo>
                    <a:pt x="7874" y="25370"/>
                    <a:pt x="7735" y="25310"/>
                    <a:pt x="7605" y="25240"/>
                  </a:cubicBezTo>
                  <a:cubicBezTo>
                    <a:pt x="7553" y="25214"/>
                    <a:pt x="7501" y="25188"/>
                    <a:pt x="7440" y="25153"/>
                  </a:cubicBezTo>
                  <a:cubicBezTo>
                    <a:pt x="7301" y="25084"/>
                    <a:pt x="7162" y="25005"/>
                    <a:pt x="7023" y="24919"/>
                  </a:cubicBezTo>
                  <a:cubicBezTo>
                    <a:pt x="6979" y="24901"/>
                    <a:pt x="6944" y="24875"/>
                    <a:pt x="6901" y="24858"/>
                  </a:cubicBezTo>
                  <a:cubicBezTo>
                    <a:pt x="6745" y="24762"/>
                    <a:pt x="6588" y="24666"/>
                    <a:pt x="6440" y="24571"/>
                  </a:cubicBezTo>
                  <a:cubicBezTo>
                    <a:pt x="6414" y="24554"/>
                    <a:pt x="6397" y="24545"/>
                    <a:pt x="6380" y="24536"/>
                  </a:cubicBezTo>
                  <a:cubicBezTo>
                    <a:pt x="4781" y="23485"/>
                    <a:pt x="3416" y="22086"/>
                    <a:pt x="2382" y="20408"/>
                  </a:cubicBezTo>
                  <a:cubicBezTo>
                    <a:pt x="1574" y="19096"/>
                    <a:pt x="1018" y="17688"/>
                    <a:pt x="705" y="16228"/>
                  </a:cubicBezTo>
                  <a:cubicBezTo>
                    <a:pt x="705" y="16220"/>
                    <a:pt x="705" y="16211"/>
                    <a:pt x="705" y="16211"/>
                  </a:cubicBezTo>
                  <a:cubicBezTo>
                    <a:pt x="661" y="16011"/>
                    <a:pt x="627" y="15820"/>
                    <a:pt x="601" y="15620"/>
                  </a:cubicBezTo>
                  <a:cubicBezTo>
                    <a:pt x="592" y="15603"/>
                    <a:pt x="592" y="15585"/>
                    <a:pt x="583" y="15559"/>
                  </a:cubicBezTo>
                  <a:cubicBezTo>
                    <a:pt x="557" y="15377"/>
                    <a:pt x="531" y="15194"/>
                    <a:pt x="514" y="15003"/>
                  </a:cubicBezTo>
                  <a:cubicBezTo>
                    <a:pt x="505" y="14977"/>
                    <a:pt x="505" y="14951"/>
                    <a:pt x="505" y="14916"/>
                  </a:cubicBezTo>
                  <a:cubicBezTo>
                    <a:pt x="479" y="14742"/>
                    <a:pt x="470" y="14560"/>
                    <a:pt x="453" y="14377"/>
                  </a:cubicBezTo>
                  <a:cubicBezTo>
                    <a:pt x="453" y="14343"/>
                    <a:pt x="453" y="14317"/>
                    <a:pt x="453" y="14282"/>
                  </a:cubicBezTo>
                  <a:cubicBezTo>
                    <a:pt x="435" y="14099"/>
                    <a:pt x="435" y="13917"/>
                    <a:pt x="427" y="13734"/>
                  </a:cubicBezTo>
                  <a:cubicBezTo>
                    <a:pt x="427" y="13708"/>
                    <a:pt x="427" y="13673"/>
                    <a:pt x="427" y="13647"/>
                  </a:cubicBezTo>
                  <a:cubicBezTo>
                    <a:pt x="427" y="13456"/>
                    <a:pt x="427" y="13265"/>
                    <a:pt x="435" y="13083"/>
                  </a:cubicBezTo>
                  <a:cubicBezTo>
                    <a:pt x="435" y="13056"/>
                    <a:pt x="435" y="13030"/>
                    <a:pt x="435" y="13004"/>
                  </a:cubicBezTo>
                  <a:cubicBezTo>
                    <a:pt x="444" y="12813"/>
                    <a:pt x="462" y="12613"/>
                    <a:pt x="479" y="12422"/>
                  </a:cubicBezTo>
                  <a:cubicBezTo>
                    <a:pt x="479" y="12405"/>
                    <a:pt x="479" y="12387"/>
                    <a:pt x="479" y="12370"/>
                  </a:cubicBezTo>
                  <a:cubicBezTo>
                    <a:pt x="496" y="12170"/>
                    <a:pt x="522" y="11962"/>
                    <a:pt x="548" y="11762"/>
                  </a:cubicBezTo>
                  <a:cubicBezTo>
                    <a:pt x="548" y="11753"/>
                    <a:pt x="548" y="11744"/>
                    <a:pt x="557" y="11736"/>
                  </a:cubicBezTo>
                  <a:cubicBezTo>
                    <a:pt x="583" y="11518"/>
                    <a:pt x="618" y="11310"/>
                    <a:pt x="653" y="11101"/>
                  </a:cubicBezTo>
                  <a:lnTo>
                    <a:pt x="661" y="11092"/>
                  </a:lnTo>
                  <a:cubicBezTo>
                    <a:pt x="696" y="10875"/>
                    <a:pt x="740" y="10667"/>
                    <a:pt x="792" y="10449"/>
                  </a:cubicBezTo>
                  <a:cubicBezTo>
                    <a:pt x="844" y="10241"/>
                    <a:pt x="905" y="10032"/>
                    <a:pt x="966" y="9824"/>
                  </a:cubicBezTo>
                  <a:cubicBezTo>
                    <a:pt x="974" y="9772"/>
                    <a:pt x="992" y="9719"/>
                    <a:pt x="1009" y="9676"/>
                  </a:cubicBezTo>
                  <a:cubicBezTo>
                    <a:pt x="1061" y="9520"/>
                    <a:pt x="1105" y="9354"/>
                    <a:pt x="1157" y="9198"/>
                  </a:cubicBezTo>
                  <a:cubicBezTo>
                    <a:pt x="1192" y="9102"/>
                    <a:pt x="1235" y="8998"/>
                    <a:pt x="1270" y="8894"/>
                  </a:cubicBezTo>
                  <a:cubicBezTo>
                    <a:pt x="1313" y="8798"/>
                    <a:pt x="1348" y="8694"/>
                    <a:pt x="1383" y="8598"/>
                  </a:cubicBezTo>
                  <a:cubicBezTo>
                    <a:pt x="1782" y="7616"/>
                    <a:pt x="2295" y="6678"/>
                    <a:pt x="2921" y="5809"/>
                  </a:cubicBezTo>
                  <a:close/>
                  <a:moveTo>
                    <a:pt x="25646" y="9954"/>
                  </a:moveTo>
                  <a:cubicBezTo>
                    <a:pt x="25863" y="9954"/>
                    <a:pt x="26089" y="9971"/>
                    <a:pt x="26306" y="9998"/>
                  </a:cubicBezTo>
                  <a:cubicBezTo>
                    <a:pt x="26315" y="10032"/>
                    <a:pt x="26323" y="10067"/>
                    <a:pt x="26332" y="10093"/>
                  </a:cubicBezTo>
                  <a:cubicBezTo>
                    <a:pt x="26350" y="10137"/>
                    <a:pt x="26358" y="10180"/>
                    <a:pt x="26367" y="10223"/>
                  </a:cubicBezTo>
                  <a:cubicBezTo>
                    <a:pt x="26393" y="10302"/>
                    <a:pt x="26410" y="10389"/>
                    <a:pt x="26436" y="10475"/>
                  </a:cubicBezTo>
                  <a:cubicBezTo>
                    <a:pt x="26454" y="10580"/>
                    <a:pt x="26480" y="10675"/>
                    <a:pt x="26497" y="10771"/>
                  </a:cubicBezTo>
                  <a:cubicBezTo>
                    <a:pt x="26506" y="10806"/>
                    <a:pt x="26515" y="10849"/>
                    <a:pt x="26523" y="10884"/>
                  </a:cubicBezTo>
                  <a:cubicBezTo>
                    <a:pt x="26541" y="10980"/>
                    <a:pt x="26567" y="11084"/>
                    <a:pt x="26584" y="11179"/>
                  </a:cubicBezTo>
                  <a:lnTo>
                    <a:pt x="26593" y="11249"/>
                  </a:lnTo>
                  <a:cubicBezTo>
                    <a:pt x="26854" y="12726"/>
                    <a:pt x="26862" y="14247"/>
                    <a:pt x="26610" y="15733"/>
                  </a:cubicBezTo>
                  <a:cubicBezTo>
                    <a:pt x="26602" y="15759"/>
                    <a:pt x="26602" y="15785"/>
                    <a:pt x="26593" y="15811"/>
                  </a:cubicBezTo>
                  <a:cubicBezTo>
                    <a:pt x="26575" y="15916"/>
                    <a:pt x="26558" y="16011"/>
                    <a:pt x="26532" y="16115"/>
                  </a:cubicBezTo>
                  <a:cubicBezTo>
                    <a:pt x="26532" y="16150"/>
                    <a:pt x="26523" y="16176"/>
                    <a:pt x="26515" y="16211"/>
                  </a:cubicBezTo>
                  <a:cubicBezTo>
                    <a:pt x="26489" y="16333"/>
                    <a:pt x="26463" y="16463"/>
                    <a:pt x="26436" y="16593"/>
                  </a:cubicBezTo>
                  <a:cubicBezTo>
                    <a:pt x="26393" y="16741"/>
                    <a:pt x="26358" y="16889"/>
                    <a:pt x="26315" y="17037"/>
                  </a:cubicBezTo>
                  <a:cubicBezTo>
                    <a:pt x="26306" y="17071"/>
                    <a:pt x="26297" y="17097"/>
                    <a:pt x="26289" y="17132"/>
                  </a:cubicBezTo>
                  <a:cubicBezTo>
                    <a:pt x="25507" y="19878"/>
                    <a:pt x="23855" y="22251"/>
                    <a:pt x="21674" y="23937"/>
                  </a:cubicBezTo>
                  <a:cubicBezTo>
                    <a:pt x="21639" y="23954"/>
                    <a:pt x="21613" y="23980"/>
                    <a:pt x="21587" y="23997"/>
                  </a:cubicBezTo>
                  <a:cubicBezTo>
                    <a:pt x="21483" y="24076"/>
                    <a:pt x="21387" y="24154"/>
                    <a:pt x="21283" y="24223"/>
                  </a:cubicBezTo>
                  <a:cubicBezTo>
                    <a:pt x="21222" y="24267"/>
                    <a:pt x="21162" y="24310"/>
                    <a:pt x="21101" y="24354"/>
                  </a:cubicBezTo>
                  <a:cubicBezTo>
                    <a:pt x="21057" y="24380"/>
                    <a:pt x="21014" y="24414"/>
                    <a:pt x="20970" y="24441"/>
                  </a:cubicBezTo>
                  <a:cubicBezTo>
                    <a:pt x="19354" y="25527"/>
                    <a:pt x="17494" y="26257"/>
                    <a:pt x="15530" y="26544"/>
                  </a:cubicBezTo>
                  <a:cubicBezTo>
                    <a:pt x="15478" y="26552"/>
                    <a:pt x="15426" y="26561"/>
                    <a:pt x="15374" y="26570"/>
                  </a:cubicBezTo>
                  <a:cubicBezTo>
                    <a:pt x="15322" y="26578"/>
                    <a:pt x="15261" y="26587"/>
                    <a:pt x="15209" y="26587"/>
                  </a:cubicBezTo>
                  <a:cubicBezTo>
                    <a:pt x="15174" y="26431"/>
                    <a:pt x="15157" y="26274"/>
                    <a:pt x="15148" y="26118"/>
                  </a:cubicBezTo>
                  <a:cubicBezTo>
                    <a:pt x="15148" y="25987"/>
                    <a:pt x="15139" y="25874"/>
                    <a:pt x="15139" y="25753"/>
                  </a:cubicBezTo>
                  <a:cubicBezTo>
                    <a:pt x="15122" y="25405"/>
                    <a:pt x="15104" y="25075"/>
                    <a:pt x="15165" y="24736"/>
                  </a:cubicBezTo>
                  <a:cubicBezTo>
                    <a:pt x="15322" y="23815"/>
                    <a:pt x="15782" y="22963"/>
                    <a:pt x="16460" y="22338"/>
                  </a:cubicBezTo>
                  <a:cubicBezTo>
                    <a:pt x="16703" y="22120"/>
                    <a:pt x="16964" y="21929"/>
                    <a:pt x="17251" y="21781"/>
                  </a:cubicBezTo>
                  <a:cubicBezTo>
                    <a:pt x="17581" y="21599"/>
                    <a:pt x="17964" y="21469"/>
                    <a:pt x="18320" y="21338"/>
                  </a:cubicBezTo>
                  <a:cubicBezTo>
                    <a:pt x="18859" y="21138"/>
                    <a:pt x="19406" y="20938"/>
                    <a:pt x="19875" y="20591"/>
                  </a:cubicBezTo>
                  <a:cubicBezTo>
                    <a:pt x="20649" y="20035"/>
                    <a:pt x="21135" y="19087"/>
                    <a:pt x="21153" y="18140"/>
                  </a:cubicBezTo>
                  <a:cubicBezTo>
                    <a:pt x="21170" y="17593"/>
                    <a:pt x="21031" y="17063"/>
                    <a:pt x="20910" y="16541"/>
                  </a:cubicBezTo>
                  <a:cubicBezTo>
                    <a:pt x="20831" y="16254"/>
                    <a:pt x="20762" y="15959"/>
                    <a:pt x="20710" y="15672"/>
                  </a:cubicBezTo>
                  <a:cubicBezTo>
                    <a:pt x="20440" y="13952"/>
                    <a:pt x="21135" y="12144"/>
                    <a:pt x="22482" y="11049"/>
                  </a:cubicBezTo>
                  <a:cubicBezTo>
                    <a:pt x="23178" y="10484"/>
                    <a:pt x="24029" y="10128"/>
                    <a:pt x="24950" y="9998"/>
                  </a:cubicBezTo>
                  <a:cubicBezTo>
                    <a:pt x="25176" y="9971"/>
                    <a:pt x="25411" y="9954"/>
                    <a:pt x="25646" y="9954"/>
                  </a:cubicBezTo>
                  <a:close/>
                  <a:moveTo>
                    <a:pt x="13584" y="351"/>
                  </a:moveTo>
                  <a:cubicBezTo>
                    <a:pt x="14609" y="351"/>
                    <a:pt x="15652" y="473"/>
                    <a:pt x="16677" y="716"/>
                  </a:cubicBezTo>
                  <a:cubicBezTo>
                    <a:pt x="21361" y="1837"/>
                    <a:pt x="24864" y="5348"/>
                    <a:pt x="26202" y="9641"/>
                  </a:cubicBezTo>
                  <a:cubicBezTo>
                    <a:pt x="26019" y="9615"/>
                    <a:pt x="25828" y="9606"/>
                    <a:pt x="25646" y="9606"/>
                  </a:cubicBezTo>
                  <a:cubicBezTo>
                    <a:pt x="25394" y="9606"/>
                    <a:pt x="25150" y="9624"/>
                    <a:pt x="24907" y="9659"/>
                  </a:cubicBezTo>
                  <a:cubicBezTo>
                    <a:pt x="23916" y="9789"/>
                    <a:pt x="23004" y="10180"/>
                    <a:pt x="22265" y="10780"/>
                  </a:cubicBezTo>
                  <a:cubicBezTo>
                    <a:pt x="20823" y="11944"/>
                    <a:pt x="20084" y="13891"/>
                    <a:pt x="20371" y="15724"/>
                  </a:cubicBezTo>
                  <a:cubicBezTo>
                    <a:pt x="20414" y="16028"/>
                    <a:pt x="20492" y="16333"/>
                    <a:pt x="20571" y="16628"/>
                  </a:cubicBezTo>
                  <a:cubicBezTo>
                    <a:pt x="20692" y="17141"/>
                    <a:pt x="20814" y="17627"/>
                    <a:pt x="20805" y="18132"/>
                  </a:cubicBezTo>
                  <a:cubicBezTo>
                    <a:pt x="20788" y="18974"/>
                    <a:pt x="20353" y="19809"/>
                    <a:pt x="19675" y="20313"/>
                  </a:cubicBezTo>
                  <a:cubicBezTo>
                    <a:pt x="19241" y="20634"/>
                    <a:pt x="18737" y="20817"/>
                    <a:pt x="18207" y="21008"/>
                  </a:cubicBezTo>
                  <a:cubicBezTo>
                    <a:pt x="17833" y="21138"/>
                    <a:pt x="17442" y="21286"/>
                    <a:pt x="17086" y="21477"/>
                  </a:cubicBezTo>
                  <a:cubicBezTo>
                    <a:pt x="16782" y="21634"/>
                    <a:pt x="16486" y="21842"/>
                    <a:pt x="16226" y="22086"/>
                  </a:cubicBezTo>
                  <a:cubicBezTo>
                    <a:pt x="15496" y="22755"/>
                    <a:pt x="14992" y="23676"/>
                    <a:pt x="14818" y="24675"/>
                  </a:cubicBezTo>
                  <a:cubicBezTo>
                    <a:pt x="14757" y="25058"/>
                    <a:pt x="14774" y="25414"/>
                    <a:pt x="14792" y="25770"/>
                  </a:cubicBezTo>
                  <a:cubicBezTo>
                    <a:pt x="14792" y="25883"/>
                    <a:pt x="14800" y="26005"/>
                    <a:pt x="14800" y="26126"/>
                  </a:cubicBezTo>
                  <a:cubicBezTo>
                    <a:pt x="14809" y="26292"/>
                    <a:pt x="14826" y="26457"/>
                    <a:pt x="14861" y="26630"/>
                  </a:cubicBezTo>
                  <a:cubicBezTo>
                    <a:pt x="14451" y="26668"/>
                    <a:pt x="14037" y="26688"/>
                    <a:pt x="13620" y="26688"/>
                  </a:cubicBezTo>
                  <a:cubicBezTo>
                    <a:pt x="12607" y="26688"/>
                    <a:pt x="11579" y="26573"/>
                    <a:pt x="10551" y="26326"/>
                  </a:cubicBezTo>
                  <a:cubicBezTo>
                    <a:pt x="10464" y="26300"/>
                    <a:pt x="10377" y="26283"/>
                    <a:pt x="10299" y="26257"/>
                  </a:cubicBezTo>
                  <a:cubicBezTo>
                    <a:pt x="10655" y="25987"/>
                    <a:pt x="10959" y="25692"/>
                    <a:pt x="11220" y="25370"/>
                  </a:cubicBezTo>
                  <a:cubicBezTo>
                    <a:pt x="11950" y="24467"/>
                    <a:pt x="12280" y="23328"/>
                    <a:pt x="12124" y="22268"/>
                  </a:cubicBezTo>
                  <a:cubicBezTo>
                    <a:pt x="11854" y="20426"/>
                    <a:pt x="10221" y="19148"/>
                    <a:pt x="8726" y="18705"/>
                  </a:cubicBezTo>
                  <a:cubicBezTo>
                    <a:pt x="8378" y="18601"/>
                    <a:pt x="8022" y="18523"/>
                    <a:pt x="7683" y="18453"/>
                  </a:cubicBezTo>
                  <a:cubicBezTo>
                    <a:pt x="7327" y="18384"/>
                    <a:pt x="6962" y="18314"/>
                    <a:pt x="6614" y="18201"/>
                  </a:cubicBezTo>
                  <a:cubicBezTo>
                    <a:pt x="6067" y="18036"/>
                    <a:pt x="5328" y="17697"/>
                    <a:pt x="4937" y="17037"/>
                  </a:cubicBezTo>
                  <a:cubicBezTo>
                    <a:pt x="4615" y="16498"/>
                    <a:pt x="4607" y="15637"/>
                    <a:pt x="5119" y="15264"/>
                  </a:cubicBezTo>
                  <a:cubicBezTo>
                    <a:pt x="5285" y="15151"/>
                    <a:pt x="5484" y="15081"/>
                    <a:pt x="5710" y="15012"/>
                  </a:cubicBezTo>
                  <a:cubicBezTo>
                    <a:pt x="6015" y="14907"/>
                    <a:pt x="6336" y="14812"/>
                    <a:pt x="6562" y="14542"/>
                  </a:cubicBezTo>
                  <a:cubicBezTo>
                    <a:pt x="6849" y="14204"/>
                    <a:pt x="6901" y="13673"/>
                    <a:pt x="6692" y="13230"/>
                  </a:cubicBezTo>
                  <a:cubicBezTo>
                    <a:pt x="6510" y="12839"/>
                    <a:pt x="6145" y="12526"/>
                    <a:pt x="5702" y="12379"/>
                  </a:cubicBezTo>
                  <a:cubicBezTo>
                    <a:pt x="5424" y="12284"/>
                    <a:pt x="5142" y="12261"/>
                    <a:pt x="4863" y="12261"/>
                  </a:cubicBezTo>
                  <a:cubicBezTo>
                    <a:pt x="4707" y="12261"/>
                    <a:pt x="4551" y="12268"/>
                    <a:pt x="4398" y="12274"/>
                  </a:cubicBezTo>
                  <a:cubicBezTo>
                    <a:pt x="4216" y="12283"/>
                    <a:pt x="4025" y="12292"/>
                    <a:pt x="3842" y="12292"/>
                  </a:cubicBezTo>
                  <a:cubicBezTo>
                    <a:pt x="3738" y="12283"/>
                    <a:pt x="3399" y="12257"/>
                    <a:pt x="3321" y="12057"/>
                  </a:cubicBezTo>
                  <a:cubicBezTo>
                    <a:pt x="3277" y="11909"/>
                    <a:pt x="3399" y="11744"/>
                    <a:pt x="3538" y="11675"/>
                  </a:cubicBezTo>
                  <a:cubicBezTo>
                    <a:pt x="3668" y="11614"/>
                    <a:pt x="3825" y="11588"/>
                    <a:pt x="3981" y="11570"/>
                  </a:cubicBezTo>
                  <a:cubicBezTo>
                    <a:pt x="4059" y="11562"/>
                    <a:pt x="4129" y="11553"/>
                    <a:pt x="4198" y="11536"/>
                  </a:cubicBezTo>
                  <a:cubicBezTo>
                    <a:pt x="4789" y="11431"/>
                    <a:pt x="5311" y="11066"/>
                    <a:pt x="5667" y="10502"/>
                  </a:cubicBezTo>
                  <a:cubicBezTo>
                    <a:pt x="6101" y="9815"/>
                    <a:pt x="6241" y="8937"/>
                    <a:pt x="6023" y="8164"/>
                  </a:cubicBezTo>
                  <a:cubicBezTo>
                    <a:pt x="5676" y="6904"/>
                    <a:pt x="4537" y="5852"/>
                    <a:pt x="3147" y="5505"/>
                  </a:cubicBezTo>
                  <a:cubicBezTo>
                    <a:pt x="4120" y="4245"/>
                    <a:pt x="5319" y="3158"/>
                    <a:pt x="6718" y="2298"/>
                  </a:cubicBezTo>
                  <a:cubicBezTo>
                    <a:pt x="8813" y="1012"/>
                    <a:pt x="11177" y="351"/>
                    <a:pt x="13584" y="351"/>
                  </a:cubicBezTo>
                  <a:close/>
                  <a:moveTo>
                    <a:pt x="13586" y="0"/>
                  </a:moveTo>
                  <a:cubicBezTo>
                    <a:pt x="11118" y="0"/>
                    <a:pt x="8691" y="682"/>
                    <a:pt x="6536" y="2003"/>
                  </a:cubicBezTo>
                  <a:cubicBezTo>
                    <a:pt x="4051" y="3523"/>
                    <a:pt x="2165" y="5757"/>
                    <a:pt x="1087" y="8407"/>
                  </a:cubicBezTo>
                  <a:cubicBezTo>
                    <a:pt x="1079" y="8425"/>
                    <a:pt x="1079" y="8433"/>
                    <a:pt x="1070" y="8442"/>
                  </a:cubicBezTo>
                  <a:cubicBezTo>
                    <a:pt x="1009" y="8607"/>
                    <a:pt x="948" y="8764"/>
                    <a:pt x="887" y="8929"/>
                  </a:cubicBezTo>
                  <a:cubicBezTo>
                    <a:pt x="870" y="8981"/>
                    <a:pt x="853" y="9024"/>
                    <a:pt x="835" y="9076"/>
                  </a:cubicBezTo>
                  <a:cubicBezTo>
                    <a:pt x="783" y="9215"/>
                    <a:pt x="740" y="9363"/>
                    <a:pt x="696" y="9511"/>
                  </a:cubicBezTo>
                  <a:cubicBezTo>
                    <a:pt x="670" y="9580"/>
                    <a:pt x="653" y="9650"/>
                    <a:pt x="627" y="9719"/>
                  </a:cubicBezTo>
                  <a:cubicBezTo>
                    <a:pt x="566" y="9937"/>
                    <a:pt x="505" y="10154"/>
                    <a:pt x="453" y="10371"/>
                  </a:cubicBezTo>
                  <a:cubicBezTo>
                    <a:pt x="97" y="11875"/>
                    <a:pt x="1" y="13404"/>
                    <a:pt x="149" y="14899"/>
                  </a:cubicBezTo>
                  <a:cubicBezTo>
                    <a:pt x="149" y="14916"/>
                    <a:pt x="149" y="14934"/>
                    <a:pt x="157" y="14942"/>
                  </a:cubicBezTo>
                  <a:cubicBezTo>
                    <a:pt x="166" y="15020"/>
                    <a:pt x="175" y="15099"/>
                    <a:pt x="183" y="15177"/>
                  </a:cubicBezTo>
                  <a:cubicBezTo>
                    <a:pt x="183" y="15212"/>
                    <a:pt x="192" y="15246"/>
                    <a:pt x="192" y="15272"/>
                  </a:cubicBezTo>
                  <a:cubicBezTo>
                    <a:pt x="201" y="15333"/>
                    <a:pt x="210" y="15394"/>
                    <a:pt x="218" y="15455"/>
                  </a:cubicBezTo>
                  <a:cubicBezTo>
                    <a:pt x="227" y="15507"/>
                    <a:pt x="236" y="15559"/>
                    <a:pt x="244" y="15611"/>
                  </a:cubicBezTo>
                  <a:cubicBezTo>
                    <a:pt x="244" y="15655"/>
                    <a:pt x="253" y="15690"/>
                    <a:pt x="262" y="15733"/>
                  </a:cubicBezTo>
                  <a:cubicBezTo>
                    <a:pt x="270" y="15803"/>
                    <a:pt x="288" y="15872"/>
                    <a:pt x="296" y="15942"/>
                  </a:cubicBezTo>
                  <a:cubicBezTo>
                    <a:pt x="305" y="15968"/>
                    <a:pt x="305" y="15994"/>
                    <a:pt x="314" y="16011"/>
                  </a:cubicBezTo>
                  <a:cubicBezTo>
                    <a:pt x="331" y="16107"/>
                    <a:pt x="349" y="16194"/>
                    <a:pt x="366" y="16281"/>
                  </a:cubicBezTo>
                  <a:cubicBezTo>
                    <a:pt x="366" y="16289"/>
                    <a:pt x="366" y="16289"/>
                    <a:pt x="366" y="16298"/>
                  </a:cubicBezTo>
                  <a:cubicBezTo>
                    <a:pt x="1052" y="19557"/>
                    <a:pt x="2930" y="22477"/>
                    <a:pt x="5658" y="24449"/>
                  </a:cubicBezTo>
                  <a:cubicBezTo>
                    <a:pt x="5658" y="24458"/>
                    <a:pt x="5667" y="24467"/>
                    <a:pt x="5676" y="24467"/>
                  </a:cubicBezTo>
                  <a:cubicBezTo>
                    <a:pt x="5832" y="24588"/>
                    <a:pt x="5997" y="24701"/>
                    <a:pt x="6171" y="24806"/>
                  </a:cubicBezTo>
                  <a:cubicBezTo>
                    <a:pt x="6188" y="24823"/>
                    <a:pt x="6214" y="24840"/>
                    <a:pt x="6232" y="24849"/>
                  </a:cubicBezTo>
                  <a:cubicBezTo>
                    <a:pt x="6388" y="24953"/>
                    <a:pt x="6545" y="25049"/>
                    <a:pt x="6701" y="25136"/>
                  </a:cubicBezTo>
                  <a:cubicBezTo>
                    <a:pt x="6736" y="25162"/>
                    <a:pt x="6771" y="25179"/>
                    <a:pt x="6805" y="25205"/>
                  </a:cubicBezTo>
                  <a:cubicBezTo>
                    <a:pt x="6953" y="25283"/>
                    <a:pt x="7101" y="25370"/>
                    <a:pt x="7257" y="25449"/>
                  </a:cubicBezTo>
                  <a:cubicBezTo>
                    <a:pt x="7309" y="25483"/>
                    <a:pt x="7362" y="25509"/>
                    <a:pt x="7422" y="25536"/>
                  </a:cubicBezTo>
                  <a:cubicBezTo>
                    <a:pt x="7553" y="25605"/>
                    <a:pt x="7692" y="25675"/>
                    <a:pt x="7831" y="25735"/>
                  </a:cubicBezTo>
                  <a:cubicBezTo>
                    <a:pt x="7900" y="25770"/>
                    <a:pt x="7970" y="25805"/>
                    <a:pt x="8039" y="25831"/>
                  </a:cubicBezTo>
                  <a:cubicBezTo>
                    <a:pt x="8170" y="25892"/>
                    <a:pt x="8300" y="25944"/>
                    <a:pt x="8430" y="26005"/>
                  </a:cubicBezTo>
                  <a:cubicBezTo>
                    <a:pt x="8509" y="26031"/>
                    <a:pt x="8587" y="26066"/>
                    <a:pt x="8665" y="26092"/>
                  </a:cubicBezTo>
                  <a:cubicBezTo>
                    <a:pt x="8787" y="26144"/>
                    <a:pt x="8917" y="26196"/>
                    <a:pt x="9047" y="26239"/>
                  </a:cubicBezTo>
                  <a:cubicBezTo>
                    <a:pt x="9126" y="26265"/>
                    <a:pt x="9213" y="26292"/>
                    <a:pt x="9291" y="26326"/>
                  </a:cubicBezTo>
                  <a:cubicBezTo>
                    <a:pt x="9421" y="26370"/>
                    <a:pt x="9560" y="26413"/>
                    <a:pt x="9691" y="26448"/>
                  </a:cubicBezTo>
                  <a:cubicBezTo>
                    <a:pt x="9951" y="26526"/>
                    <a:pt x="10203" y="26604"/>
                    <a:pt x="10464" y="26665"/>
                  </a:cubicBezTo>
                  <a:cubicBezTo>
                    <a:pt x="11524" y="26917"/>
                    <a:pt x="12576" y="27039"/>
                    <a:pt x="13618" y="27039"/>
                  </a:cubicBezTo>
                  <a:cubicBezTo>
                    <a:pt x="14105" y="27039"/>
                    <a:pt x="14583" y="27004"/>
                    <a:pt x="15061" y="26952"/>
                  </a:cubicBezTo>
                  <a:cubicBezTo>
                    <a:pt x="15070" y="26952"/>
                    <a:pt x="15070" y="26961"/>
                    <a:pt x="15078" y="26961"/>
                  </a:cubicBezTo>
                  <a:lnTo>
                    <a:pt x="15096" y="26961"/>
                  </a:lnTo>
                  <a:cubicBezTo>
                    <a:pt x="15148" y="26952"/>
                    <a:pt x="15200" y="26943"/>
                    <a:pt x="15261" y="26935"/>
                  </a:cubicBezTo>
                  <a:cubicBezTo>
                    <a:pt x="15304" y="26926"/>
                    <a:pt x="15348" y="26926"/>
                    <a:pt x="15400" y="26917"/>
                  </a:cubicBezTo>
                  <a:cubicBezTo>
                    <a:pt x="15548" y="26900"/>
                    <a:pt x="15687" y="26874"/>
                    <a:pt x="15834" y="26848"/>
                  </a:cubicBezTo>
                  <a:cubicBezTo>
                    <a:pt x="15861" y="26848"/>
                    <a:pt x="15895" y="26839"/>
                    <a:pt x="15921" y="26839"/>
                  </a:cubicBezTo>
                  <a:cubicBezTo>
                    <a:pt x="16086" y="26813"/>
                    <a:pt x="16252" y="26778"/>
                    <a:pt x="16417" y="26743"/>
                  </a:cubicBezTo>
                  <a:lnTo>
                    <a:pt x="16443" y="26735"/>
                  </a:lnTo>
                  <a:cubicBezTo>
                    <a:pt x="18094" y="26387"/>
                    <a:pt x="19641" y="25727"/>
                    <a:pt x="21022" y="24823"/>
                  </a:cubicBezTo>
                  <a:cubicBezTo>
                    <a:pt x="21031" y="24814"/>
                    <a:pt x="21040" y="24814"/>
                    <a:pt x="21057" y="24806"/>
                  </a:cubicBezTo>
                  <a:cubicBezTo>
                    <a:pt x="21188" y="24719"/>
                    <a:pt x="21318" y="24632"/>
                    <a:pt x="21440" y="24536"/>
                  </a:cubicBezTo>
                  <a:cubicBezTo>
                    <a:pt x="21492" y="24501"/>
                    <a:pt x="21535" y="24467"/>
                    <a:pt x="21587" y="24432"/>
                  </a:cubicBezTo>
                  <a:cubicBezTo>
                    <a:pt x="21674" y="24371"/>
                    <a:pt x="21761" y="24302"/>
                    <a:pt x="21848" y="24241"/>
                  </a:cubicBezTo>
                  <a:cubicBezTo>
                    <a:pt x="21918" y="24180"/>
                    <a:pt x="21996" y="24128"/>
                    <a:pt x="22065" y="24067"/>
                  </a:cubicBezTo>
                  <a:cubicBezTo>
                    <a:pt x="22117" y="24023"/>
                    <a:pt x="22178" y="23971"/>
                    <a:pt x="22239" y="23928"/>
                  </a:cubicBezTo>
                  <a:cubicBezTo>
                    <a:pt x="22326" y="23850"/>
                    <a:pt x="22422" y="23780"/>
                    <a:pt x="22508" y="23702"/>
                  </a:cubicBezTo>
                  <a:cubicBezTo>
                    <a:pt x="22543" y="23667"/>
                    <a:pt x="22569" y="23641"/>
                    <a:pt x="22604" y="23615"/>
                  </a:cubicBezTo>
                  <a:cubicBezTo>
                    <a:pt x="22717" y="23519"/>
                    <a:pt x="22821" y="23424"/>
                    <a:pt x="22926" y="23320"/>
                  </a:cubicBezTo>
                  <a:cubicBezTo>
                    <a:pt x="22934" y="23311"/>
                    <a:pt x="22943" y="23302"/>
                    <a:pt x="22952" y="23293"/>
                  </a:cubicBezTo>
                  <a:cubicBezTo>
                    <a:pt x="24168" y="22138"/>
                    <a:pt x="25176" y="20756"/>
                    <a:pt x="25898" y="19183"/>
                  </a:cubicBezTo>
                  <a:cubicBezTo>
                    <a:pt x="25906" y="19166"/>
                    <a:pt x="25915" y="19140"/>
                    <a:pt x="25924" y="19122"/>
                  </a:cubicBezTo>
                  <a:cubicBezTo>
                    <a:pt x="25985" y="18992"/>
                    <a:pt x="26045" y="18853"/>
                    <a:pt x="26106" y="18722"/>
                  </a:cubicBezTo>
                  <a:cubicBezTo>
                    <a:pt x="26115" y="18679"/>
                    <a:pt x="26132" y="18636"/>
                    <a:pt x="26150" y="18601"/>
                  </a:cubicBezTo>
                  <a:cubicBezTo>
                    <a:pt x="26202" y="18479"/>
                    <a:pt x="26245" y="18357"/>
                    <a:pt x="26289" y="18236"/>
                  </a:cubicBezTo>
                  <a:cubicBezTo>
                    <a:pt x="26315" y="18175"/>
                    <a:pt x="26341" y="18114"/>
                    <a:pt x="26358" y="18045"/>
                  </a:cubicBezTo>
                  <a:cubicBezTo>
                    <a:pt x="26402" y="17940"/>
                    <a:pt x="26436" y="17836"/>
                    <a:pt x="26471" y="17732"/>
                  </a:cubicBezTo>
                  <a:cubicBezTo>
                    <a:pt x="26497" y="17645"/>
                    <a:pt x="26532" y="17549"/>
                    <a:pt x="26558" y="17454"/>
                  </a:cubicBezTo>
                  <a:cubicBezTo>
                    <a:pt x="26584" y="17375"/>
                    <a:pt x="26610" y="17289"/>
                    <a:pt x="26628" y="17210"/>
                  </a:cubicBezTo>
                  <a:cubicBezTo>
                    <a:pt x="26680" y="17037"/>
                    <a:pt x="26723" y="16854"/>
                    <a:pt x="26767" y="16672"/>
                  </a:cubicBezTo>
                  <a:cubicBezTo>
                    <a:pt x="26801" y="16541"/>
                    <a:pt x="26828" y="16411"/>
                    <a:pt x="26862" y="16281"/>
                  </a:cubicBezTo>
                  <a:cubicBezTo>
                    <a:pt x="26862" y="16246"/>
                    <a:pt x="26871" y="16211"/>
                    <a:pt x="26880" y="16185"/>
                  </a:cubicBezTo>
                  <a:cubicBezTo>
                    <a:pt x="26897" y="16072"/>
                    <a:pt x="26923" y="15968"/>
                    <a:pt x="26940" y="15855"/>
                  </a:cubicBezTo>
                  <a:cubicBezTo>
                    <a:pt x="26940" y="15829"/>
                    <a:pt x="26949" y="15811"/>
                    <a:pt x="26949" y="15785"/>
                  </a:cubicBezTo>
                  <a:cubicBezTo>
                    <a:pt x="27201" y="14334"/>
                    <a:pt x="27201" y="12891"/>
                    <a:pt x="26984" y="11501"/>
                  </a:cubicBezTo>
                  <a:cubicBezTo>
                    <a:pt x="26984" y="11492"/>
                    <a:pt x="26984" y="11492"/>
                    <a:pt x="26984" y="11484"/>
                  </a:cubicBezTo>
                  <a:cubicBezTo>
                    <a:pt x="26967" y="11362"/>
                    <a:pt x="26940" y="11232"/>
                    <a:pt x="26923" y="11101"/>
                  </a:cubicBezTo>
                  <a:cubicBezTo>
                    <a:pt x="26914" y="11084"/>
                    <a:pt x="26914" y="11066"/>
                    <a:pt x="26914" y="11049"/>
                  </a:cubicBezTo>
                  <a:cubicBezTo>
                    <a:pt x="26888" y="10919"/>
                    <a:pt x="26862" y="10788"/>
                    <a:pt x="26836" y="10658"/>
                  </a:cubicBezTo>
                  <a:cubicBezTo>
                    <a:pt x="26819" y="10615"/>
                    <a:pt x="26810" y="10571"/>
                    <a:pt x="26801" y="10528"/>
                  </a:cubicBezTo>
                  <a:cubicBezTo>
                    <a:pt x="26784" y="10449"/>
                    <a:pt x="26767" y="10380"/>
                    <a:pt x="26749" y="10302"/>
                  </a:cubicBezTo>
                  <a:cubicBezTo>
                    <a:pt x="26732" y="10232"/>
                    <a:pt x="26715" y="10163"/>
                    <a:pt x="26697" y="10084"/>
                  </a:cubicBezTo>
                  <a:cubicBezTo>
                    <a:pt x="26680" y="10050"/>
                    <a:pt x="26671" y="10006"/>
                    <a:pt x="26662" y="9963"/>
                  </a:cubicBezTo>
                  <a:cubicBezTo>
                    <a:pt x="26645" y="9911"/>
                    <a:pt x="26628" y="9850"/>
                    <a:pt x="26610" y="9798"/>
                  </a:cubicBezTo>
                  <a:cubicBezTo>
                    <a:pt x="26610" y="9789"/>
                    <a:pt x="26610" y="9789"/>
                    <a:pt x="26610" y="9780"/>
                  </a:cubicBezTo>
                  <a:cubicBezTo>
                    <a:pt x="25298" y="5261"/>
                    <a:pt x="21657" y="1551"/>
                    <a:pt x="16756" y="378"/>
                  </a:cubicBezTo>
                  <a:cubicBezTo>
                    <a:pt x="15704" y="125"/>
                    <a:pt x="14641" y="0"/>
                    <a:pt x="135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1" name="Google Shape;1791;p67"/>
          <p:cNvGrpSpPr/>
          <p:nvPr/>
        </p:nvGrpSpPr>
        <p:grpSpPr>
          <a:xfrm>
            <a:off x="1776771" y="3150257"/>
            <a:ext cx="487034" cy="327979"/>
            <a:chOff x="5984181" y="3016478"/>
            <a:chExt cx="398947" cy="268659"/>
          </a:xfrm>
        </p:grpSpPr>
        <p:sp>
          <p:nvSpPr>
            <p:cNvPr id="1792" name="Google Shape;1792;p67"/>
            <p:cNvSpPr/>
            <p:nvPr/>
          </p:nvSpPr>
          <p:spPr>
            <a:xfrm>
              <a:off x="6043953" y="3022564"/>
              <a:ext cx="119545" cy="119364"/>
            </a:xfrm>
            <a:custGeom>
              <a:avLst/>
              <a:gdLst/>
              <a:ahLst/>
              <a:cxnLst/>
              <a:rect l="l" t="t" r="r" b="b"/>
              <a:pathLst>
                <a:path w="5264" h="5256" extrusionOk="0">
                  <a:moveTo>
                    <a:pt x="651" y="0"/>
                  </a:moveTo>
                  <a:cubicBezTo>
                    <a:pt x="295" y="0"/>
                    <a:pt x="0" y="295"/>
                    <a:pt x="9" y="652"/>
                  </a:cubicBezTo>
                  <a:cubicBezTo>
                    <a:pt x="18" y="1517"/>
                    <a:pt x="197" y="3069"/>
                    <a:pt x="1196" y="4068"/>
                  </a:cubicBezTo>
                  <a:cubicBezTo>
                    <a:pt x="2195" y="5059"/>
                    <a:pt x="3747" y="5237"/>
                    <a:pt x="4612" y="5255"/>
                  </a:cubicBezTo>
                  <a:cubicBezTo>
                    <a:pt x="4618" y="5255"/>
                    <a:pt x="4623" y="5255"/>
                    <a:pt x="4628" y="5255"/>
                  </a:cubicBezTo>
                  <a:cubicBezTo>
                    <a:pt x="4978" y="5255"/>
                    <a:pt x="5264" y="4964"/>
                    <a:pt x="5255" y="4604"/>
                  </a:cubicBezTo>
                  <a:cubicBezTo>
                    <a:pt x="5246" y="3747"/>
                    <a:pt x="5067" y="2186"/>
                    <a:pt x="4068" y="1196"/>
                  </a:cubicBezTo>
                  <a:cubicBezTo>
                    <a:pt x="3069" y="197"/>
                    <a:pt x="1517" y="18"/>
                    <a:pt x="651" y="0"/>
                  </a:cubicBezTo>
                  <a:close/>
                </a:path>
              </a:pathLst>
            </a:custGeom>
            <a:solidFill>
              <a:srgbClr val="A5C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67"/>
            <p:cNvSpPr/>
            <p:nvPr/>
          </p:nvSpPr>
          <p:spPr>
            <a:xfrm>
              <a:off x="6076156" y="3055131"/>
              <a:ext cx="55344" cy="54163"/>
            </a:xfrm>
            <a:custGeom>
              <a:avLst/>
              <a:gdLst/>
              <a:ahLst/>
              <a:cxnLst/>
              <a:rect l="l" t="t" r="r" b="b"/>
              <a:pathLst>
                <a:path w="2437" h="2385" extrusionOk="0">
                  <a:moveTo>
                    <a:pt x="278" y="0"/>
                  </a:moveTo>
                  <a:cubicBezTo>
                    <a:pt x="213" y="0"/>
                    <a:pt x="148" y="25"/>
                    <a:pt x="99" y="74"/>
                  </a:cubicBezTo>
                  <a:cubicBezTo>
                    <a:pt x="1" y="181"/>
                    <a:pt x="1" y="342"/>
                    <a:pt x="99" y="440"/>
                  </a:cubicBezTo>
                  <a:lnTo>
                    <a:pt x="1963" y="2313"/>
                  </a:lnTo>
                  <a:cubicBezTo>
                    <a:pt x="2017" y="2367"/>
                    <a:pt x="2088" y="2385"/>
                    <a:pt x="2151" y="2385"/>
                  </a:cubicBezTo>
                  <a:cubicBezTo>
                    <a:pt x="2213" y="2385"/>
                    <a:pt x="2284" y="2367"/>
                    <a:pt x="2329" y="2313"/>
                  </a:cubicBezTo>
                  <a:cubicBezTo>
                    <a:pt x="2436" y="2215"/>
                    <a:pt x="2436" y="2046"/>
                    <a:pt x="2329" y="1947"/>
                  </a:cubicBezTo>
                  <a:lnTo>
                    <a:pt x="465" y="74"/>
                  </a:lnTo>
                  <a:cubicBezTo>
                    <a:pt x="411" y="25"/>
                    <a:pt x="344" y="0"/>
                    <a:pt x="278" y="0"/>
                  </a:cubicBezTo>
                  <a:close/>
                </a:path>
              </a:pathLst>
            </a:custGeom>
            <a:solidFill>
              <a:srgbClr val="D6E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67"/>
            <p:cNvSpPr/>
            <p:nvPr/>
          </p:nvSpPr>
          <p:spPr>
            <a:xfrm>
              <a:off x="6145853" y="3022564"/>
              <a:ext cx="119545" cy="119364"/>
            </a:xfrm>
            <a:custGeom>
              <a:avLst/>
              <a:gdLst/>
              <a:ahLst/>
              <a:cxnLst/>
              <a:rect l="l" t="t" r="r" b="b"/>
              <a:pathLst>
                <a:path w="5264" h="5256" extrusionOk="0">
                  <a:moveTo>
                    <a:pt x="4613" y="0"/>
                  </a:moveTo>
                  <a:cubicBezTo>
                    <a:pt x="3747" y="18"/>
                    <a:pt x="2195" y="197"/>
                    <a:pt x="1196" y="1196"/>
                  </a:cubicBezTo>
                  <a:cubicBezTo>
                    <a:pt x="206" y="2186"/>
                    <a:pt x="27" y="3747"/>
                    <a:pt x="9" y="4604"/>
                  </a:cubicBezTo>
                  <a:cubicBezTo>
                    <a:pt x="1" y="4964"/>
                    <a:pt x="286" y="5255"/>
                    <a:pt x="645" y="5255"/>
                  </a:cubicBezTo>
                  <a:cubicBezTo>
                    <a:pt x="650" y="5255"/>
                    <a:pt x="655" y="5255"/>
                    <a:pt x="661" y="5255"/>
                  </a:cubicBezTo>
                  <a:cubicBezTo>
                    <a:pt x="1517" y="5237"/>
                    <a:pt x="3078" y="5059"/>
                    <a:pt x="4069" y="4068"/>
                  </a:cubicBezTo>
                  <a:cubicBezTo>
                    <a:pt x="5068" y="3069"/>
                    <a:pt x="5246" y="1517"/>
                    <a:pt x="5264" y="652"/>
                  </a:cubicBezTo>
                  <a:cubicBezTo>
                    <a:pt x="5264" y="295"/>
                    <a:pt x="4970" y="0"/>
                    <a:pt x="4613" y="0"/>
                  </a:cubicBezTo>
                  <a:close/>
                </a:path>
              </a:pathLst>
            </a:custGeom>
            <a:solidFill>
              <a:srgbClr val="D6E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67"/>
            <p:cNvSpPr/>
            <p:nvPr/>
          </p:nvSpPr>
          <p:spPr>
            <a:xfrm>
              <a:off x="6178055" y="3055131"/>
              <a:ext cx="55344" cy="54163"/>
            </a:xfrm>
            <a:custGeom>
              <a:avLst/>
              <a:gdLst/>
              <a:ahLst/>
              <a:cxnLst/>
              <a:rect l="l" t="t" r="r" b="b"/>
              <a:pathLst>
                <a:path w="2437" h="2385" extrusionOk="0">
                  <a:moveTo>
                    <a:pt x="2152" y="0"/>
                  </a:moveTo>
                  <a:cubicBezTo>
                    <a:pt x="2086" y="0"/>
                    <a:pt x="2022" y="25"/>
                    <a:pt x="1973" y="74"/>
                  </a:cubicBezTo>
                  <a:lnTo>
                    <a:pt x="99" y="1947"/>
                  </a:lnTo>
                  <a:cubicBezTo>
                    <a:pt x="1" y="2046"/>
                    <a:pt x="1" y="2215"/>
                    <a:pt x="99" y="2313"/>
                  </a:cubicBezTo>
                  <a:cubicBezTo>
                    <a:pt x="153" y="2367"/>
                    <a:pt x="215" y="2385"/>
                    <a:pt x="286" y="2385"/>
                  </a:cubicBezTo>
                  <a:cubicBezTo>
                    <a:pt x="349" y="2385"/>
                    <a:pt x="411" y="2367"/>
                    <a:pt x="465" y="2313"/>
                  </a:cubicBezTo>
                  <a:lnTo>
                    <a:pt x="2338" y="440"/>
                  </a:lnTo>
                  <a:cubicBezTo>
                    <a:pt x="2436" y="342"/>
                    <a:pt x="2436" y="181"/>
                    <a:pt x="2338" y="74"/>
                  </a:cubicBezTo>
                  <a:cubicBezTo>
                    <a:pt x="2285" y="25"/>
                    <a:pt x="2218" y="0"/>
                    <a:pt x="2152" y="0"/>
                  </a:cubicBezTo>
                  <a:close/>
                </a:path>
              </a:pathLst>
            </a:custGeom>
            <a:solidFill>
              <a:srgbClr val="A5C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67"/>
            <p:cNvSpPr/>
            <p:nvPr/>
          </p:nvSpPr>
          <p:spPr>
            <a:xfrm>
              <a:off x="6285836" y="3138453"/>
              <a:ext cx="92021" cy="110030"/>
            </a:xfrm>
            <a:custGeom>
              <a:avLst/>
              <a:gdLst/>
              <a:ahLst/>
              <a:cxnLst/>
              <a:rect l="l" t="t" r="r" b="b"/>
              <a:pathLst>
                <a:path w="4052" h="4845" extrusionOk="0">
                  <a:moveTo>
                    <a:pt x="1" y="0"/>
                  </a:moveTo>
                  <a:lnTo>
                    <a:pt x="1" y="4844"/>
                  </a:lnTo>
                  <a:lnTo>
                    <a:pt x="2981" y="4416"/>
                  </a:lnTo>
                  <a:cubicBezTo>
                    <a:pt x="3596" y="4327"/>
                    <a:pt x="4051" y="3809"/>
                    <a:pt x="4051" y="3194"/>
                  </a:cubicBezTo>
                  <a:lnTo>
                    <a:pt x="4051" y="1651"/>
                  </a:lnTo>
                  <a:cubicBezTo>
                    <a:pt x="4051" y="1035"/>
                    <a:pt x="3596" y="509"/>
                    <a:pt x="2981" y="419"/>
                  </a:cubicBezTo>
                  <a:lnTo>
                    <a:pt x="1" y="0"/>
                  </a:lnTo>
                  <a:close/>
                </a:path>
              </a:pathLst>
            </a:custGeom>
            <a:solidFill>
              <a:srgbClr val="81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67"/>
            <p:cNvSpPr/>
            <p:nvPr/>
          </p:nvSpPr>
          <p:spPr>
            <a:xfrm>
              <a:off x="5990472" y="3107454"/>
              <a:ext cx="328818" cy="172233"/>
            </a:xfrm>
            <a:custGeom>
              <a:avLst/>
              <a:gdLst/>
              <a:ahLst/>
              <a:cxnLst/>
              <a:rect l="l" t="t" r="r" b="b"/>
              <a:pathLst>
                <a:path w="14479" h="7584" extrusionOk="0">
                  <a:moveTo>
                    <a:pt x="1624" y="0"/>
                  </a:moveTo>
                  <a:cubicBezTo>
                    <a:pt x="723" y="0"/>
                    <a:pt x="0" y="732"/>
                    <a:pt x="0" y="1624"/>
                  </a:cubicBezTo>
                  <a:lnTo>
                    <a:pt x="0" y="5968"/>
                  </a:lnTo>
                  <a:cubicBezTo>
                    <a:pt x="0" y="6861"/>
                    <a:pt x="723" y="7583"/>
                    <a:pt x="1624" y="7583"/>
                  </a:cubicBezTo>
                  <a:lnTo>
                    <a:pt x="12855" y="7583"/>
                  </a:lnTo>
                  <a:cubicBezTo>
                    <a:pt x="13756" y="7583"/>
                    <a:pt x="14479" y="6861"/>
                    <a:pt x="14479" y="5959"/>
                  </a:cubicBezTo>
                  <a:lnTo>
                    <a:pt x="14479" y="1624"/>
                  </a:lnTo>
                  <a:cubicBezTo>
                    <a:pt x="14479" y="732"/>
                    <a:pt x="13756" y="0"/>
                    <a:pt x="12855" y="0"/>
                  </a:cubicBezTo>
                  <a:close/>
                </a:path>
              </a:pathLst>
            </a:custGeom>
            <a:solidFill>
              <a:srgbClr val="2E95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67"/>
            <p:cNvSpPr/>
            <p:nvPr/>
          </p:nvSpPr>
          <p:spPr>
            <a:xfrm>
              <a:off x="6027738" y="3144926"/>
              <a:ext cx="253262" cy="96654"/>
            </a:xfrm>
            <a:custGeom>
              <a:avLst/>
              <a:gdLst/>
              <a:ahLst/>
              <a:cxnLst/>
              <a:rect l="l" t="t" r="r" b="b"/>
              <a:pathLst>
                <a:path w="11152" h="4256" extrusionOk="0">
                  <a:moveTo>
                    <a:pt x="741" y="1"/>
                  </a:moveTo>
                  <a:cubicBezTo>
                    <a:pt x="331" y="1"/>
                    <a:pt x="1" y="331"/>
                    <a:pt x="1" y="732"/>
                  </a:cubicBezTo>
                  <a:lnTo>
                    <a:pt x="1" y="3524"/>
                  </a:lnTo>
                  <a:cubicBezTo>
                    <a:pt x="1" y="3926"/>
                    <a:pt x="331" y="4256"/>
                    <a:pt x="741" y="4256"/>
                  </a:cubicBezTo>
                  <a:lnTo>
                    <a:pt x="10420" y="4256"/>
                  </a:lnTo>
                  <a:cubicBezTo>
                    <a:pt x="10831" y="4256"/>
                    <a:pt x="11152" y="3926"/>
                    <a:pt x="11152" y="3524"/>
                  </a:cubicBezTo>
                  <a:lnTo>
                    <a:pt x="11152" y="732"/>
                  </a:lnTo>
                  <a:cubicBezTo>
                    <a:pt x="11152" y="331"/>
                    <a:pt x="10831" y="1"/>
                    <a:pt x="10420" y="1"/>
                  </a:cubicBezTo>
                  <a:close/>
                </a:path>
              </a:pathLst>
            </a:custGeom>
            <a:solidFill>
              <a:srgbClr val="F4E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67"/>
            <p:cNvSpPr/>
            <p:nvPr/>
          </p:nvSpPr>
          <p:spPr>
            <a:xfrm>
              <a:off x="6027738" y="3144926"/>
              <a:ext cx="253262" cy="96654"/>
            </a:xfrm>
            <a:custGeom>
              <a:avLst/>
              <a:gdLst/>
              <a:ahLst/>
              <a:cxnLst/>
              <a:rect l="l" t="t" r="r" b="b"/>
              <a:pathLst>
                <a:path w="11152" h="4256" extrusionOk="0">
                  <a:moveTo>
                    <a:pt x="741" y="1"/>
                  </a:moveTo>
                  <a:cubicBezTo>
                    <a:pt x="331" y="1"/>
                    <a:pt x="1" y="331"/>
                    <a:pt x="1" y="732"/>
                  </a:cubicBezTo>
                  <a:lnTo>
                    <a:pt x="1" y="3524"/>
                  </a:lnTo>
                  <a:cubicBezTo>
                    <a:pt x="1" y="3926"/>
                    <a:pt x="331" y="4256"/>
                    <a:pt x="741" y="4256"/>
                  </a:cubicBezTo>
                  <a:lnTo>
                    <a:pt x="10420" y="4256"/>
                  </a:lnTo>
                  <a:cubicBezTo>
                    <a:pt x="10831" y="4256"/>
                    <a:pt x="11152" y="3926"/>
                    <a:pt x="11152" y="3524"/>
                  </a:cubicBezTo>
                  <a:lnTo>
                    <a:pt x="11152" y="732"/>
                  </a:lnTo>
                  <a:cubicBezTo>
                    <a:pt x="11152" y="331"/>
                    <a:pt x="10831" y="1"/>
                    <a:pt x="1042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67"/>
            <p:cNvSpPr/>
            <p:nvPr/>
          </p:nvSpPr>
          <p:spPr>
            <a:xfrm>
              <a:off x="6027738" y="3144926"/>
              <a:ext cx="214382" cy="96654"/>
            </a:xfrm>
            <a:custGeom>
              <a:avLst/>
              <a:gdLst/>
              <a:ahLst/>
              <a:cxnLst/>
              <a:rect l="l" t="t" r="r" b="b"/>
              <a:pathLst>
                <a:path w="9440" h="4256" extrusionOk="0">
                  <a:moveTo>
                    <a:pt x="741" y="1"/>
                  </a:moveTo>
                  <a:cubicBezTo>
                    <a:pt x="331" y="1"/>
                    <a:pt x="1" y="331"/>
                    <a:pt x="1" y="732"/>
                  </a:cubicBezTo>
                  <a:lnTo>
                    <a:pt x="1" y="3524"/>
                  </a:lnTo>
                  <a:cubicBezTo>
                    <a:pt x="1" y="3926"/>
                    <a:pt x="331" y="4256"/>
                    <a:pt x="741" y="4256"/>
                  </a:cubicBezTo>
                  <a:lnTo>
                    <a:pt x="9439" y="4256"/>
                  </a:lnTo>
                  <a:lnTo>
                    <a:pt x="9439" y="1"/>
                  </a:lnTo>
                  <a:close/>
                </a:path>
              </a:pathLst>
            </a:custGeom>
            <a:solidFill>
              <a:srgbClr val="FFC5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67"/>
            <p:cNvSpPr/>
            <p:nvPr/>
          </p:nvSpPr>
          <p:spPr>
            <a:xfrm>
              <a:off x="6050221" y="3193548"/>
              <a:ext cx="45806" cy="36495"/>
            </a:xfrm>
            <a:custGeom>
              <a:avLst/>
              <a:gdLst/>
              <a:ahLst/>
              <a:cxnLst/>
              <a:rect l="l" t="t" r="r" b="b"/>
              <a:pathLst>
                <a:path w="2017" h="1607" extrusionOk="0">
                  <a:moveTo>
                    <a:pt x="1009" y="1"/>
                  </a:moveTo>
                  <a:cubicBezTo>
                    <a:pt x="456" y="1"/>
                    <a:pt x="1" y="366"/>
                    <a:pt x="1" y="804"/>
                  </a:cubicBezTo>
                  <a:cubicBezTo>
                    <a:pt x="1" y="1250"/>
                    <a:pt x="456" y="1606"/>
                    <a:pt x="1009" y="1606"/>
                  </a:cubicBezTo>
                  <a:cubicBezTo>
                    <a:pt x="1571" y="1606"/>
                    <a:pt x="2017" y="1250"/>
                    <a:pt x="2017" y="804"/>
                  </a:cubicBezTo>
                  <a:cubicBezTo>
                    <a:pt x="2017" y="366"/>
                    <a:pt x="1571" y="1"/>
                    <a:pt x="1009" y="1"/>
                  </a:cubicBezTo>
                  <a:close/>
                </a:path>
              </a:pathLst>
            </a:custGeom>
            <a:solidFill>
              <a:srgbClr val="FF63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67"/>
            <p:cNvSpPr/>
            <p:nvPr/>
          </p:nvSpPr>
          <p:spPr>
            <a:xfrm>
              <a:off x="6174217" y="3193548"/>
              <a:ext cx="45806" cy="36495"/>
            </a:xfrm>
            <a:custGeom>
              <a:avLst/>
              <a:gdLst/>
              <a:ahLst/>
              <a:cxnLst/>
              <a:rect l="l" t="t" r="r" b="b"/>
              <a:pathLst>
                <a:path w="2017" h="1607" extrusionOk="0">
                  <a:moveTo>
                    <a:pt x="1009" y="1"/>
                  </a:moveTo>
                  <a:cubicBezTo>
                    <a:pt x="455" y="1"/>
                    <a:pt x="0" y="366"/>
                    <a:pt x="0" y="804"/>
                  </a:cubicBezTo>
                  <a:cubicBezTo>
                    <a:pt x="0" y="1250"/>
                    <a:pt x="455" y="1606"/>
                    <a:pt x="1009" y="1606"/>
                  </a:cubicBezTo>
                  <a:cubicBezTo>
                    <a:pt x="1571" y="1606"/>
                    <a:pt x="2017" y="1250"/>
                    <a:pt x="2017" y="804"/>
                  </a:cubicBezTo>
                  <a:cubicBezTo>
                    <a:pt x="2017" y="366"/>
                    <a:pt x="1571" y="1"/>
                    <a:pt x="1009" y="1"/>
                  </a:cubicBezTo>
                  <a:close/>
                </a:path>
              </a:pathLst>
            </a:custGeom>
            <a:solidFill>
              <a:srgbClr val="FF63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67"/>
            <p:cNvSpPr/>
            <p:nvPr/>
          </p:nvSpPr>
          <p:spPr>
            <a:xfrm>
              <a:off x="5984181" y="3016478"/>
              <a:ext cx="398947" cy="268659"/>
            </a:xfrm>
            <a:custGeom>
              <a:avLst/>
              <a:gdLst/>
              <a:ahLst/>
              <a:cxnLst/>
              <a:rect l="l" t="t" r="r" b="b"/>
              <a:pathLst>
                <a:path w="17567" h="11830" extrusionOk="0">
                  <a:moveTo>
                    <a:pt x="3268" y="518"/>
                  </a:moveTo>
                  <a:cubicBezTo>
                    <a:pt x="3273" y="518"/>
                    <a:pt x="3278" y="518"/>
                    <a:pt x="3283" y="518"/>
                  </a:cubicBezTo>
                  <a:cubicBezTo>
                    <a:pt x="4086" y="527"/>
                    <a:pt x="5585" y="697"/>
                    <a:pt x="6522" y="1633"/>
                  </a:cubicBezTo>
                  <a:cubicBezTo>
                    <a:pt x="6816" y="1928"/>
                    <a:pt x="7057" y="2302"/>
                    <a:pt x="7236" y="2739"/>
                  </a:cubicBezTo>
                  <a:cubicBezTo>
                    <a:pt x="7120" y="3052"/>
                    <a:pt x="7039" y="3382"/>
                    <a:pt x="6977" y="3739"/>
                  </a:cubicBezTo>
                  <a:lnTo>
                    <a:pt x="3676" y="3739"/>
                  </a:lnTo>
                  <a:cubicBezTo>
                    <a:pt x="3025" y="2802"/>
                    <a:pt x="2909" y="1571"/>
                    <a:pt x="2900" y="902"/>
                  </a:cubicBezTo>
                  <a:cubicBezTo>
                    <a:pt x="2891" y="693"/>
                    <a:pt x="3052" y="518"/>
                    <a:pt x="3268" y="518"/>
                  </a:cubicBezTo>
                  <a:close/>
                  <a:moveTo>
                    <a:pt x="4511" y="7162"/>
                  </a:moveTo>
                  <a:cubicBezTo>
                    <a:pt x="4372" y="7162"/>
                    <a:pt x="4256" y="7273"/>
                    <a:pt x="4256" y="7423"/>
                  </a:cubicBezTo>
                  <a:lnTo>
                    <a:pt x="4256" y="7833"/>
                  </a:lnTo>
                  <a:cubicBezTo>
                    <a:pt x="4256" y="7975"/>
                    <a:pt x="4372" y="8085"/>
                    <a:pt x="4511" y="8085"/>
                  </a:cubicBezTo>
                  <a:cubicBezTo>
                    <a:pt x="4521" y="8085"/>
                    <a:pt x="4531" y="8084"/>
                    <a:pt x="4541" y="8083"/>
                  </a:cubicBezTo>
                  <a:cubicBezTo>
                    <a:pt x="4675" y="8074"/>
                    <a:pt x="4773" y="7949"/>
                    <a:pt x="4773" y="7824"/>
                  </a:cubicBezTo>
                  <a:lnTo>
                    <a:pt x="4773" y="7432"/>
                  </a:lnTo>
                  <a:cubicBezTo>
                    <a:pt x="4773" y="7298"/>
                    <a:pt x="4675" y="7182"/>
                    <a:pt x="4541" y="7164"/>
                  </a:cubicBezTo>
                  <a:cubicBezTo>
                    <a:pt x="4531" y="7163"/>
                    <a:pt x="4521" y="7162"/>
                    <a:pt x="4511" y="7162"/>
                  </a:cubicBezTo>
                  <a:close/>
                  <a:moveTo>
                    <a:pt x="8802" y="7162"/>
                  </a:moveTo>
                  <a:cubicBezTo>
                    <a:pt x="8663" y="7162"/>
                    <a:pt x="8547" y="7273"/>
                    <a:pt x="8547" y="7423"/>
                  </a:cubicBezTo>
                  <a:lnTo>
                    <a:pt x="8547" y="7833"/>
                  </a:lnTo>
                  <a:cubicBezTo>
                    <a:pt x="8547" y="7975"/>
                    <a:pt x="8663" y="8085"/>
                    <a:pt x="8802" y="8085"/>
                  </a:cubicBezTo>
                  <a:cubicBezTo>
                    <a:pt x="8812" y="8085"/>
                    <a:pt x="8822" y="8084"/>
                    <a:pt x="8832" y="8083"/>
                  </a:cubicBezTo>
                  <a:cubicBezTo>
                    <a:pt x="8966" y="8074"/>
                    <a:pt x="9055" y="7949"/>
                    <a:pt x="9055" y="7824"/>
                  </a:cubicBezTo>
                  <a:lnTo>
                    <a:pt x="9055" y="7432"/>
                  </a:lnTo>
                  <a:cubicBezTo>
                    <a:pt x="9055" y="7298"/>
                    <a:pt x="8966" y="7182"/>
                    <a:pt x="8832" y="7164"/>
                  </a:cubicBezTo>
                  <a:cubicBezTo>
                    <a:pt x="8822" y="7163"/>
                    <a:pt x="8812" y="7162"/>
                    <a:pt x="8802" y="7162"/>
                  </a:cubicBezTo>
                  <a:close/>
                  <a:moveTo>
                    <a:pt x="6089" y="7560"/>
                  </a:moveTo>
                  <a:cubicBezTo>
                    <a:pt x="6027" y="7560"/>
                    <a:pt x="5965" y="7582"/>
                    <a:pt x="5915" y="7628"/>
                  </a:cubicBezTo>
                  <a:cubicBezTo>
                    <a:pt x="5808" y="7717"/>
                    <a:pt x="5799" y="7878"/>
                    <a:pt x="5888" y="7985"/>
                  </a:cubicBezTo>
                  <a:cubicBezTo>
                    <a:pt x="6085" y="8208"/>
                    <a:pt x="6361" y="8333"/>
                    <a:pt x="6647" y="8333"/>
                  </a:cubicBezTo>
                  <a:cubicBezTo>
                    <a:pt x="6941" y="8333"/>
                    <a:pt x="7218" y="8208"/>
                    <a:pt x="7405" y="7985"/>
                  </a:cubicBezTo>
                  <a:cubicBezTo>
                    <a:pt x="7503" y="7878"/>
                    <a:pt x="7494" y="7717"/>
                    <a:pt x="7387" y="7628"/>
                  </a:cubicBezTo>
                  <a:cubicBezTo>
                    <a:pt x="7337" y="7582"/>
                    <a:pt x="7273" y="7560"/>
                    <a:pt x="7211" y="7560"/>
                  </a:cubicBezTo>
                  <a:cubicBezTo>
                    <a:pt x="7139" y="7560"/>
                    <a:pt x="7069" y="7589"/>
                    <a:pt x="7021" y="7646"/>
                  </a:cubicBezTo>
                  <a:cubicBezTo>
                    <a:pt x="6923" y="7753"/>
                    <a:pt x="6789" y="7816"/>
                    <a:pt x="6647" y="7816"/>
                  </a:cubicBezTo>
                  <a:cubicBezTo>
                    <a:pt x="6504" y="7816"/>
                    <a:pt x="6370" y="7753"/>
                    <a:pt x="6281" y="7646"/>
                  </a:cubicBezTo>
                  <a:cubicBezTo>
                    <a:pt x="6229" y="7589"/>
                    <a:pt x="6159" y="7560"/>
                    <a:pt x="6089" y="7560"/>
                  </a:cubicBezTo>
                  <a:close/>
                  <a:moveTo>
                    <a:pt x="11116" y="5933"/>
                  </a:moveTo>
                  <a:lnTo>
                    <a:pt x="11116" y="9671"/>
                  </a:lnTo>
                  <a:lnTo>
                    <a:pt x="2677" y="9671"/>
                  </a:lnTo>
                  <a:cubicBezTo>
                    <a:pt x="2409" y="9671"/>
                    <a:pt x="2195" y="9457"/>
                    <a:pt x="2195" y="9189"/>
                  </a:cubicBezTo>
                  <a:lnTo>
                    <a:pt x="2195" y="6406"/>
                  </a:lnTo>
                  <a:cubicBezTo>
                    <a:pt x="2195" y="6147"/>
                    <a:pt x="2409" y="5933"/>
                    <a:pt x="2677" y="5933"/>
                  </a:cubicBezTo>
                  <a:close/>
                  <a:moveTo>
                    <a:pt x="12356" y="5933"/>
                  </a:moveTo>
                  <a:cubicBezTo>
                    <a:pt x="12624" y="5933"/>
                    <a:pt x="12838" y="6147"/>
                    <a:pt x="12838" y="6406"/>
                  </a:cubicBezTo>
                  <a:lnTo>
                    <a:pt x="12838" y="9189"/>
                  </a:lnTo>
                  <a:cubicBezTo>
                    <a:pt x="12838" y="9457"/>
                    <a:pt x="12624" y="9671"/>
                    <a:pt x="12356" y="9671"/>
                  </a:cubicBezTo>
                  <a:lnTo>
                    <a:pt x="11634" y="9671"/>
                  </a:lnTo>
                  <a:lnTo>
                    <a:pt x="11634" y="5933"/>
                  </a:lnTo>
                  <a:close/>
                  <a:moveTo>
                    <a:pt x="14997" y="5871"/>
                  </a:moveTo>
                  <a:lnTo>
                    <a:pt x="16210" y="6049"/>
                  </a:lnTo>
                  <a:cubicBezTo>
                    <a:pt x="16692" y="6112"/>
                    <a:pt x="17058" y="6531"/>
                    <a:pt x="17058" y="7022"/>
                  </a:cubicBezTo>
                  <a:lnTo>
                    <a:pt x="17058" y="8565"/>
                  </a:lnTo>
                  <a:cubicBezTo>
                    <a:pt x="17058" y="9047"/>
                    <a:pt x="16692" y="9466"/>
                    <a:pt x="16210" y="9537"/>
                  </a:cubicBezTo>
                  <a:lnTo>
                    <a:pt x="14997" y="9707"/>
                  </a:lnTo>
                  <a:lnTo>
                    <a:pt x="14997" y="5871"/>
                  </a:lnTo>
                  <a:close/>
                  <a:moveTo>
                    <a:pt x="2677" y="5416"/>
                  </a:moveTo>
                  <a:cubicBezTo>
                    <a:pt x="2124" y="5416"/>
                    <a:pt x="1678" y="5862"/>
                    <a:pt x="1678" y="6406"/>
                  </a:cubicBezTo>
                  <a:lnTo>
                    <a:pt x="1678" y="9189"/>
                  </a:lnTo>
                  <a:cubicBezTo>
                    <a:pt x="1678" y="9742"/>
                    <a:pt x="2124" y="10189"/>
                    <a:pt x="2677" y="10189"/>
                  </a:cubicBezTo>
                  <a:lnTo>
                    <a:pt x="12356" y="10189"/>
                  </a:lnTo>
                  <a:cubicBezTo>
                    <a:pt x="12900" y="10189"/>
                    <a:pt x="13346" y="9742"/>
                    <a:pt x="13346" y="9189"/>
                  </a:cubicBezTo>
                  <a:lnTo>
                    <a:pt x="13346" y="6406"/>
                  </a:lnTo>
                  <a:cubicBezTo>
                    <a:pt x="13346" y="5862"/>
                    <a:pt x="12900" y="5416"/>
                    <a:pt x="12356" y="5416"/>
                  </a:cubicBezTo>
                  <a:close/>
                  <a:moveTo>
                    <a:pt x="3267" y="1"/>
                  </a:moveTo>
                  <a:cubicBezTo>
                    <a:pt x="2766" y="1"/>
                    <a:pt x="2365" y="408"/>
                    <a:pt x="2374" y="911"/>
                  </a:cubicBezTo>
                  <a:cubicBezTo>
                    <a:pt x="2391" y="2258"/>
                    <a:pt x="2739" y="3177"/>
                    <a:pt x="3060" y="3739"/>
                  </a:cubicBezTo>
                  <a:lnTo>
                    <a:pt x="1267" y="3739"/>
                  </a:lnTo>
                  <a:cubicBezTo>
                    <a:pt x="563" y="3739"/>
                    <a:pt x="1" y="4301"/>
                    <a:pt x="1" y="5005"/>
                  </a:cubicBezTo>
                  <a:lnTo>
                    <a:pt x="1" y="9939"/>
                  </a:lnTo>
                  <a:cubicBezTo>
                    <a:pt x="1" y="10840"/>
                    <a:pt x="634" y="11616"/>
                    <a:pt x="1517" y="11785"/>
                  </a:cubicBezTo>
                  <a:cubicBezTo>
                    <a:pt x="1533" y="11788"/>
                    <a:pt x="1548" y="11790"/>
                    <a:pt x="1564" y="11790"/>
                  </a:cubicBezTo>
                  <a:cubicBezTo>
                    <a:pt x="1741" y="11790"/>
                    <a:pt x="1892" y="11606"/>
                    <a:pt x="1785" y="11384"/>
                  </a:cubicBezTo>
                  <a:cubicBezTo>
                    <a:pt x="1767" y="11339"/>
                    <a:pt x="1713" y="11295"/>
                    <a:pt x="1660" y="11286"/>
                  </a:cubicBezTo>
                  <a:cubicBezTo>
                    <a:pt x="1000" y="11179"/>
                    <a:pt x="518" y="10608"/>
                    <a:pt x="518" y="9939"/>
                  </a:cubicBezTo>
                  <a:lnTo>
                    <a:pt x="518" y="5612"/>
                  </a:lnTo>
                  <a:cubicBezTo>
                    <a:pt x="518" y="4863"/>
                    <a:pt x="1125" y="4247"/>
                    <a:pt x="1883" y="4247"/>
                  </a:cubicBezTo>
                  <a:lnTo>
                    <a:pt x="13114" y="4247"/>
                  </a:lnTo>
                  <a:cubicBezTo>
                    <a:pt x="13873" y="4247"/>
                    <a:pt x="14479" y="4863"/>
                    <a:pt x="14479" y="5612"/>
                  </a:cubicBezTo>
                  <a:lnTo>
                    <a:pt x="14479" y="11045"/>
                  </a:lnTo>
                  <a:cubicBezTo>
                    <a:pt x="14479" y="11197"/>
                    <a:pt x="14363" y="11321"/>
                    <a:pt x="14212" y="11321"/>
                  </a:cubicBezTo>
                  <a:lnTo>
                    <a:pt x="2730" y="11321"/>
                  </a:lnTo>
                  <a:cubicBezTo>
                    <a:pt x="2713" y="11321"/>
                    <a:pt x="2704" y="11321"/>
                    <a:pt x="2686" y="11330"/>
                  </a:cubicBezTo>
                  <a:cubicBezTo>
                    <a:pt x="2454" y="11553"/>
                    <a:pt x="2605" y="11830"/>
                    <a:pt x="2829" y="11830"/>
                  </a:cubicBezTo>
                  <a:lnTo>
                    <a:pt x="13114" y="11830"/>
                  </a:lnTo>
                  <a:cubicBezTo>
                    <a:pt x="14060" y="11830"/>
                    <a:pt x="14836" y="11134"/>
                    <a:pt x="14979" y="10224"/>
                  </a:cubicBezTo>
                  <a:lnTo>
                    <a:pt x="16281" y="10037"/>
                  </a:lnTo>
                  <a:cubicBezTo>
                    <a:pt x="17022" y="9939"/>
                    <a:pt x="17566" y="9296"/>
                    <a:pt x="17566" y="8556"/>
                  </a:cubicBezTo>
                  <a:lnTo>
                    <a:pt x="17566" y="6807"/>
                  </a:lnTo>
                  <a:cubicBezTo>
                    <a:pt x="17566" y="6103"/>
                    <a:pt x="16995" y="5532"/>
                    <a:pt x="16290" y="5532"/>
                  </a:cubicBezTo>
                  <a:lnTo>
                    <a:pt x="16281" y="5532"/>
                  </a:lnTo>
                  <a:lnTo>
                    <a:pt x="14979" y="5344"/>
                  </a:lnTo>
                  <a:cubicBezTo>
                    <a:pt x="14836" y="4434"/>
                    <a:pt x="14060" y="3739"/>
                    <a:pt x="13114" y="3739"/>
                  </a:cubicBezTo>
                  <a:lnTo>
                    <a:pt x="11937" y="3739"/>
                  </a:lnTo>
                  <a:cubicBezTo>
                    <a:pt x="12151" y="3364"/>
                    <a:pt x="12321" y="2936"/>
                    <a:pt x="12436" y="2454"/>
                  </a:cubicBezTo>
                  <a:cubicBezTo>
                    <a:pt x="12472" y="2320"/>
                    <a:pt x="12383" y="2177"/>
                    <a:pt x="12249" y="2151"/>
                  </a:cubicBezTo>
                  <a:cubicBezTo>
                    <a:pt x="12226" y="2145"/>
                    <a:pt x="12204" y="2142"/>
                    <a:pt x="12182" y="2142"/>
                  </a:cubicBezTo>
                  <a:cubicBezTo>
                    <a:pt x="12066" y="2142"/>
                    <a:pt x="11967" y="2218"/>
                    <a:pt x="11937" y="2338"/>
                  </a:cubicBezTo>
                  <a:cubicBezTo>
                    <a:pt x="11803" y="2882"/>
                    <a:pt x="11598" y="3355"/>
                    <a:pt x="11330" y="3739"/>
                  </a:cubicBezTo>
                  <a:lnTo>
                    <a:pt x="7485" y="3739"/>
                  </a:lnTo>
                  <a:cubicBezTo>
                    <a:pt x="7619" y="3061"/>
                    <a:pt x="7896" y="2231"/>
                    <a:pt x="8493" y="1633"/>
                  </a:cubicBezTo>
                  <a:cubicBezTo>
                    <a:pt x="9430" y="697"/>
                    <a:pt x="10920" y="527"/>
                    <a:pt x="11723" y="518"/>
                  </a:cubicBezTo>
                  <a:cubicBezTo>
                    <a:pt x="11946" y="518"/>
                    <a:pt x="12115" y="688"/>
                    <a:pt x="12115" y="902"/>
                  </a:cubicBezTo>
                  <a:cubicBezTo>
                    <a:pt x="12106" y="991"/>
                    <a:pt x="12106" y="1071"/>
                    <a:pt x="12106" y="1160"/>
                  </a:cubicBezTo>
                  <a:cubicBezTo>
                    <a:pt x="12097" y="1303"/>
                    <a:pt x="12205" y="1428"/>
                    <a:pt x="12347" y="1437"/>
                  </a:cubicBezTo>
                  <a:cubicBezTo>
                    <a:pt x="12490" y="1437"/>
                    <a:pt x="12606" y="1330"/>
                    <a:pt x="12615" y="1187"/>
                  </a:cubicBezTo>
                  <a:cubicBezTo>
                    <a:pt x="12624" y="1098"/>
                    <a:pt x="12624" y="1000"/>
                    <a:pt x="12624" y="911"/>
                  </a:cubicBezTo>
                  <a:cubicBezTo>
                    <a:pt x="12633" y="408"/>
                    <a:pt x="12231" y="1"/>
                    <a:pt x="11730" y="1"/>
                  </a:cubicBezTo>
                  <a:cubicBezTo>
                    <a:pt x="11725" y="1"/>
                    <a:pt x="11719" y="1"/>
                    <a:pt x="11714" y="1"/>
                  </a:cubicBezTo>
                  <a:cubicBezTo>
                    <a:pt x="10831" y="19"/>
                    <a:pt x="9189" y="206"/>
                    <a:pt x="8128" y="1268"/>
                  </a:cubicBezTo>
                  <a:cubicBezTo>
                    <a:pt x="7887" y="1508"/>
                    <a:pt x="7673" y="1794"/>
                    <a:pt x="7503" y="2124"/>
                  </a:cubicBezTo>
                  <a:cubicBezTo>
                    <a:pt x="7325" y="1794"/>
                    <a:pt x="7111" y="1508"/>
                    <a:pt x="6870" y="1268"/>
                  </a:cubicBezTo>
                  <a:cubicBezTo>
                    <a:pt x="5808" y="206"/>
                    <a:pt x="4167" y="19"/>
                    <a:pt x="3283" y="1"/>
                  </a:cubicBezTo>
                  <a:cubicBezTo>
                    <a:pt x="3278" y="1"/>
                    <a:pt x="3273" y="1"/>
                    <a:pt x="3267" y="1"/>
                  </a:cubicBezTo>
                  <a:close/>
                </a:path>
              </a:pathLst>
            </a:custGeom>
            <a:solidFill>
              <a:srgbClr val="2222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04" name="Google Shape;1804;p67"/>
          <p:cNvGrpSpPr/>
          <p:nvPr/>
        </p:nvGrpSpPr>
        <p:grpSpPr>
          <a:xfrm>
            <a:off x="6901157" y="1276617"/>
            <a:ext cx="446211" cy="453124"/>
            <a:chOff x="4697688" y="3550661"/>
            <a:chExt cx="392860" cy="398947"/>
          </a:xfrm>
        </p:grpSpPr>
        <p:sp>
          <p:nvSpPr>
            <p:cNvPr id="1805" name="Google Shape;1805;p67"/>
            <p:cNvSpPr/>
            <p:nvPr/>
          </p:nvSpPr>
          <p:spPr>
            <a:xfrm>
              <a:off x="4919337" y="3609889"/>
              <a:ext cx="165329" cy="164943"/>
            </a:xfrm>
            <a:custGeom>
              <a:avLst/>
              <a:gdLst/>
              <a:ahLst/>
              <a:cxnLst/>
              <a:rect l="l" t="t" r="r" b="b"/>
              <a:pathLst>
                <a:path w="7280" h="7263" extrusionOk="0">
                  <a:moveTo>
                    <a:pt x="6386" y="0"/>
                  </a:moveTo>
                  <a:cubicBezTo>
                    <a:pt x="6381" y="0"/>
                    <a:pt x="6375" y="0"/>
                    <a:pt x="6370" y="0"/>
                  </a:cubicBezTo>
                  <a:cubicBezTo>
                    <a:pt x="5184" y="18"/>
                    <a:pt x="3034" y="268"/>
                    <a:pt x="1651" y="1651"/>
                  </a:cubicBezTo>
                  <a:cubicBezTo>
                    <a:pt x="277" y="3025"/>
                    <a:pt x="27" y="5175"/>
                    <a:pt x="9" y="6370"/>
                  </a:cubicBezTo>
                  <a:cubicBezTo>
                    <a:pt x="1" y="6864"/>
                    <a:pt x="393" y="7262"/>
                    <a:pt x="885" y="7262"/>
                  </a:cubicBezTo>
                  <a:cubicBezTo>
                    <a:pt x="891" y="7262"/>
                    <a:pt x="896" y="7262"/>
                    <a:pt x="902" y="7262"/>
                  </a:cubicBezTo>
                  <a:cubicBezTo>
                    <a:pt x="2097" y="7244"/>
                    <a:pt x="4247" y="6994"/>
                    <a:pt x="5621" y="5621"/>
                  </a:cubicBezTo>
                  <a:cubicBezTo>
                    <a:pt x="7004" y="4238"/>
                    <a:pt x="7244" y="2088"/>
                    <a:pt x="7271" y="901"/>
                  </a:cubicBezTo>
                  <a:cubicBezTo>
                    <a:pt x="7280" y="407"/>
                    <a:pt x="6878" y="0"/>
                    <a:pt x="6386" y="0"/>
                  </a:cubicBezTo>
                  <a:close/>
                </a:path>
              </a:pathLst>
            </a:custGeom>
            <a:solidFill>
              <a:srgbClr val="A5C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67"/>
            <p:cNvSpPr/>
            <p:nvPr/>
          </p:nvSpPr>
          <p:spPr>
            <a:xfrm>
              <a:off x="4974045" y="3664983"/>
              <a:ext cx="55935" cy="54731"/>
            </a:xfrm>
            <a:custGeom>
              <a:avLst/>
              <a:gdLst/>
              <a:ahLst/>
              <a:cxnLst/>
              <a:rect l="l" t="t" r="r" b="b"/>
              <a:pathLst>
                <a:path w="2463" h="2410" extrusionOk="0">
                  <a:moveTo>
                    <a:pt x="2177" y="1"/>
                  </a:moveTo>
                  <a:cubicBezTo>
                    <a:pt x="2112" y="1"/>
                    <a:pt x="2048" y="28"/>
                    <a:pt x="1999" y="81"/>
                  </a:cubicBezTo>
                  <a:lnTo>
                    <a:pt x="98" y="1972"/>
                  </a:lnTo>
                  <a:cubicBezTo>
                    <a:pt x="0" y="2071"/>
                    <a:pt x="0" y="2231"/>
                    <a:pt x="98" y="2338"/>
                  </a:cubicBezTo>
                  <a:cubicBezTo>
                    <a:pt x="152" y="2383"/>
                    <a:pt x="214" y="2410"/>
                    <a:pt x="286" y="2410"/>
                  </a:cubicBezTo>
                  <a:cubicBezTo>
                    <a:pt x="348" y="2410"/>
                    <a:pt x="411" y="2383"/>
                    <a:pt x="464" y="2338"/>
                  </a:cubicBezTo>
                  <a:lnTo>
                    <a:pt x="2355" y="438"/>
                  </a:lnTo>
                  <a:cubicBezTo>
                    <a:pt x="2462" y="340"/>
                    <a:pt x="2462" y="179"/>
                    <a:pt x="2355" y="81"/>
                  </a:cubicBezTo>
                  <a:cubicBezTo>
                    <a:pt x="2306" y="28"/>
                    <a:pt x="2242" y="1"/>
                    <a:pt x="2177" y="1"/>
                  </a:cubicBezTo>
                  <a:close/>
                </a:path>
              </a:pathLst>
            </a:custGeom>
            <a:solidFill>
              <a:srgbClr val="D6E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67"/>
            <p:cNvSpPr/>
            <p:nvPr/>
          </p:nvSpPr>
          <p:spPr>
            <a:xfrm>
              <a:off x="4703979" y="3628715"/>
              <a:ext cx="321142" cy="315578"/>
            </a:xfrm>
            <a:custGeom>
              <a:avLst/>
              <a:gdLst/>
              <a:ahLst/>
              <a:cxnLst/>
              <a:rect l="l" t="t" r="r" b="b"/>
              <a:pathLst>
                <a:path w="14141" h="13896" extrusionOk="0">
                  <a:moveTo>
                    <a:pt x="1196" y="1"/>
                  </a:moveTo>
                  <a:cubicBezTo>
                    <a:pt x="536" y="1"/>
                    <a:pt x="0" y="536"/>
                    <a:pt x="0" y="1187"/>
                  </a:cubicBezTo>
                  <a:lnTo>
                    <a:pt x="0" y="6058"/>
                  </a:lnTo>
                  <a:cubicBezTo>
                    <a:pt x="0" y="6504"/>
                    <a:pt x="179" y="6942"/>
                    <a:pt x="500" y="7254"/>
                  </a:cubicBezTo>
                  <a:lnTo>
                    <a:pt x="6406" y="13159"/>
                  </a:lnTo>
                  <a:cubicBezTo>
                    <a:pt x="6896" y="13650"/>
                    <a:pt x="7539" y="13895"/>
                    <a:pt x="8181" y="13895"/>
                  </a:cubicBezTo>
                  <a:cubicBezTo>
                    <a:pt x="8823" y="13895"/>
                    <a:pt x="9466" y="13650"/>
                    <a:pt x="9956" y="13159"/>
                  </a:cubicBezTo>
                  <a:lnTo>
                    <a:pt x="13168" y="9948"/>
                  </a:lnTo>
                  <a:cubicBezTo>
                    <a:pt x="14140" y="8967"/>
                    <a:pt x="14140" y="7379"/>
                    <a:pt x="13168" y="6397"/>
                  </a:cubicBezTo>
                  <a:lnTo>
                    <a:pt x="7262" y="492"/>
                  </a:lnTo>
                  <a:cubicBezTo>
                    <a:pt x="6941" y="179"/>
                    <a:pt x="6513" y="1"/>
                    <a:pt x="6067" y="1"/>
                  </a:cubicBezTo>
                  <a:close/>
                </a:path>
              </a:pathLst>
            </a:custGeom>
            <a:solidFill>
              <a:srgbClr val="FFC5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67"/>
            <p:cNvSpPr/>
            <p:nvPr/>
          </p:nvSpPr>
          <p:spPr>
            <a:xfrm>
              <a:off x="4733751" y="3658511"/>
              <a:ext cx="93429" cy="93225"/>
            </a:xfrm>
            <a:custGeom>
              <a:avLst/>
              <a:gdLst/>
              <a:ahLst/>
              <a:cxnLst/>
              <a:rect l="l" t="t" r="r" b="b"/>
              <a:pathLst>
                <a:path w="4114" h="4105" extrusionOk="0">
                  <a:moveTo>
                    <a:pt x="2062" y="0"/>
                  </a:moveTo>
                  <a:cubicBezTo>
                    <a:pt x="920" y="0"/>
                    <a:pt x="1" y="919"/>
                    <a:pt x="1" y="2052"/>
                  </a:cubicBezTo>
                  <a:cubicBezTo>
                    <a:pt x="1" y="3185"/>
                    <a:pt x="920" y="4104"/>
                    <a:pt x="2062" y="4104"/>
                  </a:cubicBezTo>
                  <a:cubicBezTo>
                    <a:pt x="3195" y="4104"/>
                    <a:pt x="4113" y="3185"/>
                    <a:pt x="4113" y="2052"/>
                  </a:cubicBezTo>
                  <a:cubicBezTo>
                    <a:pt x="4113" y="919"/>
                    <a:pt x="3195" y="0"/>
                    <a:pt x="2062" y="0"/>
                  </a:cubicBezTo>
                  <a:close/>
                </a:path>
              </a:pathLst>
            </a:custGeom>
            <a:solidFill>
              <a:srgbClr val="2E95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67"/>
            <p:cNvSpPr/>
            <p:nvPr/>
          </p:nvSpPr>
          <p:spPr>
            <a:xfrm>
              <a:off x="4760299" y="3685059"/>
              <a:ext cx="40333" cy="40129"/>
            </a:xfrm>
            <a:custGeom>
              <a:avLst/>
              <a:gdLst/>
              <a:ahLst/>
              <a:cxnLst/>
              <a:rect l="l" t="t" r="r" b="b"/>
              <a:pathLst>
                <a:path w="1776" h="1767" extrusionOk="0">
                  <a:moveTo>
                    <a:pt x="893" y="0"/>
                  </a:moveTo>
                  <a:cubicBezTo>
                    <a:pt x="402" y="0"/>
                    <a:pt x="1" y="401"/>
                    <a:pt x="1" y="883"/>
                  </a:cubicBezTo>
                  <a:cubicBezTo>
                    <a:pt x="1" y="1374"/>
                    <a:pt x="402" y="1766"/>
                    <a:pt x="893" y="1766"/>
                  </a:cubicBezTo>
                  <a:cubicBezTo>
                    <a:pt x="1374" y="1766"/>
                    <a:pt x="1776" y="1374"/>
                    <a:pt x="1776" y="883"/>
                  </a:cubicBezTo>
                  <a:cubicBezTo>
                    <a:pt x="1776" y="401"/>
                    <a:pt x="1374" y="0"/>
                    <a:pt x="893" y="0"/>
                  </a:cubicBezTo>
                  <a:close/>
                </a:path>
              </a:pathLst>
            </a:custGeom>
            <a:solidFill>
              <a:srgbClr val="4E56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67"/>
            <p:cNvSpPr/>
            <p:nvPr/>
          </p:nvSpPr>
          <p:spPr>
            <a:xfrm>
              <a:off x="4807513" y="3732046"/>
              <a:ext cx="217403" cy="212043"/>
            </a:xfrm>
            <a:custGeom>
              <a:avLst/>
              <a:gdLst/>
              <a:ahLst/>
              <a:cxnLst/>
              <a:rect l="l" t="t" r="r" b="b"/>
              <a:pathLst>
                <a:path w="9573" h="9337" extrusionOk="0">
                  <a:moveTo>
                    <a:pt x="6753" y="1"/>
                  </a:moveTo>
                  <a:lnTo>
                    <a:pt x="0" y="6763"/>
                  </a:lnTo>
                  <a:lnTo>
                    <a:pt x="1829" y="8601"/>
                  </a:lnTo>
                  <a:cubicBezTo>
                    <a:pt x="2320" y="9091"/>
                    <a:pt x="2962" y="9337"/>
                    <a:pt x="3604" y="9337"/>
                  </a:cubicBezTo>
                  <a:cubicBezTo>
                    <a:pt x="4247" y="9337"/>
                    <a:pt x="4889" y="9091"/>
                    <a:pt x="5380" y="8601"/>
                  </a:cubicBezTo>
                  <a:lnTo>
                    <a:pt x="8591" y="5389"/>
                  </a:lnTo>
                  <a:cubicBezTo>
                    <a:pt x="9572" y="4408"/>
                    <a:pt x="9572" y="2820"/>
                    <a:pt x="8591" y="1838"/>
                  </a:cubicBezTo>
                  <a:lnTo>
                    <a:pt x="6753" y="1"/>
                  </a:lnTo>
                  <a:close/>
                </a:path>
              </a:pathLst>
            </a:custGeom>
            <a:solidFill>
              <a:srgbClr val="2E95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67"/>
            <p:cNvSpPr/>
            <p:nvPr/>
          </p:nvSpPr>
          <p:spPr>
            <a:xfrm>
              <a:off x="4893811" y="3819116"/>
              <a:ext cx="62634" cy="61453"/>
            </a:xfrm>
            <a:custGeom>
              <a:avLst/>
              <a:gdLst/>
              <a:ahLst/>
              <a:cxnLst/>
              <a:rect l="l" t="t" r="r" b="b"/>
              <a:pathLst>
                <a:path w="2758" h="2706" extrusionOk="0">
                  <a:moveTo>
                    <a:pt x="2479" y="0"/>
                  </a:moveTo>
                  <a:cubicBezTo>
                    <a:pt x="2414" y="0"/>
                    <a:pt x="2347" y="25"/>
                    <a:pt x="2293" y="74"/>
                  </a:cubicBezTo>
                  <a:lnTo>
                    <a:pt x="99" y="2269"/>
                  </a:lnTo>
                  <a:cubicBezTo>
                    <a:pt x="0" y="2367"/>
                    <a:pt x="0" y="2536"/>
                    <a:pt x="99" y="2634"/>
                  </a:cubicBezTo>
                  <a:cubicBezTo>
                    <a:pt x="152" y="2688"/>
                    <a:pt x="215" y="2706"/>
                    <a:pt x="286" y="2706"/>
                  </a:cubicBezTo>
                  <a:cubicBezTo>
                    <a:pt x="348" y="2706"/>
                    <a:pt x="411" y="2688"/>
                    <a:pt x="464" y="2634"/>
                  </a:cubicBezTo>
                  <a:lnTo>
                    <a:pt x="2659" y="440"/>
                  </a:lnTo>
                  <a:cubicBezTo>
                    <a:pt x="2757" y="342"/>
                    <a:pt x="2757" y="172"/>
                    <a:pt x="2659" y="74"/>
                  </a:cubicBezTo>
                  <a:cubicBezTo>
                    <a:pt x="2610" y="25"/>
                    <a:pt x="2545" y="0"/>
                    <a:pt x="247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67"/>
            <p:cNvSpPr/>
            <p:nvPr/>
          </p:nvSpPr>
          <p:spPr>
            <a:xfrm>
              <a:off x="4866672" y="3556611"/>
              <a:ext cx="127449" cy="216744"/>
            </a:xfrm>
            <a:custGeom>
              <a:avLst/>
              <a:gdLst/>
              <a:ahLst/>
              <a:cxnLst/>
              <a:rect l="l" t="t" r="r" b="b"/>
              <a:pathLst>
                <a:path w="5612" h="9544" extrusionOk="0">
                  <a:moveTo>
                    <a:pt x="2805" y="0"/>
                  </a:moveTo>
                  <a:cubicBezTo>
                    <a:pt x="2574" y="0"/>
                    <a:pt x="2342" y="89"/>
                    <a:pt x="2168" y="268"/>
                  </a:cubicBezTo>
                  <a:cubicBezTo>
                    <a:pt x="1338" y="1124"/>
                    <a:pt x="0" y="2819"/>
                    <a:pt x="0" y="4773"/>
                  </a:cubicBezTo>
                  <a:cubicBezTo>
                    <a:pt x="0" y="6718"/>
                    <a:pt x="1338" y="8413"/>
                    <a:pt x="2168" y="9269"/>
                  </a:cubicBezTo>
                  <a:cubicBezTo>
                    <a:pt x="2342" y="9452"/>
                    <a:pt x="2574" y="9543"/>
                    <a:pt x="2805" y="9543"/>
                  </a:cubicBezTo>
                  <a:cubicBezTo>
                    <a:pt x="3035" y="9543"/>
                    <a:pt x="3265" y="9452"/>
                    <a:pt x="3435" y="9269"/>
                  </a:cubicBezTo>
                  <a:cubicBezTo>
                    <a:pt x="4264" y="8413"/>
                    <a:pt x="5611" y="6718"/>
                    <a:pt x="5611" y="4773"/>
                  </a:cubicBezTo>
                  <a:cubicBezTo>
                    <a:pt x="5611" y="2819"/>
                    <a:pt x="4264" y="1124"/>
                    <a:pt x="3435" y="268"/>
                  </a:cubicBezTo>
                  <a:cubicBezTo>
                    <a:pt x="3265" y="89"/>
                    <a:pt x="3035" y="0"/>
                    <a:pt x="2805" y="0"/>
                  </a:cubicBezTo>
                  <a:close/>
                </a:path>
              </a:pathLst>
            </a:custGeom>
            <a:solidFill>
              <a:srgbClr val="D6E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67"/>
            <p:cNvSpPr/>
            <p:nvPr/>
          </p:nvSpPr>
          <p:spPr>
            <a:xfrm>
              <a:off x="4924605" y="3628693"/>
              <a:ext cx="11764" cy="72627"/>
            </a:xfrm>
            <a:custGeom>
              <a:avLst/>
              <a:gdLst/>
              <a:ahLst/>
              <a:cxnLst/>
              <a:rect l="l" t="t" r="r" b="b"/>
              <a:pathLst>
                <a:path w="518" h="3198" extrusionOk="0">
                  <a:moveTo>
                    <a:pt x="256" y="0"/>
                  </a:moveTo>
                  <a:cubicBezTo>
                    <a:pt x="245" y="0"/>
                    <a:pt x="234" y="1"/>
                    <a:pt x="224" y="2"/>
                  </a:cubicBezTo>
                  <a:cubicBezTo>
                    <a:pt x="99" y="20"/>
                    <a:pt x="0" y="136"/>
                    <a:pt x="0" y="270"/>
                  </a:cubicBezTo>
                  <a:lnTo>
                    <a:pt x="0" y="2928"/>
                  </a:lnTo>
                  <a:cubicBezTo>
                    <a:pt x="0" y="3062"/>
                    <a:pt x="99" y="3178"/>
                    <a:pt x="224" y="3196"/>
                  </a:cubicBezTo>
                  <a:cubicBezTo>
                    <a:pt x="234" y="3197"/>
                    <a:pt x="244" y="3197"/>
                    <a:pt x="254" y="3197"/>
                  </a:cubicBezTo>
                  <a:cubicBezTo>
                    <a:pt x="401" y="3197"/>
                    <a:pt x="518" y="3079"/>
                    <a:pt x="518" y="2937"/>
                  </a:cubicBezTo>
                  <a:lnTo>
                    <a:pt x="518" y="261"/>
                  </a:lnTo>
                  <a:cubicBezTo>
                    <a:pt x="518" y="111"/>
                    <a:pt x="402" y="0"/>
                    <a:pt x="256" y="0"/>
                  </a:cubicBezTo>
                  <a:close/>
                </a:path>
              </a:pathLst>
            </a:custGeom>
            <a:solidFill>
              <a:srgbClr val="A5C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67"/>
            <p:cNvSpPr/>
            <p:nvPr/>
          </p:nvSpPr>
          <p:spPr>
            <a:xfrm>
              <a:off x="4702957" y="3568693"/>
              <a:ext cx="77827" cy="135125"/>
            </a:xfrm>
            <a:custGeom>
              <a:avLst/>
              <a:gdLst/>
              <a:ahLst/>
              <a:cxnLst/>
              <a:rect l="l" t="t" r="r" b="b"/>
              <a:pathLst>
                <a:path w="3427" h="5950" extrusionOk="0">
                  <a:moveTo>
                    <a:pt x="1326" y="0"/>
                  </a:moveTo>
                  <a:cubicBezTo>
                    <a:pt x="1030" y="0"/>
                    <a:pt x="748" y="167"/>
                    <a:pt x="616" y="449"/>
                  </a:cubicBezTo>
                  <a:cubicBezTo>
                    <a:pt x="90" y="1618"/>
                    <a:pt x="1" y="2582"/>
                    <a:pt x="340" y="3474"/>
                  </a:cubicBezTo>
                  <a:cubicBezTo>
                    <a:pt x="643" y="4294"/>
                    <a:pt x="1285" y="4972"/>
                    <a:pt x="2035" y="5722"/>
                  </a:cubicBezTo>
                  <a:cubicBezTo>
                    <a:pt x="2187" y="5873"/>
                    <a:pt x="2383" y="5949"/>
                    <a:pt x="2579" y="5949"/>
                  </a:cubicBezTo>
                  <a:cubicBezTo>
                    <a:pt x="2775" y="5949"/>
                    <a:pt x="2972" y="5873"/>
                    <a:pt x="3123" y="5722"/>
                  </a:cubicBezTo>
                  <a:cubicBezTo>
                    <a:pt x="3427" y="5418"/>
                    <a:pt x="3427" y="4928"/>
                    <a:pt x="3123" y="4633"/>
                  </a:cubicBezTo>
                  <a:cubicBezTo>
                    <a:pt x="2508" y="4009"/>
                    <a:pt x="1981" y="3456"/>
                    <a:pt x="1785" y="2929"/>
                  </a:cubicBezTo>
                  <a:cubicBezTo>
                    <a:pt x="1544" y="2296"/>
                    <a:pt x="1767" y="1645"/>
                    <a:pt x="2026" y="1092"/>
                  </a:cubicBezTo>
                  <a:cubicBezTo>
                    <a:pt x="2204" y="699"/>
                    <a:pt x="2026" y="244"/>
                    <a:pt x="1642" y="66"/>
                  </a:cubicBezTo>
                  <a:cubicBezTo>
                    <a:pt x="1539" y="21"/>
                    <a:pt x="1432" y="0"/>
                    <a:pt x="1326" y="0"/>
                  </a:cubicBezTo>
                  <a:close/>
                </a:path>
              </a:pathLst>
            </a:custGeom>
            <a:solidFill>
              <a:srgbClr val="D6E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67"/>
            <p:cNvSpPr/>
            <p:nvPr/>
          </p:nvSpPr>
          <p:spPr>
            <a:xfrm>
              <a:off x="4832426" y="3761796"/>
              <a:ext cx="69107" cy="61476"/>
            </a:xfrm>
            <a:custGeom>
              <a:avLst/>
              <a:gdLst/>
              <a:ahLst/>
              <a:cxnLst/>
              <a:rect l="l" t="t" r="r" b="b"/>
              <a:pathLst>
                <a:path w="3043" h="2707" extrusionOk="0">
                  <a:moveTo>
                    <a:pt x="1252" y="1"/>
                  </a:moveTo>
                  <a:cubicBezTo>
                    <a:pt x="956" y="1"/>
                    <a:pt x="678" y="100"/>
                    <a:pt x="473" y="305"/>
                  </a:cubicBezTo>
                  <a:cubicBezTo>
                    <a:pt x="0" y="778"/>
                    <a:pt x="90" y="1635"/>
                    <a:pt x="661" y="2214"/>
                  </a:cubicBezTo>
                  <a:cubicBezTo>
                    <a:pt x="989" y="2538"/>
                    <a:pt x="1405" y="2706"/>
                    <a:pt x="1791" y="2706"/>
                  </a:cubicBezTo>
                  <a:cubicBezTo>
                    <a:pt x="2087" y="2706"/>
                    <a:pt x="2364" y="2607"/>
                    <a:pt x="2570" y="2402"/>
                  </a:cubicBezTo>
                  <a:cubicBezTo>
                    <a:pt x="3042" y="1929"/>
                    <a:pt x="2953" y="1073"/>
                    <a:pt x="2382" y="493"/>
                  </a:cubicBezTo>
                  <a:cubicBezTo>
                    <a:pt x="2054" y="170"/>
                    <a:pt x="1637" y="1"/>
                    <a:pt x="1252" y="1"/>
                  </a:cubicBezTo>
                  <a:close/>
                </a:path>
              </a:pathLst>
            </a:custGeom>
            <a:solidFill>
              <a:srgbClr val="FD7C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67"/>
            <p:cNvSpPr/>
            <p:nvPr/>
          </p:nvSpPr>
          <p:spPr>
            <a:xfrm>
              <a:off x="4697688" y="3550661"/>
              <a:ext cx="392860" cy="398947"/>
            </a:xfrm>
            <a:custGeom>
              <a:avLst/>
              <a:gdLst/>
              <a:ahLst/>
              <a:cxnLst/>
              <a:rect l="l" t="t" r="r" b="b"/>
              <a:pathLst>
                <a:path w="17299" h="17567" extrusionOk="0">
                  <a:moveTo>
                    <a:pt x="1549" y="1050"/>
                  </a:moveTo>
                  <a:cubicBezTo>
                    <a:pt x="1622" y="1050"/>
                    <a:pt x="1696" y="1066"/>
                    <a:pt x="1767" y="1101"/>
                  </a:cubicBezTo>
                  <a:cubicBezTo>
                    <a:pt x="2026" y="1217"/>
                    <a:pt x="2142" y="1520"/>
                    <a:pt x="2017" y="1779"/>
                  </a:cubicBezTo>
                  <a:cubicBezTo>
                    <a:pt x="1749" y="2385"/>
                    <a:pt x="1500" y="3099"/>
                    <a:pt x="1776" y="3813"/>
                  </a:cubicBezTo>
                  <a:cubicBezTo>
                    <a:pt x="1990" y="4393"/>
                    <a:pt x="2534" y="4963"/>
                    <a:pt x="3177" y="5606"/>
                  </a:cubicBezTo>
                  <a:cubicBezTo>
                    <a:pt x="3373" y="5802"/>
                    <a:pt x="3373" y="6132"/>
                    <a:pt x="3177" y="6337"/>
                  </a:cubicBezTo>
                  <a:cubicBezTo>
                    <a:pt x="3074" y="6435"/>
                    <a:pt x="2943" y="6485"/>
                    <a:pt x="2811" y="6485"/>
                  </a:cubicBezTo>
                  <a:cubicBezTo>
                    <a:pt x="2679" y="6485"/>
                    <a:pt x="2548" y="6435"/>
                    <a:pt x="2445" y="6337"/>
                  </a:cubicBezTo>
                  <a:cubicBezTo>
                    <a:pt x="1723" y="5606"/>
                    <a:pt x="1098" y="4946"/>
                    <a:pt x="813" y="4178"/>
                  </a:cubicBezTo>
                  <a:cubicBezTo>
                    <a:pt x="500" y="3349"/>
                    <a:pt x="590" y="2457"/>
                    <a:pt x="1080" y="1350"/>
                  </a:cubicBezTo>
                  <a:cubicBezTo>
                    <a:pt x="1171" y="1163"/>
                    <a:pt x="1355" y="1050"/>
                    <a:pt x="1549" y="1050"/>
                  </a:cubicBezTo>
                  <a:close/>
                  <a:moveTo>
                    <a:pt x="3810" y="6204"/>
                  </a:moveTo>
                  <a:cubicBezTo>
                    <a:pt x="4274" y="6328"/>
                    <a:pt x="4426" y="6908"/>
                    <a:pt x="4087" y="7247"/>
                  </a:cubicBezTo>
                  <a:cubicBezTo>
                    <a:pt x="3961" y="7373"/>
                    <a:pt x="3803" y="7431"/>
                    <a:pt x="3646" y="7431"/>
                  </a:cubicBezTo>
                  <a:cubicBezTo>
                    <a:pt x="3381" y="7431"/>
                    <a:pt x="3122" y="7263"/>
                    <a:pt x="3043" y="6971"/>
                  </a:cubicBezTo>
                  <a:cubicBezTo>
                    <a:pt x="3418" y="6881"/>
                    <a:pt x="3721" y="6587"/>
                    <a:pt x="3810" y="6204"/>
                  </a:cubicBezTo>
                  <a:close/>
                  <a:moveTo>
                    <a:pt x="3645" y="5009"/>
                  </a:moveTo>
                  <a:cubicBezTo>
                    <a:pt x="4114" y="5009"/>
                    <a:pt x="4572" y="5190"/>
                    <a:pt x="4916" y="5534"/>
                  </a:cubicBezTo>
                  <a:cubicBezTo>
                    <a:pt x="5621" y="6239"/>
                    <a:pt x="5621" y="7372"/>
                    <a:pt x="4916" y="8077"/>
                  </a:cubicBezTo>
                  <a:cubicBezTo>
                    <a:pt x="4564" y="8425"/>
                    <a:pt x="4105" y="8599"/>
                    <a:pt x="3645" y="8599"/>
                  </a:cubicBezTo>
                  <a:cubicBezTo>
                    <a:pt x="3186" y="8599"/>
                    <a:pt x="2726" y="8425"/>
                    <a:pt x="2374" y="8077"/>
                  </a:cubicBezTo>
                  <a:cubicBezTo>
                    <a:pt x="1955" y="7649"/>
                    <a:pt x="1776" y="7060"/>
                    <a:pt x="1874" y="6489"/>
                  </a:cubicBezTo>
                  <a:lnTo>
                    <a:pt x="1874" y="6489"/>
                  </a:lnTo>
                  <a:cubicBezTo>
                    <a:pt x="2088" y="6712"/>
                    <a:pt x="2222" y="6873"/>
                    <a:pt x="2517" y="6953"/>
                  </a:cubicBezTo>
                  <a:cubicBezTo>
                    <a:pt x="2599" y="7567"/>
                    <a:pt x="3118" y="7948"/>
                    <a:pt x="3655" y="7948"/>
                  </a:cubicBezTo>
                  <a:cubicBezTo>
                    <a:pt x="3936" y="7948"/>
                    <a:pt x="4222" y="7843"/>
                    <a:pt x="4453" y="7613"/>
                  </a:cubicBezTo>
                  <a:cubicBezTo>
                    <a:pt x="5122" y="6935"/>
                    <a:pt x="4720" y="5793"/>
                    <a:pt x="3792" y="5677"/>
                  </a:cubicBezTo>
                  <a:cubicBezTo>
                    <a:pt x="3712" y="5374"/>
                    <a:pt x="3551" y="5249"/>
                    <a:pt x="3337" y="5035"/>
                  </a:cubicBezTo>
                  <a:cubicBezTo>
                    <a:pt x="3440" y="5017"/>
                    <a:pt x="3543" y="5009"/>
                    <a:pt x="3645" y="5009"/>
                  </a:cubicBezTo>
                  <a:close/>
                  <a:moveTo>
                    <a:pt x="16155" y="2867"/>
                  </a:moveTo>
                  <a:cubicBezTo>
                    <a:pt x="16496" y="2867"/>
                    <a:pt x="16781" y="3149"/>
                    <a:pt x="16772" y="3500"/>
                  </a:cubicBezTo>
                  <a:cubicBezTo>
                    <a:pt x="16755" y="4633"/>
                    <a:pt x="16523" y="6721"/>
                    <a:pt x="15202" y="8041"/>
                  </a:cubicBezTo>
                  <a:cubicBezTo>
                    <a:pt x="14685" y="8559"/>
                    <a:pt x="14007" y="8951"/>
                    <a:pt x="13186" y="9219"/>
                  </a:cubicBezTo>
                  <a:lnTo>
                    <a:pt x="12232" y="8264"/>
                  </a:lnTo>
                  <a:cubicBezTo>
                    <a:pt x="12812" y="7372"/>
                    <a:pt x="13311" y="6257"/>
                    <a:pt x="13311" y="5035"/>
                  </a:cubicBezTo>
                  <a:cubicBezTo>
                    <a:pt x="13311" y="4491"/>
                    <a:pt x="13213" y="3964"/>
                    <a:pt x="13052" y="3474"/>
                  </a:cubicBezTo>
                  <a:cubicBezTo>
                    <a:pt x="14132" y="3001"/>
                    <a:pt x="15318" y="2885"/>
                    <a:pt x="16139" y="2867"/>
                  </a:cubicBezTo>
                  <a:cubicBezTo>
                    <a:pt x="16144" y="2867"/>
                    <a:pt x="16150" y="2867"/>
                    <a:pt x="16155" y="2867"/>
                  </a:cubicBezTo>
                  <a:close/>
                  <a:moveTo>
                    <a:pt x="10243" y="521"/>
                  </a:moveTo>
                  <a:cubicBezTo>
                    <a:pt x="10407" y="521"/>
                    <a:pt x="10572" y="583"/>
                    <a:pt x="10697" y="708"/>
                  </a:cubicBezTo>
                  <a:cubicBezTo>
                    <a:pt x="11482" y="1520"/>
                    <a:pt x="12794" y="3170"/>
                    <a:pt x="12794" y="5035"/>
                  </a:cubicBezTo>
                  <a:cubicBezTo>
                    <a:pt x="12794" y="6899"/>
                    <a:pt x="11482" y="8541"/>
                    <a:pt x="10697" y="9353"/>
                  </a:cubicBezTo>
                  <a:cubicBezTo>
                    <a:pt x="10572" y="9482"/>
                    <a:pt x="10410" y="9547"/>
                    <a:pt x="10247" y="9547"/>
                  </a:cubicBezTo>
                  <a:cubicBezTo>
                    <a:pt x="10084" y="9547"/>
                    <a:pt x="9921" y="9482"/>
                    <a:pt x="9796" y="9353"/>
                  </a:cubicBezTo>
                  <a:cubicBezTo>
                    <a:pt x="9011" y="8541"/>
                    <a:pt x="7691" y="6899"/>
                    <a:pt x="7691" y="5035"/>
                  </a:cubicBezTo>
                  <a:cubicBezTo>
                    <a:pt x="7691" y="3170"/>
                    <a:pt x="9011" y="1520"/>
                    <a:pt x="9796" y="708"/>
                  </a:cubicBezTo>
                  <a:cubicBezTo>
                    <a:pt x="9917" y="583"/>
                    <a:pt x="10079" y="521"/>
                    <a:pt x="10243" y="521"/>
                  </a:cubicBezTo>
                  <a:close/>
                  <a:moveTo>
                    <a:pt x="7200" y="9558"/>
                  </a:moveTo>
                  <a:cubicBezTo>
                    <a:pt x="7548" y="9558"/>
                    <a:pt x="7887" y="9727"/>
                    <a:pt x="8137" y="9977"/>
                  </a:cubicBezTo>
                  <a:cubicBezTo>
                    <a:pt x="8378" y="10209"/>
                    <a:pt x="8521" y="10512"/>
                    <a:pt x="8556" y="10807"/>
                  </a:cubicBezTo>
                  <a:cubicBezTo>
                    <a:pt x="8583" y="11092"/>
                    <a:pt x="8503" y="11342"/>
                    <a:pt x="8324" y="11511"/>
                  </a:cubicBezTo>
                  <a:cubicBezTo>
                    <a:pt x="8170" y="11670"/>
                    <a:pt x="7957" y="11747"/>
                    <a:pt x="7726" y="11747"/>
                  </a:cubicBezTo>
                  <a:cubicBezTo>
                    <a:pt x="7411" y="11747"/>
                    <a:pt x="7063" y="11602"/>
                    <a:pt x="6790" y="11324"/>
                  </a:cubicBezTo>
                  <a:cubicBezTo>
                    <a:pt x="6067" y="10610"/>
                    <a:pt x="6317" y="9558"/>
                    <a:pt x="7200" y="9558"/>
                  </a:cubicBezTo>
                  <a:close/>
                  <a:moveTo>
                    <a:pt x="10238" y="0"/>
                  </a:moveTo>
                  <a:cubicBezTo>
                    <a:pt x="9941" y="0"/>
                    <a:pt x="9643" y="116"/>
                    <a:pt x="9422" y="351"/>
                  </a:cubicBezTo>
                  <a:cubicBezTo>
                    <a:pt x="8797" y="994"/>
                    <a:pt x="7869" y="2127"/>
                    <a:pt x="7423" y="3500"/>
                  </a:cubicBezTo>
                  <a:cubicBezTo>
                    <a:pt x="7102" y="3277"/>
                    <a:pt x="6727" y="3161"/>
                    <a:pt x="6326" y="3161"/>
                  </a:cubicBezTo>
                  <a:lnTo>
                    <a:pt x="2169" y="3161"/>
                  </a:lnTo>
                  <a:cubicBezTo>
                    <a:pt x="2169" y="2760"/>
                    <a:pt x="2320" y="2350"/>
                    <a:pt x="2490" y="1984"/>
                  </a:cubicBezTo>
                  <a:cubicBezTo>
                    <a:pt x="2722" y="1466"/>
                    <a:pt x="2490" y="860"/>
                    <a:pt x="1972" y="628"/>
                  </a:cubicBezTo>
                  <a:cubicBezTo>
                    <a:pt x="1833" y="563"/>
                    <a:pt x="1688" y="532"/>
                    <a:pt x="1544" y="532"/>
                  </a:cubicBezTo>
                  <a:cubicBezTo>
                    <a:pt x="1156" y="532"/>
                    <a:pt x="786" y="758"/>
                    <a:pt x="616" y="1136"/>
                  </a:cubicBezTo>
                  <a:cubicBezTo>
                    <a:pt x="144" y="2180"/>
                    <a:pt x="1" y="3072"/>
                    <a:pt x="188" y="3902"/>
                  </a:cubicBezTo>
                  <a:cubicBezTo>
                    <a:pt x="72" y="4116"/>
                    <a:pt x="10" y="4357"/>
                    <a:pt x="10" y="4607"/>
                  </a:cubicBezTo>
                  <a:lnTo>
                    <a:pt x="10" y="6730"/>
                  </a:lnTo>
                  <a:cubicBezTo>
                    <a:pt x="10" y="6855"/>
                    <a:pt x="99" y="6980"/>
                    <a:pt x="233" y="6989"/>
                  </a:cubicBezTo>
                  <a:cubicBezTo>
                    <a:pt x="243" y="6990"/>
                    <a:pt x="254" y="6990"/>
                    <a:pt x="264" y="6990"/>
                  </a:cubicBezTo>
                  <a:cubicBezTo>
                    <a:pt x="402" y="6990"/>
                    <a:pt x="518" y="6880"/>
                    <a:pt x="518" y="6739"/>
                  </a:cubicBezTo>
                  <a:lnTo>
                    <a:pt x="518" y="4785"/>
                  </a:lnTo>
                  <a:cubicBezTo>
                    <a:pt x="759" y="5231"/>
                    <a:pt x="1080" y="5641"/>
                    <a:pt x="1455" y="6052"/>
                  </a:cubicBezTo>
                  <a:cubicBezTo>
                    <a:pt x="1170" y="6881"/>
                    <a:pt x="1375" y="7800"/>
                    <a:pt x="2008" y="8434"/>
                  </a:cubicBezTo>
                  <a:cubicBezTo>
                    <a:pt x="2459" y="8884"/>
                    <a:pt x="3050" y="9110"/>
                    <a:pt x="3641" y="9110"/>
                  </a:cubicBezTo>
                  <a:cubicBezTo>
                    <a:pt x="4232" y="9110"/>
                    <a:pt x="4823" y="8884"/>
                    <a:pt x="5273" y="8434"/>
                  </a:cubicBezTo>
                  <a:cubicBezTo>
                    <a:pt x="6183" y="7533"/>
                    <a:pt x="6183" y="6070"/>
                    <a:pt x="5273" y="5169"/>
                  </a:cubicBezTo>
                  <a:cubicBezTo>
                    <a:pt x="4835" y="4724"/>
                    <a:pt x="4249" y="4488"/>
                    <a:pt x="3651" y="4488"/>
                  </a:cubicBezTo>
                  <a:cubicBezTo>
                    <a:pt x="3408" y="4488"/>
                    <a:pt x="3164" y="4527"/>
                    <a:pt x="2927" y="4607"/>
                  </a:cubicBezTo>
                  <a:cubicBezTo>
                    <a:pt x="2633" y="4277"/>
                    <a:pt x="2392" y="3964"/>
                    <a:pt x="2276" y="3679"/>
                  </a:cubicBezTo>
                  <a:lnTo>
                    <a:pt x="6326" y="3679"/>
                  </a:lnTo>
                  <a:cubicBezTo>
                    <a:pt x="6683" y="3679"/>
                    <a:pt x="7022" y="3804"/>
                    <a:pt x="7280" y="4045"/>
                  </a:cubicBezTo>
                  <a:cubicBezTo>
                    <a:pt x="7218" y="4366"/>
                    <a:pt x="7173" y="4687"/>
                    <a:pt x="7173" y="5026"/>
                  </a:cubicBezTo>
                  <a:cubicBezTo>
                    <a:pt x="7173" y="7078"/>
                    <a:pt x="8583" y="8835"/>
                    <a:pt x="9422" y="9709"/>
                  </a:cubicBezTo>
                  <a:cubicBezTo>
                    <a:pt x="9439" y="9718"/>
                    <a:pt x="9448" y="9736"/>
                    <a:pt x="9466" y="9745"/>
                  </a:cubicBezTo>
                  <a:lnTo>
                    <a:pt x="8940" y="10271"/>
                  </a:lnTo>
                  <a:cubicBezTo>
                    <a:pt x="8636" y="9510"/>
                    <a:pt x="7881" y="9034"/>
                    <a:pt x="7179" y="9034"/>
                  </a:cubicBezTo>
                  <a:cubicBezTo>
                    <a:pt x="6827" y="9034"/>
                    <a:pt x="6489" y="9153"/>
                    <a:pt x="6228" y="9415"/>
                  </a:cubicBezTo>
                  <a:cubicBezTo>
                    <a:pt x="5452" y="10191"/>
                    <a:pt x="5916" y="11663"/>
                    <a:pt x="7084" y="12127"/>
                  </a:cubicBezTo>
                  <a:lnTo>
                    <a:pt x="4827" y="14384"/>
                  </a:lnTo>
                  <a:lnTo>
                    <a:pt x="938" y="10494"/>
                  </a:lnTo>
                  <a:cubicBezTo>
                    <a:pt x="670" y="10218"/>
                    <a:pt x="518" y="9861"/>
                    <a:pt x="518" y="9478"/>
                  </a:cubicBezTo>
                  <a:lnTo>
                    <a:pt x="518" y="7970"/>
                  </a:lnTo>
                  <a:cubicBezTo>
                    <a:pt x="518" y="7836"/>
                    <a:pt x="429" y="7720"/>
                    <a:pt x="295" y="7702"/>
                  </a:cubicBezTo>
                  <a:cubicBezTo>
                    <a:pt x="286" y="7701"/>
                    <a:pt x="276" y="7701"/>
                    <a:pt x="266" y="7701"/>
                  </a:cubicBezTo>
                  <a:cubicBezTo>
                    <a:pt x="127" y="7701"/>
                    <a:pt x="10" y="7819"/>
                    <a:pt x="10" y="7961"/>
                  </a:cubicBezTo>
                  <a:lnTo>
                    <a:pt x="10" y="9478"/>
                  </a:lnTo>
                  <a:cubicBezTo>
                    <a:pt x="10" y="9995"/>
                    <a:pt x="206" y="10486"/>
                    <a:pt x="572" y="10851"/>
                  </a:cubicBezTo>
                  <a:lnTo>
                    <a:pt x="6478" y="16757"/>
                  </a:lnTo>
                  <a:cubicBezTo>
                    <a:pt x="7017" y="17297"/>
                    <a:pt x="7727" y="17567"/>
                    <a:pt x="8436" y="17567"/>
                  </a:cubicBezTo>
                  <a:cubicBezTo>
                    <a:pt x="9145" y="17567"/>
                    <a:pt x="9854" y="17297"/>
                    <a:pt x="10394" y="16757"/>
                  </a:cubicBezTo>
                  <a:lnTo>
                    <a:pt x="13606" y="13545"/>
                  </a:lnTo>
                  <a:cubicBezTo>
                    <a:pt x="14043" y="13108"/>
                    <a:pt x="14328" y="12528"/>
                    <a:pt x="14399" y="11904"/>
                  </a:cubicBezTo>
                  <a:cubicBezTo>
                    <a:pt x="14408" y="11788"/>
                    <a:pt x="14346" y="11663"/>
                    <a:pt x="14230" y="11627"/>
                  </a:cubicBezTo>
                  <a:cubicBezTo>
                    <a:pt x="14200" y="11618"/>
                    <a:pt x="14170" y="11614"/>
                    <a:pt x="14142" y="11614"/>
                  </a:cubicBezTo>
                  <a:cubicBezTo>
                    <a:pt x="14011" y="11614"/>
                    <a:pt x="13906" y="11709"/>
                    <a:pt x="13891" y="11842"/>
                  </a:cubicBezTo>
                  <a:cubicBezTo>
                    <a:pt x="13829" y="12359"/>
                    <a:pt x="13606" y="12823"/>
                    <a:pt x="13240" y="13189"/>
                  </a:cubicBezTo>
                  <a:lnTo>
                    <a:pt x="10028" y="16391"/>
                  </a:lnTo>
                  <a:cubicBezTo>
                    <a:pt x="9591" y="16833"/>
                    <a:pt x="9016" y="17054"/>
                    <a:pt x="8439" y="17054"/>
                  </a:cubicBezTo>
                  <a:cubicBezTo>
                    <a:pt x="7863" y="17054"/>
                    <a:pt x="7285" y="16833"/>
                    <a:pt x="6843" y="16391"/>
                  </a:cubicBezTo>
                  <a:lnTo>
                    <a:pt x="5193" y="14741"/>
                  </a:lnTo>
                  <a:lnTo>
                    <a:pt x="7691" y="12252"/>
                  </a:lnTo>
                  <a:cubicBezTo>
                    <a:pt x="7703" y="12252"/>
                    <a:pt x="7714" y="12252"/>
                    <a:pt x="7726" y="12252"/>
                  </a:cubicBezTo>
                  <a:cubicBezTo>
                    <a:pt x="8511" y="12252"/>
                    <a:pt x="9082" y="11661"/>
                    <a:pt x="9065" y="10878"/>
                  </a:cubicBezTo>
                  <a:lnTo>
                    <a:pt x="9930" y="10013"/>
                  </a:lnTo>
                  <a:cubicBezTo>
                    <a:pt x="10030" y="10041"/>
                    <a:pt x="10133" y="10054"/>
                    <a:pt x="10238" y="10054"/>
                  </a:cubicBezTo>
                  <a:cubicBezTo>
                    <a:pt x="10535" y="10054"/>
                    <a:pt x="10838" y="9941"/>
                    <a:pt x="11063" y="9709"/>
                  </a:cubicBezTo>
                  <a:cubicBezTo>
                    <a:pt x="11313" y="9442"/>
                    <a:pt x="11625" y="9094"/>
                    <a:pt x="11928" y="8684"/>
                  </a:cubicBezTo>
                  <a:lnTo>
                    <a:pt x="13240" y="10004"/>
                  </a:lnTo>
                  <a:cubicBezTo>
                    <a:pt x="13454" y="10218"/>
                    <a:pt x="13623" y="10468"/>
                    <a:pt x="13739" y="10744"/>
                  </a:cubicBezTo>
                  <a:cubicBezTo>
                    <a:pt x="13778" y="10847"/>
                    <a:pt x="13876" y="10908"/>
                    <a:pt x="13978" y="10908"/>
                  </a:cubicBezTo>
                  <a:cubicBezTo>
                    <a:pt x="14018" y="10908"/>
                    <a:pt x="14058" y="10898"/>
                    <a:pt x="14096" y="10878"/>
                  </a:cubicBezTo>
                  <a:cubicBezTo>
                    <a:pt x="14212" y="10816"/>
                    <a:pt x="14257" y="10673"/>
                    <a:pt x="14212" y="10548"/>
                  </a:cubicBezTo>
                  <a:cubicBezTo>
                    <a:pt x="13980" y="9977"/>
                    <a:pt x="13606" y="9638"/>
                    <a:pt x="13588" y="9620"/>
                  </a:cubicBezTo>
                  <a:cubicBezTo>
                    <a:pt x="14382" y="9326"/>
                    <a:pt x="15042" y="8924"/>
                    <a:pt x="15559" y="8407"/>
                  </a:cubicBezTo>
                  <a:cubicBezTo>
                    <a:pt x="16799" y="7167"/>
                    <a:pt x="17254" y="5249"/>
                    <a:pt x="17281" y="3509"/>
                  </a:cubicBezTo>
                  <a:cubicBezTo>
                    <a:pt x="17299" y="2869"/>
                    <a:pt x="16790" y="2349"/>
                    <a:pt x="16153" y="2349"/>
                  </a:cubicBezTo>
                  <a:cubicBezTo>
                    <a:pt x="16143" y="2349"/>
                    <a:pt x="16132" y="2349"/>
                    <a:pt x="16121" y="2350"/>
                  </a:cubicBezTo>
                  <a:cubicBezTo>
                    <a:pt x="15265" y="2359"/>
                    <a:pt x="14025" y="2492"/>
                    <a:pt x="12865" y="2983"/>
                  </a:cubicBezTo>
                  <a:cubicBezTo>
                    <a:pt x="12383" y="1841"/>
                    <a:pt x="11607" y="904"/>
                    <a:pt x="11063" y="351"/>
                  </a:cubicBezTo>
                  <a:cubicBezTo>
                    <a:pt x="10839" y="118"/>
                    <a:pt x="10538" y="0"/>
                    <a:pt x="10238" y="0"/>
                  </a:cubicBezTo>
                  <a:close/>
                </a:path>
              </a:pathLst>
            </a:custGeom>
            <a:solidFill>
              <a:srgbClr val="2222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17" name="Google Shape;1817;p67"/>
          <p:cNvGrpSpPr/>
          <p:nvPr/>
        </p:nvGrpSpPr>
        <p:grpSpPr>
          <a:xfrm>
            <a:off x="6880736" y="3119613"/>
            <a:ext cx="487052" cy="389266"/>
            <a:chOff x="3404133" y="4246040"/>
            <a:chExt cx="400536" cy="320120"/>
          </a:xfrm>
        </p:grpSpPr>
        <p:sp>
          <p:nvSpPr>
            <p:cNvPr id="1818" name="Google Shape;1818;p67"/>
            <p:cNvSpPr/>
            <p:nvPr/>
          </p:nvSpPr>
          <p:spPr>
            <a:xfrm>
              <a:off x="3412422" y="4316600"/>
              <a:ext cx="89568" cy="243746"/>
            </a:xfrm>
            <a:custGeom>
              <a:avLst/>
              <a:gdLst/>
              <a:ahLst/>
              <a:cxnLst/>
              <a:rect l="l" t="t" r="r" b="b"/>
              <a:pathLst>
                <a:path w="3944" h="10733" extrusionOk="0">
                  <a:moveTo>
                    <a:pt x="1709" y="0"/>
                  </a:moveTo>
                  <a:cubicBezTo>
                    <a:pt x="1681" y="0"/>
                    <a:pt x="1653" y="2"/>
                    <a:pt x="1624" y="7"/>
                  </a:cubicBezTo>
                  <a:lnTo>
                    <a:pt x="474" y="212"/>
                  </a:lnTo>
                  <a:cubicBezTo>
                    <a:pt x="188" y="265"/>
                    <a:pt x="1" y="533"/>
                    <a:pt x="54" y="819"/>
                  </a:cubicBezTo>
                  <a:lnTo>
                    <a:pt x="1687" y="10105"/>
                  </a:lnTo>
                  <a:cubicBezTo>
                    <a:pt x="1751" y="10472"/>
                    <a:pt x="2071" y="10732"/>
                    <a:pt x="2438" y="10732"/>
                  </a:cubicBezTo>
                  <a:cubicBezTo>
                    <a:pt x="2481" y="10732"/>
                    <a:pt x="2526" y="10728"/>
                    <a:pt x="2570" y="10721"/>
                  </a:cubicBezTo>
                  <a:lnTo>
                    <a:pt x="3257" y="10596"/>
                  </a:lnTo>
                  <a:cubicBezTo>
                    <a:pt x="3667" y="10525"/>
                    <a:pt x="3944" y="10132"/>
                    <a:pt x="3873" y="9722"/>
                  </a:cubicBezTo>
                  <a:lnTo>
                    <a:pt x="2231" y="435"/>
                  </a:lnTo>
                  <a:cubicBezTo>
                    <a:pt x="2191" y="178"/>
                    <a:pt x="1962" y="0"/>
                    <a:pt x="1709" y="0"/>
                  </a:cubicBezTo>
                  <a:close/>
                </a:path>
              </a:pathLst>
            </a:custGeom>
            <a:solidFill>
              <a:srgbClr val="A5C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67"/>
            <p:cNvSpPr/>
            <p:nvPr/>
          </p:nvSpPr>
          <p:spPr>
            <a:xfrm>
              <a:off x="3412422" y="4316600"/>
              <a:ext cx="81483" cy="193035"/>
            </a:xfrm>
            <a:custGeom>
              <a:avLst/>
              <a:gdLst/>
              <a:ahLst/>
              <a:cxnLst/>
              <a:rect l="l" t="t" r="r" b="b"/>
              <a:pathLst>
                <a:path w="3588" h="8500" extrusionOk="0">
                  <a:moveTo>
                    <a:pt x="1709" y="0"/>
                  </a:moveTo>
                  <a:cubicBezTo>
                    <a:pt x="1681" y="0"/>
                    <a:pt x="1653" y="2"/>
                    <a:pt x="1624" y="7"/>
                  </a:cubicBezTo>
                  <a:lnTo>
                    <a:pt x="474" y="212"/>
                  </a:lnTo>
                  <a:cubicBezTo>
                    <a:pt x="188" y="265"/>
                    <a:pt x="1" y="533"/>
                    <a:pt x="54" y="819"/>
                  </a:cubicBezTo>
                  <a:lnTo>
                    <a:pt x="1401" y="8499"/>
                  </a:lnTo>
                  <a:cubicBezTo>
                    <a:pt x="1740" y="8401"/>
                    <a:pt x="2106" y="8303"/>
                    <a:pt x="2481" y="8241"/>
                  </a:cubicBezTo>
                  <a:cubicBezTo>
                    <a:pt x="2864" y="8169"/>
                    <a:pt x="3239" y="8134"/>
                    <a:pt x="3587" y="8116"/>
                  </a:cubicBezTo>
                  <a:lnTo>
                    <a:pt x="2231" y="435"/>
                  </a:lnTo>
                  <a:cubicBezTo>
                    <a:pt x="2191" y="178"/>
                    <a:pt x="1962" y="0"/>
                    <a:pt x="1709" y="0"/>
                  </a:cubicBezTo>
                  <a:close/>
                </a:path>
              </a:pathLst>
            </a:custGeom>
            <a:solidFill>
              <a:srgbClr val="A5C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67"/>
            <p:cNvSpPr/>
            <p:nvPr/>
          </p:nvSpPr>
          <p:spPr>
            <a:xfrm>
              <a:off x="3706810" y="4316600"/>
              <a:ext cx="89568" cy="243746"/>
            </a:xfrm>
            <a:custGeom>
              <a:avLst/>
              <a:gdLst/>
              <a:ahLst/>
              <a:cxnLst/>
              <a:rect l="l" t="t" r="r" b="b"/>
              <a:pathLst>
                <a:path w="3944" h="10733" extrusionOk="0">
                  <a:moveTo>
                    <a:pt x="2227" y="0"/>
                  </a:moveTo>
                  <a:cubicBezTo>
                    <a:pt x="1974" y="0"/>
                    <a:pt x="1752" y="178"/>
                    <a:pt x="1704" y="435"/>
                  </a:cubicBezTo>
                  <a:lnTo>
                    <a:pt x="71" y="9722"/>
                  </a:lnTo>
                  <a:cubicBezTo>
                    <a:pt x="0" y="10132"/>
                    <a:pt x="268" y="10525"/>
                    <a:pt x="687" y="10596"/>
                  </a:cubicBezTo>
                  <a:lnTo>
                    <a:pt x="1374" y="10721"/>
                  </a:lnTo>
                  <a:cubicBezTo>
                    <a:pt x="1417" y="10728"/>
                    <a:pt x="1461" y="10732"/>
                    <a:pt x="1503" y="10732"/>
                  </a:cubicBezTo>
                  <a:cubicBezTo>
                    <a:pt x="1864" y="10732"/>
                    <a:pt x="2185" y="10472"/>
                    <a:pt x="2257" y="10105"/>
                  </a:cubicBezTo>
                  <a:lnTo>
                    <a:pt x="3890" y="819"/>
                  </a:lnTo>
                  <a:cubicBezTo>
                    <a:pt x="3943" y="533"/>
                    <a:pt x="3747" y="265"/>
                    <a:pt x="3461" y="212"/>
                  </a:cubicBezTo>
                  <a:lnTo>
                    <a:pt x="2311" y="7"/>
                  </a:lnTo>
                  <a:cubicBezTo>
                    <a:pt x="2282" y="2"/>
                    <a:pt x="2254" y="0"/>
                    <a:pt x="2227" y="0"/>
                  </a:cubicBezTo>
                  <a:close/>
                </a:path>
              </a:pathLst>
            </a:custGeom>
            <a:solidFill>
              <a:srgbClr val="A5C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67"/>
            <p:cNvSpPr/>
            <p:nvPr/>
          </p:nvSpPr>
          <p:spPr>
            <a:xfrm>
              <a:off x="3714690" y="4316600"/>
              <a:ext cx="81688" cy="193035"/>
            </a:xfrm>
            <a:custGeom>
              <a:avLst/>
              <a:gdLst/>
              <a:ahLst/>
              <a:cxnLst/>
              <a:rect l="l" t="t" r="r" b="b"/>
              <a:pathLst>
                <a:path w="3597" h="8500" extrusionOk="0">
                  <a:moveTo>
                    <a:pt x="1880" y="0"/>
                  </a:moveTo>
                  <a:cubicBezTo>
                    <a:pt x="1627" y="0"/>
                    <a:pt x="1405" y="178"/>
                    <a:pt x="1357" y="435"/>
                  </a:cubicBezTo>
                  <a:lnTo>
                    <a:pt x="1" y="8116"/>
                  </a:lnTo>
                  <a:cubicBezTo>
                    <a:pt x="358" y="8134"/>
                    <a:pt x="733" y="8169"/>
                    <a:pt x="1107" y="8241"/>
                  </a:cubicBezTo>
                  <a:cubicBezTo>
                    <a:pt x="1491" y="8303"/>
                    <a:pt x="1848" y="8401"/>
                    <a:pt x="2187" y="8499"/>
                  </a:cubicBezTo>
                  <a:lnTo>
                    <a:pt x="3543" y="819"/>
                  </a:lnTo>
                  <a:cubicBezTo>
                    <a:pt x="3596" y="533"/>
                    <a:pt x="3400" y="265"/>
                    <a:pt x="3114" y="212"/>
                  </a:cubicBezTo>
                  <a:lnTo>
                    <a:pt x="1964" y="7"/>
                  </a:lnTo>
                  <a:cubicBezTo>
                    <a:pt x="1935" y="2"/>
                    <a:pt x="1907" y="0"/>
                    <a:pt x="1880" y="0"/>
                  </a:cubicBezTo>
                  <a:close/>
                </a:path>
              </a:pathLst>
            </a:custGeom>
            <a:solidFill>
              <a:srgbClr val="A5C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67"/>
            <p:cNvSpPr/>
            <p:nvPr/>
          </p:nvSpPr>
          <p:spPr>
            <a:xfrm>
              <a:off x="3409992" y="4325048"/>
              <a:ext cx="388614" cy="122452"/>
            </a:xfrm>
            <a:custGeom>
              <a:avLst/>
              <a:gdLst/>
              <a:ahLst/>
              <a:cxnLst/>
              <a:rect l="l" t="t" r="r" b="b"/>
              <a:pathLst>
                <a:path w="17112" h="5392" extrusionOk="0">
                  <a:moveTo>
                    <a:pt x="8556" y="0"/>
                  </a:moveTo>
                  <a:cubicBezTo>
                    <a:pt x="6397" y="0"/>
                    <a:pt x="2971" y="384"/>
                    <a:pt x="295" y="1196"/>
                  </a:cubicBezTo>
                  <a:cubicBezTo>
                    <a:pt x="117" y="1249"/>
                    <a:pt x="1" y="1428"/>
                    <a:pt x="36" y="1606"/>
                  </a:cubicBezTo>
                  <a:lnTo>
                    <a:pt x="652" y="5085"/>
                  </a:lnTo>
                  <a:cubicBezTo>
                    <a:pt x="682" y="5268"/>
                    <a:pt x="835" y="5392"/>
                    <a:pt x="1012" y="5392"/>
                  </a:cubicBezTo>
                  <a:cubicBezTo>
                    <a:pt x="1043" y="5392"/>
                    <a:pt x="1075" y="5388"/>
                    <a:pt x="1107" y="5380"/>
                  </a:cubicBezTo>
                  <a:cubicBezTo>
                    <a:pt x="3641" y="4720"/>
                    <a:pt x="6611" y="4407"/>
                    <a:pt x="8556" y="4407"/>
                  </a:cubicBezTo>
                  <a:cubicBezTo>
                    <a:pt x="10510" y="4407"/>
                    <a:pt x="13480" y="4720"/>
                    <a:pt x="16014" y="5380"/>
                  </a:cubicBezTo>
                  <a:cubicBezTo>
                    <a:pt x="16045" y="5388"/>
                    <a:pt x="16075" y="5392"/>
                    <a:pt x="16106" y="5392"/>
                  </a:cubicBezTo>
                  <a:cubicBezTo>
                    <a:pt x="16279" y="5392"/>
                    <a:pt x="16439" y="5268"/>
                    <a:pt x="16469" y="5085"/>
                  </a:cubicBezTo>
                  <a:lnTo>
                    <a:pt x="17085" y="1606"/>
                  </a:lnTo>
                  <a:cubicBezTo>
                    <a:pt x="17111" y="1428"/>
                    <a:pt x="17004" y="1249"/>
                    <a:pt x="16826" y="1196"/>
                  </a:cubicBezTo>
                  <a:cubicBezTo>
                    <a:pt x="14141" y="384"/>
                    <a:pt x="10724" y="0"/>
                    <a:pt x="8556" y="0"/>
                  </a:cubicBezTo>
                  <a:close/>
                </a:path>
              </a:pathLst>
            </a:custGeom>
            <a:solidFill>
              <a:srgbClr val="FFC5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67"/>
            <p:cNvSpPr/>
            <p:nvPr/>
          </p:nvSpPr>
          <p:spPr>
            <a:xfrm>
              <a:off x="3507644" y="4251717"/>
              <a:ext cx="193512" cy="193694"/>
            </a:xfrm>
            <a:custGeom>
              <a:avLst/>
              <a:gdLst/>
              <a:ahLst/>
              <a:cxnLst/>
              <a:rect l="l" t="t" r="r" b="b"/>
              <a:pathLst>
                <a:path w="8521" h="8529" extrusionOk="0">
                  <a:moveTo>
                    <a:pt x="4256" y="0"/>
                  </a:moveTo>
                  <a:cubicBezTo>
                    <a:pt x="1901" y="0"/>
                    <a:pt x="1" y="1909"/>
                    <a:pt x="1" y="4264"/>
                  </a:cubicBezTo>
                  <a:cubicBezTo>
                    <a:pt x="1" y="6619"/>
                    <a:pt x="1901" y="8529"/>
                    <a:pt x="4256" y="8529"/>
                  </a:cubicBezTo>
                  <a:cubicBezTo>
                    <a:pt x="6611" y="8529"/>
                    <a:pt x="8520" y="6619"/>
                    <a:pt x="8520" y="4264"/>
                  </a:cubicBezTo>
                  <a:cubicBezTo>
                    <a:pt x="8520" y="1909"/>
                    <a:pt x="6611" y="0"/>
                    <a:pt x="4256" y="0"/>
                  </a:cubicBezTo>
                  <a:close/>
                </a:path>
              </a:pathLst>
            </a:custGeom>
            <a:solidFill>
              <a:srgbClr val="81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67"/>
            <p:cNvSpPr/>
            <p:nvPr/>
          </p:nvSpPr>
          <p:spPr>
            <a:xfrm>
              <a:off x="3508871" y="4364359"/>
              <a:ext cx="74375" cy="76396"/>
            </a:xfrm>
            <a:custGeom>
              <a:avLst/>
              <a:gdLst/>
              <a:ahLst/>
              <a:cxnLst/>
              <a:rect l="l" t="t" r="r" b="b"/>
              <a:pathLst>
                <a:path w="3275" h="3364" extrusionOk="0">
                  <a:moveTo>
                    <a:pt x="0" y="0"/>
                  </a:moveTo>
                  <a:cubicBezTo>
                    <a:pt x="259" y="1588"/>
                    <a:pt x="1401" y="2882"/>
                    <a:pt x="2900" y="3363"/>
                  </a:cubicBezTo>
                  <a:cubicBezTo>
                    <a:pt x="2962" y="3274"/>
                    <a:pt x="2998" y="3176"/>
                    <a:pt x="2989" y="3078"/>
                  </a:cubicBezTo>
                  <a:cubicBezTo>
                    <a:pt x="2980" y="2578"/>
                    <a:pt x="3274" y="2016"/>
                    <a:pt x="3230" y="1294"/>
                  </a:cubicBezTo>
                  <a:cubicBezTo>
                    <a:pt x="3203" y="981"/>
                    <a:pt x="2953" y="330"/>
                    <a:pt x="2266" y="250"/>
                  </a:cubicBezTo>
                  <a:cubicBezTo>
                    <a:pt x="2206" y="242"/>
                    <a:pt x="2146" y="239"/>
                    <a:pt x="2085" y="239"/>
                  </a:cubicBezTo>
                  <a:cubicBezTo>
                    <a:pt x="1644" y="239"/>
                    <a:pt x="1205" y="419"/>
                    <a:pt x="883" y="482"/>
                  </a:cubicBezTo>
                  <a:cubicBezTo>
                    <a:pt x="864" y="484"/>
                    <a:pt x="846" y="484"/>
                    <a:pt x="828" y="484"/>
                  </a:cubicBezTo>
                  <a:cubicBezTo>
                    <a:pt x="476" y="484"/>
                    <a:pt x="498" y="155"/>
                    <a:pt x="98" y="45"/>
                  </a:cubicBezTo>
                  <a:cubicBezTo>
                    <a:pt x="63" y="36"/>
                    <a:pt x="27" y="18"/>
                    <a:pt x="0" y="0"/>
                  </a:cubicBezTo>
                  <a:close/>
                </a:path>
              </a:pathLst>
            </a:custGeom>
            <a:solidFill>
              <a:srgbClr val="D6E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67"/>
            <p:cNvSpPr/>
            <p:nvPr/>
          </p:nvSpPr>
          <p:spPr>
            <a:xfrm>
              <a:off x="3507644" y="4258803"/>
              <a:ext cx="70946" cy="85117"/>
            </a:xfrm>
            <a:custGeom>
              <a:avLst/>
              <a:gdLst/>
              <a:ahLst/>
              <a:cxnLst/>
              <a:rect l="l" t="t" r="r" b="b"/>
              <a:pathLst>
                <a:path w="3124" h="3748" extrusionOk="0">
                  <a:moveTo>
                    <a:pt x="2650" y="0"/>
                  </a:moveTo>
                  <a:cubicBezTo>
                    <a:pt x="1160" y="616"/>
                    <a:pt x="81" y="2052"/>
                    <a:pt x="1" y="3747"/>
                  </a:cubicBezTo>
                  <a:cubicBezTo>
                    <a:pt x="224" y="3399"/>
                    <a:pt x="607" y="3283"/>
                    <a:pt x="875" y="3007"/>
                  </a:cubicBezTo>
                  <a:cubicBezTo>
                    <a:pt x="1110" y="2772"/>
                    <a:pt x="1245" y="2675"/>
                    <a:pt x="1380" y="2675"/>
                  </a:cubicBezTo>
                  <a:cubicBezTo>
                    <a:pt x="1430" y="2675"/>
                    <a:pt x="1480" y="2688"/>
                    <a:pt x="1535" y="2712"/>
                  </a:cubicBezTo>
                  <a:cubicBezTo>
                    <a:pt x="1744" y="2799"/>
                    <a:pt x="1819" y="3066"/>
                    <a:pt x="2180" y="3066"/>
                  </a:cubicBezTo>
                  <a:cubicBezTo>
                    <a:pt x="2266" y="3066"/>
                    <a:pt x="2367" y="3051"/>
                    <a:pt x="2490" y="3016"/>
                  </a:cubicBezTo>
                  <a:cubicBezTo>
                    <a:pt x="3123" y="2837"/>
                    <a:pt x="3105" y="2070"/>
                    <a:pt x="2882" y="1686"/>
                  </a:cubicBezTo>
                  <a:cubicBezTo>
                    <a:pt x="2650" y="1294"/>
                    <a:pt x="2802" y="875"/>
                    <a:pt x="2757" y="348"/>
                  </a:cubicBezTo>
                  <a:cubicBezTo>
                    <a:pt x="2731" y="223"/>
                    <a:pt x="2695" y="107"/>
                    <a:pt x="2650" y="0"/>
                  </a:cubicBezTo>
                  <a:close/>
                </a:path>
              </a:pathLst>
            </a:custGeom>
            <a:solidFill>
              <a:srgbClr val="D6E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67"/>
            <p:cNvSpPr/>
            <p:nvPr/>
          </p:nvSpPr>
          <p:spPr>
            <a:xfrm>
              <a:off x="3609748" y="4264866"/>
              <a:ext cx="87956" cy="61976"/>
            </a:xfrm>
            <a:custGeom>
              <a:avLst/>
              <a:gdLst/>
              <a:ahLst/>
              <a:cxnLst/>
              <a:rect l="l" t="t" r="r" b="b"/>
              <a:pathLst>
                <a:path w="3873" h="2729" extrusionOk="0">
                  <a:moveTo>
                    <a:pt x="1901" y="1"/>
                  </a:moveTo>
                  <a:cubicBezTo>
                    <a:pt x="1883" y="37"/>
                    <a:pt x="1865" y="81"/>
                    <a:pt x="1839" y="126"/>
                  </a:cubicBezTo>
                  <a:cubicBezTo>
                    <a:pt x="1696" y="429"/>
                    <a:pt x="1481" y="700"/>
                    <a:pt x="993" y="700"/>
                  </a:cubicBezTo>
                  <a:cubicBezTo>
                    <a:pt x="964" y="700"/>
                    <a:pt x="933" y="699"/>
                    <a:pt x="902" y="697"/>
                  </a:cubicBezTo>
                  <a:cubicBezTo>
                    <a:pt x="890" y="696"/>
                    <a:pt x="877" y="696"/>
                    <a:pt x="864" y="696"/>
                  </a:cubicBezTo>
                  <a:cubicBezTo>
                    <a:pt x="558" y="696"/>
                    <a:pt x="1" y="892"/>
                    <a:pt x="1" y="1286"/>
                  </a:cubicBezTo>
                  <a:cubicBezTo>
                    <a:pt x="1" y="1672"/>
                    <a:pt x="175" y="2202"/>
                    <a:pt x="763" y="2202"/>
                  </a:cubicBezTo>
                  <a:cubicBezTo>
                    <a:pt x="799" y="2202"/>
                    <a:pt x="836" y="2200"/>
                    <a:pt x="875" y="2195"/>
                  </a:cubicBezTo>
                  <a:cubicBezTo>
                    <a:pt x="1342" y="2146"/>
                    <a:pt x="1623" y="1974"/>
                    <a:pt x="1861" y="1974"/>
                  </a:cubicBezTo>
                  <a:cubicBezTo>
                    <a:pt x="1968" y="1974"/>
                    <a:pt x="2066" y="2009"/>
                    <a:pt x="2169" y="2106"/>
                  </a:cubicBezTo>
                  <a:cubicBezTo>
                    <a:pt x="2418" y="2334"/>
                    <a:pt x="2607" y="2728"/>
                    <a:pt x="3108" y="2728"/>
                  </a:cubicBezTo>
                  <a:cubicBezTo>
                    <a:pt x="3253" y="2728"/>
                    <a:pt x="3425" y="2695"/>
                    <a:pt x="3632" y="2615"/>
                  </a:cubicBezTo>
                  <a:cubicBezTo>
                    <a:pt x="3703" y="2579"/>
                    <a:pt x="3792" y="2561"/>
                    <a:pt x="3873" y="2552"/>
                  </a:cubicBezTo>
                  <a:cubicBezTo>
                    <a:pt x="3569" y="1464"/>
                    <a:pt x="2856" y="554"/>
                    <a:pt x="1901" y="1"/>
                  </a:cubicBezTo>
                  <a:close/>
                </a:path>
              </a:pathLst>
            </a:custGeom>
            <a:solidFill>
              <a:srgbClr val="D6E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67"/>
            <p:cNvSpPr/>
            <p:nvPr/>
          </p:nvSpPr>
          <p:spPr>
            <a:xfrm>
              <a:off x="3625554" y="4361111"/>
              <a:ext cx="74784" cy="71945"/>
            </a:xfrm>
            <a:custGeom>
              <a:avLst/>
              <a:gdLst/>
              <a:ahLst/>
              <a:cxnLst/>
              <a:rect l="l" t="t" r="r" b="b"/>
              <a:pathLst>
                <a:path w="3293" h="3168" extrusionOk="0">
                  <a:moveTo>
                    <a:pt x="3293" y="0"/>
                  </a:moveTo>
                  <a:cubicBezTo>
                    <a:pt x="3203" y="9"/>
                    <a:pt x="3114" y="36"/>
                    <a:pt x="3025" y="63"/>
                  </a:cubicBezTo>
                  <a:cubicBezTo>
                    <a:pt x="2614" y="212"/>
                    <a:pt x="2079" y="336"/>
                    <a:pt x="1664" y="336"/>
                  </a:cubicBezTo>
                  <a:cubicBezTo>
                    <a:pt x="1583" y="336"/>
                    <a:pt x="1507" y="332"/>
                    <a:pt x="1437" y="322"/>
                  </a:cubicBezTo>
                  <a:cubicBezTo>
                    <a:pt x="1339" y="308"/>
                    <a:pt x="1237" y="301"/>
                    <a:pt x="1135" y="301"/>
                  </a:cubicBezTo>
                  <a:cubicBezTo>
                    <a:pt x="583" y="301"/>
                    <a:pt x="34" y="506"/>
                    <a:pt x="19" y="928"/>
                  </a:cubicBezTo>
                  <a:cubicBezTo>
                    <a:pt x="1" y="1428"/>
                    <a:pt x="36" y="1722"/>
                    <a:pt x="527" y="1999"/>
                  </a:cubicBezTo>
                  <a:cubicBezTo>
                    <a:pt x="795" y="2141"/>
                    <a:pt x="1018" y="2570"/>
                    <a:pt x="1116" y="3034"/>
                  </a:cubicBezTo>
                  <a:cubicBezTo>
                    <a:pt x="1125" y="3078"/>
                    <a:pt x="1134" y="3123"/>
                    <a:pt x="1143" y="3167"/>
                  </a:cubicBezTo>
                  <a:cubicBezTo>
                    <a:pt x="2293" y="2525"/>
                    <a:pt x="3123" y="1365"/>
                    <a:pt x="3293" y="0"/>
                  </a:cubicBezTo>
                  <a:close/>
                </a:path>
              </a:pathLst>
            </a:custGeom>
            <a:solidFill>
              <a:srgbClr val="D6E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67"/>
            <p:cNvSpPr/>
            <p:nvPr/>
          </p:nvSpPr>
          <p:spPr>
            <a:xfrm>
              <a:off x="3443625" y="4378643"/>
              <a:ext cx="44194" cy="18145"/>
            </a:xfrm>
            <a:custGeom>
              <a:avLst/>
              <a:gdLst/>
              <a:ahLst/>
              <a:cxnLst/>
              <a:rect l="l" t="t" r="r" b="b"/>
              <a:pathLst>
                <a:path w="1946" h="799" extrusionOk="0">
                  <a:moveTo>
                    <a:pt x="1671" y="0"/>
                  </a:moveTo>
                  <a:cubicBezTo>
                    <a:pt x="1656" y="0"/>
                    <a:pt x="1640" y="2"/>
                    <a:pt x="1624" y="5"/>
                  </a:cubicBezTo>
                  <a:cubicBezTo>
                    <a:pt x="1143" y="94"/>
                    <a:pt x="670" y="192"/>
                    <a:pt x="224" y="290"/>
                  </a:cubicBezTo>
                  <a:cubicBezTo>
                    <a:pt x="90" y="326"/>
                    <a:pt x="1" y="459"/>
                    <a:pt x="27" y="602"/>
                  </a:cubicBezTo>
                  <a:cubicBezTo>
                    <a:pt x="63" y="718"/>
                    <a:pt x="161" y="798"/>
                    <a:pt x="286" y="798"/>
                  </a:cubicBezTo>
                  <a:cubicBezTo>
                    <a:pt x="304" y="798"/>
                    <a:pt x="322" y="798"/>
                    <a:pt x="340" y="790"/>
                  </a:cubicBezTo>
                  <a:cubicBezTo>
                    <a:pt x="777" y="691"/>
                    <a:pt x="1241" y="593"/>
                    <a:pt x="1713" y="513"/>
                  </a:cubicBezTo>
                  <a:cubicBezTo>
                    <a:pt x="1856" y="486"/>
                    <a:pt x="1945" y="352"/>
                    <a:pt x="1919" y="210"/>
                  </a:cubicBezTo>
                  <a:cubicBezTo>
                    <a:pt x="1895" y="91"/>
                    <a:pt x="1794" y="0"/>
                    <a:pt x="1671" y="0"/>
                  </a:cubicBezTo>
                  <a:close/>
                </a:path>
              </a:pathLst>
            </a:custGeom>
            <a:solidFill>
              <a:srgbClr val="FF63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67"/>
            <p:cNvSpPr/>
            <p:nvPr/>
          </p:nvSpPr>
          <p:spPr>
            <a:xfrm>
              <a:off x="3720981" y="4378643"/>
              <a:ext cx="44194" cy="18145"/>
            </a:xfrm>
            <a:custGeom>
              <a:avLst/>
              <a:gdLst/>
              <a:ahLst/>
              <a:cxnLst/>
              <a:rect l="l" t="t" r="r" b="b"/>
              <a:pathLst>
                <a:path w="1946" h="799" extrusionOk="0">
                  <a:moveTo>
                    <a:pt x="274" y="0"/>
                  </a:moveTo>
                  <a:cubicBezTo>
                    <a:pt x="150" y="0"/>
                    <a:pt x="42" y="91"/>
                    <a:pt x="18" y="210"/>
                  </a:cubicBezTo>
                  <a:cubicBezTo>
                    <a:pt x="1" y="352"/>
                    <a:pt x="90" y="486"/>
                    <a:pt x="232" y="513"/>
                  </a:cubicBezTo>
                  <a:cubicBezTo>
                    <a:pt x="705" y="593"/>
                    <a:pt x="1169" y="691"/>
                    <a:pt x="1606" y="790"/>
                  </a:cubicBezTo>
                  <a:cubicBezTo>
                    <a:pt x="1624" y="798"/>
                    <a:pt x="1642" y="798"/>
                    <a:pt x="1660" y="798"/>
                  </a:cubicBezTo>
                  <a:cubicBezTo>
                    <a:pt x="1776" y="798"/>
                    <a:pt x="1883" y="718"/>
                    <a:pt x="1910" y="602"/>
                  </a:cubicBezTo>
                  <a:cubicBezTo>
                    <a:pt x="1945" y="459"/>
                    <a:pt x="1856" y="326"/>
                    <a:pt x="1722" y="290"/>
                  </a:cubicBezTo>
                  <a:cubicBezTo>
                    <a:pt x="1276" y="192"/>
                    <a:pt x="803" y="94"/>
                    <a:pt x="322" y="5"/>
                  </a:cubicBezTo>
                  <a:cubicBezTo>
                    <a:pt x="306" y="2"/>
                    <a:pt x="290" y="0"/>
                    <a:pt x="274" y="0"/>
                  </a:cubicBezTo>
                  <a:close/>
                </a:path>
              </a:pathLst>
            </a:custGeom>
            <a:solidFill>
              <a:srgbClr val="FF63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67"/>
            <p:cNvSpPr/>
            <p:nvPr/>
          </p:nvSpPr>
          <p:spPr>
            <a:xfrm>
              <a:off x="3404133" y="4246040"/>
              <a:ext cx="400536" cy="320120"/>
            </a:xfrm>
            <a:custGeom>
              <a:avLst/>
              <a:gdLst/>
              <a:ahLst/>
              <a:cxnLst/>
              <a:rect l="l" t="t" r="r" b="b"/>
              <a:pathLst>
                <a:path w="17637" h="14096" extrusionOk="0">
                  <a:moveTo>
                    <a:pt x="11062" y="1196"/>
                  </a:moveTo>
                  <a:cubicBezTo>
                    <a:pt x="11767" y="1677"/>
                    <a:pt x="12311" y="2382"/>
                    <a:pt x="12597" y="3203"/>
                  </a:cubicBezTo>
                  <a:cubicBezTo>
                    <a:pt x="12420" y="3270"/>
                    <a:pt x="12280" y="3299"/>
                    <a:pt x="12166" y="3299"/>
                  </a:cubicBezTo>
                  <a:cubicBezTo>
                    <a:pt x="11793" y="3299"/>
                    <a:pt x="11681" y="2998"/>
                    <a:pt x="11401" y="2739"/>
                  </a:cubicBezTo>
                  <a:cubicBezTo>
                    <a:pt x="11242" y="2595"/>
                    <a:pt x="11091" y="2546"/>
                    <a:pt x="10934" y="2546"/>
                  </a:cubicBezTo>
                  <a:cubicBezTo>
                    <a:pt x="10635" y="2546"/>
                    <a:pt x="10319" y="2728"/>
                    <a:pt x="9902" y="2775"/>
                  </a:cubicBezTo>
                  <a:cubicBezTo>
                    <a:pt x="9874" y="2778"/>
                    <a:pt x="9847" y="2779"/>
                    <a:pt x="9821" y="2779"/>
                  </a:cubicBezTo>
                  <a:cubicBezTo>
                    <a:pt x="9690" y="2779"/>
                    <a:pt x="9584" y="2742"/>
                    <a:pt x="9510" y="2668"/>
                  </a:cubicBezTo>
                  <a:cubicBezTo>
                    <a:pt x="9358" y="2543"/>
                    <a:pt x="9305" y="2293"/>
                    <a:pt x="9305" y="2115"/>
                  </a:cubicBezTo>
                  <a:cubicBezTo>
                    <a:pt x="9305" y="1929"/>
                    <a:pt x="9688" y="1783"/>
                    <a:pt x="9903" y="1783"/>
                  </a:cubicBezTo>
                  <a:cubicBezTo>
                    <a:pt x="9915" y="1783"/>
                    <a:pt x="9927" y="1784"/>
                    <a:pt x="9938" y="1784"/>
                  </a:cubicBezTo>
                  <a:cubicBezTo>
                    <a:pt x="9971" y="1786"/>
                    <a:pt x="10002" y="1787"/>
                    <a:pt x="10033" y="1787"/>
                  </a:cubicBezTo>
                  <a:cubicBezTo>
                    <a:pt x="10603" y="1787"/>
                    <a:pt x="10893" y="1483"/>
                    <a:pt x="11062" y="1196"/>
                  </a:cubicBezTo>
                  <a:close/>
                  <a:moveTo>
                    <a:pt x="2084" y="3368"/>
                  </a:moveTo>
                  <a:cubicBezTo>
                    <a:pt x="2214" y="3368"/>
                    <a:pt x="2322" y="3460"/>
                    <a:pt x="2346" y="3587"/>
                  </a:cubicBezTo>
                  <a:lnTo>
                    <a:pt x="2409" y="3934"/>
                  </a:lnTo>
                  <a:cubicBezTo>
                    <a:pt x="1820" y="4059"/>
                    <a:pt x="1267" y="4202"/>
                    <a:pt x="749" y="4345"/>
                  </a:cubicBezTo>
                  <a:lnTo>
                    <a:pt x="669" y="3881"/>
                  </a:lnTo>
                  <a:cubicBezTo>
                    <a:pt x="642" y="3738"/>
                    <a:pt x="740" y="3595"/>
                    <a:pt x="883" y="3578"/>
                  </a:cubicBezTo>
                  <a:lnTo>
                    <a:pt x="2034" y="3372"/>
                  </a:lnTo>
                  <a:cubicBezTo>
                    <a:pt x="2051" y="3369"/>
                    <a:pt x="2068" y="3368"/>
                    <a:pt x="2084" y="3368"/>
                  </a:cubicBezTo>
                  <a:close/>
                  <a:moveTo>
                    <a:pt x="15547" y="3368"/>
                  </a:moveTo>
                  <a:cubicBezTo>
                    <a:pt x="15562" y="3368"/>
                    <a:pt x="15578" y="3369"/>
                    <a:pt x="15594" y="3372"/>
                  </a:cubicBezTo>
                  <a:lnTo>
                    <a:pt x="16745" y="3578"/>
                  </a:lnTo>
                  <a:cubicBezTo>
                    <a:pt x="16896" y="3595"/>
                    <a:pt x="16995" y="3738"/>
                    <a:pt x="16968" y="3881"/>
                  </a:cubicBezTo>
                  <a:lnTo>
                    <a:pt x="16888" y="4345"/>
                  </a:lnTo>
                  <a:cubicBezTo>
                    <a:pt x="16370" y="4202"/>
                    <a:pt x="15808" y="4059"/>
                    <a:pt x="15228" y="3934"/>
                  </a:cubicBezTo>
                  <a:lnTo>
                    <a:pt x="15291" y="3587"/>
                  </a:lnTo>
                  <a:cubicBezTo>
                    <a:pt x="15307" y="3460"/>
                    <a:pt x="15421" y="3368"/>
                    <a:pt x="15547" y="3368"/>
                  </a:cubicBezTo>
                  <a:close/>
                  <a:moveTo>
                    <a:pt x="12721" y="5415"/>
                  </a:moveTo>
                  <a:lnTo>
                    <a:pt x="12721" y="5415"/>
                  </a:lnTo>
                  <a:cubicBezTo>
                    <a:pt x="12489" y="6414"/>
                    <a:pt x="11883" y="7271"/>
                    <a:pt x="11062" y="7833"/>
                  </a:cubicBezTo>
                  <a:cubicBezTo>
                    <a:pt x="10919" y="7360"/>
                    <a:pt x="10679" y="6994"/>
                    <a:pt x="10402" y="6843"/>
                  </a:cubicBezTo>
                  <a:cubicBezTo>
                    <a:pt x="10027" y="6629"/>
                    <a:pt x="10009" y="6468"/>
                    <a:pt x="10027" y="6013"/>
                  </a:cubicBezTo>
                  <a:cubicBezTo>
                    <a:pt x="10027" y="5968"/>
                    <a:pt x="10036" y="5906"/>
                    <a:pt x="10125" y="5826"/>
                  </a:cubicBezTo>
                  <a:cubicBezTo>
                    <a:pt x="10276" y="5702"/>
                    <a:pt x="10565" y="5626"/>
                    <a:pt x="10873" y="5626"/>
                  </a:cubicBezTo>
                  <a:cubicBezTo>
                    <a:pt x="10965" y="5626"/>
                    <a:pt x="11059" y="5633"/>
                    <a:pt x="11151" y="5647"/>
                  </a:cubicBezTo>
                  <a:cubicBezTo>
                    <a:pt x="11230" y="5658"/>
                    <a:pt x="11313" y="5663"/>
                    <a:pt x="11401" y="5663"/>
                  </a:cubicBezTo>
                  <a:cubicBezTo>
                    <a:pt x="11822" y="5663"/>
                    <a:pt x="12330" y="5548"/>
                    <a:pt x="12721" y="5415"/>
                  </a:cubicBezTo>
                  <a:close/>
                  <a:moveTo>
                    <a:pt x="6715" y="5703"/>
                  </a:moveTo>
                  <a:cubicBezTo>
                    <a:pt x="6758" y="5703"/>
                    <a:pt x="6801" y="5705"/>
                    <a:pt x="6842" y="5710"/>
                  </a:cubicBezTo>
                  <a:cubicBezTo>
                    <a:pt x="7405" y="5781"/>
                    <a:pt x="7574" y="6334"/>
                    <a:pt x="7583" y="6522"/>
                  </a:cubicBezTo>
                  <a:cubicBezTo>
                    <a:pt x="7628" y="7182"/>
                    <a:pt x="7351" y="7699"/>
                    <a:pt x="7342" y="8243"/>
                  </a:cubicBezTo>
                  <a:cubicBezTo>
                    <a:pt x="6263" y="7806"/>
                    <a:pt x="5406" y="6914"/>
                    <a:pt x="5023" y="5808"/>
                  </a:cubicBezTo>
                  <a:lnTo>
                    <a:pt x="5023" y="5808"/>
                  </a:lnTo>
                  <a:cubicBezTo>
                    <a:pt x="5118" y="5888"/>
                    <a:pt x="5250" y="5953"/>
                    <a:pt x="5443" y="5953"/>
                  </a:cubicBezTo>
                  <a:cubicBezTo>
                    <a:pt x="5466" y="5953"/>
                    <a:pt x="5489" y="5952"/>
                    <a:pt x="5513" y="5951"/>
                  </a:cubicBezTo>
                  <a:cubicBezTo>
                    <a:pt x="5741" y="5934"/>
                    <a:pt x="6266" y="5703"/>
                    <a:pt x="6715" y="5703"/>
                  </a:cubicBezTo>
                  <a:close/>
                  <a:moveTo>
                    <a:pt x="8821" y="510"/>
                  </a:moveTo>
                  <a:cubicBezTo>
                    <a:pt x="9433" y="510"/>
                    <a:pt x="10049" y="651"/>
                    <a:pt x="10616" y="937"/>
                  </a:cubicBezTo>
                  <a:cubicBezTo>
                    <a:pt x="10494" y="1148"/>
                    <a:pt x="10343" y="1271"/>
                    <a:pt x="10061" y="1271"/>
                  </a:cubicBezTo>
                  <a:cubicBezTo>
                    <a:pt x="10033" y="1271"/>
                    <a:pt x="10004" y="1269"/>
                    <a:pt x="9974" y="1267"/>
                  </a:cubicBezTo>
                  <a:cubicBezTo>
                    <a:pt x="9956" y="1266"/>
                    <a:pt x="9937" y="1265"/>
                    <a:pt x="9918" y="1265"/>
                  </a:cubicBezTo>
                  <a:cubicBezTo>
                    <a:pt x="9650" y="1265"/>
                    <a:pt x="9261" y="1381"/>
                    <a:pt x="9028" y="1606"/>
                  </a:cubicBezTo>
                  <a:cubicBezTo>
                    <a:pt x="8876" y="1749"/>
                    <a:pt x="8796" y="1927"/>
                    <a:pt x="8796" y="2115"/>
                  </a:cubicBezTo>
                  <a:cubicBezTo>
                    <a:pt x="8796" y="2781"/>
                    <a:pt x="9177" y="3291"/>
                    <a:pt x="9815" y="3291"/>
                  </a:cubicBezTo>
                  <a:cubicBezTo>
                    <a:pt x="9861" y="3291"/>
                    <a:pt x="9908" y="3289"/>
                    <a:pt x="9956" y="3283"/>
                  </a:cubicBezTo>
                  <a:cubicBezTo>
                    <a:pt x="10232" y="3256"/>
                    <a:pt x="10447" y="3185"/>
                    <a:pt x="10616" y="3132"/>
                  </a:cubicBezTo>
                  <a:cubicBezTo>
                    <a:pt x="10775" y="3085"/>
                    <a:pt x="10863" y="3060"/>
                    <a:pt x="10924" y="3060"/>
                  </a:cubicBezTo>
                  <a:cubicBezTo>
                    <a:pt x="10979" y="3060"/>
                    <a:pt x="11011" y="3080"/>
                    <a:pt x="11053" y="3123"/>
                  </a:cubicBezTo>
                  <a:cubicBezTo>
                    <a:pt x="11279" y="3327"/>
                    <a:pt x="11532" y="3810"/>
                    <a:pt x="12157" y="3810"/>
                  </a:cubicBezTo>
                  <a:cubicBezTo>
                    <a:pt x="12323" y="3810"/>
                    <a:pt x="12515" y="3776"/>
                    <a:pt x="12739" y="3694"/>
                  </a:cubicBezTo>
                  <a:cubicBezTo>
                    <a:pt x="12820" y="4077"/>
                    <a:pt x="12837" y="4461"/>
                    <a:pt x="12811" y="4853"/>
                  </a:cubicBezTo>
                  <a:cubicBezTo>
                    <a:pt x="12775" y="4862"/>
                    <a:pt x="12713" y="4880"/>
                    <a:pt x="12686" y="4889"/>
                  </a:cubicBezTo>
                  <a:cubicBezTo>
                    <a:pt x="12297" y="5026"/>
                    <a:pt x="11785" y="5150"/>
                    <a:pt x="11405" y="5150"/>
                  </a:cubicBezTo>
                  <a:cubicBezTo>
                    <a:pt x="11340" y="5150"/>
                    <a:pt x="11279" y="5147"/>
                    <a:pt x="11223" y="5139"/>
                  </a:cubicBezTo>
                  <a:cubicBezTo>
                    <a:pt x="11106" y="5122"/>
                    <a:pt x="10990" y="5114"/>
                    <a:pt x="10875" y="5114"/>
                  </a:cubicBezTo>
                  <a:cubicBezTo>
                    <a:pt x="10447" y="5114"/>
                    <a:pt x="10049" y="5229"/>
                    <a:pt x="9795" y="5433"/>
                  </a:cubicBezTo>
                  <a:cubicBezTo>
                    <a:pt x="9617" y="5585"/>
                    <a:pt x="9519" y="5772"/>
                    <a:pt x="9510" y="5986"/>
                  </a:cubicBezTo>
                  <a:cubicBezTo>
                    <a:pt x="9492" y="6513"/>
                    <a:pt x="9519" y="6941"/>
                    <a:pt x="10152" y="7289"/>
                  </a:cubicBezTo>
                  <a:cubicBezTo>
                    <a:pt x="10304" y="7369"/>
                    <a:pt x="10491" y="7654"/>
                    <a:pt x="10607" y="8101"/>
                  </a:cubicBezTo>
                  <a:cubicBezTo>
                    <a:pt x="10033" y="8385"/>
                    <a:pt x="9422" y="8522"/>
                    <a:pt x="8816" y="8522"/>
                  </a:cubicBezTo>
                  <a:cubicBezTo>
                    <a:pt x="8490" y="8522"/>
                    <a:pt x="8166" y="8482"/>
                    <a:pt x="7851" y="8404"/>
                  </a:cubicBezTo>
                  <a:cubicBezTo>
                    <a:pt x="7877" y="8217"/>
                    <a:pt x="7806" y="8297"/>
                    <a:pt x="7958" y="7646"/>
                  </a:cubicBezTo>
                  <a:cubicBezTo>
                    <a:pt x="8038" y="7315"/>
                    <a:pt x="8127" y="6932"/>
                    <a:pt x="8100" y="6486"/>
                  </a:cubicBezTo>
                  <a:cubicBezTo>
                    <a:pt x="8065" y="6040"/>
                    <a:pt x="7717" y="5299"/>
                    <a:pt x="6905" y="5201"/>
                  </a:cubicBezTo>
                  <a:cubicBezTo>
                    <a:pt x="6840" y="5194"/>
                    <a:pt x="6775" y="5191"/>
                    <a:pt x="6711" y="5191"/>
                  </a:cubicBezTo>
                  <a:cubicBezTo>
                    <a:pt x="6376" y="5191"/>
                    <a:pt x="6050" y="5278"/>
                    <a:pt x="5781" y="5353"/>
                  </a:cubicBezTo>
                  <a:cubicBezTo>
                    <a:pt x="5587" y="5409"/>
                    <a:pt x="5491" y="5438"/>
                    <a:pt x="5430" y="5438"/>
                  </a:cubicBezTo>
                  <a:cubicBezTo>
                    <a:pt x="5363" y="5438"/>
                    <a:pt x="5337" y="5404"/>
                    <a:pt x="5272" y="5335"/>
                  </a:cubicBezTo>
                  <a:cubicBezTo>
                    <a:pt x="5183" y="5237"/>
                    <a:pt x="5067" y="5103"/>
                    <a:pt x="4844" y="5023"/>
                  </a:cubicBezTo>
                  <a:cubicBezTo>
                    <a:pt x="4817" y="4809"/>
                    <a:pt x="4808" y="4603"/>
                    <a:pt x="4817" y="4389"/>
                  </a:cubicBezTo>
                  <a:cubicBezTo>
                    <a:pt x="4996" y="4157"/>
                    <a:pt x="5353" y="4024"/>
                    <a:pt x="5620" y="3747"/>
                  </a:cubicBezTo>
                  <a:cubicBezTo>
                    <a:pt x="5820" y="3547"/>
                    <a:pt x="5899" y="3501"/>
                    <a:pt x="5948" y="3501"/>
                  </a:cubicBezTo>
                  <a:cubicBezTo>
                    <a:pt x="5966" y="3501"/>
                    <a:pt x="5980" y="3508"/>
                    <a:pt x="5995" y="3515"/>
                  </a:cubicBezTo>
                  <a:cubicBezTo>
                    <a:pt x="6118" y="3566"/>
                    <a:pt x="6270" y="3887"/>
                    <a:pt x="6738" y="3887"/>
                  </a:cubicBezTo>
                  <a:cubicBezTo>
                    <a:pt x="6847" y="3887"/>
                    <a:pt x="6973" y="3869"/>
                    <a:pt x="7119" y="3827"/>
                  </a:cubicBezTo>
                  <a:cubicBezTo>
                    <a:pt x="7422" y="3738"/>
                    <a:pt x="7636" y="3542"/>
                    <a:pt x="7752" y="3256"/>
                  </a:cubicBezTo>
                  <a:cubicBezTo>
                    <a:pt x="7913" y="2864"/>
                    <a:pt x="7824" y="2400"/>
                    <a:pt x="7654" y="2123"/>
                  </a:cubicBezTo>
                  <a:cubicBezTo>
                    <a:pt x="7547" y="1927"/>
                    <a:pt x="7556" y="1704"/>
                    <a:pt x="7574" y="1428"/>
                  </a:cubicBezTo>
                  <a:cubicBezTo>
                    <a:pt x="7592" y="955"/>
                    <a:pt x="7574" y="875"/>
                    <a:pt x="7538" y="723"/>
                  </a:cubicBezTo>
                  <a:cubicBezTo>
                    <a:pt x="7951" y="582"/>
                    <a:pt x="8385" y="510"/>
                    <a:pt x="8821" y="510"/>
                  </a:cubicBezTo>
                  <a:close/>
                  <a:moveTo>
                    <a:pt x="4318" y="4113"/>
                  </a:moveTo>
                  <a:lnTo>
                    <a:pt x="4318" y="4113"/>
                  </a:lnTo>
                  <a:cubicBezTo>
                    <a:pt x="4193" y="5496"/>
                    <a:pt x="4710" y="6861"/>
                    <a:pt x="5736" y="7815"/>
                  </a:cubicBezTo>
                  <a:cubicBezTo>
                    <a:pt x="4291" y="7976"/>
                    <a:pt x="2712" y="8243"/>
                    <a:pt x="1294" y="8609"/>
                  </a:cubicBezTo>
                  <a:cubicBezTo>
                    <a:pt x="1287" y="8610"/>
                    <a:pt x="1281" y="8610"/>
                    <a:pt x="1275" y="8610"/>
                  </a:cubicBezTo>
                  <a:cubicBezTo>
                    <a:pt x="1219" y="8610"/>
                    <a:pt x="1168" y="8576"/>
                    <a:pt x="1160" y="8520"/>
                  </a:cubicBezTo>
                  <a:lnTo>
                    <a:pt x="544" y="5041"/>
                  </a:lnTo>
                  <a:cubicBezTo>
                    <a:pt x="535" y="4987"/>
                    <a:pt x="571" y="4934"/>
                    <a:pt x="625" y="4916"/>
                  </a:cubicBezTo>
                  <a:cubicBezTo>
                    <a:pt x="1695" y="4595"/>
                    <a:pt x="2962" y="4318"/>
                    <a:pt x="4318" y="4113"/>
                  </a:cubicBezTo>
                  <a:close/>
                  <a:moveTo>
                    <a:pt x="13319" y="4113"/>
                  </a:moveTo>
                  <a:lnTo>
                    <a:pt x="13319" y="4113"/>
                  </a:lnTo>
                  <a:cubicBezTo>
                    <a:pt x="14675" y="4318"/>
                    <a:pt x="15942" y="4595"/>
                    <a:pt x="17012" y="4916"/>
                  </a:cubicBezTo>
                  <a:cubicBezTo>
                    <a:pt x="17066" y="4934"/>
                    <a:pt x="17093" y="4987"/>
                    <a:pt x="17084" y="5041"/>
                  </a:cubicBezTo>
                  <a:lnTo>
                    <a:pt x="16477" y="8520"/>
                  </a:lnTo>
                  <a:cubicBezTo>
                    <a:pt x="16461" y="8576"/>
                    <a:pt x="16409" y="8610"/>
                    <a:pt x="16354" y="8610"/>
                  </a:cubicBezTo>
                  <a:cubicBezTo>
                    <a:pt x="16347" y="8610"/>
                    <a:pt x="16341" y="8610"/>
                    <a:pt x="16334" y="8609"/>
                  </a:cubicBezTo>
                  <a:cubicBezTo>
                    <a:pt x="14925" y="8243"/>
                    <a:pt x="13346" y="7976"/>
                    <a:pt x="11901" y="7815"/>
                  </a:cubicBezTo>
                  <a:cubicBezTo>
                    <a:pt x="12900" y="6887"/>
                    <a:pt x="13444" y="5540"/>
                    <a:pt x="13319" y="4113"/>
                  </a:cubicBezTo>
                  <a:close/>
                  <a:moveTo>
                    <a:pt x="3247" y="8707"/>
                  </a:moveTo>
                  <a:lnTo>
                    <a:pt x="3649" y="10982"/>
                  </a:lnTo>
                  <a:cubicBezTo>
                    <a:pt x="3087" y="11027"/>
                    <a:pt x="2507" y="11134"/>
                    <a:pt x="1972" y="11285"/>
                  </a:cubicBezTo>
                  <a:lnTo>
                    <a:pt x="1579" y="9064"/>
                  </a:lnTo>
                  <a:cubicBezTo>
                    <a:pt x="2105" y="8930"/>
                    <a:pt x="2667" y="8814"/>
                    <a:pt x="3247" y="8707"/>
                  </a:cubicBezTo>
                  <a:close/>
                  <a:moveTo>
                    <a:pt x="14381" y="8707"/>
                  </a:moveTo>
                  <a:cubicBezTo>
                    <a:pt x="14970" y="8814"/>
                    <a:pt x="15523" y="8930"/>
                    <a:pt x="16049" y="9064"/>
                  </a:cubicBezTo>
                  <a:lnTo>
                    <a:pt x="15656" y="11285"/>
                  </a:lnTo>
                  <a:cubicBezTo>
                    <a:pt x="15121" y="11134"/>
                    <a:pt x="14550" y="11027"/>
                    <a:pt x="13979" y="10982"/>
                  </a:cubicBezTo>
                  <a:lnTo>
                    <a:pt x="14381" y="8707"/>
                  </a:lnTo>
                  <a:close/>
                  <a:moveTo>
                    <a:pt x="3738" y="11499"/>
                  </a:moveTo>
                  <a:lnTo>
                    <a:pt x="3988" y="12873"/>
                  </a:lnTo>
                  <a:cubicBezTo>
                    <a:pt x="4032" y="13141"/>
                    <a:pt x="3845" y="13400"/>
                    <a:pt x="3577" y="13453"/>
                  </a:cubicBezTo>
                  <a:lnTo>
                    <a:pt x="2890" y="13569"/>
                  </a:lnTo>
                  <a:cubicBezTo>
                    <a:pt x="2858" y="13575"/>
                    <a:pt x="2827" y="13578"/>
                    <a:pt x="2796" y="13578"/>
                  </a:cubicBezTo>
                  <a:cubicBezTo>
                    <a:pt x="2557" y="13578"/>
                    <a:pt x="2349" y="13404"/>
                    <a:pt x="2302" y="13168"/>
                  </a:cubicBezTo>
                  <a:lnTo>
                    <a:pt x="2061" y="11794"/>
                  </a:lnTo>
                  <a:cubicBezTo>
                    <a:pt x="2605" y="11633"/>
                    <a:pt x="3176" y="11535"/>
                    <a:pt x="3738" y="11499"/>
                  </a:cubicBezTo>
                  <a:close/>
                  <a:moveTo>
                    <a:pt x="8814" y="0"/>
                  </a:moveTo>
                  <a:cubicBezTo>
                    <a:pt x="8011" y="0"/>
                    <a:pt x="7190" y="214"/>
                    <a:pt x="6459" y="660"/>
                  </a:cubicBezTo>
                  <a:cubicBezTo>
                    <a:pt x="6343" y="732"/>
                    <a:pt x="6298" y="892"/>
                    <a:pt x="6379" y="1008"/>
                  </a:cubicBezTo>
                  <a:cubicBezTo>
                    <a:pt x="6425" y="1090"/>
                    <a:pt x="6511" y="1134"/>
                    <a:pt x="6597" y="1134"/>
                  </a:cubicBezTo>
                  <a:cubicBezTo>
                    <a:pt x="6642" y="1134"/>
                    <a:pt x="6687" y="1122"/>
                    <a:pt x="6727" y="1098"/>
                  </a:cubicBezTo>
                  <a:cubicBezTo>
                    <a:pt x="6834" y="1035"/>
                    <a:pt x="6941" y="973"/>
                    <a:pt x="7057" y="919"/>
                  </a:cubicBezTo>
                  <a:cubicBezTo>
                    <a:pt x="7074" y="1026"/>
                    <a:pt x="7066" y="1312"/>
                    <a:pt x="7057" y="1410"/>
                  </a:cubicBezTo>
                  <a:cubicBezTo>
                    <a:pt x="7039" y="1722"/>
                    <a:pt x="7021" y="2052"/>
                    <a:pt x="7217" y="2373"/>
                  </a:cubicBezTo>
                  <a:cubicBezTo>
                    <a:pt x="7306" y="2543"/>
                    <a:pt x="7369" y="2846"/>
                    <a:pt x="7280" y="3069"/>
                  </a:cubicBezTo>
                  <a:cubicBezTo>
                    <a:pt x="7226" y="3203"/>
                    <a:pt x="7119" y="3292"/>
                    <a:pt x="6976" y="3337"/>
                  </a:cubicBezTo>
                  <a:cubicBezTo>
                    <a:pt x="6878" y="3365"/>
                    <a:pt x="6804" y="3377"/>
                    <a:pt x="6745" y="3377"/>
                  </a:cubicBezTo>
                  <a:cubicBezTo>
                    <a:pt x="6614" y="3377"/>
                    <a:pt x="6554" y="3318"/>
                    <a:pt x="6468" y="3239"/>
                  </a:cubicBezTo>
                  <a:cubicBezTo>
                    <a:pt x="6396" y="3167"/>
                    <a:pt x="6316" y="3087"/>
                    <a:pt x="6191" y="3033"/>
                  </a:cubicBezTo>
                  <a:cubicBezTo>
                    <a:pt x="6106" y="2999"/>
                    <a:pt x="6026" y="2983"/>
                    <a:pt x="5949" y="2983"/>
                  </a:cubicBezTo>
                  <a:cubicBezTo>
                    <a:pt x="5690" y="2983"/>
                    <a:pt x="5473" y="3163"/>
                    <a:pt x="5246" y="3390"/>
                  </a:cubicBezTo>
                  <a:cubicBezTo>
                    <a:pt x="5147" y="3488"/>
                    <a:pt x="5023" y="3578"/>
                    <a:pt x="4907" y="3649"/>
                  </a:cubicBezTo>
                  <a:cubicBezTo>
                    <a:pt x="5058" y="2980"/>
                    <a:pt x="5371" y="2355"/>
                    <a:pt x="5843" y="1838"/>
                  </a:cubicBezTo>
                  <a:cubicBezTo>
                    <a:pt x="5933" y="1731"/>
                    <a:pt x="5933" y="1570"/>
                    <a:pt x="5825" y="1472"/>
                  </a:cubicBezTo>
                  <a:cubicBezTo>
                    <a:pt x="5775" y="1426"/>
                    <a:pt x="5714" y="1404"/>
                    <a:pt x="5652" y="1404"/>
                  </a:cubicBezTo>
                  <a:cubicBezTo>
                    <a:pt x="5582" y="1404"/>
                    <a:pt x="5512" y="1433"/>
                    <a:pt x="5460" y="1490"/>
                  </a:cubicBezTo>
                  <a:cubicBezTo>
                    <a:pt x="4924" y="2088"/>
                    <a:pt x="4559" y="2810"/>
                    <a:pt x="4398" y="3578"/>
                  </a:cubicBezTo>
                  <a:cubicBezTo>
                    <a:pt x="3890" y="3658"/>
                    <a:pt x="3390" y="3738"/>
                    <a:pt x="2917" y="3836"/>
                  </a:cubicBezTo>
                  <a:lnTo>
                    <a:pt x="2855" y="3497"/>
                  </a:lnTo>
                  <a:cubicBezTo>
                    <a:pt x="2783" y="3114"/>
                    <a:pt x="2454" y="2853"/>
                    <a:pt x="2079" y="2853"/>
                  </a:cubicBezTo>
                  <a:cubicBezTo>
                    <a:pt x="2035" y="2853"/>
                    <a:pt x="1990" y="2856"/>
                    <a:pt x="1945" y="2864"/>
                  </a:cubicBezTo>
                  <a:lnTo>
                    <a:pt x="794" y="3069"/>
                  </a:lnTo>
                  <a:cubicBezTo>
                    <a:pt x="375" y="3140"/>
                    <a:pt x="89" y="3551"/>
                    <a:pt x="161" y="3970"/>
                  </a:cubicBezTo>
                  <a:lnTo>
                    <a:pt x="259" y="4541"/>
                  </a:lnTo>
                  <a:cubicBezTo>
                    <a:pt x="89" y="4675"/>
                    <a:pt x="0" y="4907"/>
                    <a:pt x="45" y="5130"/>
                  </a:cubicBezTo>
                  <a:lnTo>
                    <a:pt x="651" y="8609"/>
                  </a:lnTo>
                  <a:cubicBezTo>
                    <a:pt x="696" y="8823"/>
                    <a:pt x="839" y="9010"/>
                    <a:pt x="1062" y="9091"/>
                  </a:cubicBezTo>
                  <a:lnTo>
                    <a:pt x="1802" y="13257"/>
                  </a:lnTo>
                  <a:cubicBezTo>
                    <a:pt x="1882" y="13748"/>
                    <a:pt x="2320" y="14095"/>
                    <a:pt x="2801" y="14095"/>
                  </a:cubicBezTo>
                  <a:cubicBezTo>
                    <a:pt x="2953" y="14095"/>
                    <a:pt x="3006" y="14069"/>
                    <a:pt x="3667" y="13962"/>
                  </a:cubicBezTo>
                  <a:cubicBezTo>
                    <a:pt x="4220" y="13863"/>
                    <a:pt x="4585" y="13328"/>
                    <a:pt x="4487" y="12784"/>
                  </a:cubicBezTo>
                  <a:lnTo>
                    <a:pt x="3756" y="8609"/>
                  </a:lnTo>
                  <a:cubicBezTo>
                    <a:pt x="4585" y="8475"/>
                    <a:pt x="5451" y="8359"/>
                    <a:pt x="6307" y="8279"/>
                  </a:cubicBezTo>
                  <a:cubicBezTo>
                    <a:pt x="7068" y="8786"/>
                    <a:pt x="7943" y="9038"/>
                    <a:pt x="8815" y="9038"/>
                  </a:cubicBezTo>
                  <a:cubicBezTo>
                    <a:pt x="9691" y="9038"/>
                    <a:pt x="10565" y="8784"/>
                    <a:pt x="11321" y="8279"/>
                  </a:cubicBezTo>
                  <a:cubicBezTo>
                    <a:pt x="12186" y="8359"/>
                    <a:pt x="13043" y="8475"/>
                    <a:pt x="13881" y="8609"/>
                  </a:cubicBezTo>
                  <a:lnTo>
                    <a:pt x="13141" y="12784"/>
                  </a:lnTo>
                  <a:cubicBezTo>
                    <a:pt x="13043" y="13328"/>
                    <a:pt x="13417" y="13863"/>
                    <a:pt x="13970" y="13962"/>
                  </a:cubicBezTo>
                  <a:cubicBezTo>
                    <a:pt x="14648" y="14078"/>
                    <a:pt x="14684" y="14095"/>
                    <a:pt x="14836" y="14095"/>
                  </a:cubicBezTo>
                  <a:cubicBezTo>
                    <a:pt x="15050" y="14095"/>
                    <a:pt x="15255" y="14033"/>
                    <a:pt x="15425" y="13908"/>
                  </a:cubicBezTo>
                  <a:cubicBezTo>
                    <a:pt x="15540" y="13819"/>
                    <a:pt x="15567" y="13658"/>
                    <a:pt x="15487" y="13542"/>
                  </a:cubicBezTo>
                  <a:cubicBezTo>
                    <a:pt x="15439" y="13473"/>
                    <a:pt x="15363" y="13436"/>
                    <a:pt x="15284" y="13436"/>
                  </a:cubicBezTo>
                  <a:cubicBezTo>
                    <a:pt x="15231" y="13436"/>
                    <a:pt x="15177" y="13453"/>
                    <a:pt x="15130" y="13489"/>
                  </a:cubicBezTo>
                  <a:cubicBezTo>
                    <a:pt x="15043" y="13549"/>
                    <a:pt x="14946" y="13579"/>
                    <a:pt x="14847" y="13579"/>
                  </a:cubicBezTo>
                  <a:cubicBezTo>
                    <a:pt x="14813" y="13579"/>
                    <a:pt x="14780" y="13576"/>
                    <a:pt x="14747" y="13569"/>
                  </a:cubicBezTo>
                  <a:lnTo>
                    <a:pt x="14060" y="13453"/>
                  </a:lnTo>
                  <a:cubicBezTo>
                    <a:pt x="13783" y="13400"/>
                    <a:pt x="13605" y="13141"/>
                    <a:pt x="13649" y="12873"/>
                  </a:cubicBezTo>
                  <a:lnTo>
                    <a:pt x="13890" y="11499"/>
                  </a:lnTo>
                  <a:cubicBezTo>
                    <a:pt x="14452" y="11535"/>
                    <a:pt x="15023" y="11633"/>
                    <a:pt x="15567" y="11794"/>
                  </a:cubicBezTo>
                  <a:lnTo>
                    <a:pt x="15442" y="12534"/>
                  </a:lnTo>
                  <a:cubicBezTo>
                    <a:pt x="15416" y="12686"/>
                    <a:pt x="15532" y="12829"/>
                    <a:pt x="15692" y="12829"/>
                  </a:cubicBezTo>
                  <a:cubicBezTo>
                    <a:pt x="15817" y="12829"/>
                    <a:pt x="15924" y="12748"/>
                    <a:pt x="15951" y="12623"/>
                  </a:cubicBezTo>
                  <a:lnTo>
                    <a:pt x="16566" y="9091"/>
                  </a:lnTo>
                  <a:cubicBezTo>
                    <a:pt x="16789" y="9010"/>
                    <a:pt x="16941" y="8823"/>
                    <a:pt x="16977" y="8609"/>
                  </a:cubicBezTo>
                  <a:lnTo>
                    <a:pt x="17592" y="5130"/>
                  </a:lnTo>
                  <a:cubicBezTo>
                    <a:pt x="17637" y="4907"/>
                    <a:pt x="17539" y="4675"/>
                    <a:pt x="17369" y="4541"/>
                  </a:cubicBezTo>
                  <a:lnTo>
                    <a:pt x="17476" y="3970"/>
                  </a:lnTo>
                  <a:cubicBezTo>
                    <a:pt x="17548" y="3551"/>
                    <a:pt x="17262" y="3140"/>
                    <a:pt x="16834" y="3069"/>
                  </a:cubicBezTo>
                  <a:lnTo>
                    <a:pt x="15683" y="2864"/>
                  </a:lnTo>
                  <a:cubicBezTo>
                    <a:pt x="15639" y="2856"/>
                    <a:pt x="15595" y="2853"/>
                    <a:pt x="15551" y="2853"/>
                  </a:cubicBezTo>
                  <a:cubicBezTo>
                    <a:pt x="15181" y="2853"/>
                    <a:pt x="14846" y="3114"/>
                    <a:pt x="14782" y="3497"/>
                  </a:cubicBezTo>
                  <a:lnTo>
                    <a:pt x="14720" y="3836"/>
                  </a:lnTo>
                  <a:cubicBezTo>
                    <a:pt x="14238" y="3738"/>
                    <a:pt x="13747" y="3658"/>
                    <a:pt x="13239" y="3578"/>
                  </a:cubicBezTo>
                  <a:cubicBezTo>
                    <a:pt x="12802" y="1526"/>
                    <a:pt x="10982" y="0"/>
                    <a:pt x="8814" y="0"/>
                  </a:cubicBezTo>
                  <a:close/>
                </a:path>
              </a:pathLst>
            </a:custGeom>
            <a:solidFill>
              <a:srgbClr val="2222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1" name="Google Shape;1831;p67"/>
          <p:cNvSpPr txBox="1">
            <a:spLocks noGrp="1"/>
          </p:cNvSpPr>
          <p:nvPr>
            <p:ph type="title"/>
          </p:nvPr>
        </p:nvSpPr>
        <p:spPr>
          <a:xfrm>
            <a:off x="-1378527" y="486453"/>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Challenges</a:t>
            </a:r>
            <a:endParaRPr dirty="0"/>
          </a:p>
        </p:txBody>
      </p:sp>
      <p:sp>
        <p:nvSpPr>
          <p:cNvPr id="1711" name="Google Shape;1711;p67"/>
          <p:cNvSpPr/>
          <p:nvPr/>
        </p:nvSpPr>
        <p:spPr>
          <a:xfrm>
            <a:off x="3301965" y="1860250"/>
            <a:ext cx="570600" cy="521400"/>
          </a:xfrm>
          <a:prstGeom prst="rect">
            <a:avLst/>
          </a:prstGeom>
          <a:solidFill>
            <a:schemeClr val="dk2"/>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67"/>
          <p:cNvSpPr txBox="1"/>
          <p:nvPr/>
        </p:nvSpPr>
        <p:spPr>
          <a:xfrm>
            <a:off x="3425677" y="1860275"/>
            <a:ext cx="323100" cy="558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a:solidFill>
                  <a:srgbClr val="222222"/>
                </a:solidFill>
                <a:latin typeface="Kumbh Sans"/>
                <a:ea typeface="Kumbh Sans"/>
                <a:cs typeface="Kumbh Sans"/>
                <a:sym typeface="Kumbh Sans"/>
              </a:rPr>
              <a:t>1</a:t>
            </a:r>
            <a:endParaRPr sz="2000" b="1">
              <a:solidFill>
                <a:srgbClr val="222222"/>
              </a:solidFill>
              <a:latin typeface="Kumbh Sans"/>
              <a:ea typeface="Kumbh Sans"/>
              <a:cs typeface="Kumbh Sans"/>
              <a:sym typeface="Kumbh Sans"/>
            </a:endParaRPr>
          </a:p>
        </p:txBody>
      </p:sp>
      <p:sp>
        <p:nvSpPr>
          <p:cNvPr id="1714" name="Google Shape;1714;p67"/>
          <p:cNvSpPr/>
          <p:nvPr/>
        </p:nvSpPr>
        <p:spPr>
          <a:xfrm>
            <a:off x="5163240" y="1860250"/>
            <a:ext cx="570600" cy="521400"/>
          </a:xfrm>
          <a:prstGeom prst="rect">
            <a:avLst/>
          </a:prstGeom>
          <a:solidFill>
            <a:schemeClr val="dk2"/>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67"/>
          <p:cNvSpPr txBox="1"/>
          <p:nvPr/>
        </p:nvSpPr>
        <p:spPr>
          <a:xfrm>
            <a:off x="5286952" y="1860275"/>
            <a:ext cx="323100" cy="558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a:solidFill>
                  <a:srgbClr val="222222"/>
                </a:solidFill>
                <a:latin typeface="Kumbh Sans"/>
                <a:ea typeface="Kumbh Sans"/>
                <a:cs typeface="Kumbh Sans"/>
                <a:sym typeface="Kumbh Sans"/>
              </a:rPr>
              <a:t>2</a:t>
            </a:r>
            <a:endParaRPr sz="2000" b="1">
              <a:solidFill>
                <a:srgbClr val="222222"/>
              </a:solidFill>
              <a:latin typeface="Kumbh Sans"/>
              <a:ea typeface="Kumbh Sans"/>
              <a:cs typeface="Kumbh Sans"/>
              <a:sym typeface="Kumbh Sans"/>
            </a:endParaRPr>
          </a:p>
        </p:txBody>
      </p:sp>
      <p:sp>
        <p:nvSpPr>
          <p:cNvPr id="1717" name="Google Shape;1717;p67"/>
          <p:cNvSpPr/>
          <p:nvPr/>
        </p:nvSpPr>
        <p:spPr>
          <a:xfrm>
            <a:off x="3301965" y="3623600"/>
            <a:ext cx="570600" cy="521400"/>
          </a:xfrm>
          <a:prstGeom prst="rect">
            <a:avLst/>
          </a:prstGeom>
          <a:solidFill>
            <a:schemeClr val="dk2"/>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67"/>
          <p:cNvSpPr txBox="1"/>
          <p:nvPr/>
        </p:nvSpPr>
        <p:spPr>
          <a:xfrm>
            <a:off x="3425677" y="3623625"/>
            <a:ext cx="323100" cy="558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a:solidFill>
                  <a:srgbClr val="222222"/>
                </a:solidFill>
                <a:latin typeface="Kumbh Sans"/>
                <a:ea typeface="Kumbh Sans"/>
                <a:cs typeface="Kumbh Sans"/>
                <a:sym typeface="Kumbh Sans"/>
              </a:rPr>
              <a:t>3</a:t>
            </a:r>
            <a:endParaRPr sz="2000" b="1">
              <a:solidFill>
                <a:srgbClr val="222222"/>
              </a:solidFill>
              <a:latin typeface="Kumbh Sans"/>
              <a:ea typeface="Kumbh Sans"/>
              <a:cs typeface="Kumbh Sans"/>
              <a:sym typeface="Kumbh Sans"/>
            </a:endParaRPr>
          </a:p>
        </p:txBody>
      </p:sp>
      <p:sp>
        <p:nvSpPr>
          <p:cNvPr id="1719" name="Google Shape;1719;p67"/>
          <p:cNvSpPr/>
          <p:nvPr/>
        </p:nvSpPr>
        <p:spPr>
          <a:xfrm>
            <a:off x="5163240" y="3623600"/>
            <a:ext cx="570600" cy="521400"/>
          </a:xfrm>
          <a:prstGeom prst="rect">
            <a:avLst/>
          </a:prstGeom>
          <a:solidFill>
            <a:schemeClr val="dk2"/>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67"/>
          <p:cNvSpPr txBox="1"/>
          <p:nvPr/>
        </p:nvSpPr>
        <p:spPr>
          <a:xfrm>
            <a:off x="5286952" y="3623625"/>
            <a:ext cx="323100" cy="558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a:solidFill>
                  <a:srgbClr val="222222"/>
                </a:solidFill>
                <a:latin typeface="Kumbh Sans"/>
                <a:ea typeface="Kumbh Sans"/>
                <a:cs typeface="Kumbh Sans"/>
                <a:sym typeface="Kumbh Sans"/>
              </a:rPr>
              <a:t>4</a:t>
            </a:r>
            <a:endParaRPr sz="2000" b="1">
              <a:solidFill>
                <a:srgbClr val="222222"/>
              </a:solidFill>
              <a:latin typeface="Kumbh Sans"/>
              <a:ea typeface="Kumbh Sans"/>
              <a:cs typeface="Kumbh Sans"/>
              <a:sym typeface="Kumbh Sans"/>
            </a:endParaRPr>
          </a:p>
        </p:txBody>
      </p:sp>
      <p:cxnSp>
        <p:nvCxnSpPr>
          <p:cNvPr id="1836" name="Google Shape;1836;p67"/>
          <p:cNvCxnSpPr>
            <a:stCxn id="1720" idx="3"/>
            <a:endCxn id="1717" idx="1"/>
          </p:cNvCxnSpPr>
          <p:nvPr/>
        </p:nvCxnSpPr>
        <p:spPr>
          <a:xfrm>
            <a:off x="3073738" y="3884305"/>
            <a:ext cx="228300" cy="0"/>
          </a:xfrm>
          <a:prstGeom prst="straightConnector1">
            <a:avLst/>
          </a:prstGeom>
          <a:noFill/>
          <a:ln w="19050" cap="flat" cmpd="sng">
            <a:solidFill>
              <a:schemeClr val="dk1"/>
            </a:solidFill>
            <a:prstDash val="solid"/>
            <a:round/>
            <a:headEnd type="none" w="med" len="med"/>
            <a:tailEnd type="none" w="med" len="med"/>
          </a:ln>
        </p:spPr>
      </p:cxnSp>
      <p:cxnSp>
        <p:nvCxnSpPr>
          <p:cNvPr id="1837" name="Google Shape;1837;p67"/>
          <p:cNvCxnSpPr>
            <a:stCxn id="1725" idx="1"/>
            <a:endCxn id="1719" idx="3"/>
          </p:cNvCxnSpPr>
          <p:nvPr/>
        </p:nvCxnSpPr>
        <p:spPr>
          <a:xfrm rot="10800000">
            <a:off x="5733913" y="3884305"/>
            <a:ext cx="336900" cy="0"/>
          </a:xfrm>
          <a:prstGeom prst="straightConnector1">
            <a:avLst/>
          </a:prstGeom>
          <a:noFill/>
          <a:ln w="19050" cap="flat" cmpd="sng">
            <a:solidFill>
              <a:schemeClr val="dk1"/>
            </a:solidFill>
            <a:prstDash val="solid"/>
            <a:round/>
            <a:headEnd type="none" w="med" len="med"/>
            <a:tailEnd type="none" w="med" len="med"/>
          </a:ln>
        </p:spPr>
      </p:cxnSp>
      <p:cxnSp>
        <p:nvCxnSpPr>
          <p:cNvPr id="1838" name="Google Shape;1838;p67"/>
          <p:cNvCxnSpPr>
            <a:stCxn id="1730" idx="3"/>
            <a:endCxn id="1711" idx="1"/>
          </p:cNvCxnSpPr>
          <p:nvPr/>
        </p:nvCxnSpPr>
        <p:spPr>
          <a:xfrm>
            <a:off x="3073738" y="2120955"/>
            <a:ext cx="228300" cy="0"/>
          </a:xfrm>
          <a:prstGeom prst="straightConnector1">
            <a:avLst/>
          </a:prstGeom>
          <a:noFill/>
          <a:ln w="19050" cap="flat" cmpd="sng">
            <a:solidFill>
              <a:schemeClr val="dk1"/>
            </a:solidFill>
            <a:prstDash val="solid"/>
            <a:round/>
            <a:headEnd type="none" w="med" len="med"/>
            <a:tailEnd type="none" w="med" len="med"/>
          </a:ln>
        </p:spPr>
      </p:cxnSp>
      <p:cxnSp>
        <p:nvCxnSpPr>
          <p:cNvPr id="1839" name="Google Shape;1839;p67"/>
          <p:cNvCxnSpPr>
            <a:stCxn id="1735" idx="1"/>
            <a:endCxn id="1714" idx="3"/>
          </p:cNvCxnSpPr>
          <p:nvPr/>
        </p:nvCxnSpPr>
        <p:spPr>
          <a:xfrm rot="10800000">
            <a:off x="5733913" y="2120955"/>
            <a:ext cx="336900" cy="0"/>
          </a:xfrm>
          <a:prstGeom prst="straightConnector1">
            <a:avLst/>
          </a:prstGeom>
          <a:noFill/>
          <a:ln w="19050" cap="flat" cmpd="sng">
            <a:solidFill>
              <a:schemeClr val="dk1"/>
            </a:solidFill>
            <a:prstDash val="solid"/>
            <a:round/>
            <a:headEnd type="none" w="med" len="med"/>
            <a:tailEnd type="none" w="med" len="med"/>
          </a:ln>
        </p:spPr>
      </p:cxnSp>
      <p:sp>
        <p:nvSpPr>
          <p:cNvPr id="1712" name="Google Shape;1712;p67"/>
          <p:cNvSpPr/>
          <p:nvPr/>
        </p:nvSpPr>
        <p:spPr>
          <a:xfrm>
            <a:off x="4048100" y="2780172"/>
            <a:ext cx="486900" cy="444900"/>
          </a:xfrm>
          <a:prstGeom prst="rect">
            <a:avLst/>
          </a:prstGeom>
          <a:noFill/>
          <a:ln>
            <a:noFill/>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67"/>
          <p:cNvSpPr/>
          <p:nvPr/>
        </p:nvSpPr>
        <p:spPr>
          <a:xfrm>
            <a:off x="4535000" y="2780172"/>
            <a:ext cx="486900" cy="444900"/>
          </a:xfrm>
          <a:prstGeom prst="rect">
            <a:avLst/>
          </a:prstGeom>
          <a:noFill/>
          <a:ln>
            <a:noFill/>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2" name="Google Shape;2354;p72"/>
          <p:cNvGrpSpPr/>
          <p:nvPr/>
        </p:nvGrpSpPr>
        <p:grpSpPr>
          <a:xfrm>
            <a:off x="1845407" y="1334053"/>
            <a:ext cx="435192" cy="420238"/>
            <a:chOff x="1470340" y="3556407"/>
            <a:chExt cx="401172" cy="387387"/>
          </a:xfrm>
        </p:grpSpPr>
        <p:sp>
          <p:nvSpPr>
            <p:cNvPr id="133" name="Google Shape;2355;p72"/>
            <p:cNvSpPr/>
            <p:nvPr/>
          </p:nvSpPr>
          <p:spPr>
            <a:xfrm>
              <a:off x="1476630" y="3561880"/>
              <a:ext cx="293777" cy="375623"/>
            </a:xfrm>
            <a:custGeom>
              <a:avLst/>
              <a:gdLst/>
              <a:ahLst/>
              <a:cxnLst/>
              <a:rect l="l" t="t" r="r" b="b"/>
              <a:pathLst>
                <a:path w="12936" h="16540" extrusionOk="0">
                  <a:moveTo>
                    <a:pt x="1231" y="0"/>
                  </a:moveTo>
                  <a:cubicBezTo>
                    <a:pt x="553" y="0"/>
                    <a:pt x="0" y="553"/>
                    <a:pt x="0" y="1231"/>
                  </a:cubicBezTo>
                  <a:lnTo>
                    <a:pt x="0" y="15317"/>
                  </a:lnTo>
                  <a:cubicBezTo>
                    <a:pt x="0" y="15995"/>
                    <a:pt x="553" y="16540"/>
                    <a:pt x="1231" y="16540"/>
                  </a:cubicBezTo>
                  <a:lnTo>
                    <a:pt x="7244" y="16540"/>
                  </a:lnTo>
                  <a:cubicBezTo>
                    <a:pt x="10384" y="16540"/>
                    <a:pt x="12936" y="13997"/>
                    <a:pt x="12936" y="10848"/>
                  </a:cubicBezTo>
                  <a:lnTo>
                    <a:pt x="12936" y="1231"/>
                  </a:lnTo>
                  <a:cubicBezTo>
                    <a:pt x="12936" y="553"/>
                    <a:pt x="12383" y="0"/>
                    <a:pt x="1170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2356;p72"/>
            <p:cNvSpPr/>
            <p:nvPr/>
          </p:nvSpPr>
          <p:spPr>
            <a:xfrm>
              <a:off x="1640732" y="3808624"/>
              <a:ext cx="129265" cy="129288"/>
            </a:xfrm>
            <a:custGeom>
              <a:avLst/>
              <a:gdLst/>
              <a:ahLst/>
              <a:cxnLst/>
              <a:rect l="l" t="t" r="r" b="b"/>
              <a:pathLst>
                <a:path w="5692" h="5693" extrusionOk="0">
                  <a:moveTo>
                    <a:pt x="5692" y="1"/>
                  </a:moveTo>
                  <a:lnTo>
                    <a:pt x="5692" y="1"/>
                  </a:lnTo>
                  <a:cubicBezTo>
                    <a:pt x="5692" y="920"/>
                    <a:pt x="4951" y="1660"/>
                    <a:pt x="4033" y="1660"/>
                  </a:cubicBezTo>
                  <a:lnTo>
                    <a:pt x="2891" y="1660"/>
                  </a:lnTo>
                  <a:cubicBezTo>
                    <a:pt x="2213" y="1660"/>
                    <a:pt x="1660" y="2213"/>
                    <a:pt x="1660" y="2891"/>
                  </a:cubicBezTo>
                  <a:lnTo>
                    <a:pt x="1660" y="4033"/>
                  </a:lnTo>
                  <a:cubicBezTo>
                    <a:pt x="1660" y="4952"/>
                    <a:pt x="919" y="5692"/>
                    <a:pt x="0" y="5692"/>
                  </a:cubicBezTo>
                  <a:cubicBezTo>
                    <a:pt x="3140" y="5692"/>
                    <a:pt x="5692" y="3150"/>
                    <a:pt x="569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2357;p72"/>
            <p:cNvSpPr/>
            <p:nvPr/>
          </p:nvSpPr>
          <p:spPr>
            <a:xfrm>
              <a:off x="1624926" y="3774036"/>
              <a:ext cx="66472" cy="53368"/>
            </a:xfrm>
            <a:custGeom>
              <a:avLst/>
              <a:gdLst/>
              <a:ahLst/>
              <a:cxnLst/>
              <a:rect l="l" t="t" r="r" b="b"/>
              <a:pathLst>
                <a:path w="2927" h="2350" extrusionOk="0">
                  <a:moveTo>
                    <a:pt x="2028" y="0"/>
                  </a:moveTo>
                  <a:cubicBezTo>
                    <a:pt x="1997" y="0"/>
                    <a:pt x="1966" y="5"/>
                    <a:pt x="1936" y="16"/>
                  </a:cubicBezTo>
                  <a:cubicBezTo>
                    <a:pt x="1794" y="79"/>
                    <a:pt x="1740" y="257"/>
                    <a:pt x="1820" y="382"/>
                  </a:cubicBezTo>
                  <a:lnTo>
                    <a:pt x="2177" y="1006"/>
                  </a:lnTo>
                  <a:cubicBezTo>
                    <a:pt x="2275" y="1185"/>
                    <a:pt x="2150" y="1399"/>
                    <a:pt x="1954" y="1399"/>
                  </a:cubicBezTo>
                  <a:lnTo>
                    <a:pt x="919" y="1399"/>
                  </a:lnTo>
                  <a:cubicBezTo>
                    <a:pt x="1017" y="1301"/>
                    <a:pt x="1017" y="1149"/>
                    <a:pt x="919" y="1051"/>
                  </a:cubicBezTo>
                  <a:cubicBezTo>
                    <a:pt x="869" y="996"/>
                    <a:pt x="803" y="970"/>
                    <a:pt x="735" y="970"/>
                  </a:cubicBezTo>
                  <a:cubicBezTo>
                    <a:pt x="671" y="970"/>
                    <a:pt x="606" y="994"/>
                    <a:pt x="554" y="1042"/>
                  </a:cubicBezTo>
                  <a:cubicBezTo>
                    <a:pt x="72" y="1506"/>
                    <a:pt x="81" y="1488"/>
                    <a:pt x="54" y="1533"/>
                  </a:cubicBezTo>
                  <a:cubicBezTo>
                    <a:pt x="0" y="1640"/>
                    <a:pt x="18" y="1765"/>
                    <a:pt x="99" y="1845"/>
                  </a:cubicBezTo>
                  <a:lnTo>
                    <a:pt x="554" y="2273"/>
                  </a:lnTo>
                  <a:cubicBezTo>
                    <a:pt x="603" y="2322"/>
                    <a:pt x="670" y="2350"/>
                    <a:pt x="738" y="2350"/>
                  </a:cubicBezTo>
                  <a:cubicBezTo>
                    <a:pt x="793" y="2350"/>
                    <a:pt x="848" y="2331"/>
                    <a:pt x="893" y="2291"/>
                  </a:cubicBezTo>
                  <a:cubicBezTo>
                    <a:pt x="1017" y="2202"/>
                    <a:pt x="1026" y="2023"/>
                    <a:pt x="919" y="1916"/>
                  </a:cubicBezTo>
                  <a:lnTo>
                    <a:pt x="1954" y="1916"/>
                  </a:lnTo>
                  <a:cubicBezTo>
                    <a:pt x="2552" y="1916"/>
                    <a:pt x="2927" y="1274"/>
                    <a:pt x="2623" y="757"/>
                  </a:cubicBezTo>
                  <a:lnTo>
                    <a:pt x="2266" y="132"/>
                  </a:lnTo>
                  <a:cubicBezTo>
                    <a:pt x="2219" y="51"/>
                    <a:pt x="2125" y="0"/>
                    <a:pt x="202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2358;p72"/>
            <p:cNvSpPr/>
            <p:nvPr/>
          </p:nvSpPr>
          <p:spPr>
            <a:xfrm>
              <a:off x="1598174" y="3702659"/>
              <a:ext cx="64042" cy="50462"/>
            </a:xfrm>
            <a:custGeom>
              <a:avLst/>
              <a:gdLst/>
              <a:ahLst/>
              <a:cxnLst/>
              <a:rect l="l" t="t" r="r" b="b"/>
              <a:pathLst>
                <a:path w="2820" h="2222" extrusionOk="0">
                  <a:moveTo>
                    <a:pt x="1099" y="0"/>
                  </a:moveTo>
                  <a:cubicBezTo>
                    <a:pt x="839" y="0"/>
                    <a:pt x="580" y="127"/>
                    <a:pt x="429" y="385"/>
                  </a:cubicBezTo>
                  <a:lnTo>
                    <a:pt x="72" y="1018"/>
                  </a:lnTo>
                  <a:cubicBezTo>
                    <a:pt x="1" y="1134"/>
                    <a:pt x="37" y="1295"/>
                    <a:pt x="161" y="1366"/>
                  </a:cubicBezTo>
                  <a:cubicBezTo>
                    <a:pt x="202" y="1389"/>
                    <a:pt x="246" y="1400"/>
                    <a:pt x="290" y="1400"/>
                  </a:cubicBezTo>
                  <a:cubicBezTo>
                    <a:pt x="381" y="1400"/>
                    <a:pt x="470" y="1352"/>
                    <a:pt x="518" y="1268"/>
                  </a:cubicBezTo>
                  <a:lnTo>
                    <a:pt x="875" y="643"/>
                  </a:lnTo>
                  <a:cubicBezTo>
                    <a:pt x="924" y="559"/>
                    <a:pt x="1013" y="516"/>
                    <a:pt x="1103" y="516"/>
                  </a:cubicBezTo>
                  <a:cubicBezTo>
                    <a:pt x="1192" y="516"/>
                    <a:pt x="1281" y="559"/>
                    <a:pt x="1330" y="643"/>
                  </a:cubicBezTo>
                  <a:lnTo>
                    <a:pt x="1847" y="1536"/>
                  </a:lnTo>
                  <a:cubicBezTo>
                    <a:pt x="1829" y="1532"/>
                    <a:pt x="1810" y="1530"/>
                    <a:pt x="1792" y="1530"/>
                  </a:cubicBezTo>
                  <a:cubicBezTo>
                    <a:pt x="1678" y="1530"/>
                    <a:pt x="1574" y="1599"/>
                    <a:pt x="1535" y="1714"/>
                  </a:cubicBezTo>
                  <a:cubicBezTo>
                    <a:pt x="1500" y="1857"/>
                    <a:pt x="1571" y="1999"/>
                    <a:pt x="1714" y="2035"/>
                  </a:cubicBezTo>
                  <a:cubicBezTo>
                    <a:pt x="1928" y="2098"/>
                    <a:pt x="2285" y="2205"/>
                    <a:pt x="2320" y="2214"/>
                  </a:cubicBezTo>
                  <a:cubicBezTo>
                    <a:pt x="2343" y="2219"/>
                    <a:pt x="2366" y="2222"/>
                    <a:pt x="2388" y="2222"/>
                  </a:cubicBezTo>
                  <a:cubicBezTo>
                    <a:pt x="2506" y="2222"/>
                    <a:pt x="2610" y="2146"/>
                    <a:pt x="2633" y="2026"/>
                  </a:cubicBezTo>
                  <a:lnTo>
                    <a:pt x="2784" y="1420"/>
                  </a:lnTo>
                  <a:cubicBezTo>
                    <a:pt x="2820" y="1277"/>
                    <a:pt x="2731" y="1134"/>
                    <a:pt x="2597" y="1107"/>
                  </a:cubicBezTo>
                  <a:cubicBezTo>
                    <a:pt x="2575" y="1102"/>
                    <a:pt x="2554" y="1099"/>
                    <a:pt x="2532" y="1099"/>
                  </a:cubicBezTo>
                  <a:cubicBezTo>
                    <a:pt x="2422" y="1099"/>
                    <a:pt x="2322" y="1172"/>
                    <a:pt x="2285" y="1277"/>
                  </a:cubicBezTo>
                  <a:lnTo>
                    <a:pt x="1776" y="385"/>
                  </a:lnTo>
                  <a:cubicBezTo>
                    <a:pt x="1624" y="129"/>
                    <a:pt x="1361" y="0"/>
                    <a:pt x="109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2359;p72"/>
            <p:cNvSpPr/>
            <p:nvPr/>
          </p:nvSpPr>
          <p:spPr>
            <a:xfrm>
              <a:off x="1555025" y="3755346"/>
              <a:ext cx="44807" cy="62225"/>
            </a:xfrm>
            <a:custGeom>
              <a:avLst/>
              <a:gdLst/>
              <a:ahLst/>
              <a:cxnLst/>
              <a:rect l="l" t="t" r="r" b="b"/>
              <a:pathLst>
                <a:path w="1973" h="2740" extrusionOk="0">
                  <a:moveTo>
                    <a:pt x="1355" y="0"/>
                  </a:moveTo>
                  <a:cubicBezTo>
                    <a:pt x="1332" y="0"/>
                    <a:pt x="1309" y="3"/>
                    <a:pt x="1285" y="10"/>
                  </a:cubicBezTo>
                  <a:lnTo>
                    <a:pt x="696" y="188"/>
                  </a:lnTo>
                  <a:cubicBezTo>
                    <a:pt x="572" y="224"/>
                    <a:pt x="482" y="340"/>
                    <a:pt x="500" y="473"/>
                  </a:cubicBezTo>
                  <a:cubicBezTo>
                    <a:pt x="524" y="607"/>
                    <a:pt x="644" y="692"/>
                    <a:pt x="770" y="692"/>
                  </a:cubicBezTo>
                  <a:cubicBezTo>
                    <a:pt x="787" y="692"/>
                    <a:pt x="804" y="691"/>
                    <a:pt x="821" y="688"/>
                  </a:cubicBezTo>
                  <a:lnTo>
                    <a:pt x="821" y="688"/>
                  </a:lnTo>
                  <a:lnTo>
                    <a:pt x="304" y="1580"/>
                  </a:lnTo>
                  <a:cubicBezTo>
                    <a:pt x="1" y="2097"/>
                    <a:pt x="375" y="2739"/>
                    <a:pt x="973" y="2739"/>
                  </a:cubicBezTo>
                  <a:lnTo>
                    <a:pt x="1687" y="2739"/>
                  </a:lnTo>
                  <a:cubicBezTo>
                    <a:pt x="1821" y="2739"/>
                    <a:pt x="1937" y="2641"/>
                    <a:pt x="1954" y="2516"/>
                  </a:cubicBezTo>
                  <a:cubicBezTo>
                    <a:pt x="1972" y="2356"/>
                    <a:pt x="1847" y="2222"/>
                    <a:pt x="1696" y="2222"/>
                  </a:cubicBezTo>
                  <a:lnTo>
                    <a:pt x="973" y="2222"/>
                  </a:lnTo>
                  <a:cubicBezTo>
                    <a:pt x="777" y="2222"/>
                    <a:pt x="652" y="2008"/>
                    <a:pt x="750" y="1829"/>
                  </a:cubicBezTo>
                  <a:lnTo>
                    <a:pt x="1267" y="937"/>
                  </a:lnTo>
                  <a:cubicBezTo>
                    <a:pt x="1297" y="1050"/>
                    <a:pt x="1396" y="1124"/>
                    <a:pt x="1507" y="1124"/>
                  </a:cubicBezTo>
                  <a:cubicBezTo>
                    <a:pt x="1528" y="1124"/>
                    <a:pt x="1549" y="1121"/>
                    <a:pt x="1571" y="1116"/>
                  </a:cubicBezTo>
                  <a:cubicBezTo>
                    <a:pt x="1713" y="1089"/>
                    <a:pt x="1794" y="946"/>
                    <a:pt x="1758" y="804"/>
                  </a:cubicBezTo>
                  <a:cubicBezTo>
                    <a:pt x="1606" y="170"/>
                    <a:pt x="1615" y="188"/>
                    <a:pt x="1606" y="170"/>
                  </a:cubicBezTo>
                  <a:cubicBezTo>
                    <a:pt x="1562" y="67"/>
                    <a:pt x="1463" y="0"/>
                    <a:pt x="135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2360;p72"/>
            <p:cNvSpPr/>
            <p:nvPr/>
          </p:nvSpPr>
          <p:spPr>
            <a:xfrm>
              <a:off x="1512489" y="3638662"/>
              <a:ext cx="59591" cy="47623"/>
            </a:xfrm>
            <a:custGeom>
              <a:avLst/>
              <a:gdLst/>
              <a:ahLst/>
              <a:cxnLst/>
              <a:rect l="l" t="t" r="r" b="b"/>
              <a:pathLst>
                <a:path w="2624" h="2097" extrusionOk="0">
                  <a:moveTo>
                    <a:pt x="1312" y="0"/>
                  </a:moveTo>
                  <a:cubicBezTo>
                    <a:pt x="589" y="0"/>
                    <a:pt x="0" y="473"/>
                    <a:pt x="0" y="1044"/>
                  </a:cubicBezTo>
                  <a:cubicBezTo>
                    <a:pt x="0" y="1624"/>
                    <a:pt x="589" y="2097"/>
                    <a:pt x="1312" y="2097"/>
                  </a:cubicBezTo>
                  <a:cubicBezTo>
                    <a:pt x="2034" y="2097"/>
                    <a:pt x="2623" y="1624"/>
                    <a:pt x="2623" y="1044"/>
                  </a:cubicBezTo>
                  <a:cubicBezTo>
                    <a:pt x="2623" y="473"/>
                    <a:pt x="2034" y="0"/>
                    <a:pt x="131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2361;p72"/>
            <p:cNvSpPr/>
            <p:nvPr/>
          </p:nvSpPr>
          <p:spPr>
            <a:xfrm>
              <a:off x="1674161" y="3638662"/>
              <a:ext cx="59773" cy="47623"/>
            </a:xfrm>
            <a:custGeom>
              <a:avLst/>
              <a:gdLst/>
              <a:ahLst/>
              <a:cxnLst/>
              <a:rect l="l" t="t" r="r" b="b"/>
              <a:pathLst>
                <a:path w="2632" h="2097" extrusionOk="0">
                  <a:moveTo>
                    <a:pt x="1321" y="0"/>
                  </a:moveTo>
                  <a:cubicBezTo>
                    <a:pt x="589" y="0"/>
                    <a:pt x="0" y="473"/>
                    <a:pt x="0" y="1044"/>
                  </a:cubicBezTo>
                  <a:cubicBezTo>
                    <a:pt x="0" y="1624"/>
                    <a:pt x="589" y="2097"/>
                    <a:pt x="1321" y="2097"/>
                  </a:cubicBezTo>
                  <a:cubicBezTo>
                    <a:pt x="2043" y="2097"/>
                    <a:pt x="2632" y="1624"/>
                    <a:pt x="2632" y="1044"/>
                  </a:cubicBezTo>
                  <a:cubicBezTo>
                    <a:pt x="2632" y="473"/>
                    <a:pt x="2043" y="0"/>
                    <a:pt x="132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2362;p72"/>
            <p:cNvSpPr/>
            <p:nvPr/>
          </p:nvSpPr>
          <p:spPr>
            <a:xfrm>
              <a:off x="1713472" y="3639321"/>
              <a:ext cx="151748" cy="147729"/>
            </a:xfrm>
            <a:custGeom>
              <a:avLst/>
              <a:gdLst/>
              <a:ahLst/>
              <a:cxnLst/>
              <a:rect l="l" t="t" r="r" b="b"/>
              <a:pathLst>
                <a:path w="6682" h="6505" extrusionOk="0">
                  <a:moveTo>
                    <a:pt x="5232" y="0"/>
                  </a:moveTo>
                  <a:cubicBezTo>
                    <a:pt x="5063" y="0"/>
                    <a:pt x="4893" y="65"/>
                    <a:pt x="4764" y="194"/>
                  </a:cubicBezTo>
                  <a:lnTo>
                    <a:pt x="1204" y="3745"/>
                  </a:lnTo>
                  <a:cubicBezTo>
                    <a:pt x="954" y="4003"/>
                    <a:pt x="758" y="4298"/>
                    <a:pt x="624" y="4628"/>
                  </a:cubicBezTo>
                  <a:lnTo>
                    <a:pt x="143" y="5805"/>
                  </a:lnTo>
                  <a:cubicBezTo>
                    <a:pt x="0" y="6158"/>
                    <a:pt x="274" y="6505"/>
                    <a:pt x="615" y="6505"/>
                  </a:cubicBezTo>
                  <a:cubicBezTo>
                    <a:pt x="679" y="6505"/>
                    <a:pt x="745" y="6492"/>
                    <a:pt x="812" y="6466"/>
                  </a:cubicBezTo>
                  <a:lnTo>
                    <a:pt x="1980" y="5993"/>
                  </a:lnTo>
                  <a:cubicBezTo>
                    <a:pt x="2310" y="5859"/>
                    <a:pt x="2614" y="5654"/>
                    <a:pt x="2864" y="5404"/>
                  </a:cubicBezTo>
                  <a:lnTo>
                    <a:pt x="6414" y="1853"/>
                  </a:lnTo>
                  <a:cubicBezTo>
                    <a:pt x="6682" y="1586"/>
                    <a:pt x="6682" y="1167"/>
                    <a:pt x="6414" y="908"/>
                  </a:cubicBezTo>
                  <a:lnTo>
                    <a:pt x="5700" y="194"/>
                  </a:lnTo>
                  <a:cubicBezTo>
                    <a:pt x="5571" y="65"/>
                    <a:pt x="5402" y="0"/>
                    <a:pt x="52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2363;p72"/>
            <p:cNvSpPr/>
            <p:nvPr/>
          </p:nvSpPr>
          <p:spPr>
            <a:xfrm>
              <a:off x="1778899" y="3661350"/>
              <a:ext cx="62634" cy="62611"/>
            </a:xfrm>
            <a:custGeom>
              <a:avLst/>
              <a:gdLst/>
              <a:ahLst/>
              <a:cxnLst/>
              <a:rect l="l" t="t" r="r" b="b"/>
              <a:pathLst>
                <a:path w="2758" h="2757" extrusionOk="0">
                  <a:moveTo>
                    <a:pt x="1098" y="0"/>
                  </a:moveTo>
                  <a:lnTo>
                    <a:pt x="0" y="1098"/>
                  </a:lnTo>
                  <a:lnTo>
                    <a:pt x="1660" y="2757"/>
                  </a:lnTo>
                  <a:lnTo>
                    <a:pt x="2757" y="1660"/>
                  </a:lnTo>
                  <a:lnTo>
                    <a:pt x="109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2364;p72"/>
            <p:cNvSpPr/>
            <p:nvPr/>
          </p:nvSpPr>
          <p:spPr>
            <a:xfrm>
              <a:off x="1713472" y="3728208"/>
              <a:ext cx="61203" cy="58842"/>
            </a:xfrm>
            <a:custGeom>
              <a:avLst/>
              <a:gdLst/>
              <a:ahLst/>
              <a:cxnLst/>
              <a:rect l="l" t="t" r="r" b="b"/>
              <a:pathLst>
                <a:path w="2695" h="2591" extrusionOk="0">
                  <a:moveTo>
                    <a:pt x="1053" y="0"/>
                  </a:moveTo>
                  <a:cubicBezTo>
                    <a:pt x="874" y="214"/>
                    <a:pt x="723" y="455"/>
                    <a:pt x="624" y="714"/>
                  </a:cubicBezTo>
                  <a:lnTo>
                    <a:pt x="143" y="1891"/>
                  </a:lnTo>
                  <a:cubicBezTo>
                    <a:pt x="0" y="2244"/>
                    <a:pt x="274" y="2591"/>
                    <a:pt x="615" y="2591"/>
                  </a:cubicBezTo>
                  <a:cubicBezTo>
                    <a:pt x="679" y="2591"/>
                    <a:pt x="745" y="2578"/>
                    <a:pt x="812" y="2552"/>
                  </a:cubicBezTo>
                  <a:lnTo>
                    <a:pt x="1980" y="2079"/>
                  </a:lnTo>
                  <a:cubicBezTo>
                    <a:pt x="2239" y="1972"/>
                    <a:pt x="2480" y="1820"/>
                    <a:pt x="2694" y="1642"/>
                  </a:cubicBezTo>
                  <a:cubicBezTo>
                    <a:pt x="2382" y="1490"/>
                    <a:pt x="2052" y="1276"/>
                    <a:pt x="1731" y="964"/>
                  </a:cubicBezTo>
                  <a:cubicBezTo>
                    <a:pt x="1418" y="643"/>
                    <a:pt x="1204" y="321"/>
                    <a:pt x="1053" y="0"/>
                  </a:cubicBezTo>
                  <a:close/>
                </a:path>
              </a:pathLst>
            </a:custGeom>
            <a:solidFill>
              <a:srgbClr val="4E56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2365;p72"/>
            <p:cNvSpPr/>
            <p:nvPr/>
          </p:nvSpPr>
          <p:spPr>
            <a:xfrm>
              <a:off x="1803812" y="3639321"/>
              <a:ext cx="61203" cy="59727"/>
            </a:xfrm>
            <a:custGeom>
              <a:avLst/>
              <a:gdLst/>
              <a:ahLst/>
              <a:cxnLst/>
              <a:rect l="l" t="t" r="r" b="b"/>
              <a:pathLst>
                <a:path w="2695" h="2630" extrusionOk="0">
                  <a:moveTo>
                    <a:pt x="1254" y="0"/>
                  </a:moveTo>
                  <a:cubicBezTo>
                    <a:pt x="1085" y="0"/>
                    <a:pt x="915" y="65"/>
                    <a:pt x="786" y="194"/>
                  </a:cubicBezTo>
                  <a:lnTo>
                    <a:pt x="1" y="970"/>
                  </a:lnTo>
                  <a:lnTo>
                    <a:pt x="1660" y="2630"/>
                  </a:lnTo>
                  <a:lnTo>
                    <a:pt x="2436" y="1853"/>
                  </a:lnTo>
                  <a:cubicBezTo>
                    <a:pt x="2695" y="1586"/>
                    <a:pt x="2695" y="1167"/>
                    <a:pt x="2436" y="908"/>
                  </a:cubicBezTo>
                  <a:lnTo>
                    <a:pt x="1722" y="194"/>
                  </a:lnTo>
                  <a:cubicBezTo>
                    <a:pt x="1593" y="65"/>
                    <a:pt x="1424" y="0"/>
                    <a:pt x="12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2366;p72"/>
            <p:cNvSpPr/>
            <p:nvPr/>
          </p:nvSpPr>
          <p:spPr>
            <a:xfrm>
              <a:off x="1470340" y="3556407"/>
              <a:ext cx="401172" cy="387387"/>
            </a:xfrm>
            <a:custGeom>
              <a:avLst/>
              <a:gdLst/>
              <a:ahLst/>
              <a:cxnLst/>
              <a:rect l="l" t="t" r="r" b="b"/>
              <a:pathLst>
                <a:path w="17665" h="17058" extrusionOk="0">
                  <a:moveTo>
                    <a:pt x="9626" y="2784"/>
                  </a:moveTo>
                  <a:cubicBezTo>
                    <a:pt x="9163" y="2784"/>
                    <a:pt x="8779" y="3167"/>
                    <a:pt x="8779" y="3631"/>
                  </a:cubicBezTo>
                  <a:cubicBezTo>
                    <a:pt x="8779" y="3774"/>
                    <a:pt x="8895" y="3890"/>
                    <a:pt x="9038" y="3890"/>
                  </a:cubicBezTo>
                  <a:cubicBezTo>
                    <a:pt x="9180" y="3890"/>
                    <a:pt x="9287" y="3774"/>
                    <a:pt x="9287" y="3631"/>
                  </a:cubicBezTo>
                  <a:cubicBezTo>
                    <a:pt x="9287" y="3453"/>
                    <a:pt x="9439" y="3301"/>
                    <a:pt x="9626" y="3301"/>
                  </a:cubicBezTo>
                  <a:cubicBezTo>
                    <a:pt x="9814" y="3301"/>
                    <a:pt x="9965" y="3453"/>
                    <a:pt x="9965" y="3631"/>
                  </a:cubicBezTo>
                  <a:cubicBezTo>
                    <a:pt x="9965" y="3774"/>
                    <a:pt x="10081" y="3890"/>
                    <a:pt x="10224" y="3890"/>
                  </a:cubicBezTo>
                  <a:cubicBezTo>
                    <a:pt x="10358" y="3890"/>
                    <a:pt x="10474" y="3774"/>
                    <a:pt x="10474" y="3631"/>
                  </a:cubicBezTo>
                  <a:cubicBezTo>
                    <a:pt x="10474" y="3167"/>
                    <a:pt x="10099" y="2784"/>
                    <a:pt x="9626" y="2784"/>
                  </a:cubicBezTo>
                  <a:close/>
                  <a:moveTo>
                    <a:pt x="3931" y="2880"/>
                  </a:moveTo>
                  <a:cubicBezTo>
                    <a:pt x="3792" y="2880"/>
                    <a:pt x="3676" y="2991"/>
                    <a:pt x="3676" y="3140"/>
                  </a:cubicBezTo>
                  <a:lnTo>
                    <a:pt x="3676" y="3640"/>
                  </a:lnTo>
                  <a:cubicBezTo>
                    <a:pt x="3676" y="3774"/>
                    <a:pt x="3765" y="3890"/>
                    <a:pt x="3899" y="3908"/>
                  </a:cubicBezTo>
                  <a:cubicBezTo>
                    <a:pt x="3909" y="3909"/>
                    <a:pt x="3919" y="3909"/>
                    <a:pt x="3928" y="3909"/>
                  </a:cubicBezTo>
                  <a:cubicBezTo>
                    <a:pt x="4067" y="3909"/>
                    <a:pt x="4185" y="3791"/>
                    <a:pt x="4185" y="3649"/>
                  </a:cubicBezTo>
                  <a:lnTo>
                    <a:pt x="4185" y="3149"/>
                  </a:lnTo>
                  <a:cubicBezTo>
                    <a:pt x="4185" y="3015"/>
                    <a:pt x="4095" y="2900"/>
                    <a:pt x="3962" y="2882"/>
                  </a:cubicBezTo>
                  <a:cubicBezTo>
                    <a:pt x="3951" y="2880"/>
                    <a:pt x="3941" y="2880"/>
                    <a:pt x="3931" y="2880"/>
                  </a:cubicBezTo>
                  <a:close/>
                  <a:moveTo>
                    <a:pt x="5991" y="3388"/>
                  </a:moveTo>
                  <a:cubicBezTo>
                    <a:pt x="5932" y="3388"/>
                    <a:pt x="5874" y="3409"/>
                    <a:pt x="5826" y="3453"/>
                  </a:cubicBezTo>
                  <a:cubicBezTo>
                    <a:pt x="5719" y="3542"/>
                    <a:pt x="5710" y="3711"/>
                    <a:pt x="5799" y="3818"/>
                  </a:cubicBezTo>
                  <a:cubicBezTo>
                    <a:pt x="6031" y="4086"/>
                    <a:pt x="6370" y="4238"/>
                    <a:pt x="6727" y="4238"/>
                  </a:cubicBezTo>
                  <a:cubicBezTo>
                    <a:pt x="7093" y="4238"/>
                    <a:pt x="7432" y="4086"/>
                    <a:pt x="7664" y="3818"/>
                  </a:cubicBezTo>
                  <a:cubicBezTo>
                    <a:pt x="7753" y="3711"/>
                    <a:pt x="7744" y="3542"/>
                    <a:pt x="7637" y="3453"/>
                  </a:cubicBezTo>
                  <a:cubicBezTo>
                    <a:pt x="7589" y="3409"/>
                    <a:pt x="7531" y="3388"/>
                    <a:pt x="7472" y="3388"/>
                  </a:cubicBezTo>
                  <a:cubicBezTo>
                    <a:pt x="7399" y="3388"/>
                    <a:pt x="7326" y="3420"/>
                    <a:pt x="7271" y="3479"/>
                  </a:cubicBezTo>
                  <a:cubicBezTo>
                    <a:pt x="7137" y="3631"/>
                    <a:pt x="6941" y="3720"/>
                    <a:pt x="6727" y="3720"/>
                  </a:cubicBezTo>
                  <a:cubicBezTo>
                    <a:pt x="6522" y="3720"/>
                    <a:pt x="6326" y="3631"/>
                    <a:pt x="6192" y="3479"/>
                  </a:cubicBezTo>
                  <a:cubicBezTo>
                    <a:pt x="6137" y="3420"/>
                    <a:pt x="6064" y="3388"/>
                    <a:pt x="5991" y="3388"/>
                  </a:cubicBezTo>
                  <a:close/>
                  <a:moveTo>
                    <a:pt x="15938" y="3903"/>
                  </a:moveTo>
                  <a:cubicBezTo>
                    <a:pt x="16043" y="3903"/>
                    <a:pt x="16148" y="3943"/>
                    <a:pt x="16228" y="4024"/>
                  </a:cubicBezTo>
                  <a:lnTo>
                    <a:pt x="16942" y="4737"/>
                  </a:lnTo>
                  <a:cubicBezTo>
                    <a:pt x="17102" y="4898"/>
                    <a:pt x="17102" y="5157"/>
                    <a:pt x="16942" y="5317"/>
                  </a:cubicBezTo>
                  <a:lnTo>
                    <a:pt x="16344" y="5915"/>
                  </a:lnTo>
                  <a:lnTo>
                    <a:pt x="15050" y="4621"/>
                  </a:lnTo>
                  <a:lnTo>
                    <a:pt x="15648" y="4024"/>
                  </a:lnTo>
                  <a:cubicBezTo>
                    <a:pt x="15728" y="3943"/>
                    <a:pt x="15833" y="3903"/>
                    <a:pt x="15938" y="3903"/>
                  </a:cubicBezTo>
                  <a:close/>
                  <a:moveTo>
                    <a:pt x="14685" y="4987"/>
                  </a:moveTo>
                  <a:lnTo>
                    <a:pt x="15978" y="6281"/>
                  </a:lnTo>
                  <a:lnTo>
                    <a:pt x="15247" y="7012"/>
                  </a:lnTo>
                  <a:lnTo>
                    <a:pt x="13953" y="5719"/>
                  </a:lnTo>
                  <a:lnTo>
                    <a:pt x="14685" y="4987"/>
                  </a:lnTo>
                  <a:close/>
                  <a:moveTo>
                    <a:pt x="13587" y="6084"/>
                  </a:moveTo>
                  <a:lnTo>
                    <a:pt x="14881" y="7378"/>
                  </a:lnTo>
                  <a:cubicBezTo>
                    <a:pt x="14248" y="8011"/>
                    <a:pt x="13436" y="8823"/>
                    <a:pt x="13355" y="8894"/>
                  </a:cubicBezTo>
                  <a:cubicBezTo>
                    <a:pt x="12802" y="8591"/>
                    <a:pt x="12374" y="8163"/>
                    <a:pt x="12071" y="7610"/>
                  </a:cubicBezTo>
                  <a:cubicBezTo>
                    <a:pt x="12151" y="7530"/>
                    <a:pt x="12686" y="6994"/>
                    <a:pt x="13587" y="6084"/>
                  </a:cubicBezTo>
                  <a:close/>
                  <a:moveTo>
                    <a:pt x="11732" y="8047"/>
                  </a:moveTo>
                  <a:cubicBezTo>
                    <a:pt x="12035" y="8520"/>
                    <a:pt x="12428" y="8921"/>
                    <a:pt x="12918" y="9233"/>
                  </a:cubicBezTo>
                  <a:cubicBezTo>
                    <a:pt x="12651" y="9394"/>
                    <a:pt x="12526" y="9421"/>
                    <a:pt x="11420" y="9885"/>
                  </a:cubicBezTo>
                  <a:cubicBezTo>
                    <a:pt x="11387" y="9897"/>
                    <a:pt x="11355" y="9902"/>
                    <a:pt x="11324" y="9902"/>
                  </a:cubicBezTo>
                  <a:cubicBezTo>
                    <a:pt x="11150" y="9902"/>
                    <a:pt x="11014" y="9727"/>
                    <a:pt x="11090" y="9546"/>
                  </a:cubicBezTo>
                  <a:cubicBezTo>
                    <a:pt x="11553" y="8422"/>
                    <a:pt x="11571" y="8315"/>
                    <a:pt x="11732" y="8047"/>
                  </a:cubicBezTo>
                  <a:close/>
                  <a:moveTo>
                    <a:pt x="1490" y="0"/>
                  </a:moveTo>
                  <a:cubicBezTo>
                    <a:pt x="670" y="0"/>
                    <a:pt x="1" y="669"/>
                    <a:pt x="1" y="1490"/>
                  </a:cubicBezTo>
                  <a:lnTo>
                    <a:pt x="1" y="13560"/>
                  </a:lnTo>
                  <a:cubicBezTo>
                    <a:pt x="1" y="13703"/>
                    <a:pt x="117" y="13819"/>
                    <a:pt x="259" y="13819"/>
                  </a:cubicBezTo>
                  <a:cubicBezTo>
                    <a:pt x="402" y="13819"/>
                    <a:pt x="518" y="13703"/>
                    <a:pt x="518" y="13560"/>
                  </a:cubicBezTo>
                  <a:lnTo>
                    <a:pt x="518" y="1490"/>
                  </a:lnTo>
                  <a:cubicBezTo>
                    <a:pt x="518" y="955"/>
                    <a:pt x="955" y="518"/>
                    <a:pt x="1490" y="518"/>
                  </a:cubicBezTo>
                  <a:lnTo>
                    <a:pt x="12767" y="518"/>
                  </a:lnTo>
                  <a:cubicBezTo>
                    <a:pt x="12865" y="518"/>
                    <a:pt x="12936" y="598"/>
                    <a:pt x="12936" y="696"/>
                  </a:cubicBezTo>
                  <a:lnTo>
                    <a:pt x="12936" y="2088"/>
                  </a:lnTo>
                  <a:cubicBezTo>
                    <a:pt x="12936" y="2097"/>
                    <a:pt x="12945" y="2114"/>
                    <a:pt x="12954" y="2123"/>
                  </a:cubicBezTo>
                  <a:cubicBezTo>
                    <a:pt x="13033" y="2205"/>
                    <a:pt x="13118" y="2239"/>
                    <a:pt x="13196" y="2239"/>
                  </a:cubicBezTo>
                  <a:cubicBezTo>
                    <a:pt x="13338" y="2239"/>
                    <a:pt x="13454" y="2125"/>
                    <a:pt x="13454" y="1981"/>
                  </a:cubicBezTo>
                  <a:lnTo>
                    <a:pt x="13454" y="277"/>
                  </a:lnTo>
                  <a:cubicBezTo>
                    <a:pt x="13454" y="125"/>
                    <a:pt x="13338" y="0"/>
                    <a:pt x="13186" y="0"/>
                  </a:cubicBezTo>
                  <a:close/>
                  <a:moveTo>
                    <a:pt x="12749" y="12588"/>
                  </a:moveTo>
                  <a:lnTo>
                    <a:pt x="12749" y="12588"/>
                  </a:lnTo>
                  <a:cubicBezTo>
                    <a:pt x="12231" y="14381"/>
                    <a:pt x="10813" y="15799"/>
                    <a:pt x="9020" y="16317"/>
                  </a:cubicBezTo>
                  <a:cubicBezTo>
                    <a:pt x="9279" y="15987"/>
                    <a:pt x="9439" y="15576"/>
                    <a:pt x="9439" y="15121"/>
                  </a:cubicBezTo>
                  <a:lnTo>
                    <a:pt x="9439" y="13979"/>
                  </a:lnTo>
                  <a:cubicBezTo>
                    <a:pt x="9439" y="13444"/>
                    <a:pt x="9876" y="13007"/>
                    <a:pt x="10412" y="13007"/>
                  </a:cubicBezTo>
                  <a:lnTo>
                    <a:pt x="11553" y="13007"/>
                  </a:lnTo>
                  <a:cubicBezTo>
                    <a:pt x="11999" y="13007"/>
                    <a:pt x="12419" y="12855"/>
                    <a:pt x="12749" y="12588"/>
                  </a:cubicBezTo>
                  <a:close/>
                  <a:moveTo>
                    <a:pt x="13200" y="2942"/>
                  </a:moveTo>
                  <a:cubicBezTo>
                    <a:pt x="13053" y="2942"/>
                    <a:pt x="12936" y="3061"/>
                    <a:pt x="12936" y="3203"/>
                  </a:cubicBezTo>
                  <a:lnTo>
                    <a:pt x="12936" y="6049"/>
                  </a:lnTo>
                  <a:lnTo>
                    <a:pt x="11732" y="7262"/>
                  </a:lnTo>
                  <a:cubicBezTo>
                    <a:pt x="11464" y="7521"/>
                    <a:pt x="11241" y="7851"/>
                    <a:pt x="11090" y="8216"/>
                  </a:cubicBezTo>
                  <a:lnTo>
                    <a:pt x="10617" y="9385"/>
                  </a:lnTo>
                  <a:cubicBezTo>
                    <a:pt x="10399" y="9918"/>
                    <a:pt x="10806" y="10444"/>
                    <a:pt x="11318" y="10444"/>
                  </a:cubicBezTo>
                  <a:cubicBezTo>
                    <a:pt x="11415" y="10444"/>
                    <a:pt x="11515" y="10425"/>
                    <a:pt x="11616" y="10384"/>
                  </a:cubicBezTo>
                  <a:cubicBezTo>
                    <a:pt x="12811" y="9894"/>
                    <a:pt x="12785" y="9911"/>
                    <a:pt x="12936" y="9840"/>
                  </a:cubicBezTo>
                  <a:lnTo>
                    <a:pt x="12936" y="11125"/>
                  </a:lnTo>
                  <a:cubicBezTo>
                    <a:pt x="12936" y="11901"/>
                    <a:pt x="12312" y="12525"/>
                    <a:pt x="11536" y="12525"/>
                  </a:cubicBezTo>
                  <a:lnTo>
                    <a:pt x="10412" y="12525"/>
                  </a:lnTo>
                  <a:cubicBezTo>
                    <a:pt x="9591" y="12525"/>
                    <a:pt x="8922" y="13194"/>
                    <a:pt x="8922" y="14015"/>
                  </a:cubicBezTo>
                  <a:lnTo>
                    <a:pt x="8922" y="15139"/>
                  </a:lnTo>
                  <a:cubicBezTo>
                    <a:pt x="8922" y="15915"/>
                    <a:pt x="8297" y="16549"/>
                    <a:pt x="7521" y="16549"/>
                  </a:cubicBezTo>
                  <a:lnTo>
                    <a:pt x="696" y="16549"/>
                  </a:lnTo>
                  <a:cubicBezTo>
                    <a:pt x="598" y="16549"/>
                    <a:pt x="518" y="16468"/>
                    <a:pt x="518" y="16370"/>
                  </a:cubicBezTo>
                  <a:lnTo>
                    <a:pt x="518" y="14747"/>
                  </a:lnTo>
                  <a:cubicBezTo>
                    <a:pt x="518" y="14729"/>
                    <a:pt x="509" y="14720"/>
                    <a:pt x="500" y="14711"/>
                  </a:cubicBezTo>
                  <a:cubicBezTo>
                    <a:pt x="421" y="14626"/>
                    <a:pt x="335" y="14591"/>
                    <a:pt x="258" y="14591"/>
                  </a:cubicBezTo>
                  <a:cubicBezTo>
                    <a:pt x="116" y="14591"/>
                    <a:pt x="1" y="14707"/>
                    <a:pt x="1" y="14845"/>
                  </a:cubicBezTo>
                  <a:lnTo>
                    <a:pt x="1" y="16790"/>
                  </a:lnTo>
                  <a:cubicBezTo>
                    <a:pt x="1" y="16941"/>
                    <a:pt x="126" y="17057"/>
                    <a:pt x="268" y="17057"/>
                  </a:cubicBezTo>
                  <a:lnTo>
                    <a:pt x="7503" y="17057"/>
                  </a:lnTo>
                  <a:cubicBezTo>
                    <a:pt x="10786" y="17057"/>
                    <a:pt x="13454" y="14399"/>
                    <a:pt x="13454" y="11107"/>
                  </a:cubicBezTo>
                  <a:lnTo>
                    <a:pt x="13454" y="9492"/>
                  </a:lnTo>
                  <a:cubicBezTo>
                    <a:pt x="13730" y="9278"/>
                    <a:pt x="17281" y="5701"/>
                    <a:pt x="17299" y="5683"/>
                  </a:cubicBezTo>
                  <a:cubicBezTo>
                    <a:pt x="17664" y="5326"/>
                    <a:pt x="17664" y="4737"/>
                    <a:pt x="17299" y="4371"/>
                  </a:cubicBezTo>
                  <a:lnTo>
                    <a:pt x="16585" y="3667"/>
                  </a:lnTo>
                  <a:cubicBezTo>
                    <a:pt x="16406" y="3484"/>
                    <a:pt x="16170" y="3392"/>
                    <a:pt x="15934" y="3392"/>
                  </a:cubicBezTo>
                  <a:cubicBezTo>
                    <a:pt x="15697" y="3392"/>
                    <a:pt x="15461" y="3484"/>
                    <a:pt x="15282" y="3667"/>
                  </a:cubicBezTo>
                  <a:cubicBezTo>
                    <a:pt x="14256" y="4684"/>
                    <a:pt x="14542" y="4407"/>
                    <a:pt x="13454" y="5487"/>
                  </a:cubicBezTo>
                  <a:lnTo>
                    <a:pt x="13454" y="3212"/>
                  </a:lnTo>
                  <a:cubicBezTo>
                    <a:pt x="13454" y="3078"/>
                    <a:pt x="13355" y="2962"/>
                    <a:pt x="13231" y="2944"/>
                  </a:cubicBezTo>
                  <a:cubicBezTo>
                    <a:pt x="13220" y="2943"/>
                    <a:pt x="13210" y="2942"/>
                    <a:pt x="13200" y="294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34"/>
        <p:cNvGrpSpPr/>
        <p:nvPr/>
      </p:nvGrpSpPr>
      <p:grpSpPr>
        <a:xfrm>
          <a:off x="0" y="0"/>
          <a:ext cx="0" cy="0"/>
          <a:chOff x="0" y="0"/>
          <a:chExt cx="0" cy="0"/>
        </a:xfrm>
      </p:grpSpPr>
      <p:sp>
        <p:nvSpPr>
          <p:cNvPr id="735" name="Google Shape;735;p46"/>
          <p:cNvSpPr/>
          <p:nvPr/>
        </p:nvSpPr>
        <p:spPr>
          <a:xfrm>
            <a:off x="6319347" y="2449974"/>
            <a:ext cx="2106900" cy="521400"/>
          </a:xfrm>
          <a:prstGeom prst="rect">
            <a:avLst/>
          </a:prstGeom>
          <a:solidFill>
            <a:schemeClr val="dk2"/>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36" name="Google Shape;736;p46"/>
          <p:cNvGrpSpPr/>
          <p:nvPr/>
        </p:nvGrpSpPr>
        <p:grpSpPr>
          <a:xfrm>
            <a:off x="8221464" y="2544245"/>
            <a:ext cx="114075" cy="114075"/>
            <a:chOff x="793375" y="2989875"/>
            <a:chExt cx="225000" cy="225000"/>
          </a:xfrm>
        </p:grpSpPr>
        <p:cxnSp>
          <p:nvCxnSpPr>
            <p:cNvPr id="737" name="Google Shape;737;p46"/>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738" name="Google Shape;738;p46"/>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739" name="Google Shape;739;p46"/>
          <p:cNvSpPr/>
          <p:nvPr/>
        </p:nvSpPr>
        <p:spPr>
          <a:xfrm>
            <a:off x="3432044" y="2450275"/>
            <a:ext cx="2106900" cy="521400"/>
          </a:xfrm>
          <a:prstGeom prst="rect">
            <a:avLst/>
          </a:prstGeom>
          <a:solidFill>
            <a:schemeClr val="dk2"/>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40" name="Google Shape;740;p46"/>
          <p:cNvGrpSpPr/>
          <p:nvPr/>
        </p:nvGrpSpPr>
        <p:grpSpPr>
          <a:xfrm>
            <a:off x="5331767" y="2554249"/>
            <a:ext cx="114075" cy="114075"/>
            <a:chOff x="793375" y="2989875"/>
            <a:chExt cx="225000" cy="225000"/>
          </a:xfrm>
        </p:grpSpPr>
        <p:cxnSp>
          <p:nvCxnSpPr>
            <p:cNvPr id="741" name="Google Shape;741;p46"/>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742" name="Google Shape;742;p46"/>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743" name="Google Shape;743;p46"/>
          <p:cNvSpPr/>
          <p:nvPr/>
        </p:nvSpPr>
        <p:spPr>
          <a:xfrm>
            <a:off x="573192" y="2460815"/>
            <a:ext cx="2106900" cy="521400"/>
          </a:xfrm>
          <a:prstGeom prst="rect">
            <a:avLst/>
          </a:prstGeom>
          <a:solidFill>
            <a:schemeClr val="dk2"/>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44" name="Google Shape;744;p46"/>
          <p:cNvGrpSpPr/>
          <p:nvPr/>
        </p:nvGrpSpPr>
        <p:grpSpPr>
          <a:xfrm>
            <a:off x="2494174" y="2550402"/>
            <a:ext cx="114075" cy="114075"/>
            <a:chOff x="793375" y="2989875"/>
            <a:chExt cx="225000" cy="225000"/>
          </a:xfrm>
        </p:grpSpPr>
        <p:cxnSp>
          <p:nvCxnSpPr>
            <p:cNvPr id="745" name="Google Shape;745;p46"/>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746" name="Google Shape;746;p46"/>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747" name="Google Shape;747;p46"/>
          <p:cNvSpPr txBox="1">
            <a:spLocks noGrp="1"/>
          </p:cNvSpPr>
          <p:nvPr>
            <p:ph type="title" idx="2"/>
          </p:nvPr>
        </p:nvSpPr>
        <p:spPr>
          <a:xfrm>
            <a:off x="768804" y="2436785"/>
            <a:ext cx="1673700" cy="558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Kids Age </a:t>
            </a:r>
            <a:endParaRPr dirty="0"/>
          </a:p>
        </p:txBody>
      </p:sp>
      <p:sp>
        <p:nvSpPr>
          <p:cNvPr id="748" name="Google Shape;748;p46"/>
          <p:cNvSpPr txBox="1">
            <a:spLocks noGrp="1"/>
          </p:cNvSpPr>
          <p:nvPr>
            <p:ph type="title" idx="3"/>
          </p:nvPr>
        </p:nvSpPr>
        <p:spPr>
          <a:xfrm>
            <a:off x="3621253" y="2431363"/>
            <a:ext cx="1673700" cy="558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Gender</a:t>
            </a:r>
            <a:endParaRPr dirty="0"/>
          </a:p>
        </p:txBody>
      </p:sp>
      <p:sp>
        <p:nvSpPr>
          <p:cNvPr id="749" name="Google Shape;749;p46"/>
          <p:cNvSpPr txBox="1">
            <a:spLocks noGrp="1"/>
          </p:cNvSpPr>
          <p:nvPr>
            <p:ph type="title" idx="5"/>
          </p:nvPr>
        </p:nvSpPr>
        <p:spPr>
          <a:xfrm>
            <a:off x="6396875" y="2448619"/>
            <a:ext cx="1673700" cy="558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Result</a:t>
            </a:r>
            <a:endParaRPr dirty="0"/>
          </a:p>
        </p:txBody>
      </p:sp>
      <p:sp>
        <p:nvSpPr>
          <p:cNvPr id="750" name="Google Shape;750;p46"/>
          <p:cNvSpPr/>
          <p:nvPr/>
        </p:nvSpPr>
        <p:spPr>
          <a:xfrm>
            <a:off x="5012125" y="3632525"/>
            <a:ext cx="1552800" cy="15528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6"/>
          <p:cNvSpPr/>
          <p:nvPr/>
        </p:nvSpPr>
        <p:spPr>
          <a:xfrm>
            <a:off x="205495" y="2957890"/>
            <a:ext cx="2788320" cy="1092448"/>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6"/>
          <p:cNvSpPr txBox="1">
            <a:spLocks noGrp="1"/>
          </p:cNvSpPr>
          <p:nvPr>
            <p:ph type="subTitle" idx="4"/>
          </p:nvPr>
        </p:nvSpPr>
        <p:spPr>
          <a:xfrm>
            <a:off x="276452" y="3149899"/>
            <a:ext cx="2609462" cy="1004414"/>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800" dirty="0"/>
              <a:t>7-10</a:t>
            </a:r>
            <a:endParaRPr sz="2800" dirty="0"/>
          </a:p>
        </p:txBody>
      </p:sp>
      <p:sp>
        <p:nvSpPr>
          <p:cNvPr id="756" name="Google Shape;756;p46"/>
          <p:cNvSpPr/>
          <p:nvPr/>
        </p:nvSpPr>
        <p:spPr>
          <a:xfrm>
            <a:off x="8278502" y="539394"/>
            <a:ext cx="581700" cy="5817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46"/>
          <p:cNvSpPr/>
          <p:nvPr/>
        </p:nvSpPr>
        <p:spPr>
          <a:xfrm>
            <a:off x="181724" y="166277"/>
            <a:ext cx="841800" cy="8418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6"/>
          <p:cNvSpPr/>
          <p:nvPr/>
        </p:nvSpPr>
        <p:spPr>
          <a:xfrm>
            <a:off x="3197286" y="2966318"/>
            <a:ext cx="2646861" cy="1133229"/>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759" name="Google Shape;759;p46"/>
          <p:cNvGrpSpPr/>
          <p:nvPr/>
        </p:nvGrpSpPr>
        <p:grpSpPr>
          <a:xfrm>
            <a:off x="5640061" y="3062401"/>
            <a:ext cx="114075" cy="114075"/>
            <a:chOff x="793375" y="2989875"/>
            <a:chExt cx="225000" cy="225000"/>
          </a:xfrm>
        </p:grpSpPr>
        <p:cxnSp>
          <p:nvCxnSpPr>
            <p:cNvPr id="760" name="Google Shape;760;p46"/>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761" name="Google Shape;761;p46"/>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sp>
        <p:nvSpPr>
          <p:cNvPr id="762" name="Google Shape;762;p46"/>
          <p:cNvSpPr/>
          <p:nvPr/>
        </p:nvSpPr>
        <p:spPr>
          <a:xfrm>
            <a:off x="6071549" y="2973900"/>
            <a:ext cx="2686189" cy="1150121"/>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6"/>
          <p:cNvSpPr txBox="1">
            <a:spLocks noGrp="1"/>
          </p:cNvSpPr>
          <p:nvPr>
            <p:ph type="subTitle" idx="1"/>
          </p:nvPr>
        </p:nvSpPr>
        <p:spPr>
          <a:xfrm>
            <a:off x="2832385" y="3086208"/>
            <a:ext cx="2175300" cy="347131"/>
          </a:xfrm>
          <a:prstGeom prst="rect">
            <a:avLst/>
          </a:prstGeom>
        </p:spPr>
        <p:txBody>
          <a:bodyPr spcFirstLastPara="1" wrap="square" lIns="91425" tIns="91425" rIns="91425" bIns="91425" anchor="t" anchorCtr="0">
            <a:noAutofit/>
          </a:bodyPr>
          <a:lstStyle/>
          <a:p>
            <a:pPr marL="0" lvl="0" indent="0"/>
            <a:r>
              <a:rPr lang="en-US" sz="1600" dirty="0"/>
              <a:t>90% Female</a:t>
            </a:r>
            <a:endParaRPr sz="1600" dirty="0"/>
          </a:p>
        </p:txBody>
      </p:sp>
      <p:sp>
        <p:nvSpPr>
          <p:cNvPr id="767" name="Google Shape;767;p46"/>
          <p:cNvSpPr txBox="1">
            <a:spLocks noGrp="1"/>
          </p:cNvSpPr>
          <p:nvPr>
            <p:ph type="subTitle" idx="6"/>
          </p:nvPr>
        </p:nvSpPr>
        <p:spPr>
          <a:xfrm>
            <a:off x="5955199" y="3119439"/>
            <a:ext cx="2820945" cy="1074392"/>
          </a:xfrm>
          <a:prstGeom prst="rect">
            <a:avLst/>
          </a:prstGeom>
        </p:spPr>
        <p:txBody>
          <a:bodyPr spcFirstLastPara="1" wrap="square" lIns="91425" tIns="91425" rIns="91425" bIns="91425" anchor="t" anchorCtr="0">
            <a:noAutofit/>
          </a:bodyPr>
          <a:lstStyle/>
          <a:p>
            <a:pPr marL="0" lvl="0" indent="0"/>
            <a:r>
              <a:rPr lang="en-US" dirty="0"/>
              <a:t>We noticed the interaction of the second and third grades with the game more than the first graders</a:t>
            </a:r>
            <a:endParaRPr dirty="0"/>
          </a:p>
        </p:txBody>
      </p:sp>
      <p:grpSp>
        <p:nvGrpSpPr>
          <p:cNvPr id="768" name="Google Shape;768;p46"/>
          <p:cNvGrpSpPr/>
          <p:nvPr/>
        </p:nvGrpSpPr>
        <p:grpSpPr>
          <a:xfrm>
            <a:off x="1478805" y="1909226"/>
            <a:ext cx="516179" cy="376870"/>
            <a:chOff x="4046550" y="2343060"/>
            <a:chExt cx="405419" cy="296002"/>
          </a:xfrm>
        </p:grpSpPr>
        <p:sp>
          <p:nvSpPr>
            <p:cNvPr id="769" name="Google Shape;769;p46"/>
            <p:cNvSpPr/>
            <p:nvPr/>
          </p:nvSpPr>
          <p:spPr>
            <a:xfrm>
              <a:off x="4058518" y="2349124"/>
              <a:ext cx="150953" cy="150363"/>
            </a:xfrm>
            <a:custGeom>
              <a:avLst/>
              <a:gdLst/>
              <a:ahLst/>
              <a:cxnLst/>
              <a:rect l="l" t="t" r="r" b="b"/>
              <a:pathLst>
                <a:path w="6647" h="6621" extrusionOk="0">
                  <a:moveTo>
                    <a:pt x="813" y="1"/>
                  </a:moveTo>
                  <a:cubicBezTo>
                    <a:pt x="366" y="1"/>
                    <a:pt x="0" y="363"/>
                    <a:pt x="9" y="813"/>
                  </a:cubicBezTo>
                  <a:cubicBezTo>
                    <a:pt x="27" y="1901"/>
                    <a:pt x="250" y="3864"/>
                    <a:pt x="1508" y="5122"/>
                  </a:cubicBezTo>
                  <a:cubicBezTo>
                    <a:pt x="2766" y="6379"/>
                    <a:pt x="4728" y="6603"/>
                    <a:pt x="5817" y="6620"/>
                  </a:cubicBezTo>
                  <a:cubicBezTo>
                    <a:pt x="5822" y="6620"/>
                    <a:pt x="5827" y="6621"/>
                    <a:pt x="5833" y="6621"/>
                  </a:cubicBezTo>
                  <a:cubicBezTo>
                    <a:pt x="6280" y="6621"/>
                    <a:pt x="6646" y="6258"/>
                    <a:pt x="6637" y="5809"/>
                  </a:cubicBezTo>
                  <a:cubicBezTo>
                    <a:pt x="6619" y="4720"/>
                    <a:pt x="6387" y="2758"/>
                    <a:pt x="5130" y="1500"/>
                  </a:cubicBezTo>
                  <a:cubicBezTo>
                    <a:pt x="3872" y="242"/>
                    <a:pt x="1918" y="19"/>
                    <a:pt x="830" y="1"/>
                  </a:cubicBezTo>
                  <a:cubicBezTo>
                    <a:pt x="824" y="1"/>
                    <a:pt x="819" y="1"/>
                    <a:pt x="813" y="1"/>
                  </a:cubicBezTo>
                  <a:close/>
                </a:path>
              </a:pathLst>
            </a:custGeom>
            <a:solidFill>
              <a:srgbClr val="A5C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6"/>
            <p:cNvSpPr/>
            <p:nvPr/>
          </p:nvSpPr>
          <p:spPr>
            <a:xfrm>
              <a:off x="4105300" y="2396292"/>
              <a:ext cx="57365" cy="55980"/>
            </a:xfrm>
            <a:custGeom>
              <a:avLst/>
              <a:gdLst/>
              <a:ahLst/>
              <a:cxnLst/>
              <a:rect l="l" t="t" r="r" b="b"/>
              <a:pathLst>
                <a:path w="2526" h="2465" extrusionOk="0">
                  <a:moveTo>
                    <a:pt x="285" y="0"/>
                  </a:moveTo>
                  <a:cubicBezTo>
                    <a:pt x="219" y="0"/>
                    <a:pt x="152" y="25"/>
                    <a:pt x="99" y="74"/>
                  </a:cubicBezTo>
                  <a:cubicBezTo>
                    <a:pt x="1" y="172"/>
                    <a:pt x="1" y="342"/>
                    <a:pt x="99" y="440"/>
                  </a:cubicBezTo>
                  <a:lnTo>
                    <a:pt x="2053" y="2393"/>
                  </a:lnTo>
                  <a:cubicBezTo>
                    <a:pt x="2106" y="2447"/>
                    <a:pt x="2169" y="2465"/>
                    <a:pt x="2240" y="2465"/>
                  </a:cubicBezTo>
                  <a:cubicBezTo>
                    <a:pt x="2302" y="2465"/>
                    <a:pt x="2374" y="2447"/>
                    <a:pt x="2418" y="2393"/>
                  </a:cubicBezTo>
                  <a:cubicBezTo>
                    <a:pt x="2525" y="2295"/>
                    <a:pt x="2525" y="2126"/>
                    <a:pt x="2418" y="2028"/>
                  </a:cubicBezTo>
                  <a:lnTo>
                    <a:pt x="465" y="74"/>
                  </a:lnTo>
                  <a:cubicBezTo>
                    <a:pt x="416" y="25"/>
                    <a:pt x="351" y="0"/>
                    <a:pt x="285" y="0"/>
                  </a:cubicBezTo>
                  <a:close/>
                </a:path>
              </a:pathLst>
            </a:custGeom>
            <a:solidFill>
              <a:srgbClr val="D6E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6"/>
            <p:cNvSpPr/>
            <p:nvPr/>
          </p:nvSpPr>
          <p:spPr>
            <a:xfrm>
              <a:off x="4061334" y="2385800"/>
              <a:ext cx="375646" cy="201006"/>
            </a:xfrm>
            <a:custGeom>
              <a:avLst/>
              <a:gdLst/>
              <a:ahLst/>
              <a:cxnLst/>
              <a:rect l="l" t="t" r="r" b="b"/>
              <a:pathLst>
                <a:path w="16541" h="8851" extrusionOk="0">
                  <a:moveTo>
                    <a:pt x="6745" y="1"/>
                  </a:moveTo>
                  <a:cubicBezTo>
                    <a:pt x="5255" y="1"/>
                    <a:pt x="3944" y="991"/>
                    <a:pt x="3551" y="2436"/>
                  </a:cubicBezTo>
                  <a:lnTo>
                    <a:pt x="3150" y="3890"/>
                  </a:lnTo>
                  <a:cubicBezTo>
                    <a:pt x="3079" y="4167"/>
                    <a:pt x="2829" y="4354"/>
                    <a:pt x="2543" y="4354"/>
                  </a:cubicBezTo>
                  <a:lnTo>
                    <a:pt x="1437" y="4354"/>
                  </a:lnTo>
                  <a:cubicBezTo>
                    <a:pt x="866" y="4354"/>
                    <a:pt x="376" y="4756"/>
                    <a:pt x="260" y="5318"/>
                  </a:cubicBezTo>
                  <a:lnTo>
                    <a:pt x="1" y="6522"/>
                  </a:lnTo>
                  <a:lnTo>
                    <a:pt x="1910" y="8850"/>
                  </a:lnTo>
                  <a:lnTo>
                    <a:pt x="14551" y="8850"/>
                  </a:lnTo>
                  <a:lnTo>
                    <a:pt x="16541" y="6522"/>
                  </a:lnTo>
                  <a:lnTo>
                    <a:pt x="16291" y="5318"/>
                  </a:lnTo>
                  <a:cubicBezTo>
                    <a:pt x="16166" y="4756"/>
                    <a:pt x="15675" y="4354"/>
                    <a:pt x="15104" y="4354"/>
                  </a:cubicBezTo>
                  <a:lnTo>
                    <a:pt x="13927" y="4354"/>
                  </a:lnTo>
                  <a:cubicBezTo>
                    <a:pt x="13677" y="4354"/>
                    <a:pt x="13454" y="4211"/>
                    <a:pt x="13347" y="3988"/>
                  </a:cubicBezTo>
                  <a:lnTo>
                    <a:pt x="12410" y="1928"/>
                  </a:lnTo>
                  <a:cubicBezTo>
                    <a:pt x="11875" y="750"/>
                    <a:pt x="10697" y="1"/>
                    <a:pt x="9404" y="1"/>
                  </a:cubicBezTo>
                  <a:close/>
                </a:path>
              </a:pathLst>
            </a:custGeom>
            <a:solidFill>
              <a:srgbClr val="D6E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6"/>
            <p:cNvSpPr/>
            <p:nvPr/>
          </p:nvSpPr>
          <p:spPr>
            <a:xfrm>
              <a:off x="4171364" y="2424703"/>
              <a:ext cx="60590" cy="49054"/>
            </a:xfrm>
            <a:custGeom>
              <a:avLst/>
              <a:gdLst/>
              <a:ahLst/>
              <a:cxnLst/>
              <a:rect l="l" t="t" r="r" b="b"/>
              <a:pathLst>
                <a:path w="2668" h="2160" extrusionOk="0">
                  <a:moveTo>
                    <a:pt x="767" y="1"/>
                  </a:moveTo>
                  <a:cubicBezTo>
                    <a:pt x="633" y="1"/>
                    <a:pt x="517" y="90"/>
                    <a:pt x="482" y="215"/>
                  </a:cubicBezTo>
                  <a:lnTo>
                    <a:pt x="54" y="1785"/>
                  </a:lnTo>
                  <a:cubicBezTo>
                    <a:pt x="0" y="1972"/>
                    <a:pt x="143" y="2159"/>
                    <a:pt x="339" y="2159"/>
                  </a:cubicBezTo>
                  <a:lnTo>
                    <a:pt x="2373" y="2159"/>
                  </a:lnTo>
                  <a:cubicBezTo>
                    <a:pt x="2543" y="2159"/>
                    <a:pt x="2667" y="2026"/>
                    <a:pt x="2667" y="1865"/>
                  </a:cubicBezTo>
                  <a:lnTo>
                    <a:pt x="2667" y="295"/>
                  </a:lnTo>
                  <a:cubicBezTo>
                    <a:pt x="2667" y="134"/>
                    <a:pt x="2543" y="1"/>
                    <a:pt x="2373" y="1"/>
                  </a:cubicBezTo>
                  <a:close/>
                </a:path>
              </a:pathLst>
            </a:custGeom>
            <a:solidFill>
              <a:srgbClr val="81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6"/>
            <p:cNvSpPr/>
            <p:nvPr/>
          </p:nvSpPr>
          <p:spPr>
            <a:xfrm>
              <a:off x="4267177" y="2424703"/>
              <a:ext cx="60409" cy="49054"/>
            </a:xfrm>
            <a:custGeom>
              <a:avLst/>
              <a:gdLst/>
              <a:ahLst/>
              <a:cxnLst/>
              <a:rect l="l" t="t" r="r" b="b"/>
              <a:pathLst>
                <a:path w="2660" h="2160" extrusionOk="0">
                  <a:moveTo>
                    <a:pt x="295" y="1"/>
                  </a:moveTo>
                  <a:cubicBezTo>
                    <a:pt x="126" y="1"/>
                    <a:pt x="1" y="134"/>
                    <a:pt x="1" y="295"/>
                  </a:cubicBezTo>
                  <a:lnTo>
                    <a:pt x="1" y="1865"/>
                  </a:lnTo>
                  <a:cubicBezTo>
                    <a:pt x="1" y="2026"/>
                    <a:pt x="126" y="2159"/>
                    <a:pt x="295" y="2159"/>
                  </a:cubicBezTo>
                  <a:lnTo>
                    <a:pt x="2293" y="2159"/>
                  </a:lnTo>
                  <a:cubicBezTo>
                    <a:pt x="2516" y="2159"/>
                    <a:pt x="2659" y="1936"/>
                    <a:pt x="2570" y="1740"/>
                  </a:cubicBezTo>
                  <a:lnTo>
                    <a:pt x="1847" y="170"/>
                  </a:lnTo>
                  <a:cubicBezTo>
                    <a:pt x="1803" y="63"/>
                    <a:pt x="1696" y="1"/>
                    <a:pt x="1580" y="1"/>
                  </a:cubicBezTo>
                  <a:close/>
                </a:path>
              </a:pathLst>
            </a:custGeom>
            <a:solidFill>
              <a:srgbClr val="81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6"/>
            <p:cNvSpPr/>
            <p:nvPr/>
          </p:nvSpPr>
          <p:spPr>
            <a:xfrm>
              <a:off x="4391786" y="2533710"/>
              <a:ext cx="53709" cy="53096"/>
            </a:xfrm>
            <a:custGeom>
              <a:avLst/>
              <a:gdLst/>
              <a:ahLst/>
              <a:cxnLst/>
              <a:rect l="l" t="t" r="r" b="b"/>
              <a:pathLst>
                <a:path w="2365" h="2338" extrusionOk="0">
                  <a:moveTo>
                    <a:pt x="865" y="0"/>
                  </a:moveTo>
                  <a:cubicBezTo>
                    <a:pt x="393" y="0"/>
                    <a:pt x="0" y="393"/>
                    <a:pt x="0" y="874"/>
                  </a:cubicBezTo>
                  <a:lnTo>
                    <a:pt x="0" y="2337"/>
                  </a:lnTo>
                  <a:lnTo>
                    <a:pt x="1285" y="2337"/>
                  </a:lnTo>
                  <a:cubicBezTo>
                    <a:pt x="1909" y="2337"/>
                    <a:pt x="2364" y="1766"/>
                    <a:pt x="2239" y="1169"/>
                  </a:cubicBezTo>
                  <a:lnTo>
                    <a:pt x="1998" y="0"/>
                  </a:lnTo>
                  <a:close/>
                </a:path>
              </a:pathLst>
            </a:custGeom>
            <a:solidFill>
              <a:srgbClr val="FFC5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46"/>
            <p:cNvSpPr/>
            <p:nvPr/>
          </p:nvSpPr>
          <p:spPr>
            <a:xfrm>
              <a:off x="4053045" y="2533710"/>
              <a:ext cx="51870" cy="53096"/>
            </a:xfrm>
            <a:custGeom>
              <a:avLst/>
              <a:gdLst/>
              <a:ahLst/>
              <a:cxnLst/>
              <a:rect l="l" t="t" r="r" b="b"/>
              <a:pathLst>
                <a:path w="2284" h="2338" extrusionOk="0">
                  <a:moveTo>
                    <a:pt x="375" y="0"/>
                  </a:moveTo>
                  <a:lnTo>
                    <a:pt x="125" y="1169"/>
                  </a:lnTo>
                  <a:cubicBezTo>
                    <a:pt x="0" y="1766"/>
                    <a:pt x="464" y="2337"/>
                    <a:pt x="1080" y="2337"/>
                  </a:cubicBezTo>
                  <a:lnTo>
                    <a:pt x="2284" y="2337"/>
                  </a:lnTo>
                  <a:lnTo>
                    <a:pt x="2284" y="874"/>
                  </a:lnTo>
                  <a:cubicBezTo>
                    <a:pt x="2284" y="393"/>
                    <a:pt x="1900" y="0"/>
                    <a:pt x="1419" y="0"/>
                  </a:cubicBezTo>
                  <a:close/>
                </a:path>
              </a:pathLst>
            </a:custGeom>
            <a:solidFill>
              <a:srgbClr val="FFC5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6"/>
            <p:cNvSpPr/>
            <p:nvPr/>
          </p:nvSpPr>
          <p:spPr>
            <a:xfrm>
              <a:off x="4104892" y="2539774"/>
              <a:ext cx="93429" cy="93429"/>
            </a:xfrm>
            <a:custGeom>
              <a:avLst/>
              <a:gdLst/>
              <a:ahLst/>
              <a:cxnLst/>
              <a:rect l="l" t="t" r="r" b="b"/>
              <a:pathLst>
                <a:path w="4114" h="4114" extrusionOk="0">
                  <a:moveTo>
                    <a:pt x="2053" y="1"/>
                  </a:moveTo>
                  <a:cubicBezTo>
                    <a:pt x="920" y="1"/>
                    <a:pt x="1" y="928"/>
                    <a:pt x="1" y="2061"/>
                  </a:cubicBezTo>
                  <a:cubicBezTo>
                    <a:pt x="1" y="3194"/>
                    <a:pt x="920" y="4113"/>
                    <a:pt x="2053" y="4113"/>
                  </a:cubicBezTo>
                  <a:cubicBezTo>
                    <a:pt x="3195" y="4113"/>
                    <a:pt x="4114" y="3194"/>
                    <a:pt x="4114" y="2061"/>
                  </a:cubicBezTo>
                  <a:cubicBezTo>
                    <a:pt x="4114" y="928"/>
                    <a:pt x="3195" y="1"/>
                    <a:pt x="2053" y="1"/>
                  </a:cubicBezTo>
                  <a:close/>
                </a:path>
              </a:pathLst>
            </a:custGeom>
            <a:solidFill>
              <a:srgbClr val="4E56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6"/>
            <p:cNvSpPr/>
            <p:nvPr/>
          </p:nvSpPr>
          <p:spPr>
            <a:xfrm>
              <a:off x="4130032" y="2566344"/>
              <a:ext cx="42967" cy="40265"/>
            </a:xfrm>
            <a:custGeom>
              <a:avLst/>
              <a:gdLst/>
              <a:ahLst/>
              <a:cxnLst/>
              <a:rect l="l" t="t" r="r" b="b"/>
              <a:pathLst>
                <a:path w="1892" h="1773" extrusionOk="0">
                  <a:moveTo>
                    <a:pt x="951" y="1"/>
                  </a:moveTo>
                  <a:cubicBezTo>
                    <a:pt x="914" y="1"/>
                    <a:pt x="876" y="3"/>
                    <a:pt x="839" y="8"/>
                  </a:cubicBezTo>
                  <a:cubicBezTo>
                    <a:pt x="348" y="62"/>
                    <a:pt x="0" y="508"/>
                    <a:pt x="63" y="998"/>
                  </a:cubicBezTo>
                  <a:cubicBezTo>
                    <a:pt x="120" y="1443"/>
                    <a:pt x="496" y="1773"/>
                    <a:pt x="939" y="1773"/>
                  </a:cubicBezTo>
                  <a:cubicBezTo>
                    <a:pt x="976" y="1773"/>
                    <a:pt x="1014" y="1771"/>
                    <a:pt x="1053" y="1766"/>
                  </a:cubicBezTo>
                  <a:cubicBezTo>
                    <a:pt x="1543" y="1712"/>
                    <a:pt x="1891" y="1266"/>
                    <a:pt x="1829" y="775"/>
                  </a:cubicBezTo>
                  <a:cubicBezTo>
                    <a:pt x="1771" y="331"/>
                    <a:pt x="1388" y="1"/>
                    <a:pt x="951" y="1"/>
                  </a:cubicBezTo>
                  <a:close/>
                </a:path>
              </a:pathLst>
            </a:custGeom>
            <a:solidFill>
              <a:srgbClr val="2E95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6"/>
            <p:cNvSpPr/>
            <p:nvPr/>
          </p:nvSpPr>
          <p:spPr>
            <a:xfrm>
              <a:off x="4298380" y="2539774"/>
              <a:ext cx="93429" cy="93429"/>
            </a:xfrm>
            <a:custGeom>
              <a:avLst/>
              <a:gdLst/>
              <a:ahLst/>
              <a:cxnLst/>
              <a:rect l="l" t="t" r="r" b="b"/>
              <a:pathLst>
                <a:path w="4114" h="4114" extrusionOk="0">
                  <a:moveTo>
                    <a:pt x="2052" y="1"/>
                  </a:moveTo>
                  <a:cubicBezTo>
                    <a:pt x="919" y="1"/>
                    <a:pt x="1" y="928"/>
                    <a:pt x="1" y="2061"/>
                  </a:cubicBezTo>
                  <a:cubicBezTo>
                    <a:pt x="1" y="3194"/>
                    <a:pt x="919" y="4113"/>
                    <a:pt x="2052" y="4113"/>
                  </a:cubicBezTo>
                  <a:cubicBezTo>
                    <a:pt x="3185" y="4113"/>
                    <a:pt x="4113" y="3194"/>
                    <a:pt x="4113" y="2061"/>
                  </a:cubicBezTo>
                  <a:cubicBezTo>
                    <a:pt x="4113" y="928"/>
                    <a:pt x="3185" y="1"/>
                    <a:pt x="2052" y="1"/>
                  </a:cubicBezTo>
                  <a:close/>
                </a:path>
              </a:pathLst>
            </a:custGeom>
            <a:solidFill>
              <a:srgbClr val="4E56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46"/>
            <p:cNvSpPr/>
            <p:nvPr/>
          </p:nvSpPr>
          <p:spPr>
            <a:xfrm>
              <a:off x="4322089" y="2566322"/>
              <a:ext cx="46010" cy="40447"/>
            </a:xfrm>
            <a:custGeom>
              <a:avLst/>
              <a:gdLst/>
              <a:ahLst/>
              <a:cxnLst/>
              <a:rect l="l" t="t" r="r" b="b"/>
              <a:pathLst>
                <a:path w="2026" h="1781" extrusionOk="0">
                  <a:moveTo>
                    <a:pt x="1019" y="0"/>
                  </a:moveTo>
                  <a:cubicBezTo>
                    <a:pt x="905" y="0"/>
                    <a:pt x="789" y="23"/>
                    <a:pt x="678" y="72"/>
                  </a:cubicBezTo>
                  <a:cubicBezTo>
                    <a:pt x="223" y="259"/>
                    <a:pt x="0" y="776"/>
                    <a:pt x="197" y="1231"/>
                  </a:cubicBezTo>
                  <a:cubicBezTo>
                    <a:pt x="338" y="1575"/>
                    <a:pt x="667" y="1781"/>
                    <a:pt x="1016" y="1781"/>
                  </a:cubicBezTo>
                  <a:cubicBezTo>
                    <a:pt x="1129" y="1781"/>
                    <a:pt x="1245" y="1759"/>
                    <a:pt x="1356" y="1713"/>
                  </a:cubicBezTo>
                  <a:cubicBezTo>
                    <a:pt x="1811" y="1526"/>
                    <a:pt x="2025" y="999"/>
                    <a:pt x="1838" y="544"/>
                  </a:cubicBezTo>
                  <a:cubicBezTo>
                    <a:pt x="1697" y="209"/>
                    <a:pt x="1365" y="0"/>
                    <a:pt x="1019" y="0"/>
                  </a:cubicBezTo>
                  <a:close/>
                </a:path>
              </a:pathLst>
            </a:custGeom>
            <a:solidFill>
              <a:srgbClr val="2E95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46"/>
            <p:cNvSpPr/>
            <p:nvPr/>
          </p:nvSpPr>
          <p:spPr>
            <a:xfrm>
              <a:off x="4046550" y="2343060"/>
              <a:ext cx="405419" cy="296002"/>
            </a:xfrm>
            <a:custGeom>
              <a:avLst/>
              <a:gdLst/>
              <a:ahLst/>
              <a:cxnLst/>
              <a:rect l="l" t="t" r="r" b="b"/>
              <a:pathLst>
                <a:path w="17852" h="13034" extrusionOk="0">
                  <a:moveTo>
                    <a:pt x="11268" y="3872"/>
                  </a:moveTo>
                  <a:cubicBezTo>
                    <a:pt x="11277" y="3872"/>
                    <a:pt x="11295" y="3881"/>
                    <a:pt x="11304" y="3890"/>
                  </a:cubicBezTo>
                  <a:lnTo>
                    <a:pt x="12008" y="5451"/>
                  </a:lnTo>
                  <a:cubicBezTo>
                    <a:pt x="12017" y="5460"/>
                    <a:pt x="12017" y="5478"/>
                    <a:pt x="12008" y="5487"/>
                  </a:cubicBezTo>
                  <a:cubicBezTo>
                    <a:pt x="12001" y="5502"/>
                    <a:pt x="12015" y="5506"/>
                    <a:pt x="11863" y="5506"/>
                  </a:cubicBezTo>
                  <a:cubicBezTo>
                    <a:pt x="11720" y="5506"/>
                    <a:pt x="11431" y="5503"/>
                    <a:pt x="10841" y="5503"/>
                  </a:cubicBezTo>
                  <a:cubicBezTo>
                    <a:pt x="10608" y="5503"/>
                    <a:pt x="10328" y="5503"/>
                    <a:pt x="9992" y="5505"/>
                  </a:cubicBezTo>
                  <a:cubicBezTo>
                    <a:pt x="9965" y="5505"/>
                    <a:pt x="9948" y="5487"/>
                    <a:pt x="9948" y="5469"/>
                  </a:cubicBezTo>
                  <a:lnTo>
                    <a:pt x="9948" y="3908"/>
                  </a:lnTo>
                  <a:cubicBezTo>
                    <a:pt x="9948" y="3890"/>
                    <a:pt x="9965" y="3872"/>
                    <a:pt x="9992" y="3872"/>
                  </a:cubicBezTo>
                  <a:close/>
                  <a:moveTo>
                    <a:pt x="7851" y="3872"/>
                  </a:moveTo>
                  <a:cubicBezTo>
                    <a:pt x="7878" y="3872"/>
                    <a:pt x="7896" y="3890"/>
                    <a:pt x="7896" y="3908"/>
                  </a:cubicBezTo>
                  <a:lnTo>
                    <a:pt x="7896" y="5478"/>
                  </a:lnTo>
                  <a:cubicBezTo>
                    <a:pt x="7896" y="5496"/>
                    <a:pt x="7878" y="5514"/>
                    <a:pt x="7851" y="5514"/>
                  </a:cubicBezTo>
                  <a:lnTo>
                    <a:pt x="5835" y="5514"/>
                  </a:lnTo>
                  <a:cubicBezTo>
                    <a:pt x="5808" y="5514"/>
                    <a:pt x="5790" y="5496"/>
                    <a:pt x="5799" y="5469"/>
                  </a:cubicBezTo>
                  <a:lnTo>
                    <a:pt x="6219" y="3899"/>
                  </a:lnTo>
                  <a:cubicBezTo>
                    <a:pt x="6228" y="3881"/>
                    <a:pt x="6245" y="3872"/>
                    <a:pt x="6263" y="3872"/>
                  </a:cubicBezTo>
                  <a:close/>
                  <a:moveTo>
                    <a:pt x="1332" y="526"/>
                  </a:moveTo>
                  <a:cubicBezTo>
                    <a:pt x="1337" y="526"/>
                    <a:pt x="1342" y="527"/>
                    <a:pt x="1348" y="527"/>
                  </a:cubicBezTo>
                  <a:cubicBezTo>
                    <a:pt x="2873" y="553"/>
                    <a:pt x="4586" y="946"/>
                    <a:pt x="5612" y="2088"/>
                  </a:cubicBezTo>
                  <a:cubicBezTo>
                    <a:pt x="4818" y="2552"/>
                    <a:pt x="4202" y="3310"/>
                    <a:pt x="3944" y="4238"/>
                  </a:cubicBezTo>
                  <a:lnTo>
                    <a:pt x="3551" y="5701"/>
                  </a:lnTo>
                  <a:cubicBezTo>
                    <a:pt x="3516" y="5826"/>
                    <a:pt x="3409" y="5933"/>
                    <a:pt x="3284" y="5960"/>
                  </a:cubicBezTo>
                  <a:cubicBezTo>
                    <a:pt x="2873" y="5754"/>
                    <a:pt x="2516" y="5505"/>
                    <a:pt x="2222" y="5210"/>
                  </a:cubicBezTo>
                  <a:cubicBezTo>
                    <a:pt x="1018" y="4006"/>
                    <a:pt x="812" y="2106"/>
                    <a:pt x="795" y="1080"/>
                  </a:cubicBezTo>
                  <a:cubicBezTo>
                    <a:pt x="786" y="764"/>
                    <a:pt x="1044" y="526"/>
                    <a:pt x="1332" y="526"/>
                  </a:cubicBezTo>
                  <a:close/>
                  <a:moveTo>
                    <a:pt x="6245" y="3355"/>
                  </a:moveTo>
                  <a:cubicBezTo>
                    <a:pt x="5996" y="3355"/>
                    <a:pt x="5773" y="3524"/>
                    <a:pt x="5710" y="3765"/>
                  </a:cubicBezTo>
                  <a:lnTo>
                    <a:pt x="5282" y="5326"/>
                  </a:lnTo>
                  <a:cubicBezTo>
                    <a:pt x="5184" y="5683"/>
                    <a:pt x="5451" y="6031"/>
                    <a:pt x="5817" y="6031"/>
                  </a:cubicBezTo>
                  <a:lnTo>
                    <a:pt x="7851" y="6031"/>
                  </a:lnTo>
                  <a:cubicBezTo>
                    <a:pt x="8155" y="6031"/>
                    <a:pt x="8404" y="5781"/>
                    <a:pt x="8404" y="5478"/>
                  </a:cubicBezTo>
                  <a:lnTo>
                    <a:pt x="8404" y="3908"/>
                  </a:lnTo>
                  <a:cubicBezTo>
                    <a:pt x="8404" y="3604"/>
                    <a:pt x="8163" y="3355"/>
                    <a:pt x="7851" y="3355"/>
                  </a:cubicBezTo>
                  <a:close/>
                  <a:moveTo>
                    <a:pt x="9992" y="3355"/>
                  </a:moveTo>
                  <a:cubicBezTo>
                    <a:pt x="9689" y="3355"/>
                    <a:pt x="9439" y="3604"/>
                    <a:pt x="9439" y="3908"/>
                  </a:cubicBezTo>
                  <a:lnTo>
                    <a:pt x="9439" y="5478"/>
                  </a:lnTo>
                  <a:cubicBezTo>
                    <a:pt x="9439" y="5781"/>
                    <a:pt x="9689" y="6031"/>
                    <a:pt x="9992" y="6031"/>
                  </a:cubicBezTo>
                  <a:lnTo>
                    <a:pt x="11991" y="6031"/>
                  </a:lnTo>
                  <a:cubicBezTo>
                    <a:pt x="12401" y="6031"/>
                    <a:pt x="12669" y="5612"/>
                    <a:pt x="12499" y="5246"/>
                  </a:cubicBezTo>
                  <a:lnTo>
                    <a:pt x="11785" y="3676"/>
                  </a:lnTo>
                  <a:cubicBezTo>
                    <a:pt x="11687" y="3480"/>
                    <a:pt x="11491" y="3355"/>
                    <a:pt x="11277" y="3355"/>
                  </a:cubicBezTo>
                  <a:close/>
                  <a:moveTo>
                    <a:pt x="5291" y="6852"/>
                  </a:moveTo>
                  <a:cubicBezTo>
                    <a:pt x="5139" y="6852"/>
                    <a:pt x="5014" y="6985"/>
                    <a:pt x="5032" y="7146"/>
                  </a:cubicBezTo>
                  <a:cubicBezTo>
                    <a:pt x="5050" y="7271"/>
                    <a:pt x="5166" y="7369"/>
                    <a:pt x="5300" y="7369"/>
                  </a:cubicBezTo>
                  <a:lnTo>
                    <a:pt x="5773" y="7369"/>
                  </a:lnTo>
                  <a:cubicBezTo>
                    <a:pt x="5897" y="7369"/>
                    <a:pt x="6022" y="7271"/>
                    <a:pt x="6031" y="7146"/>
                  </a:cubicBezTo>
                  <a:cubicBezTo>
                    <a:pt x="6058" y="6985"/>
                    <a:pt x="5933" y="6852"/>
                    <a:pt x="5782" y="6852"/>
                  </a:cubicBezTo>
                  <a:close/>
                  <a:moveTo>
                    <a:pt x="9698" y="6852"/>
                  </a:moveTo>
                  <a:cubicBezTo>
                    <a:pt x="9546" y="6852"/>
                    <a:pt x="9421" y="6985"/>
                    <a:pt x="9439" y="7146"/>
                  </a:cubicBezTo>
                  <a:cubicBezTo>
                    <a:pt x="9457" y="7271"/>
                    <a:pt x="9573" y="7369"/>
                    <a:pt x="9707" y="7369"/>
                  </a:cubicBezTo>
                  <a:lnTo>
                    <a:pt x="10180" y="7369"/>
                  </a:lnTo>
                  <a:cubicBezTo>
                    <a:pt x="10304" y="7369"/>
                    <a:pt x="10429" y="7271"/>
                    <a:pt x="10438" y="7146"/>
                  </a:cubicBezTo>
                  <a:cubicBezTo>
                    <a:pt x="10456" y="6985"/>
                    <a:pt x="10340" y="6852"/>
                    <a:pt x="10189" y="6852"/>
                  </a:cubicBezTo>
                  <a:close/>
                  <a:moveTo>
                    <a:pt x="1687" y="8636"/>
                  </a:moveTo>
                  <a:cubicBezTo>
                    <a:pt x="2026" y="8636"/>
                    <a:pt x="2302" y="8912"/>
                    <a:pt x="2302" y="9251"/>
                  </a:cubicBezTo>
                  <a:lnTo>
                    <a:pt x="2302" y="10456"/>
                  </a:lnTo>
                  <a:lnTo>
                    <a:pt x="1348" y="10456"/>
                  </a:lnTo>
                  <a:cubicBezTo>
                    <a:pt x="893" y="10456"/>
                    <a:pt x="554" y="10036"/>
                    <a:pt x="643" y="9599"/>
                  </a:cubicBezTo>
                  <a:lnTo>
                    <a:pt x="848" y="8636"/>
                  </a:lnTo>
                  <a:close/>
                  <a:moveTo>
                    <a:pt x="16968" y="8636"/>
                  </a:moveTo>
                  <a:lnTo>
                    <a:pt x="17174" y="9599"/>
                  </a:lnTo>
                  <a:cubicBezTo>
                    <a:pt x="17263" y="10045"/>
                    <a:pt x="16924" y="10456"/>
                    <a:pt x="16478" y="10456"/>
                  </a:cubicBezTo>
                  <a:lnTo>
                    <a:pt x="15443" y="10456"/>
                  </a:lnTo>
                  <a:lnTo>
                    <a:pt x="15443" y="9251"/>
                  </a:lnTo>
                  <a:cubicBezTo>
                    <a:pt x="15443" y="8912"/>
                    <a:pt x="15720" y="8636"/>
                    <a:pt x="16050" y="8636"/>
                  </a:cubicBezTo>
                  <a:close/>
                  <a:moveTo>
                    <a:pt x="4622" y="10090"/>
                  </a:moveTo>
                  <a:cubicBezTo>
                    <a:pt x="4970" y="10090"/>
                    <a:pt x="5255" y="10375"/>
                    <a:pt x="5255" y="10723"/>
                  </a:cubicBezTo>
                  <a:cubicBezTo>
                    <a:pt x="5255" y="11071"/>
                    <a:pt x="4970" y="11357"/>
                    <a:pt x="4622" y="11357"/>
                  </a:cubicBezTo>
                  <a:cubicBezTo>
                    <a:pt x="4274" y="11357"/>
                    <a:pt x="3988" y="11071"/>
                    <a:pt x="3988" y="10723"/>
                  </a:cubicBezTo>
                  <a:cubicBezTo>
                    <a:pt x="3988" y="10375"/>
                    <a:pt x="4274" y="10090"/>
                    <a:pt x="4622" y="10090"/>
                  </a:cubicBezTo>
                  <a:close/>
                  <a:moveTo>
                    <a:pt x="13141" y="10090"/>
                  </a:moveTo>
                  <a:cubicBezTo>
                    <a:pt x="13489" y="10090"/>
                    <a:pt x="13775" y="10375"/>
                    <a:pt x="13775" y="10723"/>
                  </a:cubicBezTo>
                  <a:cubicBezTo>
                    <a:pt x="13775" y="11071"/>
                    <a:pt x="13489" y="11357"/>
                    <a:pt x="13141" y="11357"/>
                  </a:cubicBezTo>
                  <a:cubicBezTo>
                    <a:pt x="12793" y="11357"/>
                    <a:pt x="12508" y="11071"/>
                    <a:pt x="12508" y="10723"/>
                  </a:cubicBezTo>
                  <a:cubicBezTo>
                    <a:pt x="12508" y="10375"/>
                    <a:pt x="12793" y="10090"/>
                    <a:pt x="13141" y="10090"/>
                  </a:cubicBezTo>
                  <a:close/>
                  <a:moveTo>
                    <a:pt x="4622" y="9573"/>
                  </a:moveTo>
                  <a:cubicBezTo>
                    <a:pt x="3988" y="9573"/>
                    <a:pt x="3480" y="10090"/>
                    <a:pt x="3480" y="10723"/>
                  </a:cubicBezTo>
                  <a:cubicBezTo>
                    <a:pt x="3480" y="11357"/>
                    <a:pt x="3988" y="11874"/>
                    <a:pt x="4622" y="11874"/>
                  </a:cubicBezTo>
                  <a:cubicBezTo>
                    <a:pt x="5255" y="11874"/>
                    <a:pt x="5773" y="11357"/>
                    <a:pt x="5773" y="10723"/>
                  </a:cubicBezTo>
                  <a:cubicBezTo>
                    <a:pt x="5773" y="10090"/>
                    <a:pt x="5255" y="9573"/>
                    <a:pt x="4622" y="9573"/>
                  </a:cubicBezTo>
                  <a:close/>
                  <a:moveTo>
                    <a:pt x="13141" y="9573"/>
                  </a:moveTo>
                  <a:cubicBezTo>
                    <a:pt x="12508" y="9573"/>
                    <a:pt x="11999" y="10090"/>
                    <a:pt x="11999" y="10723"/>
                  </a:cubicBezTo>
                  <a:cubicBezTo>
                    <a:pt x="11999" y="11357"/>
                    <a:pt x="12508" y="11874"/>
                    <a:pt x="13141" y="11874"/>
                  </a:cubicBezTo>
                  <a:cubicBezTo>
                    <a:pt x="13775" y="11874"/>
                    <a:pt x="14292" y="11357"/>
                    <a:pt x="14292" y="10723"/>
                  </a:cubicBezTo>
                  <a:cubicBezTo>
                    <a:pt x="14292" y="10090"/>
                    <a:pt x="13775" y="9573"/>
                    <a:pt x="13141" y="9573"/>
                  </a:cubicBezTo>
                  <a:close/>
                  <a:moveTo>
                    <a:pt x="13141" y="8921"/>
                  </a:moveTo>
                  <a:cubicBezTo>
                    <a:pt x="14132" y="8921"/>
                    <a:pt x="14943" y="9733"/>
                    <a:pt x="14943" y="10723"/>
                  </a:cubicBezTo>
                  <a:cubicBezTo>
                    <a:pt x="14943" y="11714"/>
                    <a:pt x="14132" y="12525"/>
                    <a:pt x="13141" y="12525"/>
                  </a:cubicBezTo>
                  <a:cubicBezTo>
                    <a:pt x="12151" y="12525"/>
                    <a:pt x="11339" y="11714"/>
                    <a:pt x="11339" y="10723"/>
                  </a:cubicBezTo>
                  <a:cubicBezTo>
                    <a:pt x="11339" y="9733"/>
                    <a:pt x="12151" y="8921"/>
                    <a:pt x="13141" y="8921"/>
                  </a:cubicBezTo>
                  <a:close/>
                  <a:moveTo>
                    <a:pt x="1349" y="0"/>
                  </a:moveTo>
                  <a:cubicBezTo>
                    <a:pt x="750" y="0"/>
                    <a:pt x="268" y="487"/>
                    <a:pt x="286" y="1080"/>
                  </a:cubicBezTo>
                  <a:cubicBezTo>
                    <a:pt x="313" y="2926"/>
                    <a:pt x="848" y="4862"/>
                    <a:pt x="2320" y="5960"/>
                  </a:cubicBezTo>
                  <a:lnTo>
                    <a:pt x="2097" y="5960"/>
                  </a:lnTo>
                  <a:cubicBezTo>
                    <a:pt x="1401" y="5960"/>
                    <a:pt x="795" y="6450"/>
                    <a:pt x="652" y="7128"/>
                  </a:cubicBezTo>
                  <a:cubicBezTo>
                    <a:pt x="263" y="8990"/>
                    <a:pt x="161" y="9478"/>
                    <a:pt x="162" y="9478"/>
                  </a:cubicBezTo>
                  <a:cubicBezTo>
                    <a:pt x="163" y="9478"/>
                    <a:pt x="287" y="8885"/>
                    <a:pt x="288" y="8885"/>
                  </a:cubicBezTo>
                  <a:lnTo>
                    <a:pt x="288" y="8885"/>
                  </a:lnTo>
                  <a:cubicBezTo>
                    <a:pt x="288" y="8885"/>
                    <a:pt x="257" y="9036"/>
                    <a:pt x="161" y="9492"/>
                  </a:cubicBezTo>
                  <a:cubicBezTo>
                    <a:pt x="1" y="10259"/>
                    <a:pt x="581" y="10973"/>
                    <a:pt x="1357" y="10973"/>
                  </a:cubicBezTo>
                  <a:lnTo>
                    <a:pt x="2320" y="10973"/>
                  </a:lnTo>
                  <a:cubicBezTo>
                    <a:pt x="2347" y="11187"/>
                    <a:pt x="2400" y="11401"/>
                    <a:pt x="2481" y="11598"/>
                  </a:cubicBezTo>
                  <a:cubicBezTo>
                    <a:pt x="2521" y="11702"/>
                    <a:pt x="2625" y="11770"/>
                    <a:pt x="2737" y="11770"/>
                  </a:cubicBezTo>
                  <a:cubicBezTo>
                    <a:pt x="2749" y="11770"/>
                    <a:pt x="2762" y="11769"/>
                    <a:pt x="2775" y="11767"/>
                  </a:cubicBezTo>
                  <a:cubicBezTo>
                    <a:pt x="2936" y="11731"/>
                    <a:pt x="3025" y="11562"/>
                    <a:pt x="2962" y="11410"/>
                  </a:cubicBezTo>
                  <a:cubicBezTo>
                    <a:pt x="2463" y="10233"/>
                    <a:pt x="3337" y="8912"/>
                    <a:pt x="4622" y="8912"/>
                  </a:cubicBezTo>
                  <a:cubicBezTo>
                    <a:pt x="5612" y="8912"/>
                    <a:pt x="6424" y="9724"/>
                    <a:pt x="6424" y="10714"/>
                  </a:cubicBezTo>
                  <a:cubicBezTo>
                    <a:pt x="6424" y="11705"/>
                    <a:pt x="5612" y="12517"/>
                    <a:pt x="4622" y="12517"/>
                  </a:cubicBezTo>
                  <a:cubicBezTo>
                    <a:pt x="4283" y="12517"/>
                    <a:pt x="3953" y="12418"/>
                    <a:pt x="3658" y="12240"/>
                  </a:cubicBezTo>
                  <a:cubicBezTo>
                    <a:pt x="3615" y="12210"/>
                    <a:pt x="3564" y="12194"/>
                    <a:pt x="3512" y="12194"/>
                  </a:cubicBezTo>
                  <a:cubicBezTo>
                    <a:pt x="3457" y="12194"/>
                    <a:pt x="3401" y="12212"/>
                    <a:pt x="3355" y="12249"/>
                  </a:cubicBezTo>
                  <a:cubicBezTo>
                    <a:pt x="3212" y="12374"/>
                    <a:pt x="3239" y="12579"/>
                    <a:pt x="3382" y="12668"/>
                  </a:cubicBezTo>
                  <a:cubicBezTo>
                    <a:pt x="3770" y="12915"/>
                    <a:pt x="4195" y="13029"/>
                    <a:pt x="4611" y="13029"/>
                  </a:cubicBezTo>
                  <a:cubicBezTo>
                    <a:pt x="5728" y="13029"/>
                    <a:pt x="6787" y="12214"/>
                    <a:pt x="6923" y="10973"/>
                  </a:cubicBezTo>
                  <a:lnTo>
                    <a:pt x="10849" y="10973"/>
                  </a:lnTo>
                  <a:cubicBezTo>
                    <a:pt x="10974" y="12133"/>
                    <a:pt x="11955" y="13034"/>
                    <a:pt x="13141" y="13034"/>
                  </a:cubicBezTo>
                  <a:cubicBezTo>
                    <a:pt x="14337" y="13034"/>
                    <a:pt x="15318" y="12133"/>
                    <a:pt x="15443" y="10973"/>
                  </a:cubicBezTo>
                  <a:lnTo>
                    <a:pt x="16487" y="10973"/>
                  </a:lnTo>
                  <a:cubicBezTo>
                    <a:pt x="17263" y="10973"/>
                    <a:pt x="17852" y="10259"/>
                    <a:pt x="17691" y="9492"/>
                  </a:cubicBezTo>
                  <a:cubicBezTo>
                    <a:pt x="17270" y="7502"/>
                    <a:pt x="17190" y="7127"/>
                    <a:pt x="17190" y="7127"/>
                  </a:cubicBezTo>
                  <a:lnTo>
                    <a:pt x="17190" y="7127"/>
                  </a:lnTo>
                  <a:cubicBezTo>
                    <a:pt x="17190" y="7127"/>
                    <a:pt x="17219" y="7263"/>
                    <a:pt x="17219" y="7263"/>
                  </a:cubicBezTo>
                  <a:cubicBezTo>
                    <a:pt x="17220" y="7263"/>
                    <a:pt x="17213" y="7230"/>
                    <a:pt x="17192" y="7128"/>
                  </a:cubicBezTo>
                  <a:cubicBezTo>
                    <a:pt x="17049" y="6450"/>
                    <a:pt x="16442" y="5960"/>
                    <a:pt x="15755" y="5960"/>
                  </a:cubicBezTo>
                  <a:lnTo>
                    <a:pt x="14578" y="5960"/>
                  </a:lnTo>
                  <a:cubicBezTo>
                    <a:pt x="14435" y="5960"/>
                    <a:pt x="14301" y="5879"/>
                    <a:pt x="14239" y="5745"/>
                  </a:cubicBezTo>
                  <a:lnTo>
                    <a:pt x="13302" y="3685"/>
                  </a:lnTo>
                  <a:cubicBezTo>
                    <a:pt x="13256" y="3593"/>
                    <a:pt x="13163" y="3535"/>
                    <a:pt x="13067" y="3535"/>
                  </a:cubicBezTo>
                  <a:cubicBezTo>
                    <a:pt x="13032" y="3535"/>
                    <a:pt x="12996" y="3543"/>
                    <a:pt x="12963" y="3560"/>
                  </a:cubicBezTo>
                  <a:cubicBezTo>
                    <a:pt x="12829" y="3622"/>
                    <a:pt x="12776" y="3774"/>
                    <a:pt x="12829" y="3899"/>
                  </a:cubicBezTo>
                  <a:lnTo>
                    <a:pt x="13775" y="5960"/>
                  </a:lnTo>
                  <a:cubicBezTo>
                    <a:pt x="13918" y="6272"/>
                    <a:pt x="14230" y="6477"/>
                    <a:pt x="14578" y="6477"/>
                  </a:cubicBezTo>
                  <a:lnTo>
                    <a:pt x="15746" y="6477"/>
                  </a:lnTo>
                  <a:cubicBezTo>
                    <a:pt x="16201" y="6477"/>
                    <a:pt x="16585" y="6798"/>
                    <a:pt x="16683" y="7235"/>
                  </a:cubicBezTo>
                  <a:lnTo>
                    <a:pt x="16870" y="8127"/>
                  </a:lnTo>
                  <a:lnTo>
                    <a:pt x="16050" y="8127"/>
                  </a:lnTo>
                  <a:cubicBezTo>
                    <a:pt x="15434" y="8127"/>
                    <a:pt x="14926" y="8627"/>
                    <a:pt x="14926" y="9251"/>
                  </a:cubicBezTo>
                  <a:lnTo>
                    <a:pt x="14926" y="9260"/>
                  </a:lnTo>
                  <a:cubicBezTo>
                    <a:pt x="14506" y="8734"/>
                    <a:pt x="13855" y="8395"/>
                    <a:pt x="13132" y="8395"/>
                  </a:cubicBezTo>
                  <a:cubicBezTo>
                    <a:pt x="11937" y="8395"/>
                    <a:pt x="10956" y="9296"/>
                    <a:pt x="10831" y="10456"/>
                  </a:cubicBezTo>
                  <a:lnTo>
                    <a:pt x="6914" y="10456"/>
                  </a:lnTo>
                  <a:cubicBezTo>
                    <a:pt x="6781" y="9296"/>
                    <a:pt x="5799" y="8395"/>
                    <a:pt x="4613" y="8395"/>
                  </a:cubicBezTo>
                  <a:cubicBezTo>
                    <a:pt x="3890" y="8395"/>
                    <a:pt x="3239" y="8734"/>
                    <a:pt x="2811" y="9260"/>
                  </a:cubicBezTo>
                  <a:lnTo>
                    <a:pt x="2811" y="9251"/>
                  </a:lnTo>
                  <a:cubicBezTo>
                    <a:pt x="2811" y="8627"/>
                    <a:pt x="2311" y="8127"/>
                    <a:pt x="1687" y="8127"/>
                  </a:cubicBezTo>
                  <a:lnTo>
                    <a:pt x="973" y="8127"/>
                  </a:lnTo>
                  <a:lnTo>
                    <a:pt x="1160" y="7235"/>
                  </a:lnTo>
                  <a:cubicBezTo>
                    <a:pt x="1250" y="6798"/>
                    <a:pt x="1642" y="6477"/>
                    <a:pt x="2088" y="6477"/>
                  </a:cubicBezTo>
                  <a:lnTo>
                    <a:pt x="3194" y="6477"/>
                  </a:lnTo>
                  <a:cubicBezTo>
                    <a:pt x="3587" y="6477"/>
                    <a:pt x="3944" y="6218"/>
                    <a:pt x="4051" y="5826"/>
                  </a:cubicBezTo>
                  <a:lnTo>
                    <a:pt x="4443" y="4372"/>
                  </a:lnTo>
                  <a:cubicBezTo>
                    <a:pt x="4809" y="3042"/>
                    <a:pt x="6013" y="2115"/>
                    <a:pt x="7387" y="2115"/>
                  </a:cubicBezTo>
                  <a:lnTo>
                    <a:pt x="10055" y="2115"/>
                  </a:lnTo>
                  <a:cubicBezTo>
                    <a:pt x="10858" y="2115"/>
                    <a:pt x="11616" y="2427"/>
                    <a:pt x="12196" y="2998"/>
                  </a:cubicBezTo>
                  <a:cubicBezTo>
                    <a:pt x="12245" y="3047"/>
                    <a:pt x="12310" y="3072"/>
                    <a:pt x="12375" y="3072"/>
                  </a:cubicBezTo>
                  <a:cubicBezTo>
                    <a:pt x="12450" y="3072"/>
                    <a:pt x="12527" y="3038"/>
                    <a:pt x="12579" y="2971"/>
                  </a:cubicBezTo>
                  <a:cubicBezTo>
                    <a:pt x="12660" y="2864"/>
                    <a:pt x="12642" y="2712"/>
                    <a:pt x="12553" y="2623"/>
                  </a:cubicBezTo>
                  <a:cubicBezTo>
                    <a:pt x="11875" y="1963"/>
                    <a:pt x="10991" y="1606"/>
                    <a:pt x="10055" y="1606"/>
                  </a:cubicBezTo>
                  <a:lnTo>
                    <a:pt x="7387" y="1606"/>
                  </a:lnTo>
                  <a:cubicBezTo>
                    <a:pt x="6932" y="1606"/>
                    <a:pt x="6495" y="1695"/>
                    <a:pt x="6085" y="1847"/>
                  </a:cubicBezTo>
                  <a:cubicBezTo>
                    <a:pt x="4970" y="518"/>
                    <a:pt x="3105" y="36"/>
                    <a:pt x="1366" y="0"/>
                  </a:cubicBezTo>
                  <a:cubicBezTo>
                    <a:pt x="1360" y="0"/>
                    <a:pt x="1355" y="0"/>
                    <a:pt x="1349" y="0"/>
                  </a:cubicBezTo>
                  <a:close/>
                </a:path>
              </a:pathLst>
            </a:custGeom>
            <a:solidFill>
              <a:srgbClr val="2222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1" name="Google Shape;781;p46"/>
          <p:cNvGrpSpPr/>
          <p:nvPr/>
        </p:nvGrpSpPr>
        <p:grpSpPr>
          <a:xfrm>
            <a:off x="4218680" y="1966608"/>
            <a:ext cx="517712" cy="382682"/>
            <a:chOff x="2115210" y="3599874"/>
            <a:chExt cx="406623" cy="300567"/>
          </a:xfrm>
        </p:grpSpPr>
        <p:sp>
          <p:nvSpPr>
            <p:cNvPr id="782" name="Google Shape;782;p46"/>
            <p:cNvSpPr/>
            <p:nvPr/>
          </p:nvSpPr>
          <p:spPr>
            <a:xfrm>
              <a:off x="2121092" y="3738950"/>
              <a:ext cx="155609" cy="155813"/>
            </a:xfrm>
            <a:custGeom>
              <a:avLst/>
              <a:gdLst/>
              <a:ahLst/>
              <a:cxnLst/>
              <a:rect l="l" t="t" r="r" b="b"/>
              <a:pathLst>
                <a:path w="6852" h="6861" extrusionOk="0">
                  <a:moveTo>
                    <a:pt x="3426" y="1418"/>
                  </a:moveTo>
                  <a:cubicBezTo>
                    <a:pt x="4541" y="1418"/>
                    <a:pt x="5442" y="2319"/>
                    <a:pt x="5442" y="3435"/>
                  </a:cubicBezTo>
                  <a:cubicBezTo>
                    <a:pt x="5442" y="4541"/>
                    <a:pt x="4541" y="5442"/>
                    <a:pt x="3426" y="5442"/>
                  </a:cubicBezTo>
                  <a:cubicBezTo>
                    <a:pt x="2311" y="5442"/>
                    <a:pt x="1410" y="4541"/>
                    <a:pt x="1410" y="3435"/>
                  </a:cubicBezTo>
                  <a:cubicBezTo>
                    <a:pt x="1410" y="2319"/>
                    <a:pt x="2311" y="1418"/>
                    <a:pt x="3426" y="1418"/>
                  </a:cubicBezTo>
                  <a:close/>
                  <a:moveTo>
                    <a:pt x="3426" y="0"/>
                  </a:moveTo>
                  <a:cubicBezTo>
                    <a:pt x="1534" y="0"/>
                    <a:pt x="0" y="1534"/>
                    <a:pt x="0" y="3435"/>
                  </a:cubicBezTo>
                  <a:cubicBezTo>
                    <a:pt x="0" y="5326"/>
                    <a:pt x="1534" y="6860"/>
                    <a:pt x="3426" y="6860"/>
                  </a:cubicBezTo>
                  <a:cubicBezTo>
                    <a:pt x="5317" y="6860"/>
                    <a:pt x="6851" y="5326"/>
                    <a:pt x="6851" y="3435"/>
                  </a:cubicBezTo>
                  <a:cubicBezTo>
                    <a:pt x="6851" y="1534"/>
                    <a:pt x="5317" y="0"/>
                    <a:pt x="3426" y="0"/>
                  </a:cubicBezTo>
                  <a:close/>
                </a:path>
              </a:pathLst>
            </a:custGeom>
            <a:solidFill>
              <a:srgbClr val="4E56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46"/>
            <p:cNvSpPr/>
            <p:nvPr/>
          </p:nvSpPr>
          <p:spPr>
            <a:xfrm>
              <a:off x="2352437" y="3738950"/>
              <a:ext cx="155836" cy="155813"/>
            </a:xfrm>
            <a:custGeom>
              <a:avLst/>
              <a:gdLst/>
              <a:ahLst/>
              <a:cxnLst/>
              <a:rect l="l" t="t" r="r" b="b"/>
              <a:pathLst>
                <a:path w="6862" h="6861" extrusionOk="0">
                  <a:moveTo>
                    <a:pt x="3435" y="1418"/>
                  </a:moveTo>
                  <a:cubicBezTo>
                    <a:pt x="4551" y="1418"/>
                    <a:pt x="5452" y="2319"/>
                    <a:pt x="5452" y="3435"/>
                  </a:cubicBezTo>
                  <a:cubicBezTo>
                    <a:pt x="5452" y="4541"/>
                    <a:pt x="4551" y="5442"/>
                    <a:pt x="3435" y="5442"/>
                  </a:cubicBezTo>
                  <a:cubicBezTo>
                    <a:pt x="2320" y="5442"/>
                    <a:pt x="1419" y="4541"/>
                    <a:pt x="1419" y="3435"/>
                  </a:cubicBezTo>
                  <a:cubicBezTo>
                    <a:pt x="1419" y="2319"/>
                    <a:pt x="2320" y="1418"/>
                    <a:pt x="3435" y="1418"/>
                  </a:cubicBezTo>
                  <a:close/>
                  <a:moveTo>
                    <a:pt x="3435" y="0"/>
                  </a:moveTo>
                  <a:cubicBezTo>
                    <a:pt x="1544" y="0"/>
                    <a:pt x="1" y="1534"/>
                    <a:pt x="1" y="3435"/>
                  </a:cubicBezTo>
                  <a:cubicBezTo>
                    <a:pt x="1" y="5326"/>
                    <a:pt x="1544" y="6860"/>
                    <a:pt x="3435" y="6860"/>
                  </a:cubicBezTo>
                  <a:cubicBezTo>
                    <a:pt x="5327" y="6860"/>
                    <a:pt x="6861" y="5326"/>
                    <a:pt x="6861" y="3435"/>
                  </a:cubicBezTo>
                  <a:cubicBezTo>
                    <a:pt x="6861" y="1534"/>
                    <a:pt x="5327" y="0"/>
                    <a:pt x="3435" y="0"/>
                  </a:cubicBezTo>
                  <a:close/>
                </a:path>
              </a:pathLst>
            </a:custGeom>
            <a:solidFill>
              <a:srgbClr val="4E56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46"/>
            <p:cNvSpPr/>
            <p:nvPr/>
          </p:nvSpPr>
          <p:spPr>
            <a:xfrm>
              <a:off x="2190766" y="3631100"/>
              <a:ext cx="260983" cy="202937"/>
            </a:xfrm>
            <a:custGeom>
              <a:avLst/>
              <a:gdLst/>
              <a:ahLst/>
              <a:cxnLst/>
              <a:rect l="l" t="t" r="r" b="b"/>
              <a:pathLst>
                <a:path w="11492" h="8936" extrusionOk="0">
                  <a:moveTo>
                    <a:pt x="9367" y="0"/>
                  </a:moveTo>
                  <a:cubicBezTo>
                    <a:pt x="9323" y="0"/>
                    <a:pt x="9279" y="4"/>
                    <a:pt x="9234" y="12"/>
                  </a:cubicBezTo>
                  <a:cubicBezTo>
                    <a:pt x="8824" y="83"/>
                    <a:pt x="8547" y="476"/>
                    <a:pt x="8619" y="886"/>
                  </a:cubicBezTo>
                  <a:lnTo>
                    <a:pt x="8913" y="2554"/>
                  </a:lnTo>
                  <a:lnTo>
                    <a:pt x="4087" y="3179"/>
                  </a:lnTo>
                  <a:lnTo>
                    <a:pt x="3498" y="1457"/>
                  </a:lnTo>
                  <a:cubicBezTo>
                    <a:pt x="3392" y="1139"/>
                    <a:pt x="3100" y="944"/>
                    <a:pt x="2788" y="944"/>
                  </a:cubicBezTo>
                  <a:cubicBezTo>
                    <a:pt x="2707" y="944"/>
                    <a:pt x="2624" y="957"/>
                    <a:pt x="2543" y="984"/>
                  </a:cubicBezTo>
                  <a:cubicBezTo>
                    <a:pt x="2142" y="1118"/>
                    <a:pt x="1937" y="1546"/>
                    <a:pt x="2071" y="1939"/>
                  </a:cubicBezTo>
                  <a:lnTo>
                    <a:pt x="2740" y="3902"/>
                  </a:lnTo>
                  <a:lnTo>
                    <a:pt x="224" y="7773"/>
                  </a:lnTo>
                  <a:cubicBezTo>
                    <a:pt x="1" y="8121"/>
                    <a:pt x="99" y="8585"/>
                    <a:pt x="447" y="8808"/>
                  </a:cubicBezTo>
                  <a:cubicBezTo>
                    <a:pt x="575" y="8893"/>
                    <a:pt x="719" y="8934"/>
                    <a:pt x="861" y="8934"/>
                  </a:cubicBezTo>
                  <a:cubicBezTo>
                    <a:pt x="1105" y="8934"/>
                    <a:pt x="1344" y="8814"/>
                    <a:pt x="1491" y="8594"/>
                  </a:cubicBezTo>
                  <a:lnTo>
                    <a:pt x="4015" y="4704"/>
                  </a:lnTo>
                  <a:lnTo>
                    <a:pt x="8922" y="4071"/>
                  </a:lnTo>
                  <a:lnTo>
                    <a:pt x="8922" y="4071"/>
                  </a:lnTo>
                  <a:cubicBezTo>
                    <a:pt x="7967" y="4499"/>
                    <a:pt x="7102" y="5124"/>
                    <a:pt x="6611" y="5516"/>
                  </a:cubicBezTo>
                  <a:cubicBezTo>
                    <a:pt x="5621" y="6292"/>
                    <a:pt x="4809" y="7149"/>
                    <a:pt x="4426" y="7800"/>
                  </a:cubicBezTo>
                  <a:cubicBezTo>
                    <a:pt x="4221" y="8157"/>
                    <a:pt x="4337" y="8621"/>
                    <a:pt x="4702" y="8835"/>
                  </a:cubicBezTo>
                  <a:cubicBezTo>
                    <a:pt x="4819" y="8902"/>
                    <a:pt x="4947" y="8934"/>
                    <a:pt x="5074" y="8934"/>
                  </a:cubicBezTo>
                  <a:cubicBezTo>
                    <a:pt x="5335" y="8934"/>
                    <a:pt x="5590" y="8799"/>
                    <a:pt x="5728" y="8558"/>
                  </a:cubicBezTo>
                  <a:cubicBezTo>
                    <a:pt x="6219" y="7720"/>
                    <a:pt x="7941" y="6194"/>
                    <a:pt x="9430" y="5489"/>
                  </a:cubicBezTo>
                  <a:lnTo>
                    <a:pt x="9930" y="8308"/>
                  </a:lnTo>
                  <a:cubicBezTo>
                    <a:pt x="9994" y="8675"/>
                    <a:pt x="10314" y="8935"/>
                    <a:pt x="10675" y="8935"/>
                  </a:cubicBezTo>
                  <a:cubicBezTo>
                    <a:pt x="10717" y="8935"/>
                    <a:pt x="10761" y="8932"/>
                    <a:pt x="10804" y="8924"/>
                  </a:cubicBezTo>
                  <a:cubicBezTo>
                    <a:pt x="11215" y="8853"/>
                    <a:pt x="11491" y="8460"/>
                    <a:pt x="11420" y="8050"/>
                  </a:cubicBezTo>
                  <a:lnTo>
                    <a:pt x="10108" y="619"/>
                  </a:lnTo>
                  <a:cubicBezTo>
                    <a:pt x="10045" y="253"/>
                    <a:pt x="9726" y="0"/>
                    <a:pt x="9367" y="0"/>
                  </a:cubicBezTo>
                  <a:close/>
                </a:path>
              </a:pathLst>
            </a:custGeom>
            <a:solidFill>
              <a:srgbClr val="8DE1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46"/>
            <p:cNvSpPr/>
            <p:nvPr/>
          </p:nvSpPr>
          <p:spPr>
            <a:xfrm>
              <a:off x="2190766" y="3631100"/>
              <a:ext cx="260983" cy="202937"/>
            </a:xfrm>
            <a:custGeom>
              <a:avLst/>
              <a:gdLst/>
              <a:ahLst/>
              <a:cxnLst/>
              <a:rect l="l" t="t" r="r" b="b"/>
              <a:pathLst>
                <a:path w="11492" h="8936" extrusionOk="0">
                  <a:moveTo>
                    <a:pt x="9367" y="0"/>
                  </a:moveTo>
                  <a:cubicBezTo>
                    <a:pt x="9323" y="0"/>
                    <a:pt x="9279" y="4"/>
                    <a:pt x="9234" y="12"/>
                  </a:cubicBezTo>
                  <a:cubicBezTo>
                    <a:pt x="8824" y="83"/>
                    <a:pt x="8547" y="476"/>
                    <a:pt x="8619" y="886"/>
                  </a:cubicBezTo>
                  <a:lnTo>
                    <a:pt x="8913" y="2554"/>
                  </a:lnTo>
                  <a:lnTo>
                    <a:pt x="4087" y="3179"/>
                  </a:lnTo>
                  <a:lnTo>
                    <a:pt x="3498" y="1457"/>
                  </a:lnTo>
                  <a:cubicBezTo>
                    <a:pt x="3392" y="1139"/>
                    <a:pt x="3100" y="944"/>
                    <a:pt x="2788" y="944"/>
                  </a:cubicBezTo>
                  <a:cubicBezTo>
                    <a:pt x="2707" y="944"/>
                    <a:pt x="2624" y="957"/>
                    <a:pt x="2543" y="984"/>
                  </a:cubicBezTo>
                  <a:cubicBezTo>
                    <a:pt x="2142" y="1118"/>
                    <a:pt x="1937" y="1546"/>
                    <a:pt x="2071" y="1939"/>
                  </a:cubicBezTo>
                  <a:lnTo>
                    <a:pt x="2740" y="3902"/>
                  </a:lnTo>
                  <a:lnTo>
                    <a:pt x="224" y="7773"/>
                  </a:lnTo>
                  <a:cubicBezTo>
                    <a:pt x="1" y="8121"/>
                    <a:pt x="99" y="8585"/>
                    <a:pt x="447" y="8808"/>
                  </a:cubicBezTo>
                  <a:cubicBezTo>
                    <a:pt x="575" y="8893"/>
                    <a:pt x="719" y="8934"/>
                    <a:pt x="861" y="8934"/>
                  </a:cubicBezTo>
                  <a:cubicBezTo>
                    <a:pt x="1105" y="8934"/>
                    <a:pt x="1344" y="8814"/>
                    <a:pt x="1491" y="8594"/>
                  </a:cubicBezTo>
                  <a:lnTo>
                    <a:pt x="4015" y="4704"/>
                  </a:lnTo>
                  <a:lnTo>
                    <a:pt x="8922" y="4071"/>
                  </a:lnTo>
                  <a:lnTo>
                    <a:pt x="8922" y="4071"/>
                  </a:lnTo>
                  <a:cubicBezTo>
                    <a:pt x="7111" y="4874"/>
                    <a:pt x="5095" y="6658"/>
                    <a:pt x="4426" y="7800"/>
                  </a:cubicBezTo>
                  <a:cubicBezTo>
                    <a:pt x="4221" y="8157"/>
                    <a:pt x="4337" y="8621"/>
                    <a:pt x="4702" y="8835"/>
                  </a:cubicBezTo>
                  <a:cubicBezTo>
                    <a:pt x="4819" y="8902"/>
                    <a:pt x="4947" y="8934"/>
                    <a:pt x="5074" y="8934"/>
                  </a:cubicBezTo>
                  <a:cubicBezTo>
                    <a:pt x="5335" y="8934"/>
                    <a:pt x="5590" y="8799"/>
                    <a:pt x="5728" y="8558"/>
                  </a:cubicBezTo>
                  <a:cubicBezTo>
                    <a:pt x="6219" y="7720"/>
                    <a:pt x="7941" y="6194"/>
                    <a:pt x="9430" y="5489"/>
                  </a:cubicBezTo>
                  <a:lnTo>
                    <a:pt x="9930" y="8308"/>
                  </a:lnTo>
                  <a:cubicBezTo>
                    <a:pt x="9994" y="8675"/>
                    <a:pt x="10314" y="8935"/>
                    <a:pt x="10675" y="8935"/>
                  </a:cubicBezTo>
                  <a:cubicBezTo>
                    <a:pt x="10717" y="8935"/>
                    <a:pt x="10761" y="8932"/>
                    <a:pt x="10804" y="8924"/>
                  </a:cubicBezTo>
                  <a:cubicBezTo>
                    <a:pt x="11215" y="8853"/>
                    <a:pt x="11491" y="8460"/>
                    <a:pt x="11420" y="8050"/>
                  </a:cubicBezTo>
                  <a:lnTo>
                    <a:pt x="10108" y="619"/>
                  </a:lnTo>
                  <a:cubicBezTo>
                    <a:pt x="10045" y="253"/>
                    <a:pt x="9726" y="0"/>
                    <a:pt x="9367" y="0"/>
                  </a:cubicBezTo>
                  <a:close/>
                </a:path>
              </a:pathLst>
            </a:custGeom>
            <a:solidFill>
              <a:srgbClr val="D6E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46"/>
            <p:cNvSpPr/>
            <p:nvPr/>
          </p:nvSpPr>
          <p:spPr>
            <a:xfrm>
              <a:off x="2359750" y="3606028"/>
              <a:ext cx="88546" cy="53505"/>
            </a:xfrm>
            <a:custGeom>
              <a:avLst/>
              <a:gdLst/>
              <a:ahLst/>
              <a:cxnLst/>
              <a:rect l="l" t="t" r="r" b="b"/>
              <a:pathLst>
                <a:path w="3899" h="2356" extrusionOk="0">
                  <a:moveTo>
                    <a:pt x="2996" y="0"/>
                  </a:moveTo>
                  <a:cubicBezTo>
                    <a:pt x="2908" y="0"/>
                    <a:pt x="2818" y="15"/>
                    <a:pt x="2730" y="45"/>
                  </a:cubicBezTo>
                  <a:lnTo>
                    <a:pt x="625" y="813"/>
                  </a:lnTo>
                  <a:cubicBezTo>
                    <a:pt x="214" y="964"/>
                    <a:pt x="0" y="1419"/>
                    <a:pt x="152" y="1830"/>
                  </a:cubicBezTo>
                  <a:cubicBezTo>
                    <a:pt x="272" y="2154"/>
                    <a:pt x="575" y="2356"/>
                    <a:pt x="904" y="2356"/>
                  </a:cubicBezTo>
                  <a:cubicBezTo>
                    <a:pt x="991" y="2356"/>
                    <a:pt x="1081" y="2341"/>
                    <a:pt x="1169" y="2311"/>
                  </a:cubicBezTo>
                  <a:lnTo>
                    <a:pt x="3274" y="1544"/>
                  </a:lnTo>
                  <a:cubicBezTo>
                    <a:pt x="3684" y="1393"/>
                    <a:pt x="3899" y="938"/>
                    <a:pt x="3747" y="527"/>
                  </a:cubicBezTo>
                  <a:cubicBezTo>
                    <a:pt x="3628" y="198"/>
                    <a:pt x="3321" y="0"/>
                    <a:pt x="2996" y="0"/>
                  </a:cubicBezTo>
                  <a:close/>
                </a:path>
              </a:pathLst>
            </a:custGeom>
            <a:solidFill>
              <a:srgbClr val="4E56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46"/>
            <p:cNvSpPr/>
            <p:nvPr/>
          </p:nvSpPr>
          <p:spPr>
            <a:xfrm>
              <a:off x="2202529" y="3640684"/>
              <a:ext cx="104352" cy="35882"/>
            </a:xfrm>
            <a:custGeom>
              <a:avLst/>
              <a:gdLst/>
              <a:ahLst/>
              <a:cxnLst/>
              <a:rect l="l" t="t" r="r" b="b"/>
              <a:pathLst>
                <a:path w="4595" h="1580" extrusionOk="0">
                  <a:moveTo>
                    <a:pt x="803" y="0"/>
                  </a:moveTo>
                  <a:cubicBezTo>
                    <a:pt x="357" y="0"/>
                    <a:pt x="0" y="375"/>
                    <a:pt x="18" y="821"/>
                  </a:cubicBezTo>
                  <a:cubicBezTo>
                    <a:pt x="27" y="1249"/>
                    <a:pt x="393" y="1579"/>
                    <a:pt x="821" y="1579"/>
                  </a:cubicBezTo>
                  <a:lnTo>
                    <a:pt x="3810" y="1579"/>
                  </a:lnTo>
                  <a:cubicBezTo>
                    <a:pt x="4247" y="1579"/>
                    <a:pt x="4595" y="1231"/>
                    <a:pt x="4595" y="794"/>
                  </a:cubicBezTo>
                  <a:cubicBezTo>
                    <a:pt x="4595" y="357"/>
                    <a:pt x="4247" y="0"/>
                    <a:pt x="3810" y="0"/>
                  </a:cubicBezTo>
                  <a:close/>
                </a:path>
              </a:pathLst>
            </a:custGeom>
            <a:solidFill>
              <a:srgbClr val="4E56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6"/>
            <p:cNvSpPr/>
            <p:nvPr/>
          </p:nvSpPr>
          <p:spPr>
            <a:xfrm>
              <a:off x="2178707" y="3799108"/>
              <a:ext cx="153292" cy="39538"/>
            </a:xfrm>
            <a:custGeom>
              <a:avLst/>
              <a:gdLst/>
              <a:ahLst/>
              <a:cxnLst/>
              <a:rect l="l" t="t" r="r" b="b"/>
              <a:pathLst>
                <a:path w="6750" h="1741" extrusionOk="0">
                  <a:moveTo>
                    <a:pt x="1077" y="0"/>
                  </a:moveTo>
                  <a:cubicBezTo>
                    <a:pt x="474" y="0"/>
                    <a:pt x="1" y="625"/>
                    <a:pt x="300" y="1276"/>
                  </a:cubicBezTo>
                  <a:cubicBezTo>
                    <a:pt x="425" y="1562"/>
                    <a:pt x="719" y="1740"/>
                    <a:pt x="1040" y="1740"/>
                  </a:cubicBezTo>
                  <a:lnTo>
                    <a:pt x="5804" y="1740"/>
                  </a:lnTo>
                  <a:cubicBezTo>
                    <a:pt x="6090" y="1740"/>
                    <a:pt x="6357" y="1588"/>
                    <a:pt x="6473" y="1330"/>
                  </a:cubicBezTo>
                  <a:cubicBezTo>
                    <a:pt x="6750" y="750"/>
                    <a:pt x="6348" y="170"/>
                    <a:pt x="5795" y="152"/>
                  </a:cubicBezTo>
                  <a:lnTo>
                    <a:pt x="1103" y="1"/>
                  </a:lnTo>
                  <a:cubicBezTo>
                    <a:pt x="1094" y="0"/>
                    <a:pt x="1086" y="0"/>
                    <a:pt x="1077" y="0"/>
                  </a:cubicBezTo>
                  <a:close/>
                </a:path>
              </a:pathLst>
            </a:custGeom>
            <a:solidFill>
              <a:srgbClr val="FFC5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6"/>
            <p:cNvSpPr/>
            <p:nvPr/>
          </p:nvSpPr>
          <p:spPr>
            <a:xfrm>
              <a:off x="2115210" y="3599874"/>
              <a:ext cx="406623" cy="300567"/>
            </a:xfrm>
            <a:custGeom>
              <a:avLst/>
              <a:gdLst/>
              <a:ahLst/>
              <a:cxnLst/>
              <a:rect l="l" t="t" r="r" b="b"/>
              <a:pathLst>
                <a:path w="17905" h="13235" extrusionOk="0">
                  <a:moveTo>
                    <a:pt x="13776" y="531"/>
                  </a:moveTo>
                  <a:cubicBezTo>
                    <a:pt x="13993" y="531"/>
                    <a:pt x="14198" y="666"/>
                    <a:pt x="14274" y="887"/>
                  </a:cubicBezTo>
                  <a:cubicBezTo>
                    <a:pt x="14372" y="1164"/>
                    <a:pt x="14229" y="1467"/>
                    <a:pt x="13953" y="1574"/>
                  </a:cubicBezTo>
                  <a:lnTo>
                    <a:pt x="11847" y="2333"/>
                  </a:lnTo>
                  <a:cubicBezTo>
                    <a:pt x="11785" y="2357"/>
                    <a:pt x="11721" y="2368"/>
                    <a:pt x="11657" y="2368"/>
                  </a:cubicBezTo>
                  <a:cubicBezTo>
                    <a:pt x="11441" y="2368"/>
                    <a:pt x="11237" y="2234"/>
                    <a:pt x="11161" y="2020"/>
                  </a:cubicBezTo>
                  <a:cubicBezTo>
                    <a:pt x="11062" y="1735"/>
                    <a:pt x="11205" y="1432"/>
                    <a:pt x="11482" y="1333"/>
                  </a:cubicBezTo>
                  <a:lnTo>
                    <a:pt x="13587" y="566"/>
                  </a:lnTo>
                  <a:cubicBezTo>
                    <a:pt x="13649" y="542"/>
                    <a:pt x="13713" y="531"/>
                    <a:pt x="13776" y="531"/>
                  </a:cubicBezTo>
                  <a:close/>
                  <a:moveTo>
                    <a:pt x="6432" y="7962"/>
                  </a:moveTo>
                  <a:cubicBezTo>
                    <a:pt x="6548" y="8167"/>
                    <a:pt x="6638" y="8372"/>
                    <a:pt x="6709" y="8595"/>
                  </a:cubicBezTo>
                  <a:lnTo>
                    <a:pt x="6031" y="8577"/>
                  </a:lnTo>
                  <a:lnTo>
                    <a:pt x="6432" y="7962"/>
                  </a:lnTo>
                  <a:close/>
                  <a:moveTo>
                    <a:pt x="10911" y="5874"/>
                  </a:moveTo>
                  <a:lnTo>
                    <a:pt x="10911" y="5874"/>
                  </a:lnTo>
                  <a:cubicBezTo>
                    <a:pt x="9635" y="6686"/>
                    <a:pt x="8440" y="7783"/>
                    <a:pt x="7806" y="8631"/>
                  </a:cubicBezTo>
                  <a:lnTo>
                    <a:pt x="7253" y="8613"/>
                  </a:lnTo>
                  <a:cubicBezTo>
                    <a:pt x="7146" y="8212"/>
                    <a:pt x="6968" y="7828"/>
                    <a:pt x="6736" y="7489"/>
                  </a:cubicBezTo>
                  <a:lnTo>
                    <a:pt x="7494" y="6320"/>
                  </a:lnTo>
                  <a:lnTo>
                    <a:pt x="10911" y="5874"/>
                  </a:lnTo>
                  <a:close/>
                  <a:moveTo>
                    <a:pt x="13239" y="2368"/>
                  </a:moveTo>
                  <a:lnTo>
                    <a:pt x="14488" y="9460"/>
                  </a:lnTo>
                  <a:cubicBezTo>
                    <a:pt x="14533" y="9728"/>
                    <a:pt x="14354" y="9987"/>
                    <a:pt x="14087" y="10040"/>
                  </a:cubicBezTo>
                  <a:cubicBezTo>
                    <a:pt x="14059" y="10045"/>
                    <a:pt x="14032" y="10047"/>
                    <a:pt x="14005" y="10047"/>
                  </a:cubicBezTo>
                  <a:cubicBezTo>
                    <a:pt x="13768" y="10047"/>
                    <a:pt x="13556" y="9878"/>
                    <a:pt x="13516" y="9630"/>
                  </a:cubicBezTo>
                  <a:lnTo>
                    <a:pt x="13177" y="7730"/>
                  </a:lnTo>
                  <a:lnTo>
                    <a:pt x="13016" y="6820"/>
                  </a:lnTo>
                  <a:cubicBezTo>
                    <a:pt x="13007" y="6775"/>
                    <a:pt x="12989" y="6740"/>
                    <a:pt x="12972" y="6704"/>
                  </a:cubicBezTo>
                  <a:cubicBezTo>
                    <a:pt x="12916" y="6636"/>
                    <a:pt x="12836" y="6603"/>
                    <a:pt x="12756" y="6603"/>
                  </a:cubicBezTo>
                  <a:cubicBezTo>
                    <a:pt x="12720" y="6603"/>
                    <a:pt x="12684" y="6610"/>
                    <a:pt x="12650" y="6624"/>
                  </a:cubicBezTo>
                  <a:cubicBezTo>
                    <a:pt x="11508" y="7168"/>
                    <a:pt x="10206" y="8185"/>
                    <a:pt x="9403" y="9059"/>
                  </a:cubicBezTo>
                  <a:cubicBezTo>
                    <a:pt x="9102" y="8669"/>
                    <a:pt x="8691" y="8649"/>
                    <a:pt x="8521" y="8649"/>
                  </a:cubicBezTo>
                  <a:cubicBezTo>
                    <a:pt x="8502" y="8649"/>
                    <a:pt x="8485" y="8650"/>
                    <a:pt x="8473" y="8650"/>
                  </a:cubicBezTo>
                  <a:cubicBezTo>
                    <a:pt x="8462" y="8650"/>
                    <a:pt x="8454" y="8649"/>
                    <a:pt x="8449" y="8649"/>
                  </a:cubicBezTo>
                  <a:cubicBezTo>
                    <a:pt x="9305" y="7623"/>
                    <a:pt x="10866" y="6338"/>
                    <a:pt x="12347" y="5669"/>
                  </a:cubicBezTo>
                  <a:cubicBezTo>
                    <a:pt x="12472" y="5624"/>
                    <a:pt x="12525" y="5491"/>
                    <a:pt x="12490" y="5366"/>
                  </a:cubicBezTo>
                  <a:cubicBezTo>
                    <a:pt x="12465" y="5248"/>
                    <a:pt x="12352" y="5178"/>
                    <a:pt x="12234" y="5178"/>
                  </a:cubicBezTo>
                  <a:cubicBezTo>
                    <a:pt x="12227" y="5178"/>
                    <a:pt x="12220" y="5178"/>
                    <a:pt x="12213" y="5178"/>
                  </a:cubicBezTo>
                  <a:lnTo>
                    <a:pt x="7307" y="5821"/>
                  </a:lnTo>
                  <a:cubicBezTo>
                    <a:pt x="7235" y="5830"/>
                    <a:pt x="7173" y="5874"/>
                    <a:pt x="7128" y="5937"/>
                  </a:cubicBezTo>
                  <a:lnTo>
                    <a:pt x="5424" y="8551"/>
                  </a:lnTo>
                  <a:lnTo>
                    <a:pt x="4265" y="8515"/>
                  </a:lnTo>
                  <a:cubicBezTo>
                    <a:pt x="4470" y="8203"/>
                    <a:pt x="6084" y="5723"/>
                    <a:pt x="6281" y="5410"/>
                  </a:cubicBezTo>
                  <a:cubicBezTo>
                    <a:pt x="6325" y="5348"/>
                    <a:pt x="6334" y="5268"/>
                    <a:pt x="6308" y="5187"/>
                  </a:cubicBezTo>
                  <a:lnTo>
                    <a:pt x="5772" y="3617"/>
                  </a:lnTo>
                  <a:lnTo>
                    <a:pt x="6825" y="3617"/>
                  </a:lnTo>
                  <a:lnTo>
                    <a:pt x="7164" y="4625"/>
                  </a:lnTo>
                  <a:cubicBezTo>
                    <a:pt x="7204" y="4730"/>
                    <a:pt x="7303" y="4806"/>
                    <a:pt x="7415" y="4806"/>
                  </a:cubicBezTo>
                  <a:cubicBezTo>
                    <a:pt x="7426" y="4806"/>
                    <a:pt x="7438" y="4805"/>
                    <a:pt x="7449" y="4804"/>
                  </a:cubicBezTo>
                  <a:lnTo>
                    <a:pt x="12276" y="4170"/>
                  </a:lnTo>
                  <a:cubicBezTo>
                    <a:pt x="12418" y="4152"/>
                    <a:pt x="12525" y="4019"/>
                    <a:pt x="12499" y="3876"/>
                  </a:cubicBezTo>
                  <a:lnTo>
                    <a:pt x="12294" y="2716"/>
                  </a:lnTo>
                  <a:lnTo>
                    <a:pt x="13239" y="2368"/>
                  </a:lnTo>
                  <a:close/>
                  <a:moveTo>
                    <a:pt x="3868" y="9014"/>
                  </a:moveTo>
                  <a:cubicBezTo>
                    <a:pt x="3878" y="9014"/>
                    <a:pt x="3889" y="9014"/>
                    <a:pt x="3899" y="9014"/>
                  </a:cubicBezTo>
                  <a:lnTo>
                    <a:pt x="8582" y="9166"/>
                  </a:lnTo>
                  <a:cubicBezTo>
                    <a:pt x="8921" y="9175"/>
                    <a:pt x="9171" y="9487"/>
                    <a:pt x="9091" y="9844"/>
                  </a:cubicBezTo>
                  <a:cubicBezTo>
                    <a:pt x="9028" y="10085"/>
                    <a:pt x="8814" y="10246"/>
                    <a:pt x="8565" y="10246"/>
                  </a:cubicBezTo>
                  <a:lnTo>
                    <a:pt x="3890" y="10246"/>
                  </a:lnTo>
                  <a:cubicBezTo>
                    <a:pt x="3560" y="10246"/>
                    <a:pt x="3283" y="9996"/>
                    <a:pt x="3257" y="9666"/>
                  </a:cubicBezTo>
                  <a:cubicBezTo>
                    <a:pt x="3239" y="9310"/>
                    <a:pt x="3517" y="9014"/>
                    <a:pt x="3868" y="9014"/>
                  </a:cubicBezTo>
                  <a:close/>
                  <a:moveTo>
                    <a:pt x="3683" y="7790"/>
                  </a:moveTo>
                  <a:cubicBezTo>
                    <a:pt x="3816" y="7790"/>
                    <a:pt x="3951" y="7805"/>
                    <a:pt x="4086" y="7837"/>
                  </a:cubicBezTo>
                  <a:lnTo>
                    <a:pt x="3640" y="8524"/>
                  </a:lnTo>
                  <a:cubicBezTo>
                    <a:pt x="3149" y="8622"/>
                    <a:pt x="2748" y="9068"/>
                    <a:pt x="2748" y="9630"/>
                  </a:cubicBezTo>
                  <a:cubicBezTo>
                    <a:pt x="2748" y="10254"/>
                    <a:pt x="3248" y="10754"/>
                    <a:pt x="3872" y="10754"/>
                  </a:cubicBezTo>
                  <a:lnTo>
                    <a:pt x="4952" y="10754"/>
                  </a:lnTo>
                  <a:cubicBezTo>
                    <a:pt x="4630" y="11102"/>
                    <a:pt x="4175" y="11298"/>
                    <a:pt x="3685" y="11298"/>
                  </a:cubicBezTo>
                  <a:cubicBezTo>
                    <a:pt x="2712" y="11298"/>
                    <a:pt x="1927" y="10513"/>
                    <a:pt x="1927" y="9550"/>
                  </a:cubicBezTo>
                  <a:cubicBezTo>
                    <a:pt x="1927" y="8557"/>
                    <a:pt x="2743" y="7790"/>
                    <a:pt x="3683" y="7790"/>
                  </a:cubicBezTo>
                  <a:close/>
                  <a:moveTo>
                    <a:pt x="14756" y="8033"/>
                  </a:moveTo>
                  <a:cubicBezTo>
                    <a:pt x="15291" y="8345"/>
                    <a:pt x="15639" y="8916"/>
                    <a:pt x="15639" y="9559"/>
                  </a:cubicBezTo>
                  <a:cubicBezTo>
                    <a:pt x="15639" y="10522"/>
                    <a:pt x="14845" y="11307"/>
                    <a:pt x="13881" y="11307"/>
                  </a:cubicBezTo>
                  <a:cubicBezTo>
                    <a:pt x="12909" y="11307"/>
                    <a:pt x="12124" y="10522"/>
                    <a:pt x="12124" y="9559"/>
                  </a:cubicBezTo>
                  <a:cubicBezTo>
                    <a:pt x="12124" y="9032"/>
                    <a:pt x="12356" y="8551"/>
                    <a:pt x="12740" y="8220"/>
                  </a:cubicBezTo>
                  <a:lnTo>
                    <a:pt x="13007" y="9728"/>
                  </a:lnTo>
                  <a:cubicBezTo>
                    <a:pt x="13095" y="10221"/>
                    <a:pt x="13515" y="10565"/>
                    <a:pt x="13996" y="10565"/>
                  </a:cubicBezTo>
                  <a:cubicBezTo>
                    <a:pt x="14055" y="10565"/>
                    <a:pt x="14115" y="10560"/>
                    <a:pt x="14176" y="10549"/>
                  </a:cubicBezTo>
                  <a:cubicBezTo>
                    <a:pt x="14729" y="10451"/>
                    <a:pt x="15095" y="9933"/>
                    <a:pt x="14997" y="9380"/>
                  </a:cubicBezTo>
                  <a:lnTo>
                    <a:pt x="14756" y="8033"/>
                  </a:lnTo>
                  <a:close/>
                  <a:moveTo>
                    <a:pt x="3693" y="6368"/>
                  </a:moveTo>
                  <a:cubicBezTo>
                    <a:pt x="4089" y="6368"/>
                    <a:pt x="4494" y="6443"/>
                    <a:pt x="4889" y="6606"/>
                  </a:cubicBezTo>
                  <a:lnTo>
                    <a:pt x="4381" y="7382"/>
                  </a:lnTo>
                  <a:cubicBezTo>
                    <a:pt x="4147" y="7306"/>
                    <a:pt x="3912" y="7271"/>
                    <a:pt x="3683" y="7271"/>
                  </a:cubicBezTo>
                  <a:cubicBezTo>
                    <a:pt x="2477" y="7271"/>
                    <a:pt x="1419" y="8253"/>
                    <a:pt x="1419" y="9550"/>
                  </a:cubicBezTo>
                  <a:cubicBezTo>
                    <a:pt x="1419" y="10799"/>
                    <a:pt x="2436" y="11816"/>
                    <a:pt x="3685" y="11816"/>
                  </a:cubicBezTo>
                  <a:cubicBezTo>
                    <a:pt x="4470" y="11816"/>
                    <a:pt x="5192" y="11414"/>
                    <a:pt x="5603" y="10754"/>
                  </a:cubicBezTo>
                  <a:lnTo>
                    <a:pt x="6620" y="10754"/>
                  </a:lnTo>
                  <a:cubicBezTo>
                    <a:pt x="6129" y="11932"/>
                    <a:pt x="4969" y="12717"/>
                    <a:pt x="3685" y="12717"/>
                  </a:cubicBezTo>
                  <a:cubicBezTo>
                    <a:pt x="1936" y="12717"/>
                    <a:pt x="509" y="11298"/>
                    <a:pt x="509" y="9550"/>
                  </a:cubicBezTo>
                  <a:cubicBezTo>
                    <a:pt x="509" y="7711"/>
                    <a:pt x="2024" y="6368"/>
                    <a:pt x="3693" y="6368"/>
                  </a:cubicBezTo>
                  <a:close/>
                  <a:moveTo>
                    <a:pt x="13773" y="0"/>
                  </a:moveTo>
                  <a:cubicBezTo>
                    <a:pt x="13652" y="0"/>
                    <a:pt x="13529" y="21"/>
                    <a:pt x="13409" y="67"/>
                  </a:cubicBezTo>
                  <a:lnTo>
                    <a:pt x="11303" y="834"/>
                  </a:lnTo>
                  <a:cubicBezTo>
                    <a:pt x="10759" y="1030"/>
                    <a:pt x="10474" y="1637"/>
                    <a:pt x="10679" y="2181"/>
                  </a:cubicBezTo>
                  <a:cubicBezTo>
                    <a:pt x="10843" y="2607"/>
                    <a:pt x="11254" y="2874"/>
                    <a:pt x="11686" y="2874"/>
                  </a:cubicBezTo>
                  <a:cubicBezTo>
                    <a:pt x="11725" y="2874"/>
                    <a:pt x="11764" y="2872"/>
                    <a:pt x="11803" y="2868"/>
                  </a:cubicBezTo>
                  <a:lnTo>
                    <a:pt x="11955" y="3698"/>
                  </a:lnTo>
                  <a:lnTo>
                    <a:pt x="7574" y="4268"/>
                  </a:lnTo>
                  <a:lnTo>
                    <a:pt x="7360" y="3617"/>
                  </a:lnTo>
                  <a:lnTo>
                    <a:pt x="7637" y="3617"/>
                  </a:lnTo>
                  <a:cubicBezTo>
                    <a:pt x="8208" y="3617"/>
                    <a:pt x="8698" y="3171"/>
                    <a:pt x="8707" y="2600"/>
                  </a:cubicBezTo>
                  <a:cubicBezTo>
                    <a:pt x="8725" y="2011"/>
                    <a:pt x="8252" y="1530"/>
                    <a:pt x="7664" y="1530"/>
                  </a:cubicBezTo>
                  <a:lnTo>
                    <a:pt x="5763" y="1530"/>
                  </a:lnTo>
                  <a:cubicBezTo>
                    <a:pt x="5630" y="1530"/>
                    <a:pt x="5514" y="1619"/>
                    <a:pt x="5496" y="1753"/>
                  </a:cubicBezTo>
                  <a:cubicBezTo>
                    <a:pt x="5478" y="1904"/>
                    <a:pt x="5603" y="2038"/>
                    <a:pt x="5754" y="2038"/>
                  </a:cubicBezTo>
                  <a:lnTo>
                    <a:pt x="7646" y="2038"/>
                  </a:lnTo>
                  <a:cubicBezTo>
                    <a:pt x="7931" y="2038"/>
                    <a:pt x="8181" y="2261"/>
                    <a:pt x="8199" y="2547"/>
                  </a:cubicBezTo>
                  <a:cubicBezTo>
                    <a:pt x="8208" y="2850"/>
                    <a:pt x="7967" y="3109"/>
                    <a:pt x="7664" y="3109"/>
                  </a:cubicBezTo>
                  <a:lnTo>
                    <a:pt x="4443" y="3109"/>
                  </a:lnTo>
                  <a:cubicBezTo>
                    <a:pt x="4407" y="3109"/>
                    <a:pt x="4372" y="3091"/>
                    <a:pt x="4345" y="3064"/>
                  </a:cubicBezTo>
                  <a:cubicBezTo>
                    <a:pt x="3872" y="2618"/>
                    <a:pt x="4166" y="2047"/>
                    <a:pt x="4630" y="2029"/>
                  </a:cubicBezTo>
                  <a:cubicBezTo>
                    <a:pt x="4648" y="2029"/>
                    <a:pt x="4666" y="2020"/>
                    <a:pt x="4684" y="2011"/>
                  </a:cubicBezTo>
                  <a:cubicBezTo>
                    <a:pt x="4868" y="1761"/>
                    <a:pt x="4708" y="1526"/>
                    <a:pt x="4504" y="1526"/>
                  </a:cubicBezTo>
                  <a:cubicBezTo>
                    <a:pt x="4489" y="1526"/>
                    <a:pt x="4475" y="1527"/>
                    <a:pt x="4461" y="1530"/>
                  </a:cubicBezTo>
                  <a:cubicBezTo>
                    <a:pt x="3640" y="1672"/>
                    <a:pt x="3185" y="2725"/>
                    <a:pt x="4068" y="3546"/>
                  </a:cubicBezTo>
                  <a:cubicBezTo>
                    <a:pt x="4113" y="3590"/>
                    <a:pt x="4184" y="3617"/>
                    <a:pt x="4247" y="3617"/>
                  </a:cubicBezTo>
                  <a:lnTo>
                    <a:pt x="5228" y="3617"/>
                  </a:lnTo>
                  <a:lnTo>
                    <a:pt x="5781" y="5241"/>
                  </a:lnTo>
                  <a:lnTo>
                    <a:pt x="5175" y="6169"/>
                  </a:lnTo>
                  <a:cubicBezTo>
                    <a:pt x="4685" y="5953"/>
                    <a:pt x="4183" y="5854"/>
                    <a:pt x="3694" y="5854"/>
                  </a:cubicBezTo>
                  <a:cubicBezTo>
                    <a:pt x="1749" y="5854"/>
                    <a:pt x="0" y="7426"/>
                    <a:pt x="0" y="9550"/>
                  </a:cubicBezTo>
                  <a:cubicBezTo>
                    <a:pt x="0" y="11575"/>
                    <a:pt x="1651" y="13234"/>
                    <a:pt x="3685" y="13234"/>
                  </a:cubicBezTo>
                  <a:cubicBezTo>
                    <a:pt x="5299" y="13234"/>
                    <a:pt x="6664" y="12190"/>
                    <a:pt x="7164" y="10754"/>
                  </a:cubicBezTo>
                  <a:lnTo>
                    <a:pt x="8565" y="10754"/>
                  </a:lnTo>
                  <a:cubicBezTo>
                    <a:pt x="9180" y="10754"/>
                    <a:pt x="9671" y="10228"/>
                    <a:pt x="9608" y="9594"/>
                  </a:cubicBezTo>
                  <a:cubicBezTo>
                    <a:pt x="9787" y="9398"/>
                    <a:pt x="10001" y="9175"/>
                    <a:pt x="10242" y="8943"/>
                  </a:cubicBezTo>
                  <a:lnTo>
                    <a:pt x="10242" y="8943"/>
                  </a:lnTo>
                  <a:cubicBezTo>
                    <a:pt x="9876" y="11200"/>
                    <a:pt x="11616" y="13234"/>
                    <a:pt x="13881" y="13234"/>
                  </a:cubicBezTo>
                  <a:cubicBezTo>
                    <a:pt x="14586" y="13234"/>
                    <a:pt x="15264" y="13038"/>
                    <a:pt x="15853" y="12663"/>
                  </a:cubicBezTo>
                  <a:cubicBezTo>
                    <a:pt x="15960" y="12592"/>
                    <a:pt x="16014" y="12467"/>
                    <a:pt x="15969" y="12351"/>
                  </a:cubicBezTo>
                  <a:cubicBezTo>
                    <a:pt x="15927" y="12243"/>
                    <a:pt x="15828" y="12183"/>
                    <a:pt x="15727" y="12183"/>
                  </a:cubicBezTo>
                  <a:cubicBezTo>
                    <a:pt x="15678" y="12183"/>
                    <a:pt x="15629" y="12197"/>
                    <a:pt x="15585" y="12226"/>
                  </a:cubicBezTo>
                  <a:cubicBezTo>
                    <a:pt x="15077" y="12547"/>
                    <a:pt x="14488" y="12717"/>
                    <a:pt x="13881" y="12717"/>
                  </a:cubicBezTo>
                  <a:cubicBezTo>
                    <a:pt x="11624" y="12717"/>
                    <a:pt x="10090" y="10415"/>
                    <a:pt x="10946" y="8336"/>
                  </a:cubicBezTo>
                  <a:cubicBezTo>
                    <a:pt x="11455" y="7926"/>
                    <a:pt x="12026" y="7534"/>
                    <a:pt x="12570" y="7239"/>
                  </a:cubicBezTo>
                  <a:lnTo>
                    <a:pt x="12641" y="7641"/>
                  </a:lnTo>
                  <a:cubicBezTo>
                    <a:pt x="11999" y="8060"/>
                    <a:pt x="11607" y="8774"/>
                    <a:pt x="11607" y="9541"/>
                  </a:cubicBezTo>
                  <a:cubicBezTo>
                    <a:pt x="11607" y="10799"/>
                    <a:pt x="12633" y="11816"/>
                    <a:pt x="13881" y="11816"/>
                  </a:cubicBezTo>
                  <a:cubicBezTo>
                    <a:pt x="15130" y="11816"/>
                    <a:pt x="16156" y="10799"/>
                    <a:pt x="16156" y="9541"/>
                  </a:cubicBezTo>
                  <a:cubicBezTo>
                    <a:pt x="16156" y="8586"/>
                    <a:pt x="15541" y="7730"/>
                    <a:pt x="14649" y="7409"/>
                  </a:cubicBezTo>
                  <a:lnTo>
                    <a:pt x="14479" y="6427"/>
                  </a:lnTo>
                  <a:lnTo>
                    <a:pt x="14479" y="6427"/>
                  </a:lnTo>
                  <a:cubicBezTo>
                    <a:pt x="16781" y="6864"/>
                    <a:pt x="17825" y="9576"/>
                    <a:pt x="16424" y="11450"/>
                  </a:cubicBezTo>
                  <a:cubicBezTo>
                    <a:pt x="16335" y="11557"/>
                    <a:pt x="16362" y="11726"/>
                    <a:pt x="16478" y="11807"/>
                  </a:cubicBezTo>
                  <a:cubicBezTo>
                    <a:pt x="16521" y="11843"/>
                    <a:pt x="16574" y="11860"/>
                    <a:pt x="16628" y="11860"/>
                  </a:cubicBezTo>
                  <a:cubicBezTo>
                    <a:pt x="16707" y="11860"/>
                    <a:pt x="16786" y="11822"/>
                    <a:pt x="16834" y="11753"/>
                  </a:cubicBezTo>
                  <a:cubicBezTo>
                    <a:pt x="17905" y="10326"/>
                    <a:pt x="17798" y="8336"/>
                    <a:pt x="16585" y="7043"/>
                  </a:cubicBezTo>
                  <a:cubicBezTo>
                    <a:pt x="16005" y="6409"/>
                    <a:pt x="15229" y="6008"/>
                    <a:pt x="14381" y="5892"/>
                  </a:cubicBezTo>
                  <a:lnTo>
                    <a:pt x="13730" y="2181"/>
                  </a:lnTo>
                  <a:lnTo>
                    <a:pt x="14131" y="2038"/>
                  </a:lnTo>
                  <a:cubicBezTo>
                    <a:pt x="14675" y="1842"/>
                    <a:pt x="14961" y="1235"/>
                    <a:pt x="14756" y="691"/>
                  </a:cubicBezTo>
                  <a:cubicBezTo>
                    <a:pt x="14603" y="267"/>
                    <a:pt x="14201" y="0"/>
                    <a:pt x="13773" y="0"/>
                  </a:cubicBezTo>
                  <a:close/>
                </a:path>
              </a:pathLst>
            </a:custGeom>
            <a:solidFill>
              <a:srgbClr val="2222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0" name="Google Shape;790;p46"/>
          <p:cNvGrpSpPr/>
          <p:nvPr/>
        </p:nvGrpSpPr>
        <p:grpSpPr>
          <a:xfrm>
            <a:off x="6974896" y="1841914"/>
            <a:ext cx="507910" cy="420675"/>
            <a:chOff x="6629051" y="3585022"/>
            <a:chExt cx="398924" cy="330408"/>
          </a:xfrm>
        </p:grpSpPr>
        <p:sp>
          <p:nvSpPr>
            <p:cNvPr id="791" name="Google Shape;791;p46"/>
            <p:cNvSpPr/>
            <p:nvPr/>
          </p:nvSpPr>
          <p:spPr>
            <a:xfrm>
              <a:off x="6647900" y="3614953"/>
              <a:ext cx="120953" cy="120772"/>
            </a:xfrm>
            <a:custGeom>
              <a:avLst/>
              <a:gdLst/>
              <a:ahLst/>
              <a:cxnLst/>
              <a:rect l="l" t="t" r="r" b="b"/>
              <a:pathLst>
                <a:path w="5326" h="5318" extrusionOk="0">
                  <a:moveTo>
                    <a:pt x="644" y="0"/>
                  </a:moveTo>
                  <a:cubicBezTo>
                    <a:pt x="286" y="0"/>
                    <a:pt x="0" y="300"/>
                    <a:pt x="9" y="661"/>
                  </a:cubicBezTo>
                  <a:cubicBezTo>
                    <a:pt x="18" y="1535"/>
                    <a:pt x="205" y="3105"/>
                    <a:pt x="1213" y="4113"/>
                  </a:cubicBezTo>
                  <a:cubicBezTo>
                    <a:pt x="2221" y="5121"/>
                    <a:pt x="3791" y="5299"/>
                    <a:pt x="4666" y="5317"/>
                  </a:cubicBezTo>
                  <a:cubicBezTo>
                    <a:pt x="4671" y="5317"/>
                    <a:pt x="4676" y="5317"/>
                    <a:pt x="4681" y="5317"/>
                  </a:cubicBezTo>
                  <a:cubicBezTo>
                    <a:pt x="5040" y="5317"/>
                    <a:pt x="5326" y="5018"/>
                    <a:pt x="5326" y="4657"/>
                  </a:cubicBezTo>
                  <a:cubicBezTo>
                    <a:pt x="5308" y="3792"/>
                    <a:pt x="5129" y="2213"/>
                    <a:pt x="4112" y="1205"/>
                  </a:cubicBezTo>
                  <a:cubicBezTo>
                    <a:pt x="3104" y="197"/>
                    <a:pt x="1534" y="18"/>
                    <a:pt x="660" y="0"/>
                  </a:cubicBezTo>
                  <a:cubicBezTo>
                    <a:pt x="655" y="0"/>
                    <a:pt x="650" y="0"/>
                    <a:pt x="644" y="0"/>
                  </a:cubicBezTo>
                  <a:close/>
                </a:path>
              </a:pathLst>
            </a:custGeom>
            <a:solidFill>
              <a:srgbClr val="A5C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6"/>
            <p:cNvSpPr/>
            <p:nvPr/>
          </p:nvSpPr>
          <p:spPr>
            <a:xfrm>
              <a:off x="6686166" y="3653787"/>
              <a:ext cx="44398" cy="43240"/>
            </a:xfrm>
            <a:custGeom>
              <a:avLst/>
              <a:gdLst/>
              <a:ahLst/>
              <a:cxnLst/>
              <a:rect l="l" t="t" r="r" b="b"/>
              <a:pathLst>
                <a:path w="1955" h="1904" extrusionOk="0">
                  <a:moveTo>
                    <a:pt x="285" y="1"/>
                  </a:moveTo>
                  <a:cubicBezTo>
                    <a:pt x="220" y="1"/>
                    <a:pt x="153" y="25"/>
                    <a:pt x="99" y="75"/>
                  </a:cubicBezTo>
                  <a:cubicBezTo>
                    <a:pt x="1" y="173"/>
                    <a:pt x="1" y="333"/>
                    <a:pt x="99" y="440"/>
                  </a:cubicBezTo>
                  <a:lnTo>
                    <a:pt x="1491" y="1823"/>
                  </a:lnTo>
                  <a:cubicBezTo>
                    <a:pt x="1544" y="1877"/>
                    <a:pt x="1607" y="1903"/>
                    <a:pt x="1669" y="1903"/>
                  </a:cubicBezTo>
                  <a:cubicBezTo>
                    <a:pt x="1741" y="1903"/>
                    <a:pt x="1803" y="1877"/>
                    <a:pt x="1857" y="1823"/>
                  </a:cubicBezTo>
                  <a:cubicBezTo>
                    <a:pt x="1955" y="1725"/>
                    <a:pt x="1955" y="1564"/>
                    <a:pt x="1857" y="1457"/>
                  </a:cubicBezTo>
                  <a:lnTo>
                    <a:pt x="465" y="75"/>
                  </a:lnTo>
                  <a:cubicBezTo>
                    <a:pt x="416" y="25"/>
                    <a:pt x="351" y="1"/>
                    <a:pt x="285" y="1"/>
                  </a:cubicBezTo>
                  <a:close/>
                </a:path>
              </a:pathLst>
            </a:custGeom>
            <a:solidFill>
              <a:srgbClr val="D6E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46"/>
            <p:cNvSpPr/>
            <p:nvPr/>
          </p:nvSpPr>
          <p:spPr>
            <a:xfrm>
              <a:off x="6745326" y="3590540"/>
              <a:ext cx="93429" cy="158652"/>
            </a:xfrm>
            <a:custGeom>
              <a:avLst/>
              <a:gdLst/>
              <a:ahLst/>
              <a:cxnLst/>
              <a:rect l="l" t="t" r="r" b="b"/>
              <a:pathLst>
                <a:path w="4114" h="6986" extrusionOk="0">
                  <a:moveTo>
                    <a:pt x="2058" y="0"/>
                  </a:moveTo>
                  <a:cubicBezTo>
                    <a:pt x="1890" y="0"/>
                    <a:pt x="1723" y="67"/>
                    <a:pt x="1598" y="201"/>
                  </a:cubicBezTo>
                  <a:cubicBezTo>
                    <a:pt x="991" y="826"/>
                    <a:pt x="1" y="2066"/>
                    <a:pt x="1" y="3493"/>
                  </a:cubicBezTo>
                  <a:cubicBezTo>
                    <a:pt x="1" y="4920"/>
                    <a:pt x="991" y="6160"/>
                    <a:pt x="1598" y="6785"/>
                  </a:cubicBezTo>
                  <a:cubicBezTo>
                    <a:pt x="1723" y="6919"/>
                    <a:pt x="1890" y="6986"/>
                    <a:pt x="2058" y="6986"/>
                  </a:cubicBezTo>
                  <a:cubicBezTo>
                    <a:pt x="2227" y="6986"/>
                    <a:pt x="2396" y="6919"/>
                    <a:pt x="2526" y="6785"/>
                  </a:cubicBezTo>
                  <a:cubicBezTo>
                    <a:pt x="3132" y="6160"/>
                    <a:pt x="4114" y="4920"/>
                    <a:pt x="4114" y="3493"/>
                  </a:cubicBezTo>
                  <a:cubicBezTo>
                    <a:pt x="4114" y="2066"/>
                    <a:pt x="3132" y="826"/>
                    <a:pt x="2526" y="201"/>
                  </a:cubicBezTo>
                  <a:cubicBezTo>
                    <a:pt x="2396" y="67"/>
                    <a:pt x="2227" y="0"/>
                    <a:pt x="2058" y="0"/>
                  </a:cubicBezTo>
                  <a:close/>
                </a:path>
              </a:pathLst>
            </a:custGeom>
            <a:solidFill>
              <a:srgbClr val="D6EB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46"/>
            <p:cNvSpPr/>
            <p:nvPr/>
          </p:nvSpPr>
          <p:spPr>
            <a:xfrm>
              <a:off x="6786453" y="3641819"/>
              <a:ext cx="11582" cy="56253"/>
            </a:xfrm>
            <a:custGeom>
              <a:avLst/>
              <a:gdLst/>
              <a:ahLst/>
              <a:cxnLst/>
              <a:rect l="l" t="t" r="r" b="b"/>
              <a:pathLst>
                <a:path w="510" h="2477" extrusionOk="0">
                  <a:moveTo>
                    <a:pt x="267" y="0"/>
                  </a:moveTo>
                  <a:cubicBezTo>
                    <a:pt x="253" y="0"/>
                    <a:pt x="239" y="1"/>
                    <a:pt x="224" y="4"/>
                  </a:cubicBezTo>
                  <a:cubicBezTo>
                    <a:pt x="90" y="13"/>
                    <a:pt x="1" y="138"/>
                    <a:pt x="1" y="263"/>
                  </a:cubicBezTo>
                  <a:lnTo>
                    <a:pt x="1" y="2207"/>
                  </a:lnTo>
                  <a:cubicBezTo>
                    <a:pt x="1" y="2341"/>
                    <a:pt x="90" y="2457"/>
                    <a:pt x="224" y="2475"/>
                  </a:cubicBezTo>
                  <a:cubicBezTo>
                    <a:pt x="234" y="2476"/>
                    <a:pt x="244" y="2477"/>
                    <a:pt x="254" y="2477"/>
                  </a:cubicBezTo>
                  <a:cubicBezTo>
                    <a:pt x="400" y="2477"/>
                    <a:pt x="509" y="2358"/>
                    <a:pt x="509" y="2216"/>
                  </a:cubicBezTo>
                  <a:lnTo>
                    <a:pt x="509" y="254"/>
                  </a:lnTo>
                  <a:cubicBezTo>
                    <a:pt x="509" y="116"/>
                    <a:pt x="406" y="0"/>
                    <a:pt x="267" y="0"/>
                  </a:cubicBezTo>
                  <a:close/>
                </a:path>
              </a:pathLst>
            </a:custGeom>
            <a:solidFill>
              <a:srgbClr val="A5C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46"/>
            <p:cNvSpPr/>
            <p:nvPr/>
          </p:nvSpPr>
          <p:spPr>
            <a:xfrm>
              <a:off x="6635115" y="3694370"/>
              <a:ext cx="387387" cy="170007"/>
            </a:xfrm>
            <a:custGeom>
              <a:avLst/>
              <a:gdLst/>
              <a:ahLst/>
              <a:cxnLst/>
              <a:rect l="l" t="t" r="r" b="b"/>
              <a:pathLst>
                <a:path w="17058" h="7486" extrusionOk="0">
                  <a:moveTo>
                    <a:pt x="1660" y="0"/>
                  </a:moveTo>
                  <a:cubicBezTo>
                    <a:pt x="741" y="0"/>
                    <a:pt x="1" y="741"/>
                    <a:pt x="1" y="1660"/>
                  </a:cubicBezTo>
                  <a:lnTo>
                    <a:pt x="1" y="6834"/>
                  </a:lnTo>
                  <a:cubicBezTo>
                    <a:pt x="1" y="7191"/>
                    <a:pt x="295" y="7485"/>
                    <a:pt x="652" y="7485"/>
                  </a:cubicBezTo>
                  <a:lnTo>
                    <a:pt x="16416" y="7485"/>
                  </a:lnTo>
                  <a:cubicBezTo>
                    <a:pt x="16772" y="7485"/>
                    <a:pt x="17058" y="7191"/>
                    <a:pt x="17058" y="6834"/>
                  </a:cubicBezTo>
                  <a:lnTo>
                    <a:pt x="17058" y="4497"/>
                  </a:lnTo>
                  <a:cubicBezTo>
                    <a:pt x="17058" y="3997"/>
                    <a:pt x="16951" y="3506"/>
                    <a:pt x="16737" y="3060"/>
                  </a:cubicBezTo>
                  <a:lnTo>
                    <a:pt x="15747" y="946"/>
                  </a:lnTo>
                  <a:cubicBezTo>
                    <a:pt x="15470" y="375"/>
                    <a:pt x="14890" y="0"/>
                    <a:pt x="14248" y="0"/>
                  </a:cubicBezTo>
                  <a:close/>
                </a:path>
              </a:pathLst>
            </a:custGeom>
            <a:solidFill>
              <a:srgbClr val="FFC5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46"/>
            <p:cNvSpPr/>
            <p:nvPr/>
          </p:nvSpPr>
          <p:spPr>
            <a:xfrm>
              <a:off x="6635115" y="3694370"/>
              <a:ext cx="375033" cy="57752"/>
            </a:xfrm>
            <a:custGeom>
              <a:avLst/>
              <a:gdLst/>
              <a:ahLst/>
              <a:cxnLst/>
              <a:rect l="l" t="t" r="r" b="b"/>
              <a:pathLst>
                <a:path w="16514" h="2543" extrusionOk="0">
                  <a:moveTo>
                    <a:pt x="1660" y="0"/>
                  </a:moveTo>
                  <a:cubicBezTo>
                    <a:pt x="741" y="0"/>
                    <a:pt x="1" y="741"/>
                    <a:pt x="1" y="1660"/>
                  </a:cubicBezTo>
                  <a:lnTo>
                    <a:pt x="1" y="2543"/>
                  </a:lnTo>
                  <a:lnTo>
                    <a:pt x="16514" y="2543"/>
                  </a:lnTo>
                  <a:lnTo>
                    <a:pt x="15764" y="946"/>
                  </a:lnTo>
                  <a:cubicBezTo>
                    <a:pt x="15488" y="375"/>
                    <a:pt x="14908" y="0"/>
                    <a:pt x="14266" y="0"/>
                  </a:cubicBezTo>
                  <a:close/>
                </a:path>
              </a:pathLst>
            </a:custGeom>
            <a:solidFill>
              <a:srgbClr val="2E95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46"/>
            <p:cNvSpPr/>
            <p:nvPr/>
          </p:nvSpPr>
          <p:spPr>
            <a:xfrm>
              <a:off x="6635115" y="3831515"/>
              <a:ext cx="32861" cy="32861"/>
            </a:xfrm>
            <a:custGeom>
              <a:avLst/>
              <a:gdLst/>
              <a:ahLst/>
              <a:cxnLst/>
              <a:rect l="l" t="t" r="r" b="b"/>
              <a:pathLst>
                <a:path w="1447" h="1447" extrusionOk="0">
                  <a:moveTo>
                    <a:pt x="1" y="1"/>
                  </a:moveTo>
                  <a:lnTo>
                    <a:pt x="1" y="795"/>
                  </a:lnTo>
                  <a:cubicBezTo>
                    <a:pt x="1" y="1152"/>
                    <a:pt x="295" y="1446"/>
                    <a:pt x="652" y="1446"/>
                  </a:cubicBezTo>
                  <a:lnTo>
                    <a:pt x="1446" y="1446"/>
                  </a:lnTo>
                  <a:lnTo>
                    <a:pt x="1446" y="393"/>
                  </a:lnTo>
                  <a:cubicBezTo>
                    <a:pt x="1446" y="179"/>
                    <a:pt x="1277" y="1"/>
                    <a:pt x="1062" y="1"/>
                  </a:cubicBezTo>
                  <a:close/>
                </a:path>
              </a:pathLst>
            </a:custGeom>
            <a:solidFill>
              <a:srgbClr val="FF63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46"/>
            <p:cNvSpPr/>
            <p:nvPr/>
          </p:nvSpPr>
          <p:spPr>
            <a:xfrm>
              <a:off x="6989866" y="3831515"/>
              <a:ext cx="32634" cy="32861"/>
            </a:xfrm>
            <a:custGeom>
              <a:avLst/>
              <a:gdLst/>
              <a:ahLst/>
              <a:cxnLst/>
              <a:rect l="l" t="t" r="r" b="b"/>
              <a:pathLst>
                <a:path w="1437" h="1447" extrusionOk="0">
                  <a:moveTo>
                    <a:pt x="384" y="1"/>
                  </a:moveTo>
                  <a:cubicBezTo>
                    <a:pt x="170" y="1"/>
                    <a:pt x="1" y="179"/>
                    <a:pt x="1" y="393"/>
                  </a:cubicBezTo>
                  <a:lnTo>
                    <a:pt x="1" y="1446"/>
                  </a:lnTo>
                  <a:lnTo>
                    <a:pt x="795" y="1446"/>
                  </a:lnTo>
                  <a:cubicBezTo>
                    <a:pt x="1151" y="1446"/>
                    <a:pt x="1437" y="1152"/>
                    <a:pt x="1437" y="795"/>
                  </a:cubicBezTo>
                  <a:lnTo>
                    <a:pt x="1437" y="1"/>
                  </a:lnTo>
                  <a:close/>
                </a:path>
              </a:pathLst>
            </a:custGeom>
            <a:solidFill>
              <a:srgbClr val="FF63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46"/>
            <p:cNvSpPr/>
            <p:nvPr/>
          </p:nvSpPr>
          <p:spPr>
            <a:xfrm>
              <a:off x="6935975" y="3729411"/>
              <a:ext cx="83300" cy="45216"/>
            </a:xfrm>
            <a:custGeom>
              <a:avLst/>
              <a:gdLst/>
              <a:ahLst/>
              <a:cxnLst/>
              <a:rect l="l" t="t" r="r" b="b"/>
              <a:pathLst>
                <a:path w="3668" h="1991" extrusionOk="0">
                  <a:moveTo>
                    <a:pt x="447" y="1"/>
                  </a:moveTo>
                  <a:cubicBezTo>
                    <a:pt x="206" y="1"/>
                    <a:pt x="1" y="206"/>
                    <a:pt x="1" y="447"/>
                  </a:cubicBezTo>
                  <a:lnTo>
                    <a:pt x="1" y="1544"/>
                  </a:lnTo>
                  <a:cubicBezTo>
                    <a:pt x="1" y="1794"/>
                    <a:pt x="206" y="1990"/>
                    <a:pt x="447" y="1990"/>
                  </a:cubicBezTo>
                  <a:lnTo>
                    <a:pt x="3667" y="1990"/>
                  </a:lnTo>
                  <a:cubicBezTo>
                    <a:pt x="3614" y="1830"/>
                    <a:pt x="3560" y="1678"/>
                    <a:pt x="3489" y="1526"/>
                  </a:cubicBezTo>
                  <a:lnTo>
                    <a:pt x="2766" y="1"/>
                  </a:lnTo>
                  <a:close/>
                </a:path>
              </a:pathLst>
            </a:custGeom>
            <a:solidFill>
              <a:srgbClr val="81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46"/>
            <p:cNvSpPr/>
            <p:nvPr/>
          </p:nvSpPr>
          <p:spPr>
            <a:xfrm>
              <a:off x="6802873" y="3729411"/>
              <a:ext cx="85730" cy="45216"/>
            </a:xfrm>
            <a:custGeom>
              <a:avLst/>
              <a:gdLst/>
              <a:ahLst/>
              <a:cxnLst/>
              <a:rect l="l" t="t" r="r" b="b"/>
              <a:pathLst>
                <a:path w="3775" h="1991" extrusionOk="0">
                  <a:moveTo>
                    <a:pt x="438" y="1"/>
                  </a:moveTo>
                  <a:cubicBezTo>
                    <a:pt x="197" y="1"/>
                    <a:pt x="0" y="206"/>
                    <a:pt x="0" y="447"/>
                  </a:cubicBezTo>
                  <a:lnTo>
                    <a:pt x="0" y="1553"/>
                  </a:lnTo>
                  <a:cubicBezTo>
                    <a:pt x="0" y="1794"/>
                    <a:pt x="197" y="1990"/>
                    <a:pt x="438" y="1990"/>
                  </a:cubicBezTo>
                  <a:lnTo>
                    <a:pt x="3328" y="1990"/>
                  </a:lnTo>
                  <a:cubicBezTo>
                    <a:pt x="3569" y="1990"/>
                    <a:pt x="3774" y="1794"/>
                    <a:pt x="3774" y="1553"/>
                  </a:cubicBezTo>
                  <a:lnTo>
                    <a:pt x="3774" y="447"/>
                  </a:lnTo>
                  <a:cubicBezTo>
                    <a:pt x="3774" y="206"/>
                    <a:pt x="3569" y="1"/>
                    <a:pt x="3328" y="1"/>
                  </a:cubicBezTo>
                  <a:close/>
                </a:path>
              </a:pathLst>
            </a:custGeom>
            <a:solidFill>
              <a:srgbClr val="81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46"/>
            <p:cNvSpPr/>
            <p:nvPr/>
          </p:nvSpPr>
          <p:spPr>
            <a:xfrm>
              <a:off x="6669565" y="3729411"/>
              <a:ext cx="85730" cy="45216"/>
            </a:xfrm>
            <a:custGeom>
              <a:avLst/>
              <a:gdLst/>
              <a:ahLst/>
              <a:cxnLst/>
              <a:rect l="l" t="t" r="r" b="b"/>
              <a:pathLst>
                <a:path w="3775" h="1991" extrusionOk="0">
                  <a:moveTo>
                    <a:pt x="446" y="1"/>
                  </a:moveTo>
                  <a:cubicBezTo>
                    <a:pt x="197" y="1"/>
                    <a:pt x="0" y="206"/>
                    <a:pt x="0" y="447"/>
                  </a:cubicBezTo>
                  <a:lnTo>
                    <a:pt x="0" y="1553"/>
                  </a:lnTo>
                  <a:cubicBezTo>
                    <a:pt x="0" y="1794"/>
                    <a:pt x="197" y="1990"/>
                    <a:pt x="446" y="1990"/>
                  </a:cubicBezTo>
                  <a:lnTo>
                    <a:pt x="3328" y="1990"/>
                  </a:lnTo>
                  <a:cubicBezTo>
                    <a:pt x="3578" y="1990"/>
                    <a:pt x="3774" y="1794"/>
                    <a:pt x="3774" y="1553"/>
                  </a:cubicBezTo>
                  <a:lnTo>
                    <a:pt x="3774" y="447"/>
                  </a:lnTo>
                  <a:cubicBezTo>
                    <a:pt x="3774" y="206"/>
                    <a:pt x="3578" y="1"/>
                    <a:pt x="3328" y="1"/>
                  </a:cubicBezTo>
                  <a:close/>
                </a:path>
              </a:pathLst>
            </a:custGeom>
            <a:solidFill>
              <a:srgbClr val="81CC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46"/>
            <p:cNvSpPr/>
            <p:nvPr/>
          </p:nvSpPr>
          <p:spPr>
            <a:xfrm>
              <a:off x="6661662" y="3819365"/>
              <a:ext cx="102331" cy="90181"/>
            </a:xfrm>
            <a:custGeom>
              <a:avLst/>
              <a:gdLst/>
              <a:ahLst/>
              <a:cxnLst/>
              <a:rect l="l" t="t" r="r" b="b"/>
              <a:pathLst>
                <a:path w="4506" h="3971" extrusionOk="0">
                  <a:moveTo>
                    <a:pt x="2251" y="1"/>
                  </a:moveTo>
                  <a:cubicBezTo>
                    <a:pt x="1998" y="1"/>
                    <a:pt x="1740" y="50"/>
                    <a:pt x="1490" y="152"/>
                  </a:cubicBezTo>
                  <a:cubicBezTo>
                    <a:pt x="482" y="572"/>
                    <a:pt x="1" y="1731"/>
                    <a:pt x="420" y="2748"/>
                  </a:cubicBezTo>
                  <a:cubicBezTo>
                    <a:pt x="736" y="3509"/>
                    <a:pt x="1475" y="3970"/>
                    <a:pt x="2255" y="3970"/>
                  </a:cubicBezTo>
                  <a:cubicBezTo>
                    <a:pt x="2509" y="3970"/>
                    <a:pt x="2766" y="3922"/>
                    <a:pt x="3016" y="3819"/>
                  </a:cubicBezTo>
                  <a:cubicBezTo>
                    <a:pt x="4024" y="3400"/>
                    <a:pt x="4506" y="2240"/>
                    <a:pt x="4086" y="1223"/>
                  </a:cubicBezTo>
                  <a:cubicBezTo>
                    <a:pt x="3770" y="462"/>
                    <a:pt x="3031" y="1"/>
                    <a:pt x="2251" y="1"/>
                  </a:cubicBezTo>
                  <a:close/>
                </a:path>
              </a:pathLst>
            </a:custGeom>
            <a:solidFill>
              <a:srgbClr val="4E56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46"/>
            <p:cNvSpPr/>
            <p:nvPr/>
          </p:nvSpPr>
          <p:spPr>
            <a:xfrm>
              <a:off x="6693865" y="3847367"/>
              <a:ext cx="37517" cy="34179"/>
            </a:xfrm>
            <a:custGeom>
              <a:avLst/>
              <a:gdLst/>
              <a:ahLst/>
              <a:cxnLst/>
              <a:rect l="l" t="t" r="r" b="b"/>
              <a:pathLst>
                <a:path w="1652" h="1505" extrusionOk="0">
                  <a:moveTo>
                    <a:pt x="826" y="1"/>
                  </a:moveTo>
                  <a:cubicBezTo>
                    <a:pt x="634" y="1"/>
                    <a:pt x="443" y="75"/>
                    <a:pt x="295" y="222"/>
                  </a:cubicBezTo>
                  <a:cubicBezTo>
                    <a:pt x="1" y="516"/>
                    <a:pt x="1" y="989"/>
                    <a:pt x="295" y="1283"/>
                  </a:cubicBezTo>
                  <a:cubicBezTo>
                    <a:pt x="443" y="1431"/>
                    <a:pt x="634" y="1504"/>
                    <a:pt x="826" y="1504"/>
                  </a:cubicBezTo>
                  <a:cubicBezTo>
                    <a:pt x="1018" y="1504"/>
                    <a:pt x="1210" y="1431"/>
                    <a:pt x="1357" y="1283"/>
                  </a:cubicBezTo>
                  <a:cubicBezTo>
                    <a:pt x="1651" y="989"/>
                    <a:pt x="1651" y="516"/>
                    <a:pt x="1357" y="222"/>
                  </a:cubicBezTo>
                  <a:cubicBezTo>
                    <a:pt x="1210" y="75"/>
                    <a:pt x="1018" y="1"/>
                    <a:pt x="826" y="1"/>
                  </a:cubicBezTo>
                  <a:close/>
                </a:path>
              </a:pathLst>
            </a:custGeom>
            <a:solidFill>
              <a:srgbClr val="2E95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46"/>
            <p:cNvSpPr/>
            <p:nvPr/>
          </p:nvSpPr>
          <p:spPr>
            <a:xfrm>
              <a:off x="6897482" y="3819138"/>
              <a:ext cx="94633" cy="90227"/>
            </a:xfrm>
            <a:custGeom>
              <a:avLst/>
              <a:gdLst/>
              <a:ahLst/>
              <a:cxnLst/>
              <a:rect l="l" t="t" r="r" b="b"/>
              <a:pathLst>
                <a:path w="4167" h="3973" extrusionOk="0">
                  <a:moveTo>
                    <a:pt x="2088" y="1"/>
                  </a:moveTo>
                  <a:cubicBezTo>
                    <a:pt x="2023" y="1"/>
                    <a:pt x="1958" y="4"/>
                    <a:pt x="1892" y="11"/>
                  </a:cubicBezTo>
                  <a:cubicBezTo>
                    <a:pt x="804" y="127"/>
                    <a:pt x="1" y="1090"/>
                    <a:pt x="117" y="2187"/>
                  </a:cubicBezTo>
                  <a:cubicBezTo>
                    <a:pt x="217" y="3210"/>
                    <a:pt x="1081" y="3972"/>
                    <a:pt x="2088" y="3972"/>
                  </a:cubicBezTo>
                  <a:cubicBezTo>
                    <a:pt x="2153" y="3972"/>
                    <a:pt x="2218" y="3969"/>
                    <a:pt x="2284" y="3963"/>
                  </a:cubicBezTo>
                  <a:cubicBezTo>
                    <a:pt x="3373" y="3856"/>
                    <a:pt x="4167" y="2883"/>
                    <a:pt x="4060" y="1795"/>
                  </a:cubicBezTo>
                  <a:cubicBezTo>
                    <a:pt x="3959" y="764"/>
                    <a:pt x="3095" y="1"/>
                    <a:pt x="2088" y="1"/>
                  </a:cubicBezTo>
                  <a:close/>
                </a:path>
              </a:pathLst>
            </a:custGeom>
            <a:solidFill>
              <a:srgbClr val="4E56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46"/>
            <p:cNvSpPr/>
            <p:nvPr/>
          </p:nvSpPr>
          <p:spPr>
            <a:xfrm>
              <a:off x="6925438" y="3847412"/>
              <a:ext cx="38721" cy="34065"/>
            </a:xfrm>
            <a:custGeom>
              <a:avLst/>
              <a:gdLst/>
              <a:ahLst/>
              <a:cxnLst/>
              <a:rect l="l" t="t" r="r" b="b"/>
              <a:pathLst>
                <a:path w="1705" h="1500" extrusionOk="0">
                  <a:moveTo>
                    <a:pt x="859" y="0"/>
                  </a:moveTo>
                  <a:cubicBezTo>
                    <a:pt x="763" y="0"/>
                    <a:pt x="665" y="19"/>
                    <a:pt x="572" y="59"/>
                  </a:cubicBezTo>
                  <a:cubicBezTo>
                    <a:pt x="188" y="211"/>
                    <a:pt x="1" y="657"/>
                    <a:pt x="161" y="1032"/>
                  </a:cubicBezTo>
                  <a:cubicBezTo>
                    <a:pt x="283" y="1322"/>
                    <a:pt x="562" y="1500"/>
                    <a:pt x="857" y="1500"/>
                  </a:cubicBezTo>
                  <a:cubicBezTo>
                    <a:pt x="952" y="1500"/>
                    <a:pt x="1049" y="1481"/>
                    <a:pt x="1143" y="1442"/>
                  </a:cubicBezTo>
                  <a:cubicBezTo>
                    <a:pt x="1526" y="1281"/>
                    <a:pt x="1705" y="844"/>
                    <a:pt x="1544" y="461"/>
                  </a:cubicBezTo>
                  <a:cubicBezTo>
                    <a:pt x="1430" y="173"/>
                    <a:pt x="1150" y="0"/>
                    <a:pt x="859" y="0"/>
                  </a:cubicBezTo>
                  <a:close/>
                </a:path>
              </a:pathLst>
            </a:custGeom>
            <a:solidFill>
              <a:srgbClr val="2E95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6"/>
            <p:cNvSpPr/>
            <p:nvPr/>
          </p:nvSpPr>
          <p:spPr>
            <a:xfrm>
              <a:off x="6784841" y="3809646"/>
              <a:ext cx="88160" cy="54731"/>
            </a:xfrm>
            <a:custGeom>
              <a:avLst/>
              <a:gdLst/>
              <a:ahLst/>
              <a:cxnLst/>
              <a:rect l="l" t="t" r="r" b="b"/>
              <a:pathLst>
                <a:path w="3882" h="2410" extrusionOk="0">
                  <a:moveTo>
                    <a:pt x="652" y="0"/>
                  </a:moveTo>
                  <a:cubicBezTo>
                    <a:pt x="286" y="0"/>
                    <a:pt x="1" y="295"/>
                    <a:pt x="1" y="652"/>
                  </a:cubicBezTo>
                  <a:lnTo>
                    <a:pt x="1" y="2409"/>
                  </a:lnTo>
                  <a:lnTo>
                    <a:pt x="3881" y="2409"/>
                  </a:lnTo>
                  <a:lnTo>
                    <a:pt x="3881" y="652"/>
                  </a:lnTo>
                  <a:cubicBezTo>
                    <a:pt x="3881" y="295"/>
                    <a:pt x="3587" y="0"/>
                    <a:pt x="3230" y="0"/>
                  </a:cubicBezTo>
                  <a:close/>
                </a:path>
              </a:pathLst>
            </a:custGeom>
            <a:solidFill>
              <a:srgbClr val="FFC5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6"/>
            <p:cNvSpPr/>
            <p:nvPr/>
          </p:nvSpPr>
          <p:spPr>
            <a:xfrm>
              <a:off x="6809345" y="3831515"/>
              <a:ext cx="38721" cy="11786"/>
            </a:xfrm>
            <a:custGeom>
              <a:avLst/>
              <a:gdLst/>
              <a:ahLst/>
              <a:cxnLst/>
              <a:rect l="l" t="t" r="r" b="b"/>
              <a:pathLst>
                <a:path w="1705" h="519" extrusionOk="0">
                  <a:moveTo>
                    <a:pt x="278" y="1"/>
                  </a:moveTo>
                  <a:cubicBezTo>
                    <a:pt x="126" y="1"/>
                    <a:pt x="1" y="135"/>
                    <a:pt x="19" y="295"/>
                  </a:cubicBezTo>
                  <a:cubicBezTo>
                    <a:pt x="37" y="420"/>
                    <a:pt x="153" y="518"/>
                    <a:pt x="286" y="518"/>
                  </a:cubicBezTo>
                  <a:lnTo>
                    <a:pt x="1428" y="518"/>
                  </a:lnTo>
                  <a:cubicBezTo>
                    <a:pt x="1580" y="518"/>
                    <a:pt x="1705" y="385"/>
                    <a:pt x="1687" y="224"/>
                  </a:cubicBezTo>
                  <a:cubicBezTo>
                    <a:pt x="1669" y="99"/>
                    <a:pt x="1553" y="1"/>
                    <a:pt x="1419" y="1"/>
                  </a:cubicBezTo>
                  <a:close/>
                </a:path>
              </a:pathLst>
            </a:custGeom>
            <a:solidFill>
              <a:srgbClr val="FBF1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6"/>
            <p:cNvSpPr/>
            <p:nvPr/>
          </p:nvSpPr>
          <p:spPr>
            <a:xfrm>
              <a:off x="6629051" y="3585022"/>
              <a:ext cx="398924" cy="330408"/>
            </a:xfrm>
            <a:custGeom>
              <a:avLst/>
              <a:gdLst/>
              <a:ahLst/>
              <a:cxnLst/>
              <a:rect l="l" t="t" r="r" b="b"/>
              <a:pathLst>
                <a:path w="17566" h="14549" extrusionOk="0">
                  <a:moveTo>
                    <a:pt x="7181" y="511"/>
                  </a:moveTo>
                  <a:cubicBezTo>
                    <a:pt x="7282" y="511"/>
                    <a:pt x="7382" y="551"/>
                    <a:pt x="7458" y="631"/>
                  </a:cubicBezTo>
                  <a:cubicBezTo>
                    <a:pt x="8029" y="1220"/>
                    <a:pt x="8975" y="2407"/>
                    <a:pt x="8975" y="3745"/>
                  </a:cubicBezTo>
                  <a:cubicBezTo>
                    <a:pt x="8975" y="4013"/>
                    <a:pt x="8939" y="4298"/>
                    <a:pt x="8859" y="4575"/>
                  </a:cubicBezTo>
                  <a:lnTo>
                    <a:pt x="5496" y="4575"/>
                  </a:lnTo>
                  <a:cubicBezTo>
                    <a:pt x="5424" y="4298"/>
                    <a:pt x="5380" y="4013"/>
                    <a:pt x="5380" y="3745"/>
                  </a:cubicBezTo>
                  <a:cubicBezTo>
                    <a:pt x="5380" y="2407"/>
                    <a:pt x="6334" y="1220"/>
                    <a:pt x="6896" y="631"/>
                  </a:cubicBezTo>
                  <a:cubicBezTo>
                    <a:pt x="6976" y="551"/>
                    <a:pt x="7079" y="511"/>
                    <a:pt x="7181" y="511"/>
                  </a:cubicBezTo>
                  <a:close/>
                  <a:moveTo>
                    <a:pt x="14524" y="5092"/>
                  </a:moveTo>
                  <a:cubicBezTo>
                    <a:pt x="15068" y="5092"/>
                    <a:pt x="15559" y="5404"/>
                    <a:pt x="15790" y="5895"/>
                  </a:cubicBezTo>
                  <a:lnTo>
                    <a:pt x="15898" y="6118"/>
                  </a:lnTo>
                  <a:lnTo>
                    <a:pt x="13774" y="6118"/>
                  </a:lnTo>
                  <a:cubicBezTo>
                    <a:pt x="13498" y="6118"/>
                    <a:pt x="13275" y="6341"/>
                    <a:pt x="13275" y="6617"/>
                  </a:cubicBezTo>
                  <a:lnTo>
                    <a:pt x="13275" y="7117"/>
                  </a:lnTo>
                  <a:lnTo>
                    <a:pt x="11696" y="7117"/>
                  </a:lnTo>
                  <a:lnTo>
                    <a:pt x="11696" y="6617"/>
                  </a:lnTo>
                  <a:cubicBezTo>
                    <a:pt x="11696" y="6341"/>
                    <a:pt x="11473" y="6118"/>
                    <a:pt x="11205" y="6118"/>
                  </a:cubicBezTo>
                  <a:lnTo>
                    <a:pt x="7904" y="6118"/>
                  </a:lnTo>
                  <a:cubicBezTo>
                    <a:pt x="7637" y="6118"/>
                    <a:pt x="7414" y="6341"/>
                    <a:pt x="7414" y="6617"/>
                  </a:cubicBezTo>
                  <a:lnTo>
                    <a:pt x="7414" y="7117"/>
                  </a:lnTo>
                  <a:lnTo>
                    <a:pt x="5835" y="7117"/>
                  </a:lnTo>
                  <a:lnTo>
                    <a:pt x="5835" y="6617"/>
                  </a:lnTo>
                  <a:cubicBezTo>
                    <a:pt x="5835" y="6341"/>
                    <a:pt x="5612" y="6118"/>
                    <a:pt x="5335" y="6118"/>
                  </a:cubicBezTo>
                  <a:lnTo>
                    <a:pt x="2239" y="6118"/>
                  </a:lnTo>
                  <a:cubicBezTo>
                    <a:pt x="1856" y="6118"/>
                    <a:pt x="1544" y="6439"/>
                    <a:pt x="1544" y="6823"/>
                  </a:cubicBezTo>
                  <a:lnTo>
                    <a:pt x="1544" y="7117"/>
                  </a:lnTo>
                  <a:lnTo>
                    <a:pt x="544" y="7117"/>
                  </a:lnTo>
                  <a:lnTo>
                    <a:pt x="544" y="6493"/>
                  </a:lnTo>
                  <a:cubicBezTo>
                    <a:pt x="544" y="5716"/>
                    <a:pt x="1169" y="5092"/>
                    <a:pt x="1945" y="5092"/>
                  </a:cubicBezTo>
                  <a:close/>
                  <a:moveTo>
                    <a:pt x="5130" y="6635"/>
                  </a:moveTo>
                  <a:cubicBezTo>
                    <a:pt x="5237" y="6635"/>
                    <a:pt x="5317" y="6724"/>
                    <a:pt x="5317" y="6823"/>
                  </a:cubicBezTo>
                  <a:lnTo>
                    <a:pt x="5317" y="7920"/>
                  </a:lnTo>
                  <a:cubicBezTo>
                    <a:pt x="5317" y="8027"/>
                    <a:pt x="5237" y="8107"/>
                    <a:pt x="5130" y="8107"/>
                  </a:cubicBezTo>
                  <a:lnTo>
                    <a:pt x="2239" y="8107"/>
                  </a:lnTo>
                  <a:cubicBezTo>
                    <a:pt x="2141" y="8107"/>
                    <a:pt x="2052" y="8027"/>
                    <a:pt x="2052" y="7920"/>
                  </a:cubicBezTo>
                  <a:lnTo>
                    <a:pt x="2052" y="6823"/>
                  </a:lnTo>
                  <a:cubicBezTo>
                    <a:pt x="2052" y="6716"/>
                    <a:pt x="2141" y="6635"/>
                    <a:pt x="2239" y="6635"/>
                  </a:cubicBezTo>
                  <a:close/>
                  <a:moveTo>
                    <a:pt x="11000" y="6635"/>
                  </a:moveTo>
                  <a:cubicBezTo>
                    <a:pt x="11098" y="6635"/>
                    <a:pt x="11187" y="6724"/>
                    <a:pt x="11187" y="6823"/>
                  </a:cubicBezTo>
                  <a:lnTo>
                    <a:pt x="11187" y="7920"/>
                  </a:lnTo>
                  <a:cubicBezTo>
                    <a:pt x="11187" y="8027"/>
                    <a:pt x="11098" y="8107"/>
                    <a:pt x="11000" y="8107"/>
                  </a:cubicBezTo>
                  <a:lnTo>
                    <a:pt x="8109" y="8107"/>
                  </a:lnTo>
                  <a:cubicBezTo>
                    <a:pt x="8011" y="8107"/>
                    <a:pt x="7922" y="8027"/>
                    <a:pt x="7922" y="7920"/>
                  </a:cubicBezTo>
                  <a:lnTo>
                    <a:pt x="7922" y="6823"/>
                  </a:lnTo>
                  <a:cubicBezTo>
                    <a:pt x="7922" y="6716"/>
                    <a:pt x="8011" y="6635"/>
                    <a:pt x="8109" y="6635"/>
                  </a:cubicBezTo>
                  <a:close/>
                  <a:moveTo>
                    <a:pt x="16138" y="6635"/>
                  </a:moveTo>
                  <a:cubicBezTo>
                    <a:pt x="16816" y="8072"/>
                    <a:pt x="16790" y="8000"/>
                    <a:pt x="16834" y="8107"/>
                  </a:cubicBezTo>
                  <a:lnTo>
                    <a:pt x="13980" y="8107"/>
                  </a:lnTo>
                  <a:cubicBezTo>
                    <a:pt x="13881" y="8107"/>
                    <a:pt x="13792" y="8027"/>
                    <a:pt x="13792" y="7920"/>
                  </a:cubicBezTo>
                  <a:lnTo>
                    <a:pt x="13792" y="6823"/>
                  </a:lnTo>
                  <a:cubicBezTo>
                    <a:pt x="13792" y="6716"/>
                    <a:pt x="13881" y="6635"/>
                    <a:pt x="13980" y="6635"/>
                  </a:cubicBezTo>
                  <a:close/>
                  <a:moveTo>
                    <a:pt x="1312" y="11131"/>
                  </a:moveTo>
                  <a:cubicBezTo>
                    <a:pt x="1383" y="11131"/>
                    <a:pt x="1437" y="11185"/>
                    <a:pt x="1437" y="11256"/>
                  </a:cubicBezTo>
                  <a:lnTo>
                    <a:pt x="1437" y="12059"/>
                  </a:lnTo>
                  <a:lnTo>
                    <a:pt x="901" y="12059"/>
                  </a:lnTo>
                  <a:cubicBezTo>
                    <a:pt x="687" y="12059"/>
                    <a:pt x="509" y="11881"/>
                    <a:pt x="509" y="11667"/>
                  </a:cubicBezTo>
                  <a:lnTo>
                    <a:pt x="509" y="11131"/>
                  </a:lnTo>
                  <a:close/>
                  <a:moveTo>
                    <a:pt x="10072" y="10168"/>
                  </a:moveTo>
                  <a:cubicBezTo>
                    <a:pt x="10286" y="10168"/>
                    <a:pt x="10465" y="10346"/>
                    <a:pt x="10465" y="10561"/>
                  </a:cubicBezTo>
                  <a:lnTo>
                    <a:pt x="10465" y="12059"/>
                  </a:lnTo>
                  <a:lnTo>
                    <a:pt x="7101" y="12059"/>
                  </a:lnTo>
                  <a:lnTo>
                    <a:pt x="7101" y="10561"/>
                  </a:lnTo>
                  <a:cubicBezTo>
                    <a:pt x="7101" y="10346"/>
                    <a:pt x="7271" y="10168"/>
                    <a:pt x="7494" y="10168"/>
                  </a:cubicBezTo>
                  <a:close/>
                  <a:moveTo>
                    <a:pt x="13275" y="7634"/>
                  </a:moveTo>
                  <a:lnTo>
                    <a:pt x="13275" y="7920"/>
                  </a:lnTo>
                  <a:cubicBezTo>
                    <a:pt x="13275" y="8312"/>
                    <a:pt x="13596" y="8625"/>
                    <a:pt x="13980" y="8625"/>
                  </a:cubicBezTo>
                  <a:lnTo>
                    <a:pt x="16968" y="8625"/>
                  </a:lnTo>
                  <a:cubicBezTo>
                    <a:pt x="17093" y="9187"/>
                    <a:pt x="17031" y="9490"/>
                    <a:pt x="17048" y="10614"/>
                  </a:cubicBezTo>
                  <a:lnTo>
                    <a:pt x="16272" y="10614"/>
                  </a:lnTo>
                  <a:cubicBezTo>
                    <a:pt x="16022" y="10614"/>
                    <a:pt x="15808" y="10766"/>
                    <a:pt x="15701" y="10971"/>
                  </a:cubicBezTo>
                  <a:cubicBezTo>
                    <a:pt x="15291" y="10427"/>
                    <a:pt x="14631" y="10070"/>
                    <a:pt x="13899" y="10070"/>
                  </a:cubicBezTo>
                  <a:cubicBezTo>
                    <a:pt x="12748" y="10070"/>
                    <a:pt x="11794" y="10944"/>
                    <a:pt x="11669" y="12059"/>
                  </a:cubicBezTo>
                  <a:lnTo>
                    <a:pt x="10982" y="12059"/>
                  </a:lnTo>
                  <a:lnTo>
                    <a:pt x="10982" y="10561"/>
                  </a:lnTo>
                  <a:cubicBezTo>
                    <a:pt x="10982" y="10061"/>
                    <a:pt x="10572" y="9659"/>
                    <a:pt x="10072" y="9659"/>
                  </a:cubicBezTo>
                  <a:lnTo>
                    <a:pt x="7494" y="9659"/>
                  </a:lnTo>
                  <a:cubicBezTo>
                    <a:pt x="6994" y="9659"/>
                    <a:pt x="6584" y="10061"/>
                    <a:pt x="6584" y="10561"/>
                  </a:cubicBezTo>
                  <a:lnTo>
                    <a:pt x="6584" y="12059"/>
                  </a:lnTo>
                  <a:lnTo>
                    <a:pt x="5897" y="12059"/>
                  </a:lnTo>
                  <a:cubicBezTo>
                    <a:pt x="5772" y="10944"/>
                    <a:pt x="4827" y="10070"/>
                    <a:pt x="3685" y="10070"/>
                  </a:cubicBezTo>
                  <a:cubicBezTo>
                    <a:pt x="2962" y="10070"/>
                    <a:pt x="2311" y="10427"/>
                    <a:pt x="1909" y="10971"/>
                  </a:cubicBezTo>
                  <a:cubicBezTo>
                    <a:pt x="1802" y="10766"/>
                    <a:pt x="1588" y="10614"/>
                    <a:pt x="1338" y="10614"/>
                  </a:cubicBezTo>
                  <a:lnTo>
                    <a:pt x="544" y="10614"/>
                  </a:lnTo>
                  <a:lnTo>
                    <a:pt x="544" y="7634"/>
                  </a:lnTo>
                  <a:lnTo>
                    <a:pt x="1544" y="7634"/>
                  </a:lnTo>
                  <a:lnTo>
                    <a:pt x="1544" y="7920"/>
                  </a:lnTo>
                  <a:cubicBezTo>
                    <a:pt x="1544" y="8312"/>
                    <a:pt x="1856" y="8625"/>
                    <a:pt x="2239" y="8625"/>
                  </a:cubicBezTo>
                  <a:lnTo>
                    <a:pt x="5335" y="8625"/>
                  </a:lnTo>
                  <a:cubicBezTo>
                    <a:pt x="5612" y="8625"/>
                    <a:pt x="5835" y="8402"/>
                    <a:pt x="5835" y="8125"/>
                  </a:cubicBezTo>
                  <a:lnTo>
                    <a:pt x="5835" y="7634"/>
                  </a:lnTo>
                  <a:lnTo>
                    <a:pt x="7414" y="7634"/>
                  </a:lnTo>
                  <a:lnTo>
                    <a:pt x="7414" y="8125"/>
                  </a:lnTo>
                  <a:cubicBezTo>
                    <a:pt x="7414" y="8402"/>
                    <a:pt x="7637" y="8625"/>
                    <a:pt x="7904" y="8625"/>
                  </a:cubicBezTo>
                  <a:lnTo>
                    <a:pt x="11000" y="8625"/>
                  </a:lnTo>
                  <a:cubicBezTo>
                    <a:pt x="11383" y="8625"/>
                    <a:pt x="11696" y="8312"/>
                    <a:pt x="11696" y="7920"/>
                  </a:cubicBezTo>
                  <a:lnTo>
                    <a:pt x="11696" y="7634"/>
                  </a:lnTo>
                  <a:close/>
                  <a:moveTo>
                    <a:pt x="17057" y="11131"/>
                  </a:moveTo>
                  <a:lnTo>
                    <a:pt x="17057" y="11667"/>
                  </a:lnTo>
                  <a:cubicBezTo>
                    <a:pt x="17057" y="11881"/>
                    <a:pt x="16879" y="12059"/>
                    <a:pt x="16665" y="12059"/>
                  </a:cubicBezTo>
                  <a:lnTo>
                    <a:pt x="16129" y="12059"/>
                  </a:lnTo>
                  <a:lnTo>
                    <a:pt x="16129" y="11256"/>
                  </a:lnTo>
                  <a:cubicBezTo>
                    <a:pt x="16129" y="11185"/>
                    <a:pt x="16183" y="11131"/>
                    <a:pt x="16254" y="11131"/>
                  </a:cubicBezTo>
                  <a:close/>
                  <a:moveTo>
                    <a:pt x="3685" y="11809"/>
                  </a:moveTo>
                  <a:cubicBezTo>
                    <a:pt x="3952" y="11809"/>
                    <a:pt x="4175" y="12032"/>
                    <a:pt x="4175" y="12300"/>
                  </a:cubicBezTo>
                  <a:cubicBezTo>
                    <a:pt x="4175" y="12577"/>
                    <a:pt x="3952" y="12800"/>
                    <a:pt x="3685" y="12800"/>
                  </a:cubicBezTo>
                  <a:cubicBezTo>
                    <a:pt x="3408" y="12800"/>
                    <a:pt x="3194" y="12577"/>
                    <a:pt x="3194" y="12300"/>
                  </a:cubicBezTo>
                  <a:cubicBezTo>
                    <a:pt x="3194" y="12032"/>
                    <a:pt x="3408" y="11809"/>
                    <a:pt x="3685" y="11809"/>
                  </a:cubicBezTo>
                  <a:close/>
                  <a:moveTo>
                    <a:pt x="13899" y="11809"/>
                  </a:moveTo>
                  <a:cubicBezTo>
                    <a:pt x="14176" y="11809"/>
                    <a:pt x="14390" y="12032"/>
                    <a:pt x="14390" y="12309"/>
                  </a:cubicBezTo>
                  <a:cubicBezTo>
                    <a:pt x="14390" y="12577"/>
                    <a:pt x="14176" y="12800"/>
                    <a:pt x="13899" y="12800"/>
                  </a:cubicBezTo>
                  <a:cubicBezTo>
                    <a:pt x="13632" y="12800"/>
                    <a:pt x="13409" y="12577"/>
                    <a:pt x="13409" y="12309"/>
                  </a:cubicBezTo>
                  <a:cubicBezTo>
                    <a:pt x="13409" y="12032"/>
                    <a:pt x="13632" y="11809"/>
                    <a:pt x="13899" y="11809"/>
                  </a:cubicBezTo>
                  <a:close/>
                  <a:moveTo>
                    <a:pt x="3685" y="11301"/>
                  </a:moveTo>
                  <a:cubicBezTo>
                    <a:pt x="3132" y="11301"/>
                    <a:pt x="2677" y="11747"/>
                    <a:pt x="2677" y="12309"/>
                  </a:cubicBezTo>
                  <a:cubicBezTo>
                    <a:pt x="2677" y="12862"/>
                    <a:pt x="3132" y="13308"/>
                    <a:pt x="3685" y="13308"/>
                  </a:cubicBezTo>
                  <a:cubicBezTo>
                    <a:pt x="4238" y="13308"/>
                    <a:pt x="4693" y="12862"/>
                    <a:pt x="4693" y="12309"/>
                  </a:cubicBezTo>
                  <a:cubicBezTo>
                    <a:pt x="4693" y="11747"/>
                    <a:pt x="4238" y="11301"/>
                    <a:pt x="3685" y="11301"/>
                  </a:cubicBezTo>
                  <a:close/>
                  <a:moveTo>
                    <a:pt x="13899" y="11301"/>
                  </a:moveTo>
                  <a:cubicBezTo>
                    <a:pt x="13346" y="11301"/>
                    <a:pt x="12891" y="11747"/>
                    <a:pt x="12891" y="12309"/>
                  </a:cubicBezTo>
                  <a:cubicBezTo>
                    <a:pt x="12891" y="12862"/>
                    <a:pt x="13346" y="13308"/>
                    <a:pt x="13899" y="13308"/>
                  </a:cubicBezTo>
                  <a:cubicBezTo>
                    <a:pt x="14452" y="13308"/>
                    <a:pt x="14907" y="12862"/>
                    <a:pt x="14907" y="12309"/>
                  </a:cubicBezTo>
                  <a:cubicBezTo>
                    <a:pt x="14907" y="11747"/>
                    <a:pt x="14452" y="11301"/>
                    <a:pt x="13899" y="11301"/>
                  </a:cubicBezTo>
                  <a:close/>
                  <a:moveTo>
                    <a:pt x="3685" y="10578"/>
                  </a:moveTo>
                  <a:cubicBezTo>
                    <a:pt x="4639" y="10578"/>
                    <a:pt x="5406" y="11354"/>
                    <a:pt x="5406" y="12300"/>
                  </a:cubicBezTo>
                  <a:cubicBezTo>
                    <a:pt x="5406" y="13255"/>
                    <a:pt x="4639" y="14031"/>
                    <a:pt x="3685" y="14031"/>
                  </a:cubicBezTo>
                  <a:cubicBezTo>
                    <a:pt x="2730" y="14031"/>
                    <a:pt x="1963" y="13255"/>
                    <a:pt x="1963" y="12300"/>
                  </a:cubicBezTo>
                  <a:cubicBezTo>
                    <a:pt x="1963" y="11354"/>
                    <a:pt x="2730" y="10578"/>
                    <a:pt x="3685" y="10578"/>
                  </a:cubicBezTo>
                  <a:close/>
                  <a:moveTo>
                    <a:pt x="7172" y="0"/>
                  </a:moveTo>
                  <a:cubicBezTo>
                    <a:pt x="6936" y="0"/>
                    <a:pt x="6700" y="92"/>
                    <a:pt x="6522" y="275"/>
                  </a:cubicBezTo>
                  <a:cubicBezTo>
                    <a:pt x="6102" y="712"/>
                    <a:pt x="5487" y="1452"/>
                    <a:pt x="5130" y="2362"/>
                  </a:cubicBezTo>
                  <a:cubicBezTo>
                    <a:pt x="4728" y="1961"/>
                    <a:pt x="4238" y="1666"/>
                    <a:pt x="3702" y="1461"/>
                  </a:cubicBezTo>
                  <a:cubicBezTo>
                    <a:pt x="3674" y="1450"/>
                    <a:pt x="3645" y="1445"/>
                    <a:pt x="3616" y="1445"/>
                  </a:cubicBezTo>
                  <a:cubicBezTo>
                    <a:pt x="3501" y="1445"/>
                    <a:pt x="3392" y="1527"/>
                    <a:pt x="3363" y="1648"/>
                  </a:cubicBezTo>
                  <a:cubicBezTo>
                    <a:pt x="3328" y="1773"/>
                    <a:pt x="3408" y="1907"/>
                    <a:pt x="3533" y="1952"/>
                  </a:cubicBezTo>
                  <a:cubicBezTo>
                    <a:pt x="4086" y="2157"/>
                    <a:pt x="4577" y="2469"/>
                    <a:pt x="4951" y="2933"/>
                  </a:cubicBezTo>
                  <a:cubicBezTo>
                    <a:pt x="4827" y="3495"/>
                    <a:pt x="4827" y="4021"/>
                    <a:pt x="4960" y="4575"/>
                  </a:cubicBezTo>
                  <a:cubicBezTo>
                    <a:pt x="4227" y="4577"/>
                    <a:pt x="3668" y="4577"/>
                    <a:pt x="3240" y="4577"/>
                  </a:cubicBezTo>
                  <a:cubicBezTo>
                    <a:pt x="2478" y="4577"/>
                    <a:pt x="2132" y="4575"/>
                    <a:pt x="1955" y="4575"/>
                  </a:cubicBezTo>
                  <a:cubicBezTo>
                    <a:pt x="1794" y="4575"/>
                    <a:pt x="1773" y="4577"/>
                    <a:pt x="1704" y="4583"/>
                  </a:cubicBezTo>
                  <a:cubicBezTo>
                    <a:pt x="1187" y="3682"/>
                    <a:pt x="1098" y="2576"/>
                    <a:pt x="1080" y="1979"/>
                  </a:cubicBezTo>
                  <a:cubicBezTo>
                    <a:pt x="1080" y="1764"/>
                    <a:pt x="1249" y="1586"/>
                    <a:pt x="1481" y="1586"/>
                  </a:cubicBezTo>
                  <a:cubicBezTo>
                    <a:pt x="1784" y="1595"/>
                    <a:pt x="2088" y="1613"/>
                    <a:pt x="2382" y="1657"/>
                  </a:cubicBezTo>
                  <a:cubicBezTo>
                    <a:pt x="2397" y="1660"/>
                    <a:pt x="2411" y="1661"/>
                    <a:pt x="2426" y="1661"/>
                  </a:cubicBezTo>
                  <a:cubicBezTo>
                    <a:pt x="2567" y="1661"/>
                    <a:pt x="2685" y="1544"/>
                    <a:pt x="2677" y="1390"/>
                  </a:cubicBezTo>
                  <a:cubicBezTo>
                    <a:pt x="2668" y="1265"/>
                    <a:pt x="2569" y="1167"/>
                    <a:pt x="2445" y="1149"/>
                  </a:cubicBezTo>
                  <a:cubicBezTo>
                    <a:pt x="2132" y="1104"/>
                    <a:pt x="1811" y="1077"/>
                    <a:pt x="1490" y="1069"/>
                  </a:cubicBezTo>
                  <a:cubicBezTo>
                    <a:pt x="1485" y="1068"/>
                    <a:pt x="1479" y="1068"/>
                    <a:pt x="1474" y="1068"/>
                  </a:cubicBezTo>
                  <a:cubicBezTo>
                    <a:pt x="973" y="1068"/>
                    <a:pt x="562" y="1484"/>
                    <a:pt x="571" y="1987"/>
                  </a:cubicBezTo>
                  <a:cubicBezTo>
                    <a:pt x="580" y="2746"/>
                    <a:pt x="705" y="3789"/>
                    <a:pt x="1187" y="4717"/>
                  </a:cubicBezTo>
                  <a:cubicBezTo>
                    <a:pt x="491" y="5003"/>
                    <a:pt x="0" y="5690"/>
                    <a:pt x="0" y="6493"/>
                  </a:cubicBezTo>
                  <a:lnTo>
                    <a:pt x="0" y="11658"/>
                  </a:lnTo>
                  <a:cubicBezTo>
                    <a:pt x="0" y="11658"/>
                    <a:pt x="403" y="12541"/>
                    <a:pt x="896" y="12541"/>
                  </a:cubicBezTo>
                  <a:cubicBezTo>
                    <a:pt x="900" y="12541"/>
                    <a:pt x="905" y="12541"/>
                    <a:pt x="910" y="12541"/>
                  </a:cubicBezTo>
                  <a:lnTo>
                    <a:pt x="1463" y="12541"/>
                  </a:lnTo>
                  <a:cubicBezTo>
                    <a:pt x="1588" y="13674"/>
                    <a:pt x="2534" y="14548"/>
                    <a:pt x="3685" y="14548"/>
                  </a:cubicBezTo>
                  <a:cubicBezTo>
                    <a:pt x="4835" y="14548"/>
                    <a:pt x="5781" y="13674"/>
                    <a:pt x="5906" y="12541"/>
                  </a:cubicBezTo>
                  <a:lnTo>
                    <a:pt x="11678" y="12541"/>
                  </a:lnTo>
                  <a:cubicBezTo>
                    <a:pt x="11803" y="13674"/>
                    <a:pt x="12748" y="14548"/>
                    <a:pt x="13899" y="14548"/>
                  </a:cubicBezTo>
                  <a:cubicBezTo>
                    <a:pt x="14265" y="14548"/>
                    <a:pt x="14631" y="14459"/>
                    <a:pt x="14952" y="14281"/>
                  </a:cubicBezTo>
                  <a:cubicBezTo>
                    <a:pt x="15077" y="14218"/>
                    <a:pt x="15121" y="14066"/>
                    <a:pt x="15059" y="13933"/>
                  </a:cubicBezTo>
                  <a:cubicBezTo>
                    <a:pt x="15009" y="13846"/>
                    <a:pt x="14921" y="13798"/>
                    <a:pt x="14829" y="13798"/>
                  </a:cubicBezTo>
                  <a:cubicBezTo>
                    <a:pt x="14789" y="13798"/>
                    <a:pt x="14749" y="13807"/>
                    <a:pt x="14711" y="13826"/>
                  </a:cubicBezTo>
                  <a:cubicBezTo>
                    <a:pt x="14461" y="13959"/>
                    <a:pt x="14185" y="14031"/>
                    <a:pt x="13899" y="14031"/>
                  </a:cubicBezTo>
                  <a:cubicBezTo>
                    <a:pt x="12945" y="14031"/>
                    <a:pt x="12177" y="13255"/>
                    <a:pt x="12177" y="12300"/>
                  </a:cubicBezTo>
                  <a:cubicBezTo>
                    <a:pt x="12177" y="11354"/>
                    <a:pt x="12945" y="10578"/>
                    <a:pt x="13899" y="10578"/>
                  </a:cubicBezTo>
                  <a:cubicBezTo>
                    <a:pt x="15202" y="10578"/>
                    <a:pt x="16022" y="11961"/>
                    <a:pt x="15434" y="13094"/>
                  </a:cubicBezTo>
                  <a:cubicBezTo>
                    <a:pt x="15371" y="13219"/>
                    <a:pt x="15416" y="13380"/>
                    <a:pt x="15541" y="13442"/>
                  </a:cubicBezTo>
                  <a:cubicBezTo>
                    <a:pt x="15581" y="13461"/>
                    <a:pt x="15623" y="13470"/>
                    <a:pt x="15664" y="13470"/>
                  </a:cubicBezTo>
                  <a:cubicBezTo>
                    <a:pt x="15758" y="13470"/>
                    <a:pt x="15845" y="13422"/>
                    <a:pt x="15889" y="13335"/>
                  </a:cubicBezTo>
                  <a:cubicBezTo>
                    <a:pt x="16014" y="13094"/>
                    <a:pt x="16129" y="12577"/>
                    <a:pt x="16129" y="12577"/>
                  </a:cubicBezTo>
                  <a:lnTo>
                    <a:pt x="16665" y="12577"/>
                  </a:lnTo>
                  <a:cubicBezTo>
                    <a:pt x="17164" y="12577"/>
                    <a:pt x="17566" y="12166"/>
                    <a:pt x="17566" y="11667"/>
                  </a:cubicBezTo>
                  <a:lnTo>
                    <a:pt x="17566" y="9329"/>
                  </a:lnTo>
                  <a:cubicBezTo>
                    <a:pt x="17566" y="8981"/>
                    <a:pt x="17521" y="8634"/>
                    <a:pt x="17414" y="8295"/>
                  </a:cubicBezTo>
                  <a:cubicBezTo>
                    <a:pt x="17334" y="7947"/>
                    <a:pt x="17111" y="7572"/>
                    <a:pt x="16228" y="5672"/>
                  </a:cubicBezTo>
                  <a:cubicBezTo>
                    <a:pt x="15915" y="5003"/>
                    <a:pt x="15228" y="4575"/>
                    <a:pt x="14497" y="4575"/>
                  </a:cubicBezTo>
                  <a:lnTo>
                    <a:pt x="9385" y="4575"/>
                  </a:lnTo>
                  <a:cubicBezTo>
                    <a:pt x="9448" y="4298"/>
                    <a:pt x="9483" y="4021"/>
                    <a:pt x="9483" y="3745"/>
                  </a:cubicBezTo>
                  <a:cubicBezTo>
                    <a:pt x="9483" y="2228"/>
                    <a:pt x="8440" y="917"/>
                    <a:pt x="7815" y="275"/>
                  </a:cubicBezTo>
                  <a:cubicBezTo>
                    <a:pt x="7641" y="92"/>
                    <a:pt x="7407" y="0"/>
                    <a:pt x="7172" y="0"/>
                  </a:cubicBezTo>
                  <a:close/>
                </a:path>
              </a:pathLst>
            </a:custGeom>
            <a:solidFill>
              <a:srgbClr val="2222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9" name="Google Shape;809;p46"/>
          <p:cNvSpPr txBox="1">
            <a:spLocks noGrp="1"/>
          </p:cNvSpPr>
          <p:nvPr>
            <p:ph type="title"/>
          </p:nvPr>
        </p:nvSpPr>
        <p:spPr>
          <a:xfrm>
            <a:off x="-2246226" y="329367"/>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Testing</a:t>
            </a:r>
            <a:endParaRPr dirty="0"/>
          </a:p>
        </p:txBody>
      </p:sp>
      <p:sp>
        <p:nvSpPr>
          <p:cNvPr id="2" name="Oval 1"/>
          <p:cNvSpPr/>
          <p:nvPr/>
        </p:nvSpPr>
        <p:spPr>
          <a:xfrm>
            <a:off x="4733638" y="3181410"/>
            <a:ext cx="936584" cy="818447"/>
          </a:xfrm>
          <a:prstGeom prst="ellipse">
            <a:avLst/>
          </a:prstGeom>
          <a:solidFill>
            <a:schemeClr val="accent6">
              <a:lumMod val="75000"/>
            </a:schemeClr>
          </a:solid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Isosceles Triangle 2"/>
          <p:cNvSpPr/>
          <p:nvPr/>
        </p:nvSpPr>
        <p:spPr>
          <a:xfrm rot="6985150">
            <a:off x="4866058" y="3279862"/>
            <a:ext cx="270504" cy="495788"/>
          </a:xfrm>
          <a:custGeom>
            <a:avLst/>
            <a:gdLst>
              <a:gd name="connsiteX0" fmla="*/ 0 w 379800"/>
              <a:gd name="connsiteY0" fmla="*/ 611218 h 611218"/>
              <a:gd name="connsiteX1" fmla="*/ 189900 w 379800"/>
              <a:gd name="connsiteY1" fmla="*/ 0 h 611218"/>
              <a:gd name="connsiteX2" fmla="*/ 379800 w 379800"/>
              <a:gd name="connsiteY2" fmla="*/ 611218 h 611218"/>
              <a:gd name="connsiteX3" fmla="*/ 0 w 379800"/>
              <a:gd name="connsiteY3" fmla="*/ 611218 h 611218"/>
              <a:gd name="connsiteX0" fmla="*/ 0 w 379800"/>
              <a:gd name="connsiteY0" fmla="*/ 611218 h 635796"/>
              <a:gd name="connsiteX1" fmla="*/ 189900 w 379800"/>
              <a:gd name="connsiteY1" fmla="*/ 0 h 635796"/>
              <a:gd name="connsiteX2" fmla="*/ 379800 w 379800"/>
              <a:gd name="connsiteY2" fmla="*/ 611218 h 635796"/>
              <a:gd name="connsiteX3" fmla="*/ 228469 w 379800"/>
              <a:gd name="connsiteY3" fmla="*/ 635796 h 635796"/>
              <a:gd name="connsiteX4" fmla="*/ 0 w 379800"/>
              <a:gd name="connsiteY4" fmla="*/ 611218 h 635796"/>
              <a:gd name="connsiteX0" fmla="*/ 0 w 379800"/>
              <a:gd name="connsiteY0" fmla="*/ 611218 h 645678"/>
              <a:gd name="connsiteX1" fmla="*/ 189900 w 379800"/>
              <a:gd name="connsiteY1" fmla="*/ 0 h 645678"/>
              <a:gd name="connsiteX2" fmla="*/ 379800 w 379800"/>
              <a:gd name="connsiteY2" fmla="*/ 611218 h 645678"/>
              <a:gd name="connsiteX3" fmla="*/ 228469 w 379800"/>
              <a:gd name="connsiteY3" fmla="*/ 635796 h 645678"/>
              <a:gd name="connsiteX4" fmla="*/ 0 w 379800"/>
              <a:gd name="connsiteY4" fmla="*/ 611218 h 6456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800" h="645678">
                <a:moveTo>
                  <a:pt x="0" y="611218"/>
                </a:moveTo>
                <a:lnTo>
                  <a:pt x="189900" y="0"/>
                </a:lnTo>
                <a:lnTo>
                  <a:pt x="379800" y="611218"/>
                </a:lnTo>
                <a:cubicBezTo>
                  <a:pt x="331447" y="611766"/>
                  <a:pt x="276822" y="635248"/>
                  <a:pt x="228469" y="635796"/>
                </a:cubicBezTo>
                <a:cubicBezTo>
                  <a:pt x="146863" y="665550"/>
                  <a:pt x="76156" y="619411"/>
                  <a:pt x="0" y="611218"/>
                </a:cubicBezTo>
                <a:close/>
              </a:path>
            </a:pathLst>
          </a:custGeom>
          <a:solidFill>
            <a:schemeClr val="accent3">
              <a:lumMod val="50000"/>
            </a:schemeClr>
          </a:solid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Google Shape;766;p46"/>
          <p:cNvSpPr txBox="1">
            <a:spLocks/>
          </p:cNvSpPr>
          <p:nvPr/>
        </p:nvSpPr>
        <p:spPr>
          <a:xfrm>
            <a:off x="2723004" y="3548822"/>
            <a:ext cx="2175300" cy="34713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1pPr>
            <a:lvl2pPr marL="914400" marR="0" lvl="1" indent="-317500" algn="ctr" rtl="0">
              <a:lnSpc>
                <a:spcPct val="100000"/>
              </a:lnSpc>
              <a:spcBef>
                <a:spcPts val="0"/>
              </a:spcBef>
              <a:spcAft>
                <a:spcPts val="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2pPr>
            <a:lvl3pPr marL="1371600" marR="0" lvl="2" indent="-317500" algn="ctr" rtl="0">
              <a:lnSpc>
                <a:spcPct val="100000"/>
              </a:lnSpc>
              <a:spcBef>
                <a:spcPts val="1600"/>
              </a:spcBef>
              <a:spcAft>
                <a:spcPts val="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3pPr>
            <a:lvl4pPr marL="1828800" marR="0" lvl="3" indent="-317500" algn="ctr" rtl="0">
              <a:lnSpc>
                <a:spcPct val="100000"/>
              </a:lnSpc>
              <a:spcBef>
                <a:spcPts val="1600"/>
              </a:spcBef>
              <a:spcAft>
                <a:spcPts val="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4pPr>
            <a:lvl5pPr marL="2286000" marR="0" lvl="4" indent="-317500" algn="ctr" rtl="0">
              <a:lnSpc>
                <a:spcPct val="100000"/>
              </a:lnSpc>
              <a:spcBef>
                <a:spcPts val="1600"/>
              </a:spcBef>
              <a:spcAft>
                <a:spcPts val="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5pPr>
            <a:lvl6pPr marL="2743200" marR="0" lvl="5" indent="-317500" algn="ctr" rtl="0">
              <a:lnSpc>
                <a:spcPct val="100000"/>
              </a:lnSpc>
              <a:spcBef>
                <a:spcPts val="1600"/>
              </a:spcBef>
              <a:spcAft>
                <a:spcPts val="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6pPr>
            <a:lvl7pPr marL="3200400" marR="0" lvl="6" indent="-317500" algn="ctr" rtl="0">
              <a:lnSpc>
                <a:spcPct val="100000"/>
              </a:lnSpc>
              <a:spcBef>
                <a:spcPts val="1600"/>
              </a:spcBef>
              <a:spcAft>
                <a:spcPts val="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7pPr>
            <a:lvl8pPr marL="3657600" marR="0" lvl="7" indent="-317500" algn="ctr" rtl="0">
              <a:lnSpc>
                <a:spcPct val="100000"/>
              </a:lnSpc>
              <a:spcBef>
                <a:spcPts val="1600"/>
              </a:spcBef>
              <a:spcAft>
                <a:spcPts val="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8pPr>
            <a:lvl9pPr marL="4114800" marR="0" lvl="8" indent="-317500" algn="ctr" rtl="0">
              <a:lnSpc>
                <a:spcPct val="100000"/>
              </a:lnSpc>
              <a:spcBef>
                <a:spcPts val="1600"/>
              </a:spcBef>
              <a:spcAft>
                <a:spcPts val="160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9pPr>
          </a:lstStyle>
          <a:p>
            <a:pPr marL="0" indent="0"/>
            <a:r>
              <a:rPr lang="en-US" sz="1600" dirty="0"/>
              <a:t>10% Male</a:t>
            </a:r>
          </a:p>
        </p:txBody>
      </p:sp>
      <p:grpSp>
        <p:nvGrpSpPr>
          <p:cNvPr id="81" name="Google Shape;759;p46"/>
          <p:cNvGrpSpPr/>
          <p:nvPr/>
        </p:nvGrpSpPr>
        <p:grpSpPr>
          <a:xfrm>
            <a:off x="2775347" y="3054313"/>
            <a:ext cx="114075" cy="114075"/>
            <a:chOff x="793375" y="2989875"/>
            <a:chExt cx="225000" cy="225000"/>
          </a:xfrm>
        </p:grpSpPr>
        <p:cxnSp>
          <p:nvCxnSpPr>
            <p:cNvPr id="82" name="Google Shape;760;p46"/>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83" name="Google Shape;761;p46"/>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grpSp>
        <p:nvGrpSpPr>
          <p:cNvPr id="84" name="Google Shape;759;p46"/>
          <p:cNvGrpSpPr/>
          <p:nvPr/>
        </p:nvGrpSpPr>
        <p:grpSpPr>
          <a:xfrm>
            <a:off x="8563525" y="3050215"/>
            <a:ext cx="114075" cy="114075"/>
            <a:chOff x="793375" y="2989875"/>
            <a:chExt cx="225000" cy="225000"/>
          </a:xfrm>
        </p:grpSpPr>
        <p:cxnSp>
          <p:nvCxnSpPr>
            <p:cNvPr id="85" name="Google Shape;760;p46"/>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86" name="Google Shape;761;p46"/>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6" name="Google Shape;336;p38"/>
          <p:cNvSpPr/>
          <p:nvPr/>
        </p:nvSpPr>
        <p:spPr>
          <a:xfrm>
            <a:off x="7473925" y="4632150"/>
            <a:ext cx="1108800" cy="11088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 name="Picture 7"/>
          <p:cNvPicPr/>
          <p:nvPr/>
        </p:nvPicPr>
        <p:blipFill rotWithShape="1">
          <a:blip r:embed="rId3">
            <a:extLst>
              <a:ext uri="{28A0092B-C50C-407E-A947-70E740481C1C}">
                <a14:useLocalDpi xmlns:a14="http://schemas.microsoft.com/office/drawing/2010/main" val="0"/>
              </a:ext>
            </a:extLst>
          </a:blip>
          <a:srcRect b="27755"/>
          <a:stretch/>
        </p:blipFill>
        <p:spPr bwMode="auto">
          <a:xfrm>
            <a:off x="307853" y="604459"/>
            <a:ext cx="2777490" cy="3802380"/>
          </a:xfrm>
          <a:prstGeom prst="rect">
            <a:avLst/>
          </a:prstGeom>
          <a:ln>
            <a:noFill/>
          </a:ln>
          <a:extLst>
            <a:ext uri="{53640926-AAD7-44D8-BBD7-CCE9431645EC}">
              <a14:shadowObscured xmlns:a14="http://schemas.microsoft.com/office/drawing/2010/main"/>
            </a:ext>
          </a:extLst>
        </p:spPr>
      </p:pic>
      <p:pic>
        <p:nvPicPr>
          <p:cNvPr id="9" name="Picture 8"/>
          <p:cNvPicPr/>
          <p:nvPr/>
        </p:nvPicPr>
        <p:blipFill rotWithShape="1">
          <a:blip r:embed="rId4">
            <a:extLst>
              <a:ext uri="{28A0092B-C50C-407E-A947-70E740481C1C}">
                <a14:useLocalDpi xmlns:a14="http://schemas.microsoft.com/office/drawing/2010/main" val="0"/>
              </a:ext>
            </a:extLst>
          </a:blip>
          <a:srcRect t="22926" b="14142"/>
          <a:stretch/>
        </p:blipFill>
        <p:spPr bwMode="auto">
          <a:xfrm>
            <a:off x="3327095" y="604460"/>
            <a:ext cx="2610998" cy="3802380"/>
          </a:xfrm>
          <a:prstGeom prst="rect">
            <a:avLst/>
          </a:prstGeom>
          <a:ln>
            <a:noFill/>
          </a:ln>
          <a:extLst>
            <a:ext uri="{53640926-AAD7-44D8-BBD7-CCE9431645EC}">
              <a14:shadowObscured xmlns:a14="http://schemas.microsoft.com/office/drawing/2010/main"/>
            </a:ext>
          </a:extLst>
        </p:spPr>
      </p:pic>
      <p:pic>
        <p:nvPicPr>
          <p:cNvPr id="10" name="Picture 9"/>
          <p:cNvPicPr/>
          <p:nvPr/>
        </p:nvPicPr>
        <p:blipFill rotWithShape="1">
          <a:blip r:embed="rId5">
            <a:extLst>
              <a:ext uri="{28A0092B-C50C-407E-A947-70E740481C1C}">
                <a14:useLocalDpi xmlns:a14="http://schemas.microsoft.com/office/drawing/2010/main" val="0"/>
              </a:ext>
            </a:extLst>
          </a:blip>
          <a:srcRect t="24849" b="21450"/>
          <a:stretch/>
        </p:blipFill>
        <p:spPr bwMode="auto">
          <a:xfrm>
            <a:off x="6267268" y="609880"/>
            <a:ext cx="2413314" cy="3796959"/>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69"/>
        <p:cNvGrpSpPr/>
        <p:nvPr/>
      </p:nvGrpSpPr>
      <p:grpSpPr>
        <a:xfrm>
          <a:off x="0" y="0"/>
          <a:ext cx="0" cy="0"/>
          <a:chOff x="0" y="0"/>
          <a:chExt cx="0" cy="0"/>
        </a:xfrm>
      </p:grpSpPr>
      <p:sp>
        <p:nvSpPr>
          <p:cNvPr id="670" name="Google Shape;670;p44"/>
          <p:cNvSpPr/>
          <p:nvPr/>
        </p:nvSpPr>
        <p:spPr>
          <a:xfrm>
            <a:off x="720000" y="2007300"/>
            <a:ext cx="4995000" cy="2319000"/>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r>
              <a:rPr lang="en-US" sz="3200" dirty="0">
                <a:latin typeface="Arial Black" panose="020B0A04020102020204" pitchFamily="34" charset="0"/>
              </a:rPr>
              <a:t>1</a:t>
            </a:r>
            <a:r>
              <a:rPr lang="en-US" dirty="0"/>
              <a:t> Parental Dashboard: Create a web-based dashboard that parents can access with a login, where they can see their child's progress, scores, and performance statistics. This could include information such as the number of levels completed, the number of questions answered correctly, and the child's overall performance.</a:t>
            </a:r>
          </a:p>
          <a:p>
            <a:pPr marL="0" lvl="0" indent="0" algn="l" rtl="0">
              <a:spcBef>
                <a:spcPts val="0"/>
              </a:spcBef>
              <a:spcAft>
                <a:spcPts val="0"/>
              </a:spcAft>
              <a:buNone/>
            </a:pPr>
            <a:r>
              <a:rPr lang="en-US" sz="2400" dirty="0">
                <a:latin typeface="Arial Black" panose="020B0A04020102020204" pitchFamily="34" charset="0"/>
              </a:rPr>
              <a:t>2 </a:t>
            </a:r>
            <a:r>
              <a:rPr lang="en-US" dirty="0">
                <a:latin typeface="+mn-lt"/>
              </a:rPr>
              <a:t>make the game available cross-</a:t>
            </a:r>
            <a:r>
              <a:rPr lang="en-US" dirty="0" err="1">
                <a:latin typeface="+mn-lt"/>
              </a:rPr>
              <a:t>platfom</a:t>
            </a:r>
            <a:r>
              <a:rPr lang="en-US" dirty="0">
                <a:latin typeface="+mn-lt"/>
              </a:rPr>
              <a:t>.</a:t>
            </a:r>
          </a:p>
          <a:p>
            <a:pPr marL="0" lvl="0" indent="0" algn="l" rtl="0">
              <a:spcBef>
                <a:spcPts val="0"/>
              </a:spcBef>
              <a:spcAft>
                <a:spcPts val="0"/>
              </a:spcAft>
              <a:buNone/>
            </a:pPr>
            <a:r>
              <a:rPr lang="en-US" sz="2400" dirty="0">
                <a:latin typeface="Arial Black" panose="020B0A04020102020204" pitchFamily="34" charset="0"/>
              </a:rPr>
              <a:t>3 </a:t>
            </a:r>
            <a:r>
              <a:rPr lang="en-US" dirty="0">
                <a:latin typeface="+mn-lt"/>
              </a:rPr>
              <a:t>Continue to work on the remaining SDGs.</a:t>
            </a:r>
            <a:endParaRPr dirty="0">
              <a:latin typeface="+mn-lt"/>
            </a:endParaRPr>
          </a:p>
        </p:txBody>
      </p:sp>
      <p:grpSp>
        <p:nvGrpSpPr>
          <p:cNvPr id="672" name="Google Shape;672;p44"/>
          <p:cNvGrpSpPr/>
          <p:nvPr/>
        </p:nvGrpSpPr>
        <p:grpSpPr>
          <a:xfrm>
            <a:off x="5513744" y="2089708"/>
            <a:ext cx="114075" cy="114075"/>
            <a:chOff x="793375" y="2989875"/>
            <a:chExt cx="225000" cy="225000"/>
          </a:xfrm>
        </p:grpSpPr>
        <p:cxnSp>
          <p:nvCxnSpPr>
            <p:cNvPr id="673" name="Google Shape;673;p44"/>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674" name="Google Shape;674;p44"/>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sp>
        <p:nvSpPr>
          <p:cNvPr id="675" name="Google Shape;675;p44"/>
          <p:cNvSpPr/>
          <p:nvPr/>
        </p:nvSpPr>
        <p:spPr>
          <a:xfrm>
            <a:off x="6335875" y="2509900"/>
            <a:ext cx="1190100" cy="11901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4"/>
          <p:cNvSpPr/>
          <p:nvPr/>
        </p:nvSpPr>
        <p:spPr>
          <a:xfrm>
            <a:off x="7039600" y="1278525"/>
            <a:ext cx="847500" cy="8475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4"/>
          <p:cNvSpPr/>
          <p:nvPr/>
        </p:nvSpPr>
        <p:spPr>
          <a:xfrm>
            <a:off x="8059800" y="-34600"/>
            <a:ext cx="1084200" cy="10842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4"/>
          <p:cNvSpPr/>
          <p:nvPr/>
        </p:nvSpPr>
        <p:spPr>
          <a:xfrm>
            <a:off x="7525975" y="4224025"/>
            <a:ext cx="660000" cy="6600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4"/>
          <p:cNvSpPr/>
          <p:nvPr/>
        </p:nvSpPr>
        <p:spPr>
          <a:xfrm>
            <a:off x="-250107" y="816500"/>
            <a:ext cx="660000" cy="6600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4"/>
          <p:cNvSpPr txBox="1">
            <a:spLocks noGrp="1"/>
          </p:cNvSpPr>
          <p:nvPr>
            <p:ph type="title"/>
          </p:nvPr>
        </p:nvSpPr>
        <p:spPr>
          <a:xfrm>
            <a:off x="720000" y="816500"/>
            <a:ext cx="4127400" cy="1190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dirty="0"/>
              <a:t>Future Work</a:t>
            </a:r>
            <a:endParaRPr sz="4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82"/>
        <p:cNvGrpSpPr/>
        <p:nvPr/>
      </p:nvGrpSpPr>
      <p:grpSpPr>
        <a:xfrm>
          <a:off x="0" y="0"/>
          <a:ext cx="0" cy="0"/>
          <a:chOff x="0" y="0"/>
          <a:chExt cx="0" cy="0"/>
        </a:xfrm>
      </p:grpSpPr>
      <p:sp>
        <p:nvSpPr>
          <p:cNvPr id="883" name="Google Shape;883;p48"/>
          <p:cNvSpPr/>
          <p:nvPr/>
        </p:nvSpPr>
        <p:spPr>
          <a:xfrm>
            <a:off x="5837475" y="3885175"/>
            <a:ext cx="1084200" cy="10842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84" name="Google Shape;884;p48"/>
          <p:cNvGrpSpPr/>
          <p:nvPr/>
        </p:nvGrpSpPr>
        <p:grpSpPr>
          <a:xfrm>
            <a:off x="3010333" y="2746931"/>
            <a:ext cx="3123622" cy="2872101"/>
            <a:chOff x="3490200" y="2687706"/>
            <a:chExt cx="2163473" cy="1989265"/>
          </a:xfrm>
        </p:grpSpPr>
        <p:sp>
          <p:nvSpPr>
            <p:cNvPr id="885" name="Google Shape;885;p48"/>
            <p:cNvSpPr/>
            <p:nvPr/>
          </p:nvSpPr>
          <p:spPr>
            <a:xfrm>
              <a:off x="4566128" y="2794158"/>
              <a:ext cx="9637" cy="736"/>
            </a:xfrm>
            <a:custGeom>
              <a:avLst/>
              <a:gdLst/>
              <a:ahLst/>
              <a:cxnLst/>
              <a:rect l="l" t="t" r="r" b="b"/>
              <a:pathLst>
                <a:path w="131" h="10" extrusionOk="0">
                  <a:moveTo>
                    <a:pt x="1" y="0"/>
                  </a:moveTo>
                  <a:cubicBezTo>
                    <a:pt x="18" y="0"/>
                    <a:pt x="35" y="0"/>
                    <a:pt x="53" y="0"/>
                  </a:cubicBezTo>
                  <a:cubicBezTo>
                    <a:pt x="79" y="0"/>
                    <a:pt x="105" y="9"/>
                    <a:pt x="131" y="9"/>
                  </a:cubicBezTo>
                  <a:cubicBezTo>
                    <a:pt x="87" y="9"/>
                    <a:pt x="44" y="0"/>
                    <a:pt x="1"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48"/>
            <p:cNvSpPr/>
            <p:nvPr/>
          </p:nvSpPr>
          <p:spPr>
            <a:xfrm>
              <a:off x="3490200" y="2700948"/>
              <a:ext cx="2163473" cy="1963149"/>
            </a:xfrm>
            <a:custGeom>
              <a:avLst/>
              <a:gdLst/>
              <a:ahLst/>
              <a:cxnLst/>
              <a:rect l="l" t="t" r="r" b="b"/>
              <a:pathLst>
                <a:path w="29408" h="26685" extrusionOk="0">
                  <a:moveTo>
                    <a:pt x="14684" y="1"/>
                  </a:moveTo>
                  <a:cubicBezTo>
                    <a:pt x="8649" y="1"/>
                    <a:pt x="3182" y="4114"/>
                    <a:pt x="1721" y="10236"/>
                  </a:cubicBezTo>
                  <a:cubicBezTo>
                    <a:pt x="0" y="17396"/>
                    <a:pt x="4432" y="24600"/>
                    <a:pt x="11601" y="26312"/>
                  </a:cubicBezTo>
                  <a:cubicBezTo>
                    <a:pt x="12649" y="26564"/>
                    <a:pt x="13697" y="26684"/>
                    <a:pt x="14729" y="26684"/>
                  </a:cubicBezTo>
                  <a:cubicBezTo>
                    <a:pt x="20761" y="26684"/>
                    <a:pt x="26234" y="22571"/>
                    <a:pt x="27696" y="16449"/>
                  </a:cubicBezTo>
                  <a:cubicBezTo>
                    <a:pt x="29408" y="9288"/>
                    <a:pt x="24984" y="2084"/>
                    <a:pt x="17815" y="372"/>
                  </a:cubicBezTo>
                  <a:cubicBezTo>
                    <a:pt x="16766" y="121"/>
                    <a:pt x="15717" y="1"/>
                    <a:pt x="1468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48"/>
            <p:cNvSpPr/>
            <p:nvPr/>
          </p:nvSpPr>
          <p:spPr>
            <a:xfrm>
              <a:off x="4667137" y="3407273"/>
              <a:ext cx="901496" cy="1251162"/>
            </a:xfrm>
            <a:custGeom>
              <a:avLst/>
              <a:gdLst/>
              <a:ahLst/>
              <a:cxnLst/>
              <a:rect l="l" t="t" r="r" b="b"/>
              <a:pathLst>
                <a:path w="12254" h="17007" extrusionOk="0">
                  <a:moveTo>
                    <a:pt x="10742" y="0"/>
                  </a:moveTo>
                  <a:cubicBezTo>
                    <a:pt x="10498" y="0"/>
                    <a:pt x="10264" y="18"/>
                    <a:pt x="10020" y="44"/>
                  </a:cubicBezTo>
                  <a:cubicBezTo>
                    <a:pt x="9099" y="174"/>
                    <a:pt x="8204" y="539"/>
                    <a:pt x="7474" y="1130"/>
                  </a:cubicBezTo>
                  <a:cubicBezTo>
                    <a:pt x="6084" y="2260"/>
                    <a:pt x="5362" y="4145"/>
                    <a:pt x="5641" y="5918"/>
                  </a:cubicBezTo>
                  <a:cubicBezTo>
                    <a:pt x="5771" y="6735"/>
                    <a:pt x="6092" y="7526"/>
                    <a:pt x="6075" y="8360"/>
                  </a:cubicBezTo>
                  <a:cubicBezTo>
                    <a:pt x="6058" y="9255"/>
                    <a:pt x="5597" y="10142"/>
                    <a:pt x="4876" y="10672"/>
                  </a:cubicBezTo>
                  <a:cubicBezTo>
                    <a:pt x="4102" y="11237"/>
                    <a:pt x="3103" y="11402"/>
                    <a:pt x="2260" y="11845"/>
                  </a:cubicBezTo>
                  <a:cubicBezTo>
                    <a:pt x="1965" y="12001"/>
                    <a:pt x="1686" y="12201"/>
                    <a:pt x="1443" y="12427"/>
                  </a:cubicBezTo>
                  <a:cubicBezTo>
                    <a:pt x="731" y="13079"/>
                    <a:pt x="253" y="13974"/>
                    <a:pt x="88" y="14921"/>
                  </a:cubicBezTo>
                  <a:cubicBezTo>
                    <a:pt x="1" y="15408"/>
                    <a:pt x="61" y="15860"/>
                    <a:pt x="70" y="16338"/>
                  </a:cubicBezTo>
                  <a:cubicBezTo>
                    <a:pt x="79" y="16572"/>
                    <a:pt x="114" y="16790"/>
                    <a:pt x="174" y="17007"/>
                  </a:cubicBezTo>
                  <a:cubicBezTo>
                    <a:pt x="5614" y="16407"/>
                    <a:pt x="10351" y="12479"/>
                    <a:pt x="11698" y="6848"/>
                  </a:cubicBezTo>
                  <a:cubicBezTo>
                    <a:pt x="12254" y="4528"/>
                    <a:pt x="12158" y="2208"/>
                    <a:pt x="11541" y="61"/>
                  </a:cubicBezTo>
                  <a:cubicBezTo>
                    <a:pt x="11506" y="61"/>
                    <a:pt x="11463" y="52"/>
                    <a:pt x="11419" y="44"/>
                  </a:cubicBezTo>
                  <a:cubicBezTo>
                    <a:pt x="11194" y="18"/>
                    <a:pt x="10968" y="0"/>
                    <a:pt x="1074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48"/>
            <p:cNvSpPr/>
            <p:nvPr/>
          </p:nvSpPr>
          <p:spPr>
            <a:xfrm>
              <a:off x="4953536" y="2947400"/>
              <a:ext cx="320386" cy="287943"/>
            </a:xfrm>
            <a:custGeom>
              <a:avLst/>
              <a:gdLst/>
              <a:ahLst/>
              <a:cxnLst/>
              <a:rect l="l" t="t" r="r" b="b"/>
              <a:pathLst>
                <a:path w="4355" h="3914" extrusionOk="0">
                  <a:moveTo>
                    <a:pt x="1509" y="1"/>
                  </a:moveTo>
                  <a:cubicBezTo>
                    <a:pt x="1299" y="1"/>
                    <a:pt x="1091" y="37"/>
                    <a:pt x="896" y="116"/>
                  </a:cubicBezTo>
                  <a:cubicBezTo>
                    <a:pt x="279" y="368"/>
                    <a:pt x="27" y="933"/>
                    <a:pt x="18" y="1541"/>
                  </a:cubicBezTo>
                  <a:cubicBezTo>
                    <a:pt x="1" y="2263"/>
                    <a:pt x="348" y="3053"/>
                    <a:pt x="844" y="3470"/>
                  </a:cubicBezTo>
                  <a:cubicBezTo>
                    <a:pt x="1189" y="3754"/>
                    <a:pt x="1634" y="3913"/>
                    <a:pt x="2074" y="3913"/>
                  </a:cubicBezTo>
                  <a:cubicBezTo>
                    <a:pt x="2320" y="3913"/>
                    <a:pt x="2565" y="3863"/>
                    <a:pt x="2790" y="3757"/>
                  </a:cubicBezTo>
                  <a:cubicBezTo>
                    <a:pt x="4355" y="3027"/>
                    <a:pt x="3659" y="803"/>
                    <a:pt x="2373" y="194"/>
                  </a:cubicBezTo>
                  <a:cubicBezTo>
                    <a:pt x="2104" y="72"/>
                    <a:pt x="1805" y="1"/>
                    <a:pt x="150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48"/>
            <p:cNvSpPr/>
            <p:nvPr/>
          </p:nvSpPr>
          <p:spPr>
            <a:xfrm>
              <a:off x="4940735" y="2934673"/>
              <a:ext cx="297360" cy="313471"/>
            </a:xfrm>
            <a:custGeom>
              <a:avLst/>
              <a:gdLst/>
              <a:ahLst/>
              <a:cxnLst/>
              <a:rect l="l" t="t" r="r" b="b"/>
              <a:pathLst>
                <a:path w="4042" h="4261" extrusionOk="0">
                  <a:moveTo>
                    <a:pt x="1696" y="347"/>
                  </a:moveTo>
                  <a:cubicBezTo>
                    <a:pt x="1953" y="347"/>
                    <a:pt x="2221" y="409"/>
                    <a:pt x="2478" y="532"/>
                  </a:cubicBezTo>
                  <a:cubicBezTo>
                    <a:pt x="3173" y="854"/>
                    <a:pt x="3694" y="1706"/>
                    <a:pt x="3694" y="2505"/>
                  </a:cubicBezTo>
                  <a:cubicBezTo>
                    <a:pt x="3694" y="2913"/>
                    <a:pt x="3555" y="3461"/>
                    <a:pt x="2895" y="3774"/>
                  </a:cubicBezTo>
                  <a:cubicBezTo>
                    <a:pt x="2693" y="3865"/>
                    <a:pt x="2471" y="3910"/>
                    <a:pt x="2247" y="3910"/>
                  </a:cubicBezTo>
                  <a:cubicBezTo>
                    <a:pt x="1854" y="3910"/>
                    <a:pt x="1452" y="3773"/>
                    <a:pt x="1131" y="3513"/>
                  </a:cubicBezTo>
                  <a:cubicBezTo>
                    <a:pt x="670" y="3131"/>
                    <a:pt x="357" y="2392"/>
                    <a:pt x="366" y="1714"/>
                  </a:cubicBezTo>
                  <a:cubicBezTo>
                    <a:pt x="366" y="1358"/>
                    <a:pt x="479" y="724"/>
                    <a:pt x="1139" y="454"/>
                  </a:cubicBezTo>
                  <a:cubicBezTo>
                    <a:pt x="1312" y="383"/>
                    <a:pt x="1501" y="347"/>
                    <a:pt x="1696" y="347"/>
                  </a:cubicBezTo>
                  <a:close/>
                  <a:moveTo>
                    <a:pt x="1702" y="0"/>
                  </a:moveTo>
                  <a:cubicBezTo>
                    <a:pt x="1460" y="0"/>
                    <a:pt x="1224" y="44"/>
                    <a:pt x="1009" y="133"/>
                  </a:cubicBezTo>
                  <a:cubicBezTo>
                    <a:pt x="392" y="385"/>
                    <a:pt x="27" y="958"/>
                    <a:pt x="18" y="1714"/>
                  </a:cubicBezTo>
                  <a:cubicBezTo>
                    <a:pt x="1" y="2488"/>
                    <a:pt x="375" y="3331"/>
                    <a:pt x="913" y="3782"/>
                  </a:cubicBezTo>
                  <a:cubicBezTo>
                    <a:pt x="1296" y="4095"/>
                    <a:pt x="1774" y="4260"/>
                    <a:pt x="2252" y="4260"/>
                  </a:cubicBezTo>
                  <a:cubicBezTo>
                    <a:pt x="2521" y="4260"/>
                    <a:pt x="2791" y="4200"/>
                    <a:pt x="3043" y="4087"/>
                  </a:cubicBezTo>
                  <a:cubicBezTo>
                    <a:pt x="3686" y="3782"/>
                    <a:pt x="4042" y="3226"/>
                    <a:pt x="4042" y="2505"/>
                  </a:cubicBezTo>
                  <a:cubicBezTo>
                    <a:pt x="4042" y="1584"/>
                    <a:pt x="3434" y="593"/>
                    <a:pt x="2625" y="211"/>
                  </a:cubicBezTo>
                  <a:cubicBezTo>
                    <a:pt x="2325" y="70"/>
                    <a:pt x="2008" y="0"/>
                    <a:pt x="17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48"/>
            <p:cNvSpPr/>
            <p:nvPr/>
          </p:nvSpPr>
          <p:spPr>
            <a:xfrm>
              <a:off x="4052110" y="2700948"/>
              <a:ext cx="820351" cy="391747"/>
            </a:xfrm>
            <a:custGeom>
              <a:avLst/>
              <a:gdLst/>
              <a:ahLst/>
              <a:cxnLst/>
              <a:rect l="l" t="t" r="r" b="b"/>
              <a:pathLst>
                <a:path w="11151" h="5325" extrusionOk="0">
                  <a:moveTo>
                    <a:pt x="7047" y="0"/>
                  </a:moveTo>
                  <a:cubicBezTo>
                    <a:pt x="4514" y="0"/>
                    <a:pt x="2082" y="727"/>
                    <a:pt x="1" y="2023"/>
                  </a:cubicBezTo>
                  <a:cubicBezTo>
                    <a:pt x="35" y="2110"/>
                    <a:pt x="79" y="2197"/>
                    <a:pt x="114" y="2284"/>
                  </a:cubicBezTo>
                  <a:cubicBezTo>
                    <a:pt x="461" y="3179"/>
                    <a:pt x="600" y="4239"/>
                    <a:pt x="1348" y="4839"/>
                  </a:cubicBezTo>
                  <a:cubicBezTo>
                    <a:pt x="1822" y="5215"/>
                    <a:pt x="2445" y="5324"/>
                    <a:pt x="3061" y="5324"/>
                  </a:cubicBezTo>
                  <a:cubicBezTo>
                    <a:pt x="3156" y="5324"/>
                    <a:pt x="3252" y="5322"/>
                    <a:pt x="3346" y="5317"/>
                  </a:cubicBezTo>
                  <a:cubicBezTo>
                    <a:pt x="4233" y="5274"/>
                    <a:pt x="5223" y="4978"/>
                    <a:pt x="5588" y="4170"/>
                  </a:cubicBezTo>
                  <a:cubicBezTo>
                    <a:pt x="5832" y="3614"/>
                    <a:pt x="5719" y="2953"/>
                    <a:pt x="5945" y="2397"/>
                  </a:cubicBezTo>
                  <a:cubicBezTo>
                    <a:pt x="5979" y="2310"/>
                    <a:pt x="6023" y="2223"/>
                    <a:pt x="6092" y="2163"/>
                  </a:cubicBezTo>
                  <a:cubicBezTo>
                    <a:pt x="6171" y="2093"/>
                    <a:pt x="6275" y="2067"/>
                    <a:pt x="6379" y="2050"/>
                  </a:cubicBezTo>
                  <a:cubicBezTo>
                    <a:pt x="6463" y="2037"/>
                    <a:pt x="6546" y="2031"/>
                    <a:pt x="6629" y="2031"/>
                  </a:cubicBezTo>
                  <a:cubicBezTo>
                    <a:pt x="7228" y="2031"/>
                    <a:pt x="7812" y="2337"/>
                    <a:pt x="8369" y="2597"/>
                  </a:cubicBezTo>
                  <a:cubicBezTo>
                    <a:pt x="8768" y="2777"/>
                    <a:pt x="9219" y="2930"/>
                    <a:pt x="9647" y="2930"/>
                  </a:cubicBezTo>
                  <a:cubicBezTo>
                    <a:pt x="9900" y="2930"/>
                    <a:pt x="10145" y="2877"/>
                    <a:pt x="10368" y="2745"/>
                  </a:cubicBezTo>
                  <a:cubicBezTo>
                    <a:pt x="11072" y="2328"/>
                    <a:pt x="11150" y="1328"/>
                    <a:pt x="10863" y="555"/>
                  </a:cubicBezTo>
                  <a:cubicBezTo>
                    <a:pt x="10637" y="485"/>
                    <a:pt x="10411" y="424"/>
                    <a:pt x="10177" y="372"/>
                  </a:cubicBezTo>
                  <a:cubicBezTo>
                    <a:pt x="9128" y="121"/>
                    <a:pt x="8079" y="0"/>
                    <a:pt x="704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48"/>
            <p:cNvSpPr/>
            <p:nvPr/>
          </p:nvSpPr>
          <p:spPr>
            <a:xfrm>
              <a:off x="4037397" y="2687706"/>
              <a:ext cx="849116" cy="417863"/>
            </a:xfrm>
            <a:custGeom>
              <a:avLst/>
              <a:gdLst/>
              <a:ahLst/>
              <a:cxnLst/>
              <a:rect l="l" t="t" r="r" b="b"/>
              <a:pathLst>
                <a:path w="11542" h="5680" extrusionOk="0">
                  <a:moveTo>
                    <a:pt x="7242" y="350"/>
                  </a:moveTo>
                  <a:cubicBezTo>
                    <a:pt x="8271" y="350"/>
                    <a:pt x="9307" y="471"/>
                    <a:pt x="10333" y="717"/>
                  </a:cubicBezTo>
                  <a:cubicBezTo>
                    <a:pt x="10525" y="761"/>
                    <a:pt x="10724" y="822"/>
                    <a:pt x="10933" y="874"/>
                  </a:cubicBezTo>
                  <a:cubicBezTo>
                    <a:pt x="11159" y="1569"/>
                    <a:pt x="11081" y="2421"/>
                    <a:pt x="10481" y="2777"/>
                  </a:cubicBezTo>
                  <a:cubicBezTo>
                    <a:pt x="10301" y="2885"/>
                    <a:pt x="10093" y="2939"/>
                    <a:pt x="9853" y="2939"/>
                  </a:cubicBezTo>
                  <a:cubicBezTo>
                    <a:pt x="9514" y="2939"/>
                    <a:pt x="9112" y="2831"/>
                    <a:pt x="8639" y="2612"/>
                  </a:cubicBezTo>
                  <a:lnTo>
                    <a:pt x="8430" y="2525"/>
                  </a:lnTo>
                  <a:cubicBezTo>
                    <a:pt x="7924" y="2287"/>
                    <a:pt x="7399" y="2043"/>
                    <a:pt x="6839" y="2043"/>
                  </a:cubicBezTo>
                  <a:cubicBezTo>
                    <a:pt x="6745" y="2043"/>
                    <a:pt x="6649" y="2049"/>
                    <a:pt x="6553" y="2064"/>
                  </a:cubicBezTo>
                  <a:cubicBezTo>
                    <a:pt x="6449" y="2073"/>
                    <a:pt x="6301" y="2108"/>
                    <a:pt x="6188" y="2212"/>
                  </a:cubicBezTo>
                  <a:cubicBezTo>
                    <a:pt x="6075" y="2299"/>
                    <a:pt x="6023" y="2412"/>
                    <a:pt x="5980" y="2508"/>
                  </a:cubicBezTo>
                  <a:cubicBezTo>
                    <a:pt x="5867" y="2803"/>
                    <a:pt x="5832" y="3116"/>
                    <a:pt x="5806" y="3420"/>
                  </a:cubicBezTo>
                  <a:cubicBezTo>
                    <a:pt x="5771" y="3724"/>
                    <a:pt x="5745" y="4020"/>
                    <a:pt x="5632" y="4272"/>
                  </a:cubicBezTo>
                  <a:cubicBezTo>
                    <a:pt x="5241" y="5141"/>
                    <a:pt x="4033" y="5297"/>
                    <a:pt x="3538" y="5323"/>
                  </a:cubicBezTo>
                  <a:cubicBezTo>
                    <a:pt x="3442" y="5328"/>
                    <a:pt x="3349" y="5331"/>
                    <a:pt x="3259" y="5331"/>
                  </a:cubicBezTo>
                  <a:cubicBezTo>
                    <a:pt x="2557" y="5331"/>
                    <a:pt x="2029" y="5180"/>
                    <a:pt x="1652" y="4880"/>
                  </a:cubicBezTo>
                  <a:cubicBezTo>
                    <a:pt x="1139" y="4472"/>
                    <a:pt x="939" y="3820"/>
                    <a:pt x="722" y="3133"/>
                  </a:cubicBezTo>
                  <a:cubicBezTo>
                    <a:pt x="644" y="2890"/>
                    <a:pt x="566" y="2638"/>
                    <a:pt x="479" y="2403"/>
                  </a:cubicBezTo>
                  <a:cubicBezTo>
                    <a:pt x="461" y="2360"/>
                    <a:pt x="435" y="2316"/>
                    <a:pt x="418" y="2273"/>
                  </a:cubicBezTo>
                  <a:cubicBezTo>
                    <a:pt x="2507" y="1004"/>
                    <a:pt x="4855" y="350"/>
                    <a:pt x="7242" y="350"/>
                  </a:cubicBezTo>
                  <a:close/>
                  <a:moveTo>
                    <a:pt x="7239" y="1"/>
                  </a:moveTo>
                  <a:cubicBezTo>
                    <a:pt x="4741" y="1"/>
                    <a:pt x="2286" y="700"/>
                    <a:pt x="105" y="2056"/>
                  </a:cubicBezTo>
                  <a:cubicBezTo>
                    <a:pt x="36" y="2099"/>
                    <a:pt x="1" y="2195"/>
                    <a:pt x="44" y="2273"/>
                  </a:cubicBezTo>
                  <a:cubicBezTo>
                    <a:pt x="79" y="2360"/>
                    <a:pt x="114" y="2447"/>
                    <a:pt x="149" y="2534"/>
                  </a:cubicBezTo>
                  <a:cubicBezTo>
                    <a:pt x="235" y="2760"/>
                    <a:pt x="314" y="3003"/>
                    <a:pt x="392" y="3238"/>
                  </a:cubicBezTo>
                  <a:cubicBezTo>
                    <a:pt x="609" y="3942"/>
                    <a:pt x="844" y="4671"/>
                    <a:pt x="1435" y="5149"/>
                  </a:cubicBezTo>
                  <a:cubicBezTo>
                    <a:pt x="1878" y="5506"/>
                    <a:pt x="2477" y="5680"/>
                    <a:pt x="3251" y="5680"/>
                  </a:cubicBezTo>
                  <a:cubicBezTo>
                    <a:pt x="3355" y="5680"/>
                    <a:pt x="3451" y="5680"/>
                    <a:pt x="3555" y="5671"/>
                  </a:cubicBezTo>
                  <a:cubicBezTo>
                    <a:pt x="4746" y="5610"/>
                    <a:pt x="5615" y="5149"/>
                    <a:pt x="5945" y="4419"/>
                  </a:cubicBezTo>
                  <a:cubicBezTo>
                    <a:pt x="6084" y="4107"/>
                    <a:pt x="6119" y="3776"/>
                    <a:pt x="6153" y="3455"/>
                  </a:cubicBezTo>
                  <a:cubicBezTo>
                    <a:pt x="6179" y="3159"/>
                    <a:pt x="6206" y="2890"/>
                    <a:pt x="6310" y="2638"/>
                  </a:cubicBezTo>
                  <a:cubicBezTo>
                    <a:pt x="6336" y="2560"/>
                    <a:pt x="6371" y="2508"/>
                    <a:pt x="6405" y="2473"/>
                  </a:cubicBezTo>
                  <a:cubicBezTo>
                    <a:pt x="6449" y="2447"/>
                    <a:pt x="6510" y="2421"/>
                    <a:pt x="6605" y="2403"/>
                  </a:cubicBezTo>
                  <a:cubicBezTo>
                    <a:pt x="6679" y="2392"/>
                    <a:pt x="6753" y="2387"/>
                    <a:pt x="6827" y="2387"/>
                  </a:cubicBezTo>
                  <a:cubicBezTo>
                    <a:pt x="7318" y="2387"/>
                    <a:pt x="7808" y="2619"/>
                    <a:pt x="8291" y="2838"/>
                  </a:cubicBezTo>
                  <a:lnTo>
                    <a:pt x="8491" y="2933"/>
                  </a:lnTo>
                  <a:cubicBezTo>
                    <a:pt x="9009" y="3168"/>
                    <a:pt x="9458" y="3284"/>
                    <a:pt x="9847" y="3284"/>
                  </a:cubicBezTo>
                  <a:cubicBezTo>
                    <a:pt x="10151" y="3284"/>
                    <a:pt x="10419" y="3213"/>
                    <a:pt x="10655" y="3072"/>
                  </a:cubicBezTo>
                  <a:cubicBezTo>
                    <a:pt x="11446" y="2603"/>
                    <a:pt x="11541" y="1517"/>
                    <a:pt x="11228" y="674"/>
                  </a:cubicBezTo>
                  <a:cubicBezTo>
                    <a:pt x="11211" y="622"/>
                    <a:pt x="11168" y="587"/>
                    <a:pt x="11116" y="570"/>
                  </a:cubicBezTo>
                  <a:cubicBezTo>
                    <a:pt x="10881" y="500"/>
                    <a:pt x="10646" y="431"/>
                    <a:pt x="10412" y="379"/>
                  </a:cubicBezTo>
                  <a:cubicBezTo>
                    <a:pt x="9358" y="126"/>
                    <a:pt x="8295" y="1"/>
                    <a:pt x="72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48"/>
            <p:cNvSpPr/>
            <p:nvPr/>
          </p:nvSpPr>
          <p:spPr>
            <a:xfrm>
              <a:off x="4215137" y="3785706"/>
              <a:ext cx="263004" cy="215994"/>
            </a:xfrm>
            <a:custGeom>
              <a:avLst/>
              <a:gdLst/>
              <a:ahLst/>
              <a:cxnLst/>
              <a:rect l="l" t="t" r="r" b="b"/>
              <a:pathLst>
                <a:path w="3575" h="2936" extrusionOk="0">
                  <a:moveTo>
                    <a:pt x="1426" y="0"/>
                  </a:moveTo>
                  <a:cubicBezTo>
                    <a:pt x="1066" y="0"/>
                    <a:pt x="694" y="105"/>
                    <a:pt x="426" y="322"/>
                  </a:cubicBezTo>
                  <a:cubicBezTo>
                    <a:pt x="105" y="600"/>
                    <a:pt x="1" y="1018"/>
                    <a:pt x="53" y="1391"/>
                  </a:cubicBezTo>
                  <a:cubicBezTo>
                    <a:pt x="53" y="1426"/>
                    <a:pt x="53" y="1452"/>
                    <a:pt x="61" y="1478"/>
                  </a:cubicBezTo>
                  <a:cubicBezTo>
                    <a:pt x="174" y="2130"/>
                    <a:pt x="705" y="2730"/>
                    <a:pt x="1452" y="2895"/>
                  </a:cubicBezTo>
                  <a:cubicBezTo>
                    <a:pt x="1578" y="2922"/>
                    <a:pt x="1709" y="2936"/>
                    <a:pt x="1840" y="2936"/>
                  </a:cubicBezTo>
                  <a:cubicBezTo>
                    <a:pt x="2693" y="2936"/>
                    <a:pt x="3574" y="2375"/>
                    <a:pt x="3529" y="1600"/>
                  </a:cubicBezTo>
                  <a:cubicBezTo>
                    <a:pt x="3477" y="757"/>
                    <a:pt x="2434" y="36"/>
                    <a:pt x="1469" y="1"/>
                  </a:cubicBezTo>
                  <a:cubicBezTo>
                    <a:pt x="1455" y="1"/>
                    <a:pt x="1441" y="0"/>
                    <a:pt x="14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48"/>
            <p:cNvSpPr/>
            <p:nvPr/>
          </p:nvSpPr>
          <p:spPr>
            <a:xfrm>
              <a:off x="4201747" y="3772832"/>
              <a:ext cx="287134" cy="241816"/>
            </a:xfrm>
            <a:custGeom>
              <a:avLst/>
              <a:gdLst/>
              <a:ahLst/>
              <a:cxnLst/>
              <a:rect l="l" t="t" r="r" b="b"/>
              <a:pathLst>
                <a:path w="3903" h="3287" extrusionOk="0">
                  <a:moveTo>
                    <a:pt x="1651" y="350"/>
                  </a:moveTo>
                  <a:cubicBezTo>
                    <a:pt x="2572" y="384"/>
                    <a:pt x="3494" y="1080"/>
                    <a:pt x="3537" y="1784"/>
                  </a:cubicBezTo>
                  <a:cubicBezTo>
                    <a:pt x="3554" y="2131"/>
                    <a:pt x="3355" y="2383"/>
                    <a:pt x="3181" y="2531"/>
                  </a:cubicBezTo>
                  <a:cubicBezTo>
                    <a:pt x="2877" y="2794"/>
                    <a:pt x="2442" y="2942"/>
                    <a:pt x="2027" y="2942"/>
                  </a:cubicBezTo>
                  <a:cubicBezTo>
                    <a:pt x="1908" y="2942"/>
                    <a:pt x="1790" y="2930"/>
                    <a:pt x="1677" y="2905"/>
                  </a:cubicBezTo>
                  <a:cubicBezTo>
                    <a:pt x="1026" y="2757"/>
                    <a:pt x="522" y="2244"/>
                    <a:pt x="417" y="1627"/>
                  </a:cubicBezTo>
                  <a:cubicBezTo>
                    <a:pt x="409" y="1601"/>
                    <a:pt x="409" y="1575"/>
                    <a:pt x="400" y="1549"/>
                  </a:cubicBezTo>
                  <a:cubicBezTo>
                    <a:pt x="356" y="1175"/>
                    <a:pt x="478" y="845"/>
                    <a:pt x="721" y="628"/>
                  </a:cubicBezTo>
                  <a:cubicBezTo>
                    <a:pt x="930" y="454"/>
                    <a:pt x="1252" y="350"/>
                    <a:pt x="1590" y="350"/>
                  </a:cubicBezTo>
                  <a:close/>
                  <a:moveTo>
                    <a:pt x="1582" y="1"/>
                  </a:moveTo>
                  <a:cubicBezTo>
                    <a:pt x="1167" y="1"/>
                    <a:pt x="773" y="130"/>
                    <a:pt x="495" y="367"/>
                  </a:cubicBezTo>
                  <a:cubicBezTo>
                    <a:pt x="165" y="654"/>
                    <a:pt x="0" y="1097"/>
                    <a:pt x="61" y="1592"/>
                  </a:cubicBezTo>
                  <a:cubicBezTo>
                    <a:pt x="61" y="1618"/>
                    <a:pt x="70" y="1653"/>
                    <a:pt x="70" y="1688"/>
                  </a:cubicBezTo>
                  <a:cubicBezTo>
                    <a:pt x="200" y="2444"/>
                    <a:pt x="817" y="3070"/>
                    <a:pt x="1599" y="3243"/>
                  </a:cubicBezTo>
                  <a:cubicBezTo>
                    <a:pt x="1738" y="3270"/>
                    <a:pt x="1877" y="3287"/>
                    <a:pt x="2025" y="3287"/>
                  </a:cubicBezTo>
                  <a:cubicBezTo>
                    <a:pt x="2520" y="3287"/>
                    <a:pt x="3042" y="3113"/>
                    <a:pt x="3407" y="2800"/>
                  </a:cubicBezTo>
                  <a:cubicBezTo>
                    <a:pt x="3737" y="2513"/>
                    <a:pt x="3902" y="2149"/>
                    <a:pt x="3885" y="1766"/>
                  </a:cubicBezTo>
                  <a:cubicBezTo>
                    <a:pt x="3824" y="802"/>
                    <a:pt x="2659" y="37"/>
                    <a:pt x="1660" y="2"/>
                  </a:cubicBezTo>
                  <a:cubicBezTo>
                    <a:pt x="1634" y="1"/>
                    <a:pt x="1608" y="1"/>
                    <a:pt x="15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48"/>
            <p:cNvSpPr/>
            <p:nvPr/>
          </p:nvSpPr>
          <p:spPr>
            <a:xfrm>
              <a:off x="3494025" y="3101010"/>
              <a:ext cx="968001" cy="1523583"/>
            </a:xfrm>
            <a:custGeom>
              <a:avLst/>
              <a:gdLst/>
              <a:ahLst/>
              <a:cxnLst/>
              <a:rect l="l" t="t" r="r" b="b"/>
              <a:pathLst>
                <a:path w="13158" h="20710" extrusionOk="0">
                  <a:moveTo>
                    <a:pt x="3885" y="1"/>
                  </a:moveTo>
                  <a:cubicBezTo>
                    <a:pt x="2868" y="1391"/>
                    <a:pt x="2094" y="3007"/>
                    <a:pt x="1669" y="4798"/>
                  </a:cubicBezTo>
                  <a:cubicBezTo>
                    <a:pt x="0" y="11750"/>
                    <a:pt x="4128" y="18745"/>
                    <a:pt x="10932" y="20709"/>
                  </a:cubicBezTo>
                  <a:cubicBezTo>
                    <a:pt x="11384" y="20423"/>
                    <a:pt x="11784" y="20066"/>
                    <a:pt x="12123" y="19649"/>
                  </a:cubicBezTo>
                  <a:cubicBezTo>
                    <a:pt x="12775" y="18841"/>
                    <a:pt x="13157" y="17746"/>
                    <a:pt x="12992" y="16677"/>
                  </a:cubicBezTo>
                  <a:cubicBezTo>
                    <a:pt x="12749" y="15017"/>
                    <a:pt x="11280" y="13714"/>
                    <a:pt x="9716" y="13253"/>
                  </a:cubicBezTo>
                  <a:cubicBezTo>
                    <a:pt x="9021" y="13045"/>
                    <a:pt x="8299" y="12966"/>
                    <a:pt x="7604" y="12749"/>
                  </a:cubicBezTo>
                  <a:cubicBezTo>
                    <a:pt x="6909" y="12541"/>
                    <a:pt x="6214" y="12150"/>
                    <a:pt x="5831" y="11506"/>
                  </a:cubicBezTo>
                  <a:cubicBezTo>
                    <a:pt x="5440" y="10863"/>
                    <a:pt x="5484" y="9925"/>
                    <a:pt x="6057" y="9508"/>
                  </a:cubicBezTo>
                  <a:cubicBezTo>
                    <a:pt x="6492" y="9195"/>
                    <a:pt x="7126" y="9221"/>
                    <a:pt x="7474" y="8813"/>
                  </a:cubicBezTo>
                  <a:cubicBezTo>
                    <a:pt x="7726" y="8517"/>
                    <a:pt x="7752" y="8048"/>
                    <a:pt x="7578" y="7683"/>
                  </a:cubicBezTo>
                  <a:cubicBezTo>
                    <a:pt x="7404" y="7318"/>
                    <a:pt x="7065" y="7048"/>
                    <a:pt x="6692" y="6927"/>
                  </a:cubicBezTo>
                  <a:cubicBezTo>
                    <a:pt x="6435" y="6839"/>
                    <a:pt x="6170" y="6815"/>
                    <a:pt x="5903" y="6815"/>
                  </a:cubicBezTo>
                  <a:cubicBezTo>
                    <a:pt x="5583" y="6815"/>
                    <a:pt x="5260" y="6849"/>
                    <a:pt x="4944" y="6849"/>
                  </a:cubicBezTo>
                  <a:cubicBezTo>
                    <a:pt x="4924" y="6849"/>
                    <a:pt x="4904" y="6849"/>
                    <a:pt x="4884" y="6849"/>
                  </a:cubicBezTo>
                  <a:cubicBezTo>
                    <a:pt x="4615" y="6840"/>
                    <a:pt x="4293" y="6762"/>
                    <a:pt x="4197" y="6492"/>
                  </a:cubicBezTo>
                  <a:cubicBezTo>
                    <a:pt x="4119" y="6258"/>
                    <a:pt x="4293" y="5997"/>
                    <a:pt x="4510" y="5901"/>
                  </a:cubicBezTo>
                  <a:cubicBezTo>
                    <a:pt x="4728" y="5797"/>
                    <a:pt x="4971" y="5797"/>
                    <a:pt x="5214" y="5754"/>
                  </a:cubicBezTo>
                  <a:cubicBezTo>
                    <a:pt x="6509" y="5519"/>
                    <a:pt x="7265" y="3937"/>
                    <a:pt x="6900" y="2599"/>
                  </a:cubicBezTo>
                  <a:cubicBezTo>
                    <a:pt x="6535" y="1261"/>
                    <a:pt x="5275" y="279"/>
                    <a:pt x="3972" y="18"/>
                  </a:cubicBezTo>
                  <a:cubicBezTo>
                    <a:pt x="3945" y="9"/>
                    <a:pt x="3919" y="9"/>
                    <a:pt x="38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48"/>
            <p:cNvSpPr/>
            <p:nvPr/>
          </p:nvSpPr>
          <p:spPr>
            <a:xfrm>
              <a:off x="4467033" y="3510636"/>
              <a:ext cx="182889" cy="87177"/>
            </a:xfrm>
            <a:custGeom>
              <a:avLst/>
              <a:gdLst/>
              <a:ahLst/>
              <a:cxnLst/>
              <a:rect l="l" t="t" r="r" b="b"/>
              <a:pathLst>
                <a:path w="2486" h="1185" extrusionOk="0">
                  <a:moveTo>
                    <a:pt x="190" y="0"/>
                  </a:moveTo>
                  <a:cubicBezTo>
                    <a:pt x="179" y="0"/>
                    <a:pt x="168" y="1"/>
                    <a:pt x="157" y="3"/>
                  </a:cubicBezTo>
                  <a:cubicBezTo>
                    <a:pt x="61" y="29"/>
                    <a:pt x="1" y="125"/>
                    <a:pt x="27" y="212"/>
                  </a:cubicBezTo>
                  <a:cubicBezTo>
                    <a:pt x="157" y="794"/>
                    <a:pt x="678" y="1185"/>
                    <a:pt x="1243" y="1185"/>
                  </a:cubicBezTo>
                  <a:cubicBezTo>
                    <a:pt x="1339" y="1185"/>
                    <a:pt x="1434" y="1168"/>
                    <a:pt x="1530" y="1150"/>
                  </a:cubicBezTo>
                  <a:cubicBezTo>
                    <a:pt x="1991" y="1037"/>
                    <a:pt x="2347" y="690"/>
                    <a:pt x="2460" y="229"/>
                  </a:cubicBezTo>
                  <a:cubicBezTo>
                    <a:pt x="2486" y="133"/>
                    <a:pt x="2425" y="38"/>
                    <a:pt x="2330" y="12"/>
                  </a:cubicBezTo>
                  <a:cubicBezTo>
                    <a:pt x="2317" y="10"/>
                    <a:pt x="2305" y="8"/>
                    <a:pt x="2293" y="8"/>
                  </a:cubicBezTo>
                  <a:cubicBezTo>
                    <a:pt x="2213" y="8"/>
                    <a:pt x="2144" y="59"/>
                    <a:pt x="2121" y="142"/>
                  </a:cubicBezTo>
                  <a:cubicBezTo>
                    <a:pt x="2043" y="472"/>
                    <a:pt x="1782" y="733"/>
                    <a:pt x="1452" y="811"/>
                  </a:cubicBezTo>
                  <a:cubicBezTo>
                    <a:pt x="1382" y="827"/>
                    <a:pt x="1312" y="835"/>
                    <a:pt x="1243" y="835"/>
                  </a:cubicBezTo>
                  <a:cubicBezTo>
                    <a:pt x="1076" y="835"/>
                    <a:pt x="912" y="790"/>
                    <a:pt x="765" y="698"/>
                  </a:cubicBezTo>
                  <a:cubicBezTo>
                    <a:pt x="565" y="568"/>
                    <a:pt x="418" y="368"/>
                    <a:pt x="366" y="133"/>
                  </a:cubicBezTo>
                  <a:cubicBezTo>
                    <a:pt x="343" y="57"/>
                    <a:pt x="272" y="0"/>
                    <a:pt x="1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48"/>
            <p:cNvSpPr/>
            <p:nvPr/>
          </p:nvSpPr>
          <p:spPr>
            <a:xfrm>
              <a:off x="4439518" y="3487830"/>
              <a:ext cx="58928" cy="38623"/>
            </a:xfrm>
            <a:custGeom>
              <a:avLst/>
              <a:gdLst/>
              <a:ahLst/>
              <a:cxnLst/>
              <a:rect l="l" t="t" r="r" b="b"/>
              <a:pathLst>
                <a:path w="801" h="525" extrusionOk="0">
                  <a:moveTo>
                    <a:pt x="713" y="0"/>
                  </a:moveTo>
                  <a:cubicBezTo>
                    <a:pt x="679" y="9"/>
                    <a:pt x="653" y="35"/>
                    <a:pt x="661" y="70"/>
                  </a:cubicBezTo>
                  <a:cubicBezTo>
                    <a:pt x="679" y="183"/>
                    <a:pt x="627" y="287"/>
                    <a:pt x="531" y="357"/>
                  </a:cubicBezTo>
                  <a:cubicBezTo>
                    <a:pt x="486" y="389"/>
                    <a:pt x="431" y="407"/>
                    <a:pt x="371" y="407"/>
                  </a:cubicBezTo>
                  <a:cubicBezTo>
                    <a:pt x="349" y="407"/>
                    <a:pt x="328" y="404"/>
                    <a:pt x="305" y="400"/>
                  </a:cubicBezTo>
                  <a:cubicBezTo>
                    <a:pt x="227" y="391"/>
                    <a:pt x="166" y="348"/>
                    <a:pt x="114" y="278"/>
                  </a:cubicBezTo>
                  <a:cubicBezTo>
                    <a:pt x="103" y="261"/>
                    <a:pt x="84" y="252"/>
                    <a:pt x="65" y="252"/>
                  </a:cubicBezTo>
                  <a:cubicBezTo>
                    <a:pt x="55" y="252"/>
                    <a:pt x="45" y="255"/>
                    <a:pt x="36" y="261"/>
                  </a:cubicBezTo>
                  <a:cubicBezTo>
                    <a:pt x="10" y="287"/>
                    <a:pt x="1" y="322"/>
                    <a:pt x="18" y="348"/>
                  </a:cubicBezTo>
                  <a:cubicBezTo>
                    <a:pt x="100" y="461"/>
                    <a:pt x="232" y="524"/>
                    <a:pt x="364" y="524"/>
                  </a:cubicBezTo>
                  <a:cubicBezTo>
                    <a:pt x="415" y="524"/>
                    <a:pt x="465" y="515"/>
                    <a:pt x="514" y="496"/>
                  </a:cubicBezTo>
                  <a:cubicBezTo>
                    <a:pt x="548" y="487"/>
                    <a:pt x="574" y="470"/>
                    <a:pt x="601" y="452"/>
                  </a:cubicBezTo>
                  <a:cubicBezTo>
                    <a:pt x="731" y="357"/>
                    <a:pt x="800" y="209"/>
                    <a:pt x="774" y="52"/>
                  </a:cubicBezTo>
                  <a:cubicBezTo>
                    <a:pt x="774" y="18"/>
                    <a:pt x="740" y="0"/>
                    <a:pt x="713" y="0"/>
                  </a:cubicBezTo>
                  <a:close/>
                </a:path>
              </a:pathLst>
            </a:custGeom>
            <a:solidFill>
              <a:srgbClr val="1009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48"/>
            <p:cNvSpPr/>
            <p:nvPr/>
          </p:nvSpPr>
          <p:spPr>
            <a:xfrm>
              <a:off x="4433780" y="3482459"/>
              <a:ext cx="69742" cy="49511"/>
            </a:xfrm>
            <a:custGeom>
              <a:avLst/>
              <a:gdLst/>
              <a:ahLst/>
              <a:cxnLst/>
              <a:rect l="l" t="t" r="r" b="b"/>
              <a:pathLst>
                <a:path w="948" h="673" extrusionOk="0">
                  <a:moveTo>
                    <a:pt x="800" y="0"/>
                  </a:moveTo>
                  <a:cubicBezTo>
                    <a:pt x="791" y="0"/>
                    <a:pt x="783" y="2"/>
                    <a:pt x="774" y="4"/>
                  </a:cubicBezTo>
                  <a:cubicBezTo>
                    <a:pt x="705" y="12"/>
                    <a:pt x="652" y="82"/>
                    <a:pt x="670" y="151"/>
                  </a:cubicBezTo>
                  <a:cubicBezTo>
                    <a:pt x="679" y="238"/>
                    <a:pt x="644" y="317"/>
                    <a:pt x="574" y="369"/>
                  </a:cubicBezTo>
                  <a:cubicBezTo>
                    <a:pt x="534" y="395"/>
                    <a:pt x="490" y="407"/>
                    <a:pt x="443" y="407"/>
                  </a:cubicBezTo>
                  <a:cubicBezTo>
                    <a:pt x="429" y="407"/>
                    <a:pt x="415" y="406"/>
                    <a:pt x="400" y="403"/>
                  </a:cubicBezTo>
                  <a:cubicBezTo>
                    <a:pt x="340" y="395"/>
                    <a:pt x="287" y="360"/>
                    <a:pt x="253" y="308"/>
                  </a:cubicBezTo>
                  <a:cubicBezTo>
                    <a:pt x="226" y="276"/>
                    <a:pt x="187" y="257"/>
                    <a:pt x="146" y="257"/>
                  </a:cubicBezTo>
                  <a:cubicBezTo>
                    <a:pt x="120" y="257"/>
                    <a:pt x="94" y="265"/>
                    <a:pt x="70" y="282"/>
                  </a:cubicBezTo>
                  <a:cubicBezTo>
                    <a:pt x="9" y="317"/>
                    <a:pt x="1" y="403"/>
                    <a:pt x="35" y="464"/>
                  </a:cubicBezTo>
                  <a:cubicBezTo>
                    <a:pt x="131" y="595"/>
                    <a:pt x="287" y="673"/>
                    <a:pt x="444" y="673"/>
                  </a:cubicBezTo>
                  <a:cubicBezTo>
                    <a:pt x="496" y="673"/>
                    <a:pt x="566" y="655"/>
                    <a:pt x="618" y="638"/>
                  </a:cubicBezTo>
                  <a:cubicBezTo>
                    <a:pt x="652" y="621"/>
                    <a:pt x="687" y="603"/>
                    <a:pt x="722" y="586"/>
                  </a:cubicBezTo>
                  <a:cubicBezTo>
                    <a:pt x="870" y="473"/>
                    <a:pt x="948" y="299"/>
                    <a:pt x="922" y="117"/>
                  </a:cubicBezTo>
                  <a:cubicBezTo>
                    <a:pt x="922" y="82"/>
                    <a:pt x="904" y="47"/>
                    <a:pt x="870" y="30"/>
                  </a:cubicBezTo>
                  <a:cubicBezTo>
                    <a:pt x="850" y="10"/>
                    <a:pt x="826" y="0"/>
                    <a:pt x="8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48"/>
            <p:cNvSpPr/>
            <p:nvPr/>
          </p:nvSpPr>
          <p:spPr>
            <a:xfrm>
              <a:off x="4616007" y="3487830"/>
              <a:ext cx="58265" cy="38623"/>
            </a:xfrm>
            <a:custGeom>
              <a:avLst/>
              <a:gdLst/>
              <a:ahLst/>
              <a:cxnLst/>
              <a:rect l="l" t="t" r="r" b="b"/>
              <a:pathLst>
                <a:path w="792" h="525" extrusionOk="0">
                  <a:moveTo>
                    <a:pt x="87" y="0"/>
                  </a:moveTo>
                  <a:cubicBezTo>
                    <a:pt x="53" y="0"/>
                    <a:pt x="26" y="18"/>
                    <a:pt x="26" y="52"/>
                  </a:cubicBezTo>
                  <a:cubicBezTo>
                    <a:pt x="0" y="209"/>
                    <a:pt x="70" y="357"/>
                    <a:pt x="200" y="452"/>
                  </a:cubicBezTo>
                  <a:cubicBezTo>
                    <a:pt x="226" y="470"/>
                    <a:pt x="252" y="487"/>
                    <a:pt x="278" y="496"/>
                  </a:cubicBezTo>
                  <a:cubicBezTo>
                    <a:pt x="329" y="515"/>
                    <a:pt x="381" y="524"/>
                    <a:pt x="432" y="524"/>
                  </a:cubicBezTo>
                  <a:cubicBezTo>
                    <a:pt x="565" y="524"/>
                    <a:pt x="692" y="461"/>
                    <a:pt x="774" y="348"/>
                  </a:cubicBezTo>
                  <a:cubicBezTo>
                    <a:pt x="791" y="322"/>
                    <a:pt x="791" y="287"/>
                    <a:pt x="765" y="261"/>
                  </a:cubicBezTo>
                  <a:cubicBezTo>
                    <a:pt x="756" y="255"/>
                    <a:pt x="746" y="252"/>
                    <a:pt x="735" y="252"/>
                  </a:cubicBezTo>
                  <a:cubicBezTo>
                    <a:pt x="716" y="252"/>
                    <a:pt x="695" y="261"/>
                    <a:pt x="678" y="278"/>
                  </a:cubicBezTo>
                  <a:cubicBezTo>
                    <a:pt x="635" y="348"/>
                    <a:pt x="565" y="391"/>
                    <a:pt x="487" y="400"/>
                  </a:cubicBezTo>
                  <a:cubicBezTo>
                    <a:pt x="467" y="404"/>
                    <a:pt x="447" y="407"/>
                    <a:pt x="427" y="407"/>
                  </a:cubicBezTo>
                  <a:cubicBezTo>
                    <a:pt x="369" y="407"/>
                    <a:pt x="313" y="389"/>
                    <a:pt x="261" y="357"/>
                  </a:cubicBezTo>
                  <a:cubicBezTo>
                    <a:pt x="174" y="287"/>
                    <a:pt x="122" y="183"/>
                    <a:pt x="139" y="70"/>
                  </a:cubicBezTo>
                  <a:cubicBezTo>
                    <a:pt x="139" y="35"/>
                    <a:pt x="122" y="9"/>
                    <a:pt x="87" y="0"/>
                  </a:cubicBezTo>
                  <a:close/>
                </a:path>
              </a:pathLst>
            </a:custGeom>
            <a:solidFill>
              <a:srgbClr val="1009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48"/>
            <p:cNvSpPr/>
            <p:nvPr/>
          </p:nvSpPr>
          <p:spPr>
            <a:xfrm>
              <a:off x="4610269" y="3482459"/>
              <a:ext cx="70404" cy="49511"/>
            </a:xfrm>
            <a:custGeom>
              <a:avLst/>
              <a:gdLst/>
              <a:ahLst/>
              <a:cxnLst/>
              <a:rect l="l" t="t" r="r" b="b"/>
              <a:pathLst>
                <a:path w="957" h="673" extrusionOk="0">
                  <a:moveTo>
                    <a:pt x="148" y="0"/>
                  </a:moveTo>
                  <a:cubicBezTo>
                    <a:pt x="122" y="0"/>
                    <a:pt x="98" y="10"/>
                    <a:pt x="78" y="30"/>
                  </a:cubicBezTo>
                  <a:cubicBezTo>
                    <a:pt x="52" y="47"/>
                    <a:pt x="35" y="82"/>
                    <a:pt x="26" y="117"/>
                  </a:cubicBezTo>
                  <a:cubicBezTo>
                    <a:pt x="0" y="299"/>
                    <a:pt x="78" y="473"/>
                    <a:pt x="235" y="586"/>
                  </a:cubicBezTo>
                  <a:cubicBezTo>
                    <a:pt x="261" y="603"/>
                    <a:pt x="296" y="621"/>
                    <a:pt x="330" y="638"/>
                  </a:cubicBezTo>
                  <a:cubicBezTo>
                    <a:pt x="391" y="655"/>
                    <a:pt x="452" y="673"/>
                    <a:pt x="513" y="673"/>
                  </a:cubicBezTo>
                  <a:cubicBezTo>
                    <a:pt x="669" y="673"/>
                    <a:pt x="817" y="595"/>
                    <a:pt x="913" y="464"/>
                  </a:cubicBezTo>
                  <a:cubicBezTo>
                    <a:pt x="956" y="403"/>
                    <a:pt x="939" y="317"/>
                    <a:pt x="878" y="282"/>
                  </a:cubicBezTo>
                  <a:cubicBezTo>
                    <a:pt x="858" y="265"/>
                    <a:pt x="832" y="257"/>
                    <a:pt x="806" y="257"/>
                  </a:cubicBezTo>
                  <a:cubicBezTo>
                    <a:pt x="766" y="257"/>
                    <a:pt x="725" y="276"/>
                    <a:pt x="704" y="308"/>
                  </a:cubicBezTo>
                  <a:cubicBezTo>
                    <a:pt x="669" y="360"/>
                    <a:pt x="617" y="395"/>
                    <a:pt x="556" y="403"/>
                  </a:cubicBezTo>
                  <a:cubicBezTo>
                    <a:pt x="542" y="406"/>
                    <a:pt x="528" y="407"/>
                    <a:pt x="513" y="407"/>
                  </a:cubicBezTo>
                  <a:cubicBezTo>
                    <a:pt x="467" y="407"/>
                    <a:pt x="422" y="395"/>
                    <a:pt x="383" y="369"/>
                  </a:cubicBezTo>
                  <a:cubicBezTo>
                    <a:pt x="313" y="317"/>
                    <a:pt x="278" y="238"/>
                    <a:pt x="287" y="151"/>
                  </a:cubicBezTo>
                  <a:cubicBezTo>
                    <a:pt x="296" y="82"/>
                    <a:pt x="243" y="12"/>
                    <a:pt x="174" y="4"/>
                  </a:cubicBezTo>
                  <a:cubicBezTo>
                    <a:pt x="165" y="2"/>
                    <a:pt x="157" y="0"/>
                    <a:pt x="1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48"/>
            <p:cNvSpPr/>
            <p:nvPr/>
          </p:nvSpPr>
          <p:spPr>
            <a:xfrm>
              <a:off x="4087938" y="3371151"/>
              <a:ext cx="311411" cy="282573"/>
            </a:xfrm>
            <a:custGeom>
              <a:avLst/>
              <a:gdLst/>
              <a:ahLst/>
              <a:cxnLst/>
              <a:rect l="l" t="t" r="r" b="b"/>
              <a:pathLst>
                <a:path w="4233" h="3841" extrusionOk="0">
                  <a:moveTo>
                    <a:pt x="2119" y="1"/>
                  </a:moveTo>
                  <a:cubicBezTo>
                    <a:pt x="1967" y="1"/>
                    <a:pt x="1814" y="19"/>
                    <a:pt x="1660" y="57"/>
                  </a:cubicBezTo>
                  <a:cubicBezTo>
                    <a:pt x="626" y="309"/>
                    <a:pt x="0" y="1352"/>
                    <a:pt x="252" y="2377"/>
                  </a:cubicBezTo>
                  <a:cubicBezTo>
                    <a:pt x="474" y="3257"/>
                    <a:pt x="1255" y="3841"/>
                    <a:pt x="2120" y="3841"/>
                  </a:cubicBezTo>
                  <a:cubicBezTo>
                    <a:pt x="2272" y="3841"/>
                    <a:pt x="2427" y="3823"/>
                    <a:pt x="2581" y="3785"/>
                  </a:cubicBezTo>
                  <a:cubicBezTo>
                    <a:pt x="3607" y="3524"/>
                    <a:pt x="4232" y="2490"/>
                    <a:pt x="3980" y="1456"/>
                  </a:cubicBezTo>
                  <a:cubicBezTo>
                    <a:pt x="3766" y="584"/>
                    <a:pt x="2980" y="1"/>
                    <a:pt x="211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48"/>
            <p:cNvSpPr/>
            <p:nvPr/>
          </p:nvSpPr>
          <p:spPr>
            <a:xfrm>
              <a:off x="4725991" y="3371151"/>
              <a:ext cx="311411" cy="282573"/>
            </a:xfrm>
            <a:custGeom>
              <a:avLst/>
              <a:gdLst/>
              <a:ahLst/>
              <a:cxnLst/>
              <a:rect l="l" t="t" r="r" b="b"/>
              <a:pathLst>
                <a:path w="4233" h="3841" extrusionOk="0">
                  <a:moveTo>
                    <a:pt x="2113" y="1"/>
                  </a:moveTo>
                  <a:cubicBezTo>
                    <a:pt x="1961" y="1"/>
                    <a:pt x="1806" y="19"/>
                    <a:pt x="1651" y="57"/>
                  </a:cubicBezTo>
                  <a:cubicBezTo>
                    <a:pt x="626" y="309"/>
                    <a:pt x="0" y="1352"/>
                    <a:pt x="252" y="2377"/>
                  </a:cubicBezTo>
                  <a:cubicBezTo>
                    <a:pt x="466" y="3257"/>
                    <a:pt x="1253" y="3841"/>
                    <a:pt x="2114" y="3841"/>
                  </a:cubicBezTo>
                  <a:cubicBezTo>
                    <a:pt x="2265" y="3841"/>
                    <a:pt x="2419" y="3823"/>
                    <a:pt x="2572" y="3785"/>
                  </a:cubicBezTo>
                  <a:cubicBezTo>
                    <a:pt x="3607" y="3524"/>
                    <a:pt x="4232" y="2490"/>
                    <a:pt x="3980" y="1456"/>
                  </a:cubicBezTo>
                  <a:cubicBezTo>
                    <a:pt x="3766" y="584"/>
                    <a:pt x="2980" y="1"/>
                    <a:pt x="21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48"/>
            <p:cNvSpPr/>
            <p:nvPr/>
          </p:nvSpPr>
          <p:spPr>
            <a:xfrm>
              <a:off x="3570683" y="2687779"/>
              <a:ext cx="2001183" cy="1989192"/>
            </a:xfrm>
            <a:custGeom>
              <a:avLst/>
              <a:gdLst/>
              <a:ahLst/>
              <a:cxnLst/>
              <a:rect l="l" t="t" r="r" b="b"/>
              <a:pathLst>
                <a:path w="27202" h="27039" extrusionOk="0">
                  <a:moveTo>
                    <a:pt x="2921" y="5809"/>
                  </a:moveTo>
                  <a:cubicBezTo>
                    <a:pt x="4259" y="6087"/>
                    <a:pt x="5363" y="7069"/>
                    <a:pt x="5693" y="8260"/>
                  </a:cubicBezTo>
                  <a:cubicBezTo>
                    <a:pt x="5876" y="8937"/>
                    <a:pt x="5754" y="9711"/>
                    <a:pt x="5371" y="10310"/>
                  </a:cubicBezTo>
                  <a:cubicBezTo>
                    <a:pt x="5067" y="10797"/>
                    <a:pt x="4633" y="11110"/>
                    <a:pt x="4137" y="11197"/>
                  </a:cubicBezTo>
                  <a:cubicBezTo>
                    <a:pt x="4077" y="11205"/>
                    <a:pt x="4007" y="11214"/>
                    <a:pt x="3938" y="11223"/>
                  </a:cubicBezTo>
                  <a:cubicBezTo>
                    <a:pt x="3755" y="11249"/>
                    <a:pt x="3573" y="11275"/>
                    <a:pt x="3390" y="11353"/>
                  </a:cubicBezTo>
                  <a:cubicBezTo>
                    <a:pt x="3103" y="11492"/>
                    <a:pt x="2877" y="11831"/>
                    <a:pt x="2999" y="12170"/>
                  </a:cubicBezTo>
                  <a:cubicBezTo>
                    <a:pt x="3095" y="12457"/>
                    <a:pt x="3399" y="12622"/>
                    <a:pt x="3833" y="12639"/>
                  </a:cubicBezTo>
                  <a:cubicBezTo>
                    <a:pt x="4033" y="12639"/>
                    <a:pt x="4224" y="12631"/>
                    <a:pt x="4416" y="12622"/>
                  </a:cubicBezTo>
                  <a:cubicBezTo>
                    <a:pt x="4563" y="12616"/>
                    <a:pt x="4707" y="12610"/>
                    <a:pt x="4848" y="12610"/>
                  </a:cubicBezTo>
                  <a:cubicBezTo>
                    <a:pt x="5106" y="12610"/>
                    <a:pt x="5353" y="12630"/>
                    <a:pt x="5589" y="12709"/>
                  </a:cubicBezTo>
                  <a:cubicBezTo>
                    <a:pt x="5945" y="12822"/>
                    <a:pt x="6232" y="13074"/>
                    <a:pt x="6380" y="13378"/>
                  </a:cubicBezTo>
                  <a:cubicBezTo>
                    <a:pt x="6527" y="13700"/>
                    <a:pt x="6501" y="14082"/>
                    <a:pt x="6301" y="14317"/>
                  </a:cubicBezTo>
                  <a:cubicBezTo>
                    <a:pt x="6136" y="14508"/>
                    <a:pt x="5876" y="14595"/>
                    <a:pt x="5597" y="14682"/>
                  </a:cubicBezTo>
                  <a:cubicBezTo>
                    <a:pt x="5363" y="14760"/>
                    <a:pt x="5119" y="14838"/>
                    <a:pt x="4911" y="14986"/>
                  </a:cubicBezTo>
                  <a:cubicBezTo>
                    <a:pt x="4242" y="15472"/>
                    <a:pt x="4233" y="16533"/>
                    <a:pt x="4642" y="17219"/>
                  </a:cubicBezTo>
                  <a:cubicBezTo>
                    <a:pt x="5085" y="17966"/>
                    <a:pt x="5902" y="18349"/>
                    <a:pt x="6510" y="18531"/>
                  </a:cubicBezTo>
                  <a:cubicBezTo>
                    <a:pt x="6875" y="18644"/>
                    <a:pt x="7249" y="18722"/>
                    <a:pt x="7614" y="18801"/>
                  </a:cubicBezTo>
                  <a:cubicBezTo>
                    <a:pt x="7944" y="18870"/>
                    <a:pt x="8291" y="18940"/>
                    <a:pt x="8622" y="19035"/>
                  </a:cubicBezTo>
                  <a:cubicBezTo>
                    <a:pt x="10012" y="19452"/>
                    <a:pt x="11533" y="20626"/>
                    <a:pt x="11785" y="22320"/>
                  </a:cubicBezTo>
                  <a:cubicBezTo>
                    <a:pt x="11924" y="23285"/>
                    <a:pt x="11620" y="24319"/>
                    <a:pt x="10951" y="25153"/>
                  </a:cubicBezTo>
                  <a:cubicBezTo>
                    <a:pt x="10655" y="25518"/>
                    <a:pt x="10290" y="25848"/>
                    <a:pt x="9864" y="26144"/>
                  </a:cubicBezTo>
                  <a:cubicBezTo>
                    <a:pt x="9856" y="26135"/>
                    <a:pt x="9847" y="26135"/>
                    <a:pt x="9838" y="26135"/>
                  </a:cubicBezTo>
                  <a:cubicBezTo>
                    <a:pt x="9691" y="26092"/>
                    <a:pt x="9551" y="26040"/>
                    <a:pt x="9412" y="25996"/>
                  </a:cubicBezTo>
                  <a:cubicBezTo>
                    <a:pt x="9343" y="25970"/>
                    <a:pt x="9273" y="25953"/>
                    <a:pt x="9204" y="25927"/>
                  </a:cubicBezTo>
                  <a:cubicBezTo>
                    <a:pt x="9065" y="25874"/>
                    <a:pt x="8934" y="25831"/>
                    <a:pt x="8804" y="25779"/>
                  </a:cubicBezTo>
                  <a:cubicBezTo>
                    <a:pt x="8735" y="25744"/>
                    <a:pt x="8656" y="25718"/>
                    <a:pt x="8596" y="25692"/>
                  </a:cubicBezTo>
                  <a:cubicBezTo>
                    <a:pt x="8456" y="25640"/>
                    <a:pt x="8326" y="25579"/>
                    <a:pt x="8196" y="25527"/>
                  </a:cubicBezTo>
                  <a:cubicBezTo>
                    <a:pt x="8135" y="25492"/>
                    <a:pt x="8074" y="25466"/>
                    <a:pt x="8005" y="25431"/>
                  </a:cubicBezTo>
                  <a:cubicBezTo>
                    <a:pt x="7874" y="25370"/>
                    <a:pt x="7735" y="25310"/>
                    <a:pt x="7605" y="25240"/>
                  </a:cubicBezTo>
                  <a:cubicBezTo>
                    <a:pt x="7553" y="25214"/>
                    <a:pt x="7501" y="25188"/>
                    <a:pt x="7440" y="25153"/>
                  </a:cubicBezTo>
                  <a:cubicBezTo>
                    <a:pt x="7301" y="25084"/>
                    <a:pt x="7162" y="25005"/>
                    <a:pt x="7023" y="24919"/>
                  </a:cubicBezTo>
                  <a:cubicBezTo>
                    <a:pt x="6979" y="24901"/>
                    <a:pt x="6944" y="24875"/>
                    <a:pt x="6901" y="24858"/>
                  </a:cubicBezTo>
                  <a:cubicBezTo>
                    <a:pt x="6745" y="24762"/>
                    <a:pt x="6588" y="24666"/>
                    <a:pt x="6440" y="24571"/>
                  </a:cubicBezTo>
                  <a:cubicBezTo>
                    <a:pt x="6414" y="24554"/>
                    <a:pt x="6397" y="24545"/>
                    <a:pt x="6380" y="24536"/>
                  </a:cubicBezTo>
                  <a:cubicBezTo>
                    <a:pt x="4781" y="23485"/>
                    <a:pt x="3416" y="22086"/>
                    <a:pt x="2382" y="20408"/>
                  </a:cubicBezTo>
                  <a:cubicBezTo>
                    <a:pt x="1574" y="19096"/>
                    <a:pt x="1018" y="17688"/>
                    <a:pt x="705" y="16228"/>
                  </a:cubicBezTo>
                  <a:cubicBezTo>
                    <a:pt x="705" y="16220"/>
                    <a:pt x="705" y="16211"/>
                    <a:pt x="705" y="16211"/>
                  </a:cubicBezTo>
                  <a:cubicBezTo>
                    <a:pt x="661" y="16011"/>
                    <a:pt x="627" y="15820"/>
                    <a:pt x="601" y="15620"/>
                  </a:cubicBezTo>
                  <a:cubicBezTo>
                    <a:pt x="592" y="15603"/>
                    <a:pt x="592" y="15585"/>
                    <a:pt x="583" y="15559"/>
                  </a:cubicBezTo>
                  <a:cubicBezTo>
                    <a:pt x="557" y="15377"/>
                    <a:pt x="531" y="15194"/>
                    <a:pt x="514" y="15003"/>
                  </a:cubicBezTo>
                  <a:cubicBezTo>
                    <a:pt x="505" y="14977"/>
                    <a:pt x="505" y="14951"/>
                    <a:pt x="505" y="14916"/>
                  </a:cubicBezTo>
                  <a:cubicBezTo>
                    <a:pt x="479" y="14742"/>
                    <a:pt x="470" y="14560"/>
                    <a:pt x="453" y="14377"/>
                  </a:cubicBezTo>
                  <a:cubicBezTo>
                    <a:pt x="453" y="14343"/>
                    <a:pt x="453" y="14317"/>
                    <a:pt x="453" y="14282"/>
                  </a:cubicBezTo>
                  <a:cubicBezTo>
                    <a:pt x="435" y="14099"/>
                    <a:pt x="435" y="13917"/>
                    <a:pt x="427" y="13734"/>
                  </a:cubicBezTo>
                  <a:cubicBezTo>
                    <a:pt x="427" y="13708"/>
                    <a:pt x="427" y="13673"/>
                    <a:pt x="427" y="13647"/>
                  </a:cubicBezTo>
                  <a:cubicBezTo>
                    <a:pt x="427" y="13456"/>
                    <a:pt x="427" y="13265"/>
                    <a:pt x="435" y="13083"/>
                  </a:cubicBezTo>
                  <a:cubicBezTo>
                    <a:pt x="435" y="13056"/>
                    <a:pt x="435" y="13030"/>
                    <a:pt x="435" y="13004"/>
                  </a:cubicBezTo>
                  <a:cubicBezTo>
                    <a:pt x="444" y="12813"/>
                    <a:pt x="462" y="12613"/>
                    <a:pt x="479" y="12422"/>
                  </a:cubicBezTo>
                  <a:cubicBezTo>
                    <a:pt x="479" y="12405"/>
                    <a:pt x="479" y="12387"/>
                    <a:pt x="479" y="12370"/>
                  </a:cubicBezTo>
                  <a:cubicBezTo>
                    <a:pt x="496" y="12170"/>
                    <a:pt x="522" y="11962"/>
                    <a:pt x="548" y="11762"/>
                  </a:cubicBezTo>
                  <a:cubicBezTo>
                    <a:pt x="548" y="11753"/>
                    <a:pt x="548" y="11744"/>
                    <a:pt x="557" y="11736"/>
                  </a:cubicBezTo>
                  <a:cubicBezTo>
                    <a:pt x="583" y="11518"/>
                    <a:pt x="618" y="11310"/>
                    <a:pt x="653" y="11101"/>
                  </a:cubicBezTo>
                  <a:lnTo>
                    <a:pt x="661" y="11092"/>
                  </a:lnTo>
                  <a:cubicBezTo>
                    <a:pt x="696" y="10875"/>
                    <a:pt x="740" y="10667"/>
                    <a:pt x="792" y="10449"/>
                  </a:cubicBezTo>
                  <a:cubicBezTo>
                    <a:pt x="844" y="10241"/>
                    <a:pt x="905" y="10032"/>
                    <a:pt x="966" y="9824"/>
                  </a:cubicBezTo>
                  <a:cubicBezTo>
                    <a:pt x="974" y="9772"/>
                    <a:pt x="992" y="9719"/>
                    <a:pt x="1009" y="9676"/>
                  </a:cubicBezTo>
                  <a:cubicBezTo>
                    <a:pt x="1061" y="9520"/>
                    <a:pt x="1105" y="9354"/>
                    <a:pt x="1157" y="9198"/>
                  </a:cubicBezTo>
                  <a:cubicBezTo>
                    <a:pt x="1192" y="9102"/>
                    <a:pt x="1235" y="8998"/>
                    <a:pt x="1270" y="8894"/>
                  </a:cubicBezTo>
                  <a:cubicBezTo>
                    <a:pt x="1313" y="8798"/>
                    <a:pt x="1348" y="8694"/>
                    <a:pt x="1383" y="8598"/>
                  </a:cubicBezTo>
                  <a:cubicBezTo>
                    <a:pt x="1782" y="7616"/>
                    <a:pt x="2295" y="6678"/>
                    <a:pt x="2921" y="5809"/>
                  </a:cubicBezTo>
                  <a:close/>
                  <a:moveTo>
                    <a:pt x="25646" y="9954"/>
                  </a:moveTo>
                  <a:cubicBezTo>
                    <a:pt x="25863" y="9954"/>
                    <a:pt x="26089" y="9971"/>
                    <a:pt x="26306" y="9998"/>
                  </a:cubicBezTo>
                  <a:cubicBezTo>
                    <a:pt x="26315" y="10032"/>
                    <a:pt x="26323" y="10067"/>
                    <a:pt x="26332" y="10093"/>
                  </a:cubicBezTo>
                  <a:cubicBezTo>
                    <a:pt x="26350" y="10137"/>
                    <a:pt x="26358" y="10180"/>
                    <a:pt x="26367" y="10223"/>
                  </a:cubicBezTo>
                  <a:cubicBezTo>
                    <a:pt x="26393" y="10302"/>
                    <a:pt x="26410" y="10389"/>
                    <a:pt x="26436" y="10475"/>
                  </a:cubicBezTo>
                  <a:cubicBezTo>
                    <a:pt x="26454" y="10580"/>
                    <a:pt x="26480" y="10675"/>
                    <a:pt x="26497" y="10771"/>
                  </a:cubicBezTo>
                  <a:cubicBezTo>
                    <a:pt x="26506" y="10806"/>
                    <a:pt x="26515" y="10849"/>
                    <a:pt x="26523" y="10884"/>
                  </a:cubicBezTo>
                  <a:cubicBezTo>
                    <a:pt x="26541" y="10980"/>
                    <a:pt x="26567" y="11084"/>
                    <a:pt x="26584" y="11179"/>
                  </a:cubicBezTo>
                  <a:lnTo>
                    <a:pt x="26593" y="11249"/>
                  </a:lnTo>
                  <a:cubicBezTo>
                    <a:pt x="26854" y="12726"/>
                    <a:pt x="26862" y="14247"/>
                    <a:pt x="26610" y="15733"/>
                  </a:cubicBezTo>
                  <a:cubicBezTo>
                    <a:pt x="26602" y="15759"/>
                    <a:pt x="26602" y="15785"/>
                    <a:pt x="26593" y="15811"/>
                  </a:cubicBezTo>
                  <a:cubicBezTo>
                    <a:pt x="26575" y="15916"/>
                    <a:pt x="26558" y="16011"/>
                    <a:pt x="26532" y="16115"/>
                  </a:cubicBezTo>
                  <a:cubicBezTo>
                    <a:pt x="26532" y="16150"/>
                    <a:pt x="26523" y="16176"/>
                    <a:pt x="26515" y="16211"/>
                  </a:cubicBezTo>
                  <a:cubicBezTo>
                    <a:pt x="26489" y="16333"/>
                    <a:pt x="26463" y="16463"/>
                    <a:pt x="26436" y="16593"/>
                  </a:cubicBezTo>
                  <a:cubicBezTo>
                    <a:pt x="26393" y="16741"/>
                    <a:pt x="26358" y="16889"/>
                    <a:pt x="26315" y="17037"/>
                  </a:cubicBezTo>
                  <a:cubicBezTo>
                    <a:pt x="26306" y="17071"/>
                    <a:pt x="26297" y="17097"/>
                    <a:pt x="26289" y="17132"/>
                  </a:cubicBezTo>
                  <a:cubicBezTo>
                    <a:pt x="25507" y="19878"/>
                    <a:pt x="23855" y="22251"/>
                    <a:pt x="21674" y="23937"/>
                  </a:cubicBezTo>
                  <a:cubicBezTo>
                    <a:pt x="21639" y="23954"/>
                    <a:pt x="21613" y="23980"/>
                    <a:pt x="21587" y="23997"/>
                  </a:cubicBezTo>
                  <a:cubicBezTo>
                    <a:pt x="21483" y="24076"/>
                    <a:pt x="21387" y="24154"/>
                    <a:pt x="21283" y="24223"/>
                  </a:cubicBezTo>
                  <a:cubicBezTo>
                    <a:pt x="21222" y="24267"/>
                    <a:pt x="21162" y="24310"/>
                    <a:pt x="21101" y="24354"/>
                  </a:cubicBezTo>
                  <a:cubicBezTo>
                    <a:pt x="21057" y="24380"/>
                    <a:pt x="21014" y="24414"/>
                    <a:pt x="20970" y="24441"/>
                  </a:cubicBezTo>
                  <a:cubicBezTo>
                    <a:pt x="19354" y="25527"/>
                    <a:pt x="17494" y="26257"/>
                    <a:pt x="15530" y="26544"/>
                  </a:cubicBezTo>
                  <a:cubicBezTo>
                    <a:pt x="15478" y="26552"/>
                    <a:pt x="15426" y="26561"/>
                    <a:pt x="15374" y="26570"/>
                  </a:cubicBezTo>
                  <a:cubicBezTo>
                    <a:pt x="15322" y="26578"/>
                    <a:pt x="15261" y="26587"/>
                    <a:pt x="15209" y="26587"/>
                  </a:cubicBezTo>
                  <a:cubicBezTo>
                    <a:pt x="15174" y="26431"/>
                    <a:pt x="15157" y="26274"/>
                    <a:pt x="15148" y="26118"/>
                  </a:cubicBezTo>
                  <a:cubicBezTo>
                    <a:pt x="15148" y="25987"/>
                    <a:pt x="15139" y="25874"/>
                    <a:pt x="15139" y="25753"/>
                  </a:cubicBezTo>
                  <a:cubicBezTo>
                    <a:pt x="15122" y="25405"/>
                    <a:pt x="15104" y="25075"/>
                    <a:pt x="15165" y="24736"/>
                  </a:cubicBezTo>
                  <a:cubicBezTo>
                    <a:pt x="15322" y="23815"/>
                    <a:pt x="15782" y="22963"/>
                    <a:pt x="16460" y="22338"/>
                  </a:cubicBezTo>
                  <a:cubicBezTo>
                    <a:pt x="16703" y="22120"/>
                    <a:pt x="16964" y="21929"/>
                    <a:pt x="17251" y="21781"/>
                  </a:cubicBezTo>
                  <a:cubicBezTo>
                    <a:pt x="17581" y="21599"/>
                    <a:pt x="17964" y="21469"/>
                    <a:pt x="18320" y="21338"/>
                  </a:cubicBezTo>
                  <a:cubicBezTo>
                    <a:pt x="18859" y="21138"/>
                    <a:pt x="19406" y="20938"/>
                    <a:pt x="19875" y="20591"/>
                  </a:cubicBezTo>
                  <a:cubicBezTo>
                    <a:pt x="20649" y="20035"/>
                    <a:pt x="21135" y="19087"/>
                    <a:pt x="21153" y="18140"/>
                  </a:cubicBezTo>
                  <a:cubicBezTo>
                    <a:pt x="21170" y="17593"/>
                    <a:pt x="21031" y="17063"/>
                    <a:pt x="20910" y="16541"/>
                  </a:cubicBezTo>
                  <a:cubicBezTo>
                    <a:pt x="20831" y="16254"/>
                    <a:pt x="20762" y="15959"/>
                    <a:pt x="20710" y="15672"/>
                  </a:cubicBezTo>
                  <a:cubicBezTo>
                    <a:pt x="20440" y="13952"/>
                    <a:pt x="21135" y="12144"/>
                    <a:pt x="22482" y="11049"/>
                  </a:cubicBezTo>
                  <a:cubicBezTo>
                    <a:pt x="23178" y="10484"/>
                    <a:pt x="24029" y="10128"/>
                    <a:pt x="24950" y="9998"/>
                  </a:cubicBezTo>
                  <a:cubicBezTo>
                    <a:pt x="25176" y="9971"/>
                    <a:pt x="25411" y="9954"/>
                    <a:pt x="25646" y="9954"/>
                  </a:cubicBezTo>
                  <a:close/>
                  <a:moveTo>
                    <a:pt x="13584" y="351"/>
                  </a:moveTo>
                  <a:cubicBezTo>
                    <a:pt x="14609" y="351"/>
                    <a:pt x="15652" y="473"/>
                    <a:pt x="16677" y="716"/>
                  </a:cubicBezTo>
                  <a:cubicBezTo>
                    <a:pt x="21361" y="1837"/>
                    <a:pt x="24864" y="5348"/>
                    <a:pt x="26202" y="9641"/>
                  </a:cubicBezTo>
                  <a:cubicBezTo>
                    <a:pt x="26019" y="9615"/>
                    <a:pt x="25828" y="9606"/>
                    <a:pt x="25646" y="9606"/>
                  </a:cubicBezTo>
                  <a:cubicBezTo>
                    <a:pt x="25394" y="9606"/>
                    <a:pt x="25150" y="9624"/>
                    <a:pt x="24907" y="9659"/>
                  </a:cubicBezTo>
                  <a:cubicBezTo>
                    <a:pt x="23916" y="9789"/>
                    <a:pt x="23004" y="10180"/>
                    <a:pt x="22265" y="10780"/>
                  </a:cubicBezTo>
                  <a:cubicBezTo>
                    <a:pt x="20823" y="11944"/>
                    <a:pt x="20084" y="13891"/>
                    <a:pt x="20371" y="15724"/>
                  </a:cubicBezTo>
                  <a:cubicBezTo>
                    <a:pt x="20414" y="16028"/>
                    <a:pt x="20492" y="16333"/>
                    <a:pt x="20571" y="16628"/>
                  </a:cubicBezTo>
                  <a:cubicBezTo>
                    <a:pt x="20692" y="17141"/>
                    <a:pt x="20814" y="17627"/>
                    <a:pt x="20805" y="18132"/>
                  </a:cubicBezTo>
                  <a:cubicBezTo>
                    <a:pt x="20788" y="18974"/>
                    <a:pt x="20353" y="19809"/>
                    <a:pt x="19675" y="20313"/>
                  </a:cubicBezTo>
                  <a:cubicBezTo>
                    <a:pt x="19241" y="20634"/>
                    <a:pt x="18737" y="20817"/>
                    <a:pt x="18207" y="21008"/>
                  </a:cubicBezTo>
                  <a:cubicBezTo>
                    <a:pt x="17833" y="21138"/>
                    <a:pt x="17442" y="21286"/>
                    <a:pt x="17086" y="21477"/>
                  </a:cubicBezTo>
                  <a:cubicBezTo>
                    <a:pt x="16782" y="21634"/>
                    <a:pt x="16486" y="21842"/>
                    <a:pt x="16226" y="22086"/>
                  </a:cubicBezTo>
                  <a:cubicBezTo>
                    <a:pt x="15496" y="22755"/>
                    <a:pt x="14992" y="23676"/>
                    <a:pt x="14818" y="24675"/>
                  </a:cubicBezTo>
                  <a:cubicBezTo>
                    <a:pt x="14757" y="25058"/>
                    <a:pt x="14774" y="25414"/>
                    <a:pt x="14792" y="25770"/>
                  </a:cubicBezTo>
                  <a:cubicBezTo>
                    <a:pt x="14792" y="25883"/>
                    <a:pt x="14800" y="26005"/>
                    <a:pt x="14800" y="26126"/>
                  </a:cubicBezTo>
                  <a:cubicBezTo>
                    <a:pt x="14809" y="26292"/>
                    <a:pt x="14826" y="26457"/>
                    <a:pt x="14861" y="26630"/>
                  </a:cubicBezTo>
                  <a:cubicBezTo>
                    <a:pt x="14451" y="26668"/>
                    <a:pt x="14037" y="26688"/>
                    <a:pt x="13620" y="26688"/>
                  </a:cubicBezTo>
                  <a:cubicBezTo>
                    <a:pt x="12607" y="26688"/>
                    <a:pt x="11579" y="26573"/>
                    <a:pt x="10551" y="26326"/>
                  </a:cubicBezTo>
                  <a:cubicBezTo>
                    <a:pt x="10464" y="26300"/>
                    <a:pt x="10377" y="26283"/>
                    <a:pt x="10299" y="26257"/>
                  </a:cubicBezTo>
                  <a:cubicBezTo>
                    <a:pt x="10655" y="25987"/>
                    <a:pt x="10959" y="25692"/>
                    <a:pt x="11220" y="25370"/>
                  </a:cubicBezTo>
                  <a:cubicBezTo>
                    <a:pt x="11950" y="24467"/>
                    <a:pt x="12280" y="23328"/>
                    <a:pt x="12124" y="22268"/>
                  </a:cubicBezTo>
                  <a:cubicBezTo>
                    <a:pt x="11854" y="20426"/>
                    <a:pt x="10221" y="19148"/>
                    <a:pt x="8726" y="18705"/>
                  </a:cubicBezTo>
                  <a:cubicBezTo>
                    <a:pt x="8378" y="18601"/>
                    <a:pt x="8022" y="18523"/>
                    <a:pt x="7683" y="18453"/>
                  </a:cubicBezTo>
                  <a:cubicBezTo>
                    <a:pt x="7327" y="18384"/>
                    <a:pt x="6962" y="18314"/>
                    <a:pt x="6614" y="18201"/>
                  </a:cubicBezTo>
                  <a:cubicBezTo>
                    <a:pt x="6067" y="18036"/>
                    <a:pt x="5328" y="17697"/>
                    <a:pt x="4937" y="17037"/>
                  </a:cubicBezTo>
                  <a:cubicBezTo>
                    <a:pt x="4615" y="16498"/>
                    <a:pt x="4607" y="15637"/>
                    <a:pt x="5119" y="15264"/>
                  </a:cubicBezTo>
                  <a:cubicBezTo>
                    <a:pt x="5285" y="15151"/>
                    <a:pt x="5484" y="15081"/>
                    <a:pt x="5710" y="15012"/>
                  </a:cubicBezTo>
                  <a:cubicBezTo>
                    <a:pt x="6015" y="14907"/>
                    <a:pt x="6336" y="14812"/>
                    <a:pt x="6562" y="14542"/>
                  </a:cubicBezTo>
                  <a:cubicBezTo>
                    <a:pt x="6849" y="14204"/>
                    <a:pt x="6901" y="13673"/>
                    <a:pt x="6692" y="13230"/>
                  </a:cubicBezTo>
                  <a:cubicBezTo>
                    <a:pt x="6510" y="12839"/>
                    <a:pt x="6145" y="12526"/>
                    <a:pt x="5702" y="12379"/>
                  </a:cubicBezTo>
                  <a:cubicBezTo>
                    <a:pt x="5424" y="12284"/>
                    <a:pt x="5142" y="12261"/>
                    <a:pt x="4863" y="12261"/>
                  </a:cubicBezTo>
                  <a:cubicBezTo>
                    <a:pt x="4707" y="12261"/>
                    <a:pt x="4551" y="12268"/>
                    <a:pt x="4398" y="12274"/>
                  </a:cubicBezTo>
                  <a:cubicBezTo>
                    <a:pt x="4216" y="12283"/>
                    <a:pt x="4025" y="12292"/>
                    <a:pt x="3842" y="12292"/>
                  </a:cubicBezTo>
                  <a:cubicBezTo>
                    <a:pt x="3738" y="12283"/>
                    <a:pt x="3399" y="12257"/>
                    <a:pt x="3321" y="12057"/>
                  </a:cubicBezTo>
                  <a:cubicBezTo>
                    <a:pt x="3277" y="11909"/>
                    <a:pt x="3399" y="11744"/>
                    <a:pt x="3538" y="11675"/>
                  </a:cubicBezTo>
                  <a:cubicBezTo>
                    <a:pt x="3668" y="11614"/>
                    <a:pt x="3825" y="11588"/>
                    <a:pt x="3981" y="11570"/>
                  </a:cubicBezTo>
                  <a:cubicBezTo>
                    <a:pt x="4059" y="11562"/>
                    <a:pt x="4129" y="11553"/>
                    <a:pt x="4198" y="11536"/>
                  </a:cubicBezTo>
                  <a:cubicBezTo>
                    <a:pt x="4789" y="11431"/>
                    <a:pt x="5311" y="11066"/>
                    <a:pt x="5667" y="10502"/>
                  </a:cubicBezTo>
                  <a:cubicBezTo>
                    <a:pt x="6101" y="9815"/>
                    <a:pt x="6241" y="8937"/>
                    <a:pt x="6023" y="8164"/>
                  </a:cubicBezTo>
                  <a:cubicBezTo>
                    <a:pt x="5676" y="6904"/>
                    <a:pt x="4537" y="5852"/>
                    <a:pt x="3147" y="5505"/>
                  </a:cubicBezTo>
                  <a:cubicBezTo>
                    <a:pt x="4120" y="4245"/>
                    <a:pt x="5319" y="3158"/>
                    <a:pt x="6718" y="2298"/>
                  </a:cubicBezTo>
                  <a:cubicBezTo>
                    <a:pt x="8813" y="1012"/>
                    <a:pt x="11177" y="351"/>
                    <a:pt x="13584" y="351"/>
                  </a:cubicBezTo>
                  <a:close/>
                  <a:moveTo>
                    <a:pt x="13586" y="0"/>
                  </a:moveTo>
                  <a:cubicBezTo>
                    <a:pt x="11118" y="0"/>
                    <a:pt x="8691" y="682"/>
                    <a:pt x="6536" y="2003"/>
                  </a:cubicBezTo>
                  <a:cubicBezTo>
                    <a:pt x="4051" y="3523"/>
                    <a:pt x="2165" y="5757"/>
                    <a:pt x="1087" y="8407"/>
                  </a:cubicBezTo>
                  <a:cubicBezTo>
                    <a:pt x="1079" y="8425"/>
                    <a:pt x="1079" y="8433"/>
                    <a:pt x="1070" y="8442"/>
                  </a:cubicBezTo>
                  <a:cubicBezTo>
                    <a:pt x="1009" y="8607"/>
                    <a:pt x="948" y="8764"/>
                    <a:pt x="887" y="8929"/>
                  </a:cubicBezTo>
                  <a:cubicBezTo>
                    <a:pt x="870" y="8981"/>
                    <a:pt x="853" y="9024"/>
                    <a:pt x="835" y="9076"/>
                  </a:cubicBezTo>
                  <a:cubicBezTo>
                    <a:pt x="783" y="9215"/>
                    <a:pt x="740" y="9363"/>
                    <a:pt x="696" y="9511"/>
                  </a:cubicBezTo>
                  <a:cubicBezTo>
                    <a:pt x="670" y="9580"/>
                    <a:pt x="653" y="9650"/>
                    <a:pt x="627" y="9719"/>
                  </a:cubicBezTo>
                  <a:cubicBezTo>
                    <a:pt x="566" y="9937"/>
                    <a:pt x="505" y="10154"/>
                    <a:pt x="453" y="10371"/>
                  </a:cubicBezTo>
                  <a:cubicBezTo>
                    <a:pt x="97" y="11875"/>
                    <a:pt x="1" y="13404"/>
                    <a:pt x="149" y="14899"/>
                  </a:cubicBezTo>
                  <a:cubicBezTo>
                    <a:pt x="149" y="14916"/>
                    <a:pt x="149" y="14934"/>
                    <a:pt x="157" y="14942"/>
                  </a:cubicBezTo>
                  <a:cubicBezTo>
                    <a:pt x="166" y="15020"/>
                    <a:pt x="175" y="15099"/>
                    <a:pt x="183" y="15177"/>
                  </a:cubicBezTo>
                  <a:cubicBezTo>
                    <a:pt x="183" y="15212"/>
                    <a:pt x="192" y="15246"/>
                    <a:pt x="192" y="15272"/>
                  </a:cubicBezTo>
                  <a:cubicBezTo>
                    <a:pt x="201" y="15333"/>
                    <a:pt x="210" y="15394"/>
                    <a:pt x="218" y="15455"/>
                  </a:cubicBezTo>
                  <a:cubicBezTo>
                    <a:pt x="227" y="15507"/>
                    <a:pt x="236" y="15559"/>
                    <a:pt x="244" y="15611"/>
                  </a:cubicBezTo>
                  <a:cubicBezTo>
                    <a:pt x="244" y="15655"/>
                    <a:pt x="253" y="15690"/>
                    <a:pt x="262" y="15733"/>
                  </a:cubicBezTo>
                  <a:cubicBezTo>
                    <a:pt x="270" y="15803"/>
                    <a:pt x="288" y="15872"/>
                    <a:pt x="296" y="15942"/>
                  </a:cubicBezTo>
                  <a:cubicBezTo>
                    <a:pt x="305" y="15968"/>
                    <a:pt x="305" y="15994"/>
                    <a:pt x="314" y="16011"/>
                  </a:cubicBezTo>
                  <a:cubicBezTo>
                    <a:pt x="331" y="16107"/>
                    <a:pt x="349" y="16194"/>
                    <a:pt x="366" y="16281"/>
                  </a:cubicBezTo>
                  <a:cubicBezTo>
                    <a:pt x="366" y="16289"/>
                    <a:pt x="366" y="16289"/>
                    <a:pt x="366" y="16298"/>
                  </a:cubicBezTo>
                  <a:cubicBezTo>
                    <a:pt x="1052" y="19557"/>
                    <a:pt x="2930" y="22477"/>
                    <a:pt x="5658" y="24449"/>
                  </a:cubicBezTo>
                  <a:cubicBezTo>
                    <a:pt x="5658" y="24458"/>
                    <a:pt x="5667" y="24467"/>
                    <a:pt x="5676" y="24467"/>
                  </a:cubicBezTo>
                  <a:cubicBezTo>
                    <a:pt x="5832" y="24588"/>
                    <a:pt x="5997" y="24701"/>
                    <a:pt x="6171" y="24806"/>
                  </a:cubicBezTo>
                  <a:cubicBezTo>
                    <a:pt x="6188" y="24823"/>
                    <a:pt x="6214" y="24840"/>
                    <a:pt x="6232" y="24849"/>
                  </a:cubicBezTo>
                  <a:cubicBezTo>
                    <a:pt x="6388" y="24953"/>
                    <a:pt x="6545" y="25049"/>
                    <a:pt x="6701" y="25136"/>
                  </a:cubicBezTo>
                  <a:cubicBezTo>
                    <a:pt x="6736" y="25162"/>
                    <a:pt x="6771" y="25179"/>
                    <a:pt x="6805" y="25205"/>
                  </a:cubicBezTo>
                  <a:cubicBezTo>
                    <a:pt x="6953" y="25283"/>
                    <a:pt x="7101" y="25370"/>
                    <a:pt x="7257" y="25449"/>
                  </a:cubicBezTo>
                  <a:cubicBezTo>
                    <a:pt x="7309" y="25483"/>
                    <a:pt x="7362" y="25509"/>
                    <a:pt x="7422" y="25536"/>
                  </a:cubicBezTo>
                  <a:cubicBezTo>
                    <a:pt x="7553" y="25605"/>
                    <a:pt x="7692" y="25675"/>
                    <a:pt x="7831" y="25735"/>
                  </a:cubicBezTo>
                  <a:cubicBezTo>
                    <a:pt x="7900" y="25770"/>
                    <a:pt x="7970" y="25805"/>
                    <a:pt x="8039" y="25831"/>
                  </a:cubicBezTo>
                  <a:cubicBezTo>
                    <a:pt x="8170" y="25892"/>
                    <a:pt x="8300" y="25944"/>
                    <a:pt x="8430" y="26005"/>
                  </a:cubicBezTo>
                  <a:cubicBezTo>
                    <a:pt x="8509" y="26031"/>
                    <a:pt x="8587" y="26066"/>
                    <a:pt x="8665" y="26092"/>
                  </a:cubicBezTo>
                  <a:cubicBezTo>
                    <a:pt x="8787" y="26144"/>
                    <a:pt x="8917" y="26196"/>
                    <a:pt x="9047" y="26239"/>
                  </a:cubicBezTo>
                  <a:cubicBezTo>
                    <a:pt x="9126" y="26265"/>
                    <a:pt x="9213" y="26292"/>
                    <a:pt x="9291" y="26326"/>
                  </a:cubicBezTo>
                  <a:cubicBezTo>
                    <a:pt x="9421" y="26370"/>
                    <a:pt x="9560" y="26413"/>
                    <a:pt x="9691" y="26448"/>
                  </a:cubicBezTo>
                  <a:cubicBezTo>
                    <a:pt x="9951" y="26526"/>
                    <a:pt x="10203" y="26604"/>
                    <a:pt x="10464" y="26665"/>
                  </a:cubicBezTo>
                  <a:cubicBezTo>
                    <a:pt x="11524" y="26917"/>
                    <a:pt x="12576" y="27039"/>
                    <a:pt x="13618" y="27039"/>
                  </a:cubicBezTo>
                  <a:cubicBezTo>
                    <a:pt x="14105" y="27039"/>
                    <a:pt x="14583" y="27004"/>
                    <a:pt x="15061" y="26952"/>
                  </a:cubicBezTo>
                  <a:cubicBezTo>
                    <a:pt x="15070" y="26952"/>
                    <a:pt x="15070" y="26961"/>
                    <a:pt x="15078" y="26961"/>
                  </a:cubicBezTo>
                  <a:lnTo>
                    <a:pt x="15096" y="26961"/>
                  </a:lnTo>
                  <a:cubicBezTo>
                    <a:pt x="15148" y="26952"/>
                    <a:pt x="15200" y="26943"/>
                    <a:pt x="15261" y="26935"/>
                  </a:cubicBezTo>
                  <a:cubicBezTo>
                    <a:pt x="15304" y="26926"/>
                    <a:pt x="15348" y="26926"/>
                    <a:pt x="15400" y="26917"/>
                  </a:cubicBezTo>
                  <a:cubicBezTo>
                    <a:pt x="15548" y="26900"/>
                    <a:pt x="15687" y="26874"/>
                    <a:pt x="15834" y="26848"/>
                  </a:cubicBezTo>
                  <a:cubicBezTo>
                    <a:pt x="15861" y="26848"/>
                    <a:pt x="15895" y="26839"/>
                    <a:pt x="15921" y="26839"/>
                  </a:cubicBezTo>
                  <a:cubicBezTo>
                    <a:pt x="16086" y="26813"/>
                    <a:pt x="16252" y="26778"/>
                    <a:pt x="16417" y="26743"/>
                  </a:cubicBezTo>
                  <a:lnTo>
                    <a:pt x="16443" y="26735"/>
                  </a:lnTo>
                  <a:cubicBezTo>
                    <a:pt x="18094" y="26387"/>
                    <a:pt x="19641" y="25727"/>
                    <a:pt x="21022" y="24823"/>
                  </a:cubicBezTo>
                  <a:cubicBezTo>
                    <a:pt x="21031" y="24814"/>
                    <a:pt x="21040" y="24814"/>
                    <a:pt x="21057" y="24806"/>
                  </a:cubicBezTo>
                  <a:cubicBezTo>
                    <a:pt x="21188" y="24719"/>
                    <a:pt x="21318" y="24632"/>
                    <a:pt x="21440" y="24536"/>
                  </a:cubicBezTo>
                  <a:cubicBezTo>
                    <a:pt x="21492" y="24501"/>
                    <a:pt x="21535" y="24467"/>
                    <a:pt x="21587" y="24432"/>
                  </a:cubicBezTo>
                  <a:cubicBezTo>
                    <a:pt x="21674" y="24371"/>
                    <a:pt x="21761" y="24302"/>
                    <a:pt x="21848" y="24241"/>
                  </a:cubicBezTo>
                  <a:cubicBezTo>
                    <a:pt x="21918" y="24180"/>
                    <a:pt x="21996" y="24128"/>
                    <a:pt x="22065" y="24067"/>
                  </a:cubicBezTo>
                  <a:cubicBezTo>
                    <a:pt x="22117" y="24023"/>
                    <a:pt x="22178" y="23971"/>
                    <a:pt x="22239" y="23928"/>
                  </a:cubicBezTo>
                  <a:cubicBezTo>
                    <a:pt x="22326" y="23850"/>
                    <a:pt x="22422" y="23780"/>
                    <a:pt x="22508" y="23702"/>
                  </a:cubicBezTo>
                  <a:cubicBezTo>
                    <a:pt x="22543" y="23667"/>
                    <a:pt x="22569" y="23641"/>
                    <a:pt x="22604" y="23615"/>
                  </a:cubicBezTo>
                  <a:cubicBezTo>
                    <a:pt x="22717" y="23519"/>
                    <a:pt x="22821" y="23424"/>
                    <a:pt x="22926" y="23320"/>
                  </a:cubicBezTo>
                  <a:cubicBezTo>
                    <a:pt x="22934" y="23311"/>
                    <a:pt x="22943" y="23302"/>
                    <a:pt x="22952" y="23293"/>
                  </a:cubicBezTo>
                  <a:cubicBezTo>
                    <a:pt x="24168" y="22138"/>
                    <a:pt x="25176" y="20756"/>
                    <a:pt x="25898" y="19183"/>
                  </a:cubicBezTo>
                  <a:cubicBezTo>
                    <a:pt x="25906" y="19166"/>
                    <a:pt x="25915" y="19140"/>
                    <a:pt x="25924" y="19122"/>
                  </a:cubicBezTo>
                  <a:cubicBezTo>
                    <a:pt x="25985" y="18992"/>
                    <a:pt x="26045" y="18853"/>
                    <a:pt x="26106" y="18722"/>
                  </a:cubicBezTo>
                  <a:cubicBezTo>
                    <a:pt x="26115" y="18679"/>
                    <a:pt x="26132" y="18636"/>
                    <a:pt x="26150" y="18601"/>
                  </a:cubicBezTo>
                  <a:cubicBezTo>
                    <a:pt x="26202" y="18479"/>
                    <a:pt x="26245" y="18357"/>
                    <a:pt x="26289" y="18236"/>
                  </a:cubicBezTo>
                  <a:cubicBezTo>
                    <a:pt x="26315" y="18175"/>
                    <a:pt x="26341" y="18114"/>
                    <a:pt x="26358" y="18045"/>
                  </a:cubicBezTo>
                  <a:cubicBezTo>
                    <a:pt x="26402" y="17940"/>
                    <a:pt x="26436" y="17836"/>
                    <a:pt x="26471" y="17732"/>
                  </a:cubicBezTo>
                  <a:cubicBezTo>
                    <a:pt x="26497" y="17645"/>
                    <a:pt x="26532" y="17549"/>
                    <a:pt x="26558" y="17454"/>
                  </a:cubicBezTo>
                  <a:cubicBezTo>
                    <a:pt x="26584" y="17375"/>
                    <a:pt x="26610" y="17289"/>
                    <a:pt x="26628" y="17210"/>
                  </a:cubicBezTo>
                  <a:cubicBezTo>
                    <a:pt x="26680" y="17037"/>
                    <a:pt x="26723" y="16854"/>
                    <a:pt x="26767" y="16672"/>
                  </a:cubicBezTo>
                  <a:cubicBezTo>
                    <a:pt x="26801" y="16541"/>
                    <a:pt x="26828" y="16411"/>
                    <a:pt x="26862" y="16281"/>
                  </a:cubicBezTo>
                  <a:cubicBezTo>
                    <a:pt x="26862" y="16246"/>
                    <a:pt x="26871" y="16211"/>
                    <a:pt x="26880" y="16185"/>
                  </a:cubicBezTo>
                  <a:cubicBezTo>
                    <a:pt x="26897" y="16072"/>
                    <a:pt x="26923" y="15968"/>
                    <a:pt x="26940" y="15855"/>
                  </a:cubicBezTo>
                  <a:cubicBezTo>
                    <a:pt x="26940" y="15829"/>
                    <a:pt x="26949" y="15811"/>
                    <a:pt x="26949" y="15785"/>
                  </a:cubicBezTo>
                  <a:cubicBezTo>
                    <a:pt x="27201" y="14334"/>
                    <a:pt x="27201" y="12891"/>
                    <a:pt x="26984" y="11501"/>
                  </a:cubicBezTo>
                  <a:cubicBezTo>
                    <a:pt x="26984" y="11492"/>
                    <a:pt x="26984" y="11492"/>
                    <a:pt x="26984" y="11484"/>
                  </a:cubicBezTo>
                  <a:cubicBezTo>
                    <a:pt x="26967" y="11362"/>
                    <a:pt x="26940" y="11232"/>
                    <a:pt x="26923" y="11101"/>
                  </a:cubicBezTo>
                  <a:cubicBezTo>
                    <a:pt x="26914" y="11084"/>
                    <a:pt x="26914" y="11066"/>
                    <a:pt x="26914" y="11049"/>
                  </a:cubicBezTo>
                  <a:cubicBezTo>
                    <a:pt x="26888" y="10919"/>
                    <a:pt x="26862" y="10788"/>
                    <a:pt x="26836" y="10658"/>
                  </a:cubicBezTo>
                  <a:cubicBezTo>
                    <a:pt x="26819" y="10615"/>
                    <a:pt x="26810" y="10571"/>
                    <a:pt x="26801" y="10528"/>
                  </a:cubicBezTo>
                  <a:cubicBezTo>
                    <a:pt x="26784" y="10449"/>
                    <a:pt x="26767" y="10380"/>
                    <a:pt x="26749" y="10302"/>
                  </a:cubicBezTo>
                  <a:cubicBezTo>
                    <a:pt x="26732" y="10232"/>
                    <a:pt x="26715" y="10163"/>
                    <a:pt x="26697" y="10084"/>
                  </a:cubicBezTo>
                  <a:cubicBezTo>
                    <a:pt x="26680" y="10050"/>
                    <a:pt x="26671" y="10006"/>
                    <a:pt x="26662" y="9963"/>
                  </a:cubicBezTo>
                  <a:cubicBezTo>
                    <a:pt x="26645" y="9911"/>
                    <a:pt x="26628" y="9850"/>
                    <a:pt x="26610" y="9798"/>
                  </a:cubicBezTo>
                  <a:cubicBezTo>
                    <a:pt x="26610" y="9789"/>
                    <a:pt x="26610" y="9789"/>
                    <a:pt x="26610" y="9780"/>
                  </a:cubicBezTo>
                  <a:cubicBezTo>
                    <a:pt x="25298" y="5261"/>
                    <a:pt x="21657" y="1551"/>
                    <a:pt x="16756" y="378"/>
                  </a:cubicBezTo>
                  <a:cubicBezTo>
                    <a:pt x="15704" y="125"/>
                    <a:pt x="14641" y="0"/>
                    <a:pt x="135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48"/>
            <p:cNvSpPr/>
            <p:nvPr/>
          </p:nvSpPr>
          <p:spPr>
            <a:xfrm>
              <a:off x="4084112" y="3358203"/>
              <a:ext cx="335689" cy="308027"/>
            </a:xfrm>
            <a:custGeom>
              <a:avLst/>
              <a:gdLst/>
              <a:ahLst/>
              <a:cxnLst/>
              <a:rect l="l" t="t" r="r" b="b"/>
              <a:pathLst>
                <a:path w="4563" h="4187" extrusionOk="0">
                  <a:moveTo>
                    <a:pt x="1530" y="467"/>
                  </a:moveTo>
                  <a:lnTo>
                    <a:pt x="2929" y="3665"/>
                  </a:lnTo>
                  <a:cubicBezTo>
                    <a:pt x="2690" y="3779"/>
                    <a:pt x="2427" y="3839"/>
                    <a:pt x="2162" y="3839"/>
                  </a:cubicBezTo>
                  <a:cubicBezTo>
                    <a:pt x="1856" y="3839"/>
                    <a:pt x="1548" y="3759"/>
                    <a:pt x="1269" y="3587"/>
                  </a:cubicBezTo>
                  <a:cubicBezTo>
                    <a:pt x="869" y="3344"/>
                    <a:pt x="591" y="2961"/>
                    <a:pt x="478" y="2510"/>
                  </a:cubicBezTo>
                  <a:cubicBezTo>
                    <a:pt x="365" y="2058"/>
                    <a:pt x="435" y="1588"/>
                    <a:pt x="678" y="1189"/>
                  </a:cubicBezTo>
                  <a:cubicBezTo>
                    <a:pt x="878" y="850"/>
                    <a:pt x="1191" y="606"/>
                    <a:pt x="1530" y="467"/>
                  </a:cubicBezTo>
                  <a:close/>
                  <a:moveTo>
                    <a:pt x="2176" y="0"/>
                  </a:moveTo>
                  <a:cubicBezTo>
                    <a:pt x="1466" y="0"/>
                    <a:pt x="772" y="362"/>
                    <a:pt x="383" y="1015"/>
                  </a:cubicBezTo>
                  <a:cubicBezTo>
                    <a:pt x="87" y="1493"/>
                    <a:pt x="0" y="2058"/>
                    <a:pt x="139" y="2596"/>
                  </a:cubicBezTo>
                  <a:cubicBezTo>
                    <a:pt x="270" y="3135"/>
                    <a:pt x="608" y="3596"/>
                    <a:pt x="1086" y="3883"/>
                  </a:cubicBezTo>
                  <a:cubicBezTo>
                    <a:pt x="1425" y="4091"/>
                    <a:pt x="1799" y="4187"/>
                    <a:pt x="2164" y="4187"/>
                  </a:cubicBezTo>
                  <a:cubicBezTo>
                    <a:pt x="2877" y="4187"/>
                    <a:pt x="3572" y="3830"/>
                    <a:pt x="3963" y="3179"/>
                  </a:cubicBezTo>
                  <a:cubicBezTo>
                    <a:pt x="4563" y="2188"/>
                    <a:pt x="4241" y="902"/>
                    <a:pt x="3250" y="302"/>
                  </a:cubicBezTo>
                  <a:cubicBezTo>
                    <a:pt x="2915" y="98"/>
                    <a:pt x="2543" y="0"/>
                    <a:pt x="21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48"/>
            <p:cNvSpPr/>
            <p:nvPr/>
          </p:nvSpPr>
          <p:spPr>
            <a:xfrm>
              <a:off x="4722092" y="3358130"/>
              <a:ext cx="319136" cy="308101"/>
            </a:xfrm>
            <a:custGeom>
              <a:avLst/>
              <a:gdLst/>
              <a:ahLst/>
              <a:cxnLst/>
              <a:rect l="l" t="t" r="r" b="b"/>
              <a:pathLst>
                <a:path w="4338" h="4188" extrusionOk="0">
                  <a:moveTo>
                    <a:pt x="1530" y="477"/>
                  </a:moveTo>
                  <a:lnTo>
                    <a:pt x="2930" y="3666"/>
                  </a:lnTo>
                  <a:cubicBezTo>
                    <a:pt x="2825" y="3719"/>
                    <a:pt x="2704" y="3762"/>
                    <a:pt x="2591" y="3788"/>
                  </a:cubicBezTo>
                  <a:cubicBezTo>
                    <a:pt x="2447" y="3823"/>
                    <a:pt x="2303" y="3841"/>
                    <a:pt x="2160" y="3841"/>
                  </a:cubicBezTo>
                  <a:cubicBezTo>
                    <a:pt x="1845" y="3841"/>
                    <a:pt x="1539" y="3756"/>
                    <a:pt x="1270" y="3588"/>
                  </a:cubicBezTo>
                  <a:cubicBezTo>
                    <a:pt x="870" y="3345"/>
                    <a:pt x="583" y="2962"/>
                    <a:pt x="470" y="2511"/>
                  </a:cubicBezTo>
                  <a:cubicBezTo>
                    <a:pt x="366" y="2059"/>
                    <a:pt x="435" y="1589"/>
                    <a:pt x="670" y="1190"/>
                  </a:cubicBezTo>
                  <a:cubicBezTo>
                    <a:pt x="879" y="859"/>
                    <a:pt x="1174" y="616"/>
                    <a:pt x="1530" y="477"/>
                  </a:cubicBezTo>
                  <a:close/>
                  <a:moveTo>
                    <a:pt x="2164" y="1"/>
                  </a:moveTo>
                  <a:cubicBezTo>
                    <a:pt x="1999" y="1"/>
                    <a:pt x="1833" y="20"/>
                    <a:pt x="1669" y="60"/>
                  </a:cubicBezTo>
                  <a:cubicBezTo>
                    <a:pt x="1122" y="199"/>
                    <a:pt x="661" y="538"/>
                    <a:pt x="375" y="1016"/>
                  </a:cubicBezTo>
                  <a:cubicBezTo>
                    <a:pt x="88" y="1494"/>
                    <a:pt x="1" y="2059"/>
                    <a:pt x="131" y="2597"/>
                  </a:cubicBezTo>
                  <a:cubicBezTo>
                    <a:pt x="270" y="3136"/>
                    <a:pt x="609" y="3597"/>
                    <a:pt x="1087" y="3884"/>
                  </a:cubicBezTo>
                  <a:cubicBezTo>
                    <a:pt x="1417" y="4084"/>
                    <a:pt x="1791" y="4188"/>
                    <a:pt x="2165" y="4188"/>
                  </a:cubicBezTo>
                  <a:cubicBezTo>
                    <a:pt x="2330" y="4188"/>
                    <a:pt x="2504" y="4170"/>
                    <a:pt x="2669" y="4127"/>
                  </a:cubicBezTo>
                  <a:cubicBezTo>
                    <a:pt x="3216" y="3997"/>
                    <a:pt x="3668" y="3658"/>
                    <a:pt x="3964" y="3180"/>
                  </a:cubicBezTo>
                  <a:cubicBezTo>
                    <a:pt x="4250" y="2702"/>
                    <a:pt x="4337" y="2137"/>
                    <a:pt x="4198" y="1598"/>
                  </a:cubicBezTo>
                  <a:cubicBezTo>
                    <a:pt x="4068" y="1051"/>
                    <a:pt x="3729" y="590"/>
                    <a:pt x="3251" y="303"/>
                  </a:cubicBezTo>
                  <a:cubicBezTo>
                    <a:pt x="2918" y="104"/>
                    <a:pt x="2543" y="1"/>
                    <a:pt x="216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48"/>
            <p:cNvSpPr/>
            <p:nvPr/>
          </p:nvSpPr>
          <p:spPr>
            <a:xfrm>
              <a:off x="4173571" y="3225119"/>
              <a:ext cx="161186" cy="51939"/>
            </a:xfrm>
            <a:custGeom>
              <a:avLst/>
              <a:gdLst/>
              <a:ahLst/>
              <a:cxnLst/>
              <a:rect l="l" t="t" r="r" b="b"/>
              <a:pathLst>
                <a:path w="2191" h="706" extrusionOk="0">
                  <a:moveTo>
                    <a:pt x="1111" y="1"/>
                  </a:moveTo>
                  <a:cubicBezTo>
                    <a:pt x="776" y="1"/>
                    <a:pt x="434" y="131"/>
                    <a:pt x="88" y="391"/>
                  </a:cubicBezTo>
                  <a:cubicBezTo>
                    <a:pt x="9" y="451"/>
                    <a:pt x="1" y="564"/>
                    <a:pt x="53" y="634"/>
                  </a:cubicBezTo>
                  <a:cubicBezTo>
                    <a:pt x="88" y="686"/>
                    <a:pt x="140" y="703"/>
                    <a:pt x="192" y="703"/>
                  </a:cubicBezTo>
                  <a:cubicBezTo>
                    <a:pt x="227" y="703"/>
                    <a:pt x="270" y="695"/>
                    <a:pt x="296" y="669"/>
                  </a:cubicBezTo>
                  <a:cubicBezTo>
                    <a:pt x="503" y="512"/>
                    <a:pt x="774" y="350"/>
                    <a:pt x="1099" y="350"/>
                  </a:cubicBezTo>
                  <a:cubicBezTo>
                    <a:pt x="1335" y="350"/>
                    <a:pt x="1598" y="435"/>
                    <a:pt x="1887" y="669"/>
                  </a:cubicBezTo>
                  <a:cubicBezTo>
                    <a:pt x="1919" y="694"/>
                    <a:pt x="1956" y="706"/>
                    <a:pt x="1993" y="706"/>
                  </a:cubicBezTo>
                  <a:cubicBezTo>
                    <a:pt x="2044" y="706"/>
                    <a:pt x="2094" y="683"/>
                    <a:pt x="2130" y="643"/>
                  </a:cubicBezTo>
                  <a:cubicBezTo>
                    <a:pt x="2191" y="564"/>
                    <a:pt x="2182" y="460"/>
                    <a:pt x="2104" y="399"/>
                  </a:cubicBezTo>
                  <a:cubicBezTo>
                    <a:pt x="1781" y="133"/>
                    <a:pt x="1449" y="1"/>
                    <a:pt x="11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48"/>
            <p:cNvSpPr/>
            <p:nvPr/>
          </p:nvSpPr>
          <p:spPr>
            <a:xfrm>
              <a:off x="4801398" y="3225119"/>
              <a:ext cx="161849" cy="51939"/>
            </a:xfrm>
            <a:custGeom>
              <a:avLst/>
              <a:gdLst/>
              <a:ahLst/>
              <a:cxnLst/>
              <a:rect l="l" t="t" r="r" b="b"/>
              <a:pathLst>
                <a:path w="2200" h="706" extrusionOk="0">
                  <a:moveTo>
                    <a:pt x="1116" y="1"/>
                  </a:moveTo>
                  <a:cubicBezTo>
                    <a:pt x="780" y="1"/>
                    <a:pt x="438" y="131"/>
                    <a:pt x="96" y="391"/>
                  </a:cubicBezTo>
                  <a:cubicBezTo>
                    <a:pt x="18" y="451"/>
                    <a:pt x="1" y="564"/>
                    <a:pt x="61" y="634"/>
                  </a:cubicBezTo>
                  <a:cubicBezTo>
                    <a:pt x="96" y="686"/>
                    <a:pt x="148" y="703"/>
                    <a:pt x="200" y="703"/>
                  </a:cubicBezTo>
                  <a:cubicBezTo>
                    <a:pt x="235" y="703"/>
                    <a:pt x="270" y="695"/>
                    <a:pt x="305" y="669"/>
                  </a:cubicBezTo>
                  <a:cubicBezTo>
                    <a:pt x="511" y="512"/>
                    <a:pt x="782" y="350"/>
                    <a:pt x="1108" y="350"/>
                  </a:cubicBezTo>
                  <a:cubicBezTo>
                    <a:pt x="1343" y="350"/>
                    <a:pt x="1607" y="435"/>
                    <a:pt x="1895" y="669"/>
                  </a:cubicBezTo>
                  <a:cubicBezTo>
                    <a:pt x="1928" y="694"/>
                    <a:pt x="1965" y="706"/>
                    <a:pt x="2002" y="706"/>
                  </a:cubicBezTo>
                  <a:cubicBezTo>
                    <a:pt x="2053" y="706"/>
                    <a:pt x="2103" y="683"/>
                    <a:pt x="2138" y="643"/>
                  </a:cubicBezTo>
                  <a:cubicBezTo>
                    <a:pt x="2199" y="564"/>
                    <a:pt x="2190" y="460"/>
                    <a:pt x="2112" y="399"/>
                  </a:cubicBezTo>
                  <a:cubicBezTo>
                    <a:pt x="1789" y="133"/>
                    <a:pt x="1456" y="1"/>
                    <a:pt x="11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48"/>
            <p:cNvSpPr/>
            <p:nvPr/>
          </p:nvSpPr>
          <p:spPr>
            <a:xfrm>
              <a:off x="4007381" y="3677046"/>
              <a:ext cx="289047" cy="87030"/>
            </a:xfrm>
            <a:custGeom>
              <a:avLst/>
              <a:gdLst/>
              <a:ahLst/>
              <a:cxnLst/>
              <a:rect l="l" t="t" r="r" b="b"/>
              <a:pathLst>
                <a:path w="3929" h="1183" extrusionOk="0">
                  <a:moveTo>
                    <a:pt x="1964" y="1"/>
                  </a:moveTo>
                  <a:cubicBezTo>
                    <a:pt x="878" y="1"/>
                    <a:pt x="0" y="261"/>
                    <a:pt x="0" y="591"/>
                  </a:cubicBezTo>
                  <a:cubicBezTo>
                    <a:pt x="0" y="922"/>
                    <a:pt x="878" y="1182"/>
                    <a:pt x="1964" y="1182"/>
                  </a:cubicBezTo>
                  <a:cubicBezTo>
                    <a:pt x="3051" y="1182"/>
                    <a:pt x="3928" y="922"/>
                    <a:pt x="3928" y="591"/>
                  </a:cubicBezTo>
                  <a:cubicBezTo>
                    <a:pt x="3928" y="261"/>
                    <a:pt x="3051" y="1"/>
                    <a:pt x="19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48"/>
            <p:cNvSpPr/>
            <p:nvPr/>
          </p:nvSpPr>
          <p:spPr>
            <a:xfrm>
              <a:off x="3994580" y="3664245"/>
              <a:ext cx="314648" cy="112632"/>
            </a:xfrm>
            <a:custGeom>
              <a:avLst/>
              <a:gdLst/>
              <a:ahLst/>
              <a:cxnLst/>
              <a:rect l="l" t="t" r="r" b="b"/>
              <a:pathLst>
                <a:path w="4277" h="1531" extrusionOk="0">
                  <a:moveTo>
                    <a:pt x="2138" y="348"/>
                  </a:moveTo>
                  <a:cubicBezTo>
                    <a:pt x="3303" y="348"/>
                    <a:pt x="3929" y="644"/>
                    <a:pt x="3929" y="765"/>
                  </a:cubicBezTo>
                  <a:cubicBezTo>
                    <a:pt x="3929" y="887"/>
                    <a:pt x="3303" y="1183"/>
                    <a:pt x="2138" y="1183"/>
                  </a:cubicBezTo>
                  <a:cubicBezTo>
                    <a:pt x="974" y="1183"/>
                    <a:pt x="348" y="887"/>
                    <a:pt x="348" y="765"/>
                  </a:cubicBezTo>
                  <a:cubicBezTo>
                    <a:pt x="348" y="644"/>
                    <a:pt x="974" y="348"/>
                    <a:pt x="2138" y="348"/>
                  </a:cubicBezTo>
                  <a:close/>
                  <a:moveTo>
                    <a:pt x="2138" y="1"/>
                  </a:moveTo>
                  <a:cubicBezTo>
                    <a:pt x="1113" y="1"/>
                    <a:pt x="1" y="244"/>
                    <a:pt x="1" y="765"/>
                  </a:cubicBezTo>
                  <a:cubicBezTo>
                    <a:pt x="1" y="1296"/>
                    <a:pt x="1113" y="1530"/>
                    <a:pt x="2138" y="1530"/>
                  </a:cubicBezTo>
                  <a:cubicBezTo>
                    <a:pt x="3164" y="1530"/>
                    <a:pt x="4276" y="1296"/>
                    <a:pt x="4276" y="765"/>
                  </a:cubicBezTo>
                  <a:cubicBezTo>
                    <a:pt x="4276" y="244"/>
                    <a:pt x="3164" y="1"/>
                    <a:pt x="21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48"/>
            <p:cNvSpPr/>
            <p:nvPr/>
          </p:nvSpPr>
          <p:spPr>
            <a:xfrm>
              <a:off x="4837225" y="3677046"/>
              <a:ext cx="289047" cy="87030"/>
            </a:xfrm>
            <a:custGeom>
              <a:avLst/>
              <a:gdLst/>
              <a:ahLst/>
              <a:cxnLst/>
              <a:rect l="l" t="t" r="r" b="b"/>
              <a:pathLst>
                <a:path w="3929" h="1183" extrusionOk="0">
                  <a:moveTo>
                    <a:pt x="1964" y="1"/>
                  </a:moveTo>
                  <a:cubicBezTo>
                    <a:pt x="878" y="1"/>
                    <a:pt x="0" y="261"/>
                    <a:pt x="0" y="591"/>
                  </a:cubicBezTo>
                  <a:cubicBezTo>
                    <a:pt x="0" y="922"/>
                    <a:pt x="878" y="1182"/>
                    <a:pt x="1964" y="1182"/>
                  </a:cubicBezTo>
                  <a:cubicBezTo>
                    <a:pt x="3050" y="1182"/>
                    <a:pt x="3928" y="922"/>
                    <a:pt x="3928" y="591"/>
                  </a:cubicBezTo>
                  <a:cubicBezTo>
                    <a:pt x="3928" y="261"/>
                    <a:pt x="3050" y="1"/>
                    <a:pt x="196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48"/>
            <p:cNvSpPr/>
            <p:nvPr/>
          </p:nvSpPr>
          <p:spPr>
            <a:xfrm>
              <a:off x="4824425" y="3664245"/>
              <a:ext cx="314575" cy="112632"/>
            </a:xfrm>
            <a:custGeom>
              <a:avLst/>
              <a:gdLst/>
              <a:ahLst/>
              <a:cxnLst/>
              <a:rect l="l" t="t" r="r" b="b"/>
              <a:pathLst>
                <a:path w="4276" h="1531" extrusionOk="0">
                  <a:moveTo>
                    <a:pt x="2138" y="348"/>
                  </a:moveTo>
                  <a:cubicBezTo>
                    <a:pt x="3303" y="348"/>
                    <a:pt x="3928" y="644"/>
                    <a:pt x="3928" y="765"/>
                  </a:cubicBezTo>
                  <a:cubicBezTo>
                    <a:pt x="3928" y="887"/>
                    <a:pt x="3303" y="1183"/>
                    <a:pt x="2138" y="1183"/>
                  </a:cubicBezTo>
                  <a:cubicBezTo>
                    <a:pt x="974" y="1183"/>
                    <a:pt x="348" y="887"/>
                    <a:pt x="348" y="765"/>
                  </a:cubicBezTo>
                  <a:cubicBezTo>
                    <a:pt x="348" y="644"/>
                    <a:pt x="974" y="348"/>
                    <a:pt x="2138" y="348"/>
                  </a:cubicBezTo>
                  <a:close/>
                  <a:moveTo>
                    <a:pt x="2138" y="1"/>
                  </a:moveTo>
                  <a:cubicBezTo>
                    <a:pt x="1113" y="1"/>
                    <a:pt x="0" y="244"/>
                    <a:pt x="0" y="765"/>
                  </a:cubicBezTo>
                  <a:cubicBezTo>
                    <a:pt x="0" y="1296"/>
                    <a:pt x="1113" y="1530"/>
                    <a:pt x="2138" y="1530"/>
                  </a:cubicBezTo>
                  <a:cubicBezTo>
                    <a:pt x="3164" y="1530"/>
                    <a:pt x="4276" y="1296"/>
                    <a:pt x="4276" y="765"/>
                  </a:cubicBezTo>
                  <a:cubicBezTo>
                    <a:pt x="4276" y="244"/>
                    <a:pt x="3164" y="1"/>
                    <a:pt x="21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11" name="Google Shape;911;p48"/>
          <p:cNvSpPr/>
          <p:nvPr/>
        </p:nvSpPr>
        <p:spPr>
          <a:xfrm>
            <a:off x="1366900" y="2687700"/>
            <a:ext cx="607500" cy="6075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48"/>
          <p:cNvSpPr/>
          <p:nvPr/>
        </p:nvSpPr>
        <p:spPr>
          <a:xfrm>
            <a:off x="2260902" y="187023"/>
            <a:ext cx="521400" cy="521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48"/>
          <p:cNvSpPr/>
          <p:nvPr/>
        </p:nvSpPr>
        <p:spPr>
          <a:xfrm>
            <a:off x="-120625" y="3120775"/>
            <a:ext cx="1779300" cy="1779300"/>
          </a:xfrm>
          <a:prstGeom prst="ellipse">
            <a:avLst/>
          </a:prstGeom>
          <a:solidFill>
            <a:srgbClr val="FFD7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48"/>
          <p:cNvSpPr/>
          <p:nvPr/>
        </p:nvSpPr>
        <p:spPr>
          <a:xfrm>
            <a:off x="7653950" y="425550"/>
            <a:ext cx="847500" cy="8475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48"/>
          <p:cNvSpPr/>
          <p:nvPr/>
        </p:nvSpPr>
        <p:spPr>
          <a:xfrm>
            <a:off x="8292100" y="2800325"/>
            <a:ext cx="879600" cy="8796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48"/>
          <p:cNvSpPr txBox="1">
            <a:spLocks noGrp="1"/>
          </p:cNvSpPr>
          <p:nvPr>
            <p:ph type="title"/>
          </p:nvPr>
        </p:nvSpPr>
        <p:spPr>
          <a:xfrm>
            <a:off x="1616780" y="1443572"/>
            <a:ext cx="6021416" cy="203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THANK YOUC !</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3" name="Google Shape;343;p39"/>
          <p:cNvSpPr/>
          <p:nvPr/>
        </p:nvSpPr>
        <p:spPr>
          <a:xfrm>
            <a:off x="1541156" y="1650621"/>
            <a:ext cx="2106900" cy="1031383"/>
          </a:xfrm>
          <a:prstGeom prst="rect">
            <a:avLst/>
          </a:prstGeom>
          <a:solidFill>
            <a:schemeClr val="accent3"/>
          </a:solidFill>
          <a:ln w="19050" cap="flat" cmpd="sng">
            <a:solidFill>
              <a:schemeClr val="dk1"/>
            </a:solidFill>
            <a:prstDash val="solid"/>
            <a:round/>
            <a:headEnd type="none" w="sm" len="sm"/>
            <a:tailEnd type="none" w="sm" len="sm"/>
          </a:ln>
          <a:effectLst>
            <a:outerShdw dist="76200" dir="282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4" name="Google Shape;344;p39"/>
          <p:cNvGrpSpPr/>
          <p:nvPr/>
        </p:nvGrpSpPr>
        <p:grpSpPr>
          <a:xfrm>
            <a:off x="3433025" y="1685932"/>
            <a:ext cx="139409" cy="112826"/>
            <a:chOff x="793375" y="2989875"/>
            <a:chExt cx="225000" cy="225000"/>
          </a:xfrm>
        </p:grpSpPr>
        <p:cxnSp>
          <p:nvCxnSpPr>
            <p:cNvPr id="345" name="Google Shape;345;p39"/>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346" name="Google Shape;346;p39"/>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sp>
        <p:nvSpPr>
          <p:cNvPr id="359" name="Google Shape;359;p39"/>
          <p:cNvSpPr txBox="1">
            <a:spLocks noGrp="1"/>
          </p:cNvSpPr>
          <p:nvPr>
            <p:ph type="title" idx="2"/>
          </p:nvPr>
        </p:nvSpPr>
        <p:spPr>
          <a:xfrm>
            <a:off x="1790632" y="1945634"/>
            <a:ext cx="1608000" cy="46032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Motivation</a:t>
            </a:r>
            <a:endParaRPr dirty="0"/>
          </a:p>
        </p:txBody>
      </p:sp>
      <p:sp>
        <p:nvSpPr>
          <p:cNvPr id="363" name="Google Shape;363;p39"/>
          <p:cNvSpPr/>
          <p:nvPr/>
        </p:nvSpPr>
        <p:spPr>
          <a:xfrm>
            <a:off x="790177" y="1280148"/>
            <a:ext cx="521400" cy="521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9"/>
          <p:cNvSpPr/>
          <p:nvPr/>
        </p:nvSpPr>
        <p:spPr>
          <a:xfrm>
            <a:off x="-344150" y="-234975"/>
            <a:ext cx="1129200" cy="1129200"/>
          </a:xfrm>
          <a:prstGeom prst="ellipse">
            <a:avLst/>
          </a:prstGeom>
          <a:solidFill>
            <a:srgbClr val="FFD7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9"/>
          <p:cNvSpPr/>
          <p:nvPr/>
        </p:nvSpPr>
        <p:spPr>
          <a:xfrm>
            <a:off x="8699150" y="2446900"/>
            <a:ext cx="965400" cy="965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9"/>
          <p:cNvSpPr txBox="1"/>
          <p:nvPr/>
        </p:nvSpPr>
        <p:spPr>
          <a:xfrm>
            <a:off x="910706" y="1594938"/>
            <a:ext cx="820200" cy="1101944"/>
          </a:xfrm>
          <a:prstGeom prst="rect">
            <a:avLst/>
          </a:prstGeom>
          <a:solidFill>
            <a:srgbClr val="81CCFF"/>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2600">
              <a:solidFill>
                <a:srgbClr val="222222"/>
              </a:solidFill>
              <a:latin typeface="Modak"/>
              <a:ea typeface="Modak"/>
              <a:cs typeface="Modak"/>
              <a:sym typeface="Modak"/>
            </a:endParaRPr>
          </a:p>
        </p:txBody>
      </p:sp>
      <p:sp>
        <p:nvSpPr>
          <p:cNvPr id="385" name="Google Shape;385;p39"/>
          <p:cNvSpPr txBox="1">
            <a:spLocks noGrp="1"/>
          </p:cNvSpPr>
          <p:nvPr>
            <p:ph type="title" idx="3"/>
          </p:nvPr>
        </p:nvSpPr>
        <p:spPr>
          <a:xfrm>
            <a:off x="1039650" y="1953600"/>
            <a:ext cx="562800" cy="401958"/>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394" name="Google Shape;394;p39"/>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TABLE OF CONTENTS</a:t>
            </a:r>
            <a:endParaRPr dirty="0"/>
          </a:p>
        </p:txBody>
      </p:sp>
      <p:sp>
        <p:nvSpPr>
          <p:cNvPr id="10" name="Google Shape;343;p39">
            <a:extLst>
              <a:ext uri="{FF2B5EF4-FFF2-40B4-BE49-F238E27FC236}">
                <a16:creationId xmlns:a16="http://schemas.microsoft.com/office/drawing/2014/main" id="{7ABA559A-1643-8621-4338-0DC2433BE1FB}"/>
              </a:ext>
            </a:extLst>
          </p:cNvPr>
          <p:cNvSpPr/>
          <p:nvPr/>
        </p:nvSpPr>
        <p:spPr>
          <a:xfrm>
            <a:off x="5672230" y="1650621"/>
            <a:ext cx="2106900" cy="1031383"/>
          </a:xfrm>
          <a:prstGeom prst="rect">
            <a:avLst/>
          </a:prstGeom>
          <a:solidFill>
            <a:schemeClr val="accent6"/>
          </a:solidFill>
          <a:ln w="19050" cap="flat" cmpd="sng">
            <a:solidFill>
              <a:schemeClr val="dk1"/>
            </a:solidFill>
            <a:prstDash val="solid"/>
            <a:round/>
            <a:headEnd type="none" w="sm" len="sm"/>
            <a:tailEnd type="none" w="sm" len="sm"/>
          </a:ln>
          <a:effectLst>
            <a:outerShdw dist="76200" dir="282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344;p39">
            <a:extLst>
              <a:ext uri="{FF2B5EF4-FFF2-40B4-BE49-F238E27FC236}">
                <a16:creationId xmlns:a16="http://schemas.microsoft.com/office/drawing/2014/main" id="{D11327E5-F071-51D9-E471-97AC42E48CCF}"/>
              </a:ext>
            </a:extLst>
          </p:cNvPr>
          <p:cNvGrpSpPr/>
          <p:nvPr/>
        </p:nvGrpSpPr>
        <p:grpSpPr>
          <a:xfrm>
            <a:off x="7564099" y="1685932"/>
            <a:ext cx="139409" cy="112826"/>
            <a:chOff x="793375" y="2989875"/>
            <a:chExt cx="225000" cy="225000"/>
          </a:xfrm>
        </p:grpSpPr>
        <p:cxnSp>
          <p:nvCxnSpPr>
            <p:cNvPr id="12" name="Google Shape;345;p39">
              <a:extLst>
                <a:ext uri="{FF2B5EF4-FFF2-40B4-BE49-F238E27FC236}">
                  <a16:creationId xmlns:a16="http://schemas.microsoft.com/office/drawing/2014/main" id="{448B85F1-265F-F67A-1E8B-7E38DB01502F}"/>
                </a:ext>
              </a:extLst>
            </p:cNvPr>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13" name="Google Shape;346;p39">
              <a:extLst>
                <a:ext uri="{FF2B5EF4-FFF2-40B4-BE49-F238E27FC236}">
                  <a16:creationId xmlns:a16="http://schemas.microsoft.com/office/drawing/2014/main" id="{3F5EE591-1BFF-369B-2C78-F0C494504911}"/>
                </a:ext>
              </a:extLst>
            </p:cNvPr>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sp>
        <p:nvSpPr>
          <p:cNvPr id="14" name="Google Shape;359;p39">
            <a:extLst>
              <a:ext uri="{FF2B5EF4-FFF2-40B4-BE49-F238E27FC236}">
                <a16:creationId xmlns:a16="http://schemas.microsoft.com/office/drawing/2014/main" id="{15A2C44B-8939-8868-377F-9D4F3F7F5A58}"/>
              </a:ext>
            </a:extLst>
          </p:cNvPr>
          <p:cNvSpPr txBox="1">
            <a:spLocks/>
          </p:cNvSpPr>
          <p:nvPr/>
        </p:nvSpPr>
        <p:spPr>
          <a:xfrm>
            <a:off x="6032050" y="1945634"/>
            <a:ext cx="1497655" cy="46032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500"/>
              <a:buFont typeface="Modak"/>
              <a:buNone/>
              <a:defRPr sz="2000" b="1" i="0" u="none" strike="noStrike" cap="none">
                <a:solidFill>
                  <a:schemeClr val="dk1"/>
                </a:solidFill>
                <a:latin typeface="Kumbh Sans"/>
                <a:ea typeface="Kumbh Sans"/>
                <a:cs typeface="Kumbh Sans"/>
                <a:sym typeface="Kumbh Sans"/>
              </a:defRPr>
            </a:lvl1pPr>
            <a:lvl2pPr marR="0" lvl="1"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2pPr>
            <a:lvl3pPr marR="0" lvl="2"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3pPr>
            <a:lvl4pPr marR="0" lvl="3"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4pPr>
            <a:lvl5pPr marR="0" lvl="4"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5pPr>
            <a:lvl6pPr marR="0" lvl="5"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6pPr>
            <a:lvl7pPr marR="0" lvl="6"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7pPr>
            <a:lvl8pPr marR="0" lvl="7"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8pPr>
            <a:lvl9pPr marR="0" lvl="8"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9pPr>
          </a:lstStyle>
          <a:p>
            <a:r>
              <a:rPr lang="en-US" dirty="0"/>
              <a:t>Idea</a:t>
            </a:r>
          </a:p>
        </p:txBody>
      </p:sp>
      <p:sp>
        <p:nvSpPr>
          <p:cNvPr id="15" name="Google Shape;382;p39">
            <a:extLst>
              <a:ext uri="{FF2B5EF4-FFF2-40B4-BE49-F238E27FC236}">
                <a16:creationId xmlns:a16="http://schemas.microsoft.com/office/drawing/2014/main" id="{755F7822-73B0-88DB-3B3B-CC15F4FA0931}"/>
              </a:ext>
            </a:extLst>
          </p:cNvPr>
          <p:cNvSpPr txBox="1"/>
          <p:nvPr/>
        </p:nvSpPr>
        <p:spPr>
          <a:xfrm>
            <a:off x="5041780" y="1594938"/>
            <a:ext cx="820200" cy="1101944"/>
          </a:xfrm>
          <a:prstGeom prst="rect">
            <a:avLst/>
          </a:prstGeom>
          <a:solidFill>
            <a:schemeClr val="accent6"/>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2600">
              <a:solidFill>
                <a:srgbClr val="222222"/>
              </a:solidFill>
              <a:latin typeface="Modak"/>
              <a:ea typeface="Modak"/>
              <a:cs typeface="Modak"/>
              <a:sym typeface="Modak"/>
            </a:endParaRPr>
          </a:p>
        </p:txBody>
      </p:sp>
      <p:sp>
        <p:nvSpPr>
          <p:cNvPr id="16" name="Google Shape;385;p39">
            <a:extLst>
              <a:ext uri="{FF2B5EF4-FFF2-40B4-BE49-F238E27FC236}">
                <a16:creationId xmlns:a16="http://schemas.microsoft.com/office/drawing/2014/main" id="{97729A6C-5977-E8F6-27D1-18B3E3232847}"/>
              </a:ext>
            </a:extLst>
          </p:cNvPr>
          <p:cNvSpPr txBox="1">
            <a:spLocks/>
          </p:cNvSpPr>
          <p:nvPr/>
        </p:nvSpPr>
        <p:spPr>
          <a:xfrm>
            <a:off x="5170724" y="1953600"/>
            <a:ext cx="562800" cy="401958"/>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800"/>
              <a:buFont typeface="Modak"/>
              <a:buNone/>
              <a:defRPr sz="2500" b="0" i="0" u="none" strike="noStrike" cap="none">
                <a:solidFill>
                  <a:schemeClr val="dk1"/>
                </a:solidFill>
                <a:latin typeface="Modak"/>
                <a:ea typeface="Modak"/>
                <a:cs typeface="Modak"/>
                <a:sym typeface="Modak"/>
              </a:defRPr>
            </a:lvl1pPr>
            <a:lvl2pPr marR="0" lvl="1"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2pPr>
            <a:lvl3pPr marR="0" lvl="2"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3pPr>
            <a:lvl4pPr marR="0" lvl="3"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4pPr>
            <a:lvl5pPr marR="0" lvl="4"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5pPr>
            <a:lvl6pPr marR="0" lvl="5"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6pPr>
            <a:lvl7pPr marR="0" lvl="6"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7pPr>
            <a:lvl8pPr marR="0" lvl="7"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8pPr>
            <a:lvl9pPr marR="0" lvl="8"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9pPr>
          </a:lstStyle>
          <a:p>
            <a:r>
              <a:rPr lang="en" dirty="0"/>
              <a:t>02</a:t>
            </a:r>
          </a:p>
        </p:txBody>
      </p:sp>
      <p:sp>
        <p:nvSpPr>
          <p:cNvPr id="23" name="Google Shape;343;p39">
            <a:extLst>
              <a:ext uri="{FF2B5EF4-FFF2-40B4-BE49-F238E27FC236}">
                <a16:creationId xmlns:a16="http://schemas.microsoft.com/office/drawing/2014/main" id="{7E5C43B2-C655-1519-D174-388270C26B82}"/>
              </a:ext>
            </a:extLst>
          </p:cNvPr>
          <p:cNvSpPr/>
          <p:nvPr/>
        </p:nvSpPr>
        <p:spPr>
          <a:xfrm>
            <a:off x="1541156" y="3273799"/>
            <a:ext cx="2106900" cy="1031383"/>
          </a:xfrm>
          <a:prstGeom prst="rect">
            <a:avLst/>
          </a:prstGeom>
          <a:solidFill>
            <a:srgbClr val="D6EB67"/>
          </a:solidFill>
          <a:ln w="19050" cap="flat" cmpd="sng">
            <a:solidFill>
              <a:schemeClr val="dk1"/>
            </a:solidFill>
            <a:prstDash val="solid"/>
            <a:round/>
            <a:headEnd type="none" w="sm" len="sm"/>
            <a:tailEnd type="none" w="sm" len="sm"/>
          </a:ln>
          <a:effectLst>
            <a:outerShdw dist="76200" dir="282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 name="Google Shape;344;p39">
            <a:extLst>
              <a:ext uri="{FF2B5EF4-FFF2-40B4-BE49-F238E27FC236}">
                <a16:creationId xmlns:a16="http://schemas.microsoft.com/office/drawing/2014/main" id="{567036ED-CD0B-2C60-E644-1AD7E2877EF8}"/>
              </a:ext>
            </a:extLst>
          </p:cNvPr>
          <p:cNvGrpSpPr/>
          <p:nvPr/>
        </p:nvGrpSpPr>
        <p:grpSpPr>
          <a:xfrm>
            <a:off x="3433025" y="3309110"/>
            <a:ext cx="139409" cy="112826"/>
            <a:chOff x="793375" y="2989875"/>
            <a:chExt cx="225000" cy="225000"/>
          </a:xfrm>
        </p:grpSpPr>
        <p:cxnSp>
          <p:nvCxnSpPr>
            <p:cNvPr id="25" name="Google Shape;345;p39">
              <a:extLst>
                <a:ext uri="{FF2B5EF4-FFF2-40B4-BE49-F238E27FC236}">
                  <a16:creationId xmlns:a16="http://schemas.microsoft.com/office/drawing/2014/main" id="{65DBAD27-3EC8-9DA4-5AB5-5B19F4312862}"/>
                </a:ext>
              </a:extLst>
            </p:cNvPr>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26" name="Google Shape;346;p39">
              <a:extLst>
                <a:ext uri="{FF2B5EF4-FFF2-40B4-BE49-F238E27FC236}">
                  <a16:creationId xmlns:a16="http://schemas.microsoft.com/office/drawing/2014/main" id="{B7E77AB7-B2F8-51C1-8541-B1662ED758C8}"/>
                </a:ext>
              </a:extLst>
            </p:cNvPr>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sp>
        <p:nvSpPr>
          <p:cNvPr id="27" name="Google Shape;359;p39">
            <a:extLst>
              <a:ext uri="{FF2B5EF4-FFF2-40B4-BE49-F238E27FC236}">
                <a16:creationId xmlns:a16="http://schemas.microsoft.com/office/drawing/2014/main" id="{C29FFC89-27E1-8564-AEC9-8250F10102DA}"/>
              </a:ext>
            </a:extLst>
          </p:cNvPr>
          <p:cNvSpPr txBox="1">
            <a:spLocks/>
          </p:cNvSpPr>
          <p:nvPr/>
        </p:nvSpPr>
        <p:spPr>
          <a:xfrm>
            <a:off x="1790632" y="3568812"/>
            <a:ext cx="1857424" cy="46032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500"/>
              <a:buFont typeface="Modak"/>
              <a:buNone/>
              <a:defRPr sz="2000" b="1" i="0" u="none" strike="noStrike" cap="none">
                <a:solidFill>
                  <a:schemeClr val="dk1"/>
                </a:solidFill>
                <a:latin typeface="Kumbh Sans"/>
                <a:ea typeface="Kumbh Sans"/>
                <a:cs typeface="Kumbh Sans"/>
                <a:sym typeface="Kumbh Sans"/>
              </a:defRPr>
            </a:lvl1pPr>
            <a:lvl2pPr marR="0" lvl="1"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2pPr>
            <a:lvl3pPr marR="0" lvl="2"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3pPr>
            <a:lvl4pPr marR="0" lvl="3"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4pPr>
            <a:lvl5pPr marR="0" lvl="4"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5pPr>
            <a:lvl6pPr marR="0" lvl="5"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6pPr>
            <a:lvl7pPr marR="0" lvl="6"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7pPr>
            <a:lvl8pPr marR="0" lvl="7"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8pPr>
            <a:lvl9pPr marR="0" lvl="8"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9pPr>
          </a:lstStyle>
          <a:p>
            <a:r>
              <a:rPr lang="en-US" dirty="0"/>
              <a:t>Project’s Goal</a:t>
            </a:r>
          </a:p>
        </p:txBody>
      </p:sp>
      <p:sp>
        <p:nvSpPr>
          <p:cNvPr id="28" name="Google Shape;382;p39">
            <a:extLst>
              <a:ext uri="{FF2B5EF4-FFF2-40B4-BE49-F238E27FC236}">
                <a16:creationId xmlns:a16="http://schemas.microsoft.com/office/drawing/2014/main" id="{10B86D66-A208-B9EE-AEAF-C676BEB72A3C}"/>
              </a:ext>
            </a:extLst>
          </p:cNvPr>
          <p:cNvSpPr txBox="1"/>
          <p:nvPr/>
        </p:nvSpPr>
        <p:spPr>
          <a:xfrm>
            <a:off x="910706" y="3218116"/>
            <a:ext cx="820200" cy="1101944"/>
          </a:xfrm>
          <a:prstGeom prst="rect">
            <a:avLst/>
          </a:prstGeom>
          <a:solidFill>
            <a:srgbClr val="D6EB67"/>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2600">
              <a:solidFill>
                <a:srgbClr val="222222"/>
              </a:solidFill>
              <a:latin typeface="Modak"/>
              <a:ea typeface="Modak"/>
              <a:cs typeface="Modak"/>
              <a:sym typeface="Modak"/>
            </a:endParaRPr>
          </a:p>
        </p:txBody>
      </p:sp>
      <p:sp>
        <p:nvSpPr>
          <p:cNvPr id="29" name="Google Shape;385;p39">
            <a:extLst>
              <a:ext uri="{FF2B5EF4-FFF2-40B4-BE49-F238E27FC236}">
                <a16:creationId xmlns:a16="http://schemas.microsoft.com/office/drawing/2014/main" id="{7385F5CA-4815-F999-AFE1-AD33052463BD}"/>
              </a:ext>
            </a:extLst>
          </p:cNvPr>
          <p:cNvSpPr txBox="1">
            <a:spLocks/>
          </p:cNvSpPr>
          <p:nvPr/>
        </p:nvSpPr>
        <p:spPr>
          <a:xfrm>
            <a:off x="1039650" y="3576778"/>
            <a:ext cx="562800" cy="401958"/>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800"/>
              <a:buFont typeface="Modak"/>
              <a:buNone/>
              <a:defRPr sz="2500" b="0" i="0" u="none" strike="noStrike" cap="none">
                <a:solidFill>
                  <a:schemeClr val="dk1"/>
                </a:solidFill>
                <a:latin typeface="Modak"/>
                <a:ea typeface="Modak"/>
                <a:cs typeface="Modak"/>
                <a:sym typeface="Modak"/>
              </a:defRPr>
            </a:lvl1pPr>
            <a:lvl2pPr marR="0" lvl="1"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2pPr>
            <a:lvl3pPr marR="0" lvl="2"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3pPr>
            <a:lvl4pPr marR="0" lvl="3"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4pPr>
            <a:lvl5pPr marR="0" lvl="4"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5pPr>
            <a:lvl6pPr marR="0" lvl="5"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6pPr>
            <a:lvl7pPr marR="0" lvl="6"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7pPr>
            <a:lvl8pPr marR="0" lvl="7"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8pPr>
            <a:lvl9pPr marR="0" lvl="8"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9pPr>
          </a:lstStyle>
          <a:p>
            <a:r>
              <a:rPr lang="en" dirty="0"/>
              <a:t>03</a:t>
            </a:r>
          </a:p>
        </p:txBody>
      </p:sp>
      <p:sp>
        <p:nvSpPr>
          <p:cNvPr id="36" name="Google Shape;343;p39">
            <a:extLst>
              <a:ext uri="{FF2B5EF4-FFF2-40B4-BE49-F238E27FC236}">
                <a16:creationId xmlns:a16="http://schemas.microsoft.com/office/drawing/2014/main" id="{03395029-F156-7F41-066C-6D65D1CA0E12}"/>
              </a:ext>
            </a:extLst>
          </p:cNvPr>
          <p:cNvSpPr/>
          <p:nvPr/>
        </p:nvSpPr>
        <p:spPr>
          <a:xfrm>
            <a:off x="5672230" y="3273799"/>
            <a:ext cx="2106900" cy="1031383"/>
          </a:xfrm>
          <a:prstGeom prst="rect">
            <a:avLst/>
          </a:prstGeom>
          <a:solidFill>
            <a:srgbClr val="FFD751"/>
          </a:solidFill>
          <a:ln w="19050" cap="flat" cmpd="sng">
            <a:solidFill>
              <a:schemeClr val="dk1"/>
            </a:solidFill>
            <a:prstDash val="solid"/>
            <a:round/>
            <a:headEnd type="none" w="sm" len="sm"/>
            <a:tailEnd type="none" w="sm" len="sm"/>
          </a:ln>
          <a:effectLst>
            <a:outerShdw dist="76200" dir="282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 name="Google Shape;344;p39">
            <a:extLst>
              <a:ext uri="{FF2B5EF4-FFF2-40B4-BE49-F238E27FC236}">
                <a16:creationId xmlns:a16="http://schemas.microsoft.com/office/drawing/2014/main" id="{10E0DCE4-6E27-8E33-E89D-61B62EBF538A}"/>
              </a:ext>
            </a:extLst>
          </p:cNvPr>
          <p:cNvGrpSpPr/>
          <p:nvPr/>
        </p:nvGrpSpPr>
        <p:grpSpPr>
          <a:xfrm>
            <a:off x="7564099" y="3309110"/>
            <a:ext cx="139409" cy="112826"/>
            <a:chOff x="793375" y="2989875"/>
            <a:chExt cx="225000" cy="225000"/>
          </a:xfrm>
        </p:grpSpPr>
        <p:cxnSp>
          <p:nvCxnSpPr>
            <p:cNvPr id="38" name="Google Shape;345;p39">
              <a:extLst>
                <a:ext uri="{FF2B5EF4-FFF2-40B4-BE49-F238E27FC236}">
                  <a16:creationId xmlns:a16="http://schemas.microsoft.com/office/drawing/2014/main" id="{5B416914-1AAF-D31B-B55F-A0E559DC005A}"/>
                </a:ext>
              </a:extLst>
            </p:cNvPr>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39" name="Google Shape;346;p39">
              <a:extLst>
                <a:ext uri="{FF2B5EF4-FFF2-40B4-BE49-F238E27FC236}">
                  <a16:creationId xmlns:a16="http://schemas.microsoft.com/office/drawing/2014/main" id="{473B4178-1130-2AC1-BFA2-A5511B40D3DA}"/>
                </a:ext>
              </a:extLst>
            </p:cNvPr>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sp>
        <p:nvSpPr>
          <p:cNvPr id="40" name="Google Shape;359;p39">
            <a:extLst>
              <a:ext uri="{FF2B5EF4-FFF2-40B4-BE49-F238E27FC236}">
                <a16:creationId xmlns:a16="http://schemas.microsoft.com/office/drawing/2014/main" id="{FBC1FA3F-54EE-C772-9BAC-203EF6EEE921}"/>
              </a:ext>
            </a:extLst>
          </p:cNvPr>
          <p:cNvSpPr txBox="1">
            <a:spLocks/>
          </p:cNvSpPr>
          <p:nvPr/>
        </p:nvSpPr>
        <p:spPr>
          <a:xfrm>
            <a:off x="5921706" y="3568812"/>
            <a:ext cx="1857424" cy="46032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500"/>
              <a:buFont typeface="Modak"/>
              <a:buNone/>
              <a:defRPr sz="2000" b="1" i="0" u="none" strike="noStrike" cap="none">
                <a:solidFill>
                  <a:schemeClr val="dk1"/>
                </a:solidFill>
                <a:latin typeface="Kumbh Sans"/>
                <a:ea typeface="Kumbh Sans"/>
                <a:cs typeface="Kumbh Sans"/>
                <a:sym typeface="Kumbh Sans"/>
              </a:defRPr>
            </a:lvl1pPr>
            <a:lvl2pPr marR="0" lvl="1"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2pPr>
            <a:lvl3pPr marR="0" lvl="2"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3pPr>
            <a:lvl4pPr marR="0" lvl="3"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4pPr>
            <a:lvl5pPr marR="0" lvl="4"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5pPr>
            <a:lvl6pPr marR="0" lvl="5"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6pPr>
            <a:lvl7pPr marR="0" lvl="6"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7pPr>
            <a:lvl8pPr marR="0" lvl="7"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8pPr>
            <a:lvl9pPr marR="0" lvl="8"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9pPr>
          </a:lstStyle>
          <a:p>
            <a:r>
              <a:rPr lang="en-US" dirty="0"/>
              <a:t>Future Work</a:t>
            </a:r>
          </a:p>
        </p:txBody>
      </p:sp>
      <p:sp>
        <p:nvSpPr>
          <p:cNvPr id="41" name="Google Shape;382;p39">
            <a:extLst>
              <a:ext uri="{FF2B5EF4-FFF2-40B4-BE49-F238E27FC236}">
                <a16:creationId xmlns:a16="http://schemas.microsoft.com/office/drawing/2014/main" id="{02F99564-3248-B223-6A15-6C074C77921E}"/>
              </a:ext>
            </a:extLst>
          </p:cNvPr>
          <p:cNvSpPr txBox="1"/>
          <p:nvPr/>
        </p:nvSpPr>
        <p:spPr>
          <a:xfrm>
            <a:off x="5041780" y="3218116"/>
            <a:ext cx="820200" cy="1101944"/>
          </a:xfrm>
          <a:prstGeom prst="rect">
            <a:avLst/>
          </a:prstGeom>
          <a:solidFill>
            <a:srgbClr val="FFD751"/>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2600">
              <a:solidFill>
                <a:srgbClr val="222222"/>
              </a:solidFill>
              <a:latin typeface="Modak"/>
              <a:ea typeface="Modak"/>
              <a:cs typeface="Modak"/>
              <a:sym typeface="Modak"/>
            </a:endParaRPr>
          </a:p>
        </p:txBody>
      </p:sp>
      <p:sp>
        <p:nvSpPr>
          <p:cNvPr id="42" name="Google Shape;385;p39">
            <a:extLst>
              <a:ext uri="{FF2B5EF4-FFF2-40B4-BE49-F238E27FC236}">
                <a16:creationId xmlns:a16="http://schemas.microsoft.com/office/drawing/2014/main" id="{54E663DE-8282-603B-2D4A-DF492028F8AD}"/>
              </a:ext>
            </a:extLst>
          </p:cNvPr>
          <p:cNvSpPr txBox="1">
            <a:spLocks/>
          </p:cNvSpPr>
          <p:nvPr/>
        </p:nvSpPr>
        <p:spPr>
          <a:xfrm>
            <a:off x="5170724" y="3576778"/>
            <a:ext cx="562800" cy="401958"/>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800"/>
              <a:buFont typeface="Modak"/>
              <a:buNone/>
              <a:defRPr sz="2500" b="0" i="0" u="none" strike="noStrike" cap="none">
                <a:solidFill>
                  <a:schemeClr val="dk1"/>
                </a:solidFill>
                <a:latin typeface="Modak"/>
                <a:ea typeface="Modak"/>
                <a:cs typeface="Modak"/>
                <a:sym typeface="Modak"/>
              </a:defRPr>
            </a:lvl1pPr>
            <a:lvl2pPr marR="0" lvl="1"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2pPr>
            <a:lvl3pPr marR="0" lvl="2"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3pPr>
            <a:lvl4pPr marR="0" lvl="3"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4pPr>
            <a:lvl5pPr marR="0" lvl="4"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5pPr>
            <a:lvl6pPr marR="0" lvl="5"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6pPr>
            <a:lvl7pPr marR="0" lvl="6"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7pPr>
            <a:lvl8pPr marR="0" lvl="7"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8pPr>
            <a:lvl9pPr marR="0" lvl="8" algn="ctr" rtl="0">
              <a:lnSpc>
                <a:spcPct val="100000"/>
              </a:lnSpc>
              <a:spcBef>
                <a:spcPts val="0"/>
              </a:spcBef>
              <a:spcAft>
                <a:spcPts val="0"/>
              </a:spcAft>
              <a:buClr>
                <a:schemeClr val="dk1"/>
              </a:buClr>
              <a:buSzPts val="9600"/>
              <a:buFont typeface="Modak"/>
              <a:buNone/>
              <a:defRPr sz="9600" b="0" i="0" u="none" strike="noStrike" cap="none">
                <a:solidFill>
                  <a:schemeClr val="dk1"/>
                </a:solidFill>
                <a:latin typeface="Modak"/>
                <a:ea typeface="Modak"/>
                <a:cs typeface="Modak"/>
                <a:sym typeface="Modak"/>
              </a:defRPr>
            </a:lvl9pPr>
          </a:lstStyle>
          <a:p>
            <a:r>
              <a:rPr lang="en" dirty="0"/>
              <a:t>04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grpSp>
        <p:nvGrpSpPr>
          <p:cNvPr id="433" name="Google Shape;433;p41"/>
          <p:cNvGrpSpPr/>
          <p:nvPr/>
        </p:nvGrpSpPr>
        <p:grpSpPr>
          <a:xfrm>
            <a:off x="5301269" y="1280243"/>
            <a:ext cx="3612331" cy="3893076"/>
            <a:chOff x="5301269" y="1280243"/>
            <a:chExt cx="3612331" cy="3893076"/>
          </a:xfrm>
        </p:grpSpPr>
        <p:sp>
          <p:nvSpPr>
            <p:cNvPr id="434" name="Google Shape;434;p41"/>
            <p:cNvSpPr/>
            <p:nvPr/>
          </p:nvSpPr>
          <p:spPr>
            <a:xfrm>
              <a:off x="7948200" y="3872850"/>
              <a:ext cx="965400" cy="965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41"/>
            <p:cNvSpPr/>
            <p:nvPr/>
          </p:nvSpPr>
          <p:spPr>
            <a:xfrm flipH="1">
              <a:off x="6242571" y="3543547"/>
              <a:ext cx="2474500" cy="1623176"/>
            </a:xfrm>
            <a:custGeom>
              <a:avLst/>
              <a:gdLst/>
              <a:ahLst/>
              <a:cxnLst/>
              <a:rect l="l" t="t" r="r" b="b"/>
              <a:pathLst>
                <a:path w="91167" h="59802" extrusionOk="0">
                  <a:moveTo>
                    <a:pt x="57991" y="1"/>
                  </a:moveTo>
                  <a:cubicBezTo>
                    <a:pt x="54951" y="1"/>
                    <a:pt x="43932" y="4748"/>
                    <a:pt x="41861" y="5873"/>
                  </a:cubicBezTo>
                  <a:cubicBezTo>
                    <a:pt x="24252" y="15229"/>
                    <a:pt x="10004" y="29504"/>
                    <a:pt x="3794" y="48296"/>
                  </a:cubicBezTo>
                  <a:cubicBezTo>
                    <a:pt x="2772" y="51307"/>
                    <a:pt x="1670" y="54614"/>
                    <a:pt x="460" y="58109"/>
                  </a:cubicBezTo>
                  <a:cubicBezTo>
                    <a:pt x="0" y="59450"/>
                    <a:pt x="12982" y="59802"/>
                    <a:pt x="26737" y="59802"/>
                  </a:cubicBezTo>
                  <a:cubicBezTo>
                    <a:pt x="41933" y="59802"/>
                    <a:pt x="58072" y="59372"/>
                    <a:pt x="58072" y="59372"/>
                  </a:cubicBezTo>
                  <a:cubicBezTo>
                    <a:pt x="59228" y="53055"/>
                    <a:pt x="62912" y="47436"/>
                    <a:pt x="68100" y="43672"/>
                  </a:cubicBezTo>
                  <a:cubicBezTo>
                    <a:pt x="68100" y="43672"/>
                    <a:pt x="80144" y="34101"/>
                    <a:pt x="87510" y="30768"/>
                  </a:cubicBezTo>
                  <a:cubicBezTo>
                    <a:pt x="91167" y="29128"/>
                    <a:pt x="59363" y="255"/>
                    <a:pt x="58395" y="39"/>
                  </a:cubicBezTo>
                  <a:cubicBezTo>
                    <a:pt x="58283" y="13"/>
                    <a:pt x="58148" y="1"/>
                    <a:pt x="579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41"/>
            <p:cNvSpPr/>
            <p:nvPr/>
          </p:nvSpPr>
          <p:spPr>
            <a:xfrm flipH="1">
              <a:off x="6325763" y="3536083"/>
              <a:ext cx="2386857" cy="1637236"/>
            </a:xfrm>
            <a:custGeom>
              <a:avLst/>
              <a:gdLst/>
              <a:ahLst/>
              <a:cxnLst/>
              <a:rect l="l" t="t" r="r" b="b"/>
              <a:pathLst>
                <a:path w="87938" h="60320" extrusionOk="0">
                  <a:moveTo>
                    <a:pt x="57760" y="547"/>
                  </a:moveTo>
                  <a:cubicBezTo>
                    <a:pt x="57902" y="547"/>
                    <a:pt x="58024" y="558"/>
                    <a:pt x="58123" y="583"/>
                  </a:cubicBezTo>
                  <a:cubicBezTo>
                    <a:pt x="58742" y="852"/>
                    <a:pt x="65920" y="7197"/>
                    <a:pt x="73205" y="14294"/>
                  </a:cubicBezTo>
                  <a:cubicBezTo>
                    <a:pt x="82185" y="22978"/>
                    <a:pt x="87320" y="28946"/>
                    <a:pt x="87320" y="30586"/>
                  </a:cubicBezTo>
                  <a:cubicBezTo>
                    <a:pt x="87320" y="30747"/>
                    <a:pt x="87266" y="30828"/>
                    <a:pt x="87212" y="30855"/>
                  </a:cubicBezTo>
                  <a:cubicBezTo>
                    <a:pt x="79873" y="34134"/>
                    <a:pt x="67856" y="43678"/>
                    <a:pt x="67748" y="43786"/>
                  </a:cubicBezTo>
                  <a:cubicBezTo>
                    <a:pt x="62479" y="47630"/>
                    <a:pt x="58876" y="53168"/>
                    <a:pt x="57666" y="59405"/>
                  </a:cubicBezTo>
                  <a:cubicBezTo>
                    <a:pt x="55892" y="59459"/>
                    <a:pt x="42746" y="59782"/>
                    <a:pt x="29600" y="59809"/>
                  </a:cubicBezTo>
                  <a:cubicBezTo>
                    <a:pt x="28647" y="59812"/>
                    <a:pt x="27726" y="59813"/>
                    <a:pt x="26835" y="59813"/>
                  </a:cubicBezTo>
                  <a:cubicBezTo>
                    <a:pt x="4070" y="59813"/>
                    <a:pt x="823" y="58851"/>
                    <a:pt x="538" y="58438"/>
                  </a:cubicBezTo>
                  <a:cubicBezTo>
                    <a:pt x="1748" y="54916"/>
                    <a:pt x="2850" y="51609"/>
                    <a:pt x="3872" y="48652"/>
                  </a:cubicBezTo>
                  <a:cubicBezTo>
                    <a:pt x="9679" y="31097"/>
                    <a:pt x="22771" y="16472"/>
                    <a:pt x="41805" y="6390"/>
                  </a:cubicBezTo>
                  <a:cubicBezTo>
                    <a:pt x="44235" y="5111"/>
                    <a:pt x="54964" y="547"/>
                    <a:pt x="57760" y="547"/>
                  </a:cubicBezTo>
                  <a:close/>
                  <a:moveTo>
                    <a:pt x="57863" y="1"/>
                  </a:moveTo>
                  <a:cubicBezTo>
                    <a:pt x="54651" y="1"/>
                    <a:pt x="43452" y="4937"/>
                    <a:pt x="41590" y="5906"/>
                  </a:cubicBezTo>
                  <a:cubicBezTo>
                    <a:pt x="22448" y="16068"/>
                    <a:pt x="9222" y="30774"/>
                    <a:pt x="3388" y="48490"/>
                  </a:cubicBezTo>
                  <a:cubicBezTo>
                    <a:pt x="2366" y="51475"/>
                    <a:pt x="1264" y="54781"/>
                    <a:pt x="54" y="58303"/>
                  </a:cubicBezTo>
                  <a:cubicBezTo>
                    <a:pt x="0" y="58464"/>
                    <a:pt x="27" y="58599"/>
                    <a:pt x="135" y="58733"/>
                  </a:cubicBezTo>
                  <a:cubicBezTo>
                    <a:pt x="430" y="59137"/>
                    <a:pt x="1291" y="60319"/>
                    <a:pt x="26615" y="60319"/>
                  </a:cubicBezTo>
                  <a:cubicBezTo>
                    <a:pt x="27610" y="60319"/>
                    <a:pt x="28686" y="60319"/>
                    <a:pt x="29815" y="60266"/>
                  </a:cubicBezTo>
                  <a:cubicBezTo>
                    <a:pt x="43821" y="60212"/>
                    <a:pt x="57774" y="59862"/>
                    <a:pt x="57908" y="59862"/>
                  </a:cubicBezTo>
                  <a:cubicBezTo>
                    <a:pt x="57989" y="59862"/>
                    <a:pt x="58097" y="59755"/>
                    <a:pt x="58123" y="59647"/>
                  </a:cubicBezTo>
                  <a:cubicBezTo>
                    <a:pt x="59306" y="53437"/>
                    <a:pt x="62828" y="47926"/>
                    <a:pt x="68071" y="44135"/>
                  </a:cubicBezTo>
                  <a:cubicBezTo>
                    <a:pt x="68205" y="44028"/>
                    <a:pt x="80168" y="34511"/>
                    <a:pt x="87427" y="31258"/>
                  </a:cubicBezTo>
                  <a:cubicBezTo>
                    <a:pt x="87642" y="31177"/>
                    <a:pt x="87938" y="30962"/>
                    <a:pt x="87884" y="30424"/>
                  </a:cubicBezTo>
                  <a:cubicBezTo>
                    <a:pt x="87642" y="27924"/>
                    <a:pt x="79819" y="19886"/>
                    <a:pt x="73286" y="13568"/>
                  </a:cubicBezTo>
                  <a:cubicBezTo>
                    <a:pt x="66915" y="7385"/>
                    <a:pt x="58930" y="180"/>
                    <a:pt x="58312" y="46"/>
                  </a:cubicBezTo>
                  <a:cubicBezTo>
                    <a:pt x="58187" y="15"/>
                    <a:pt x="58037" y="1"/>
                    <a:pt x="57863"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41"/>
            <p:cNvSpPr/>
            <p:nvPr/>
          </p:nvSpPr>
          <p:spPr>
            <a:xfrm flipH="1">
              <a:off x="7024085" y="4105017"/>
              <a:ext cx="27" cy="27"/>
            </a:xfrm>
            <a:custGeom>
              <a:avLst/>
              <a:gdLst/>
              <a:ahLst/>
              <a:cxnLst/>
              <a:rect l="l" t="t" r="r" b="b"/>
              <a:pathLst>
                <a:path w="1" h="1" extrusionOk="0">
                  <a:moveTo>
                    <a:pt x="1" y="0"/>
                  </a:moveTo>
                  <a:close/>
                </a:path>
              </a:pathLst>
            </a:custGeom>
            <a:solidFill>
              <a:srgbClr val="FF86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41"/>
            <p:cNvSpPr/>
            <p:nvPr/>
          </p:nvSpPr>
          <p:spPr>
            <a:xfrm flipH="1">
              <a:off x="7024085" y="4105017"/>
              <a:ext cx="27" cy="27"/>
            </a:xfrm>
            <a:custGeom>
              <a:avLst/>
              <a:gdLst/>
              <a:ahLst/>
              <a:cxnLst/>
              <a:rect l="l" t="t" r="r" b="b"/>
              <a:pathLst>
                <a:path w="1" h="1" fill="none" extrusionOk="0">
                  <a:moveTo>
                    <a:pt x="1" y="0"/>
                  </a:moveTo>
                  <a:close/>
                </a:path>
              </a:pathLst>
            </a:custGeom>
            <a:noFill/>
            <a:ln w="12775" cap="rnd" cmpd="sng">
              <a:solidFill>
                <a:srgbClr val="3F170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41"/>
            <p:cNvSpPr/>
            <p:nvPr/>
          </p:nvSpPr>
          <p:spPr>
            <a:xfrm flipH="1">
              <a:off x="6235269" y="3791250"/>
              <a:ext cx="27" cy="27"/>
            </a:xfrm>
            <a:custGeom>
              <a:avLst/>
              <a:gdLst/>
              <a:ahLst/>
              <a:cxnLst/>
              <a:rect l="l" t="t" r="r" b="b"/>
              <a:pathLst>
                <a:path w="1" h="1" extrusionOk="0">
                  <a:moveTo>
                    <a:pt x="0" y="0"/>
                  </a:moveTo>
                  <a:close/>
                </a:path>
              </a:pathLst>
            </a:custGeom>
            <a:solidFill>
              <a:srgbClr val="BC51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41"/>
            <p:cNvSpPr/>
            <p:nvPr/>
          </p:nvSpPr>
          <p:spPr>
            <a:xfrm flipH="1">
              <a:off x="6235269" y="3791250"/>
              <a:ext cx="27" cy="27"/>
            </a:xfrm>
            <a:custGeom>
              <a:avLst/>
              <a:gdLst/>
              <a:ahLst/>
              <a:cxnLst/>
              <a:rect l="l" t="t" r="r" b="b"/>
              <a:pathLst>
                <a:path w="1" h="1" fill="none" extrusionOk="0">
                  <a:moveTo>
                    <a:pt x="0" y="0"/>
                  </a:moveTo>
                  <a:close/>
                </a:path>
              </a:pathLst>
            </a:custGeom>
            <a:noFill/>
            <a:ln w="12775" cap="rnd" cmpd="sng">
              <a:solidFill>
                <a:srgbClr val="3F170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41"/>
            <p:cNvSpPr/>
            <p:nvPr/>
          </p:nvSpPr>
          <p:spPr>
            <a:xfrm flipH="1">
              <a:off x="6121434" y="3740303"/>
              <a:ext cx="889541" cy="385179"/>
            </a:xfrm>
            <a:custGeom>
              <a:avLst/>
              <a:gdLst/>
              <a:ahLst/>
              <a:cxnLst/>
              <a:rect l="l" t="t" r="r" b="b"/>
              <a:pathLst>
                <a:path w="32773" h="14191" extrusionOk="0">
                  <a:moveTo>
                    <a:pt x="25627" y="1"/>
                  </a:moveTo>
                  <a:cubicBezTo>
                    <a:pt x="23661" y="1"/>
                    <a:pt x="21660" y="474"/>
                    <a:pt x="19976" y="990"/>
                  </a:cubicBezTo>
                  <a:cubicBezTo>
                    <a:pt x="9813" y="4001"/>
                    <a:pt x="1" y="10211"/>
                    <a:pt x="1" y="10211"/>
                  </a:cubicBezTo>
                  <a:lnTo>
                    <a:pt x="16534" y="14190"/>
                  </a:lnTo>
                  <a:cubicBezTo>
                    <a:pt x="17368" y="13894"/>
                    <a:pt x="18255" y="13545"/>
                    <a:pt x="19115" y="13249"/>
                  </a:cubicBezTo>
                  <a:cubicBezTo>
                    <a:pt x="20890" y="12604"/>
                    <a:pt x="22610" y="12012"/>
                    <a:pt x="24358" y="11367"/>
                  </a:cubicBezTo>
                  <a:cubicBezTo>
                    <a:pt x="25137" y="11045"/>
                    <a:pt x="25944" y="10776"/>
                    <a:pt x="26750" y="10480"/>
                  </a:cubicBezTo>
                  <a:cubicBezTo>
                    <a:pt x="29251" y="9593"/>
                    <a:pt x="32154" y="8867"/>
                    <a:pt x="32530" y="5883"/>
                  </a:cubicBezTo>
                  <a:cubicBezTo>
                    <a:pt x="32772" y="4028"/>
                    <a:pt x="31670" y="2065"/>
                    <a:pt x="29950" y="1044"/>
                  </a:cubicBezTo>
                  <a:cubicBezTo>
                    <a:pt x="28638" y="283"/>
                    <a:pt x="27143" y="1"/>
                    <a:pt x="256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41"/>
            <p:cNvSpPr/>
            <p:nvPr/>
          </p:nvSpPr>
          <p:spPr>
            <a:xfrm flipH="1">
              <a:off x="6114132" y="3731916"/>
              <a:ext cx="904144" cy="400135"/>
            </a:xfrm>
            <a:custGeom>
              <a:avLst/>
              <a:gdLst/>
              <a:ahLst/>
              <a:cxnLst/>
              <a:rect l="l" t="t" r="r" b="b"/>
              <a:pathLst>
                <a:path w="33311" h="14742" extrusionOk="0">
                  <a:moveTo>
                    <a:pt x="25888" y="0"/>
                  </a:moveTo>
                  <a:cubicBezTo>
                    <a:pt x="23844" y="0"/>
                    <a:pt x="21803" y="502"/>
                    <a:pt x="20164" y="976"/>
                  </a:cubicBezTo>
                  <a:cubicBezTo>
                    <a:pt x="10082" y="3987"/>
                    <a:pt x="243" y="10198"/>
                    <a:pt x="135" y="10251"/>
                  </a:cubicBezTo>
                  <a:cubicBezTo>
                    <a:pt x="55" y="10332"/>
                    <a:pt x="1" y="10493"/>
                    <a:pt x="82" y="10601"/>
                  </a:cubicBezTo>
                  <a:cubicBezTo>
                    <a:pt x="114" y="10666"/>
                    <a:pt x="196" y="10702"/>
                    <a:pt x="273" y="10702"/>
                  </a:cubicBezTo>
                  <a:cubicBezTo>
                    <a:pt x="324" y="10702"/>
                    <a:pt x="372" y="10686"/>
                    <a:pt x="404" y="10655"/>
                  </a:cubicBezTo>
                  <a:cubicBezTo>
                    <a:pt x="512" y="10628"/>
                    <a:pt x="10324" y="4444"/>
                    <a:pt x="20298" y="1460"/>
                  </a:cubicBezTo>
                  <a:cubicBezTo>
                    <a:pt x="21892" y="996"/>
                    <a:pt x="23895" y="505"/>
                    <a:pt x="25883" y="505"/>
                  </a:cubicBezTo>
                  <a:cubicBezTo>
                    <a:pt x="27349" y="505"/>
                    <a:pt x="28806" y="772"/>
                    <a:pt x="30084" y="1514"/>
                  </a:cubicBezTo>
                  <a:cubicBezTo>
                    <a:pt x="31778" y="2509"/>
                    <a:pt x="32773" y="4418"/>
                    <a:pt x="32584" y="6138"/>
                  </a:cubicBezTo>
                  <a:cubicBezTo>
                    <a:pt x="32262" y="8692"/>
                    <a:pt x="29923" y="9499"/>
                    <a:pt x="27665" y="10251"/>
                  </a:cubicBezTo>
                  <a:cubicBezTo>
                    <a:pt x="27423" y="10359"/>
                    <a:pt x="27154" y="10440"/>
                    <a:pt x="26912" y="10520"/>
                  </a:cubicBezTo>
                  <a:lnTo>
                    <a:pt x="16723" y="14230"/>
                  </a:lnTo>
                  <a:cubicBezTo>
                    <a:pt x="16588" y="14284"/>
                    <a:pt x="16508" y="14418"/>
                    <a:pt x="16535" y="14553"/>
                  </a:cubicBezTo>
                  <a:cubicBezTo>
                    <a:pt x="16561" y="14660"/>
                    <a:pt x="16669" y="14741"/>
                    <a:pt x="16777" y="14741"/>
                  </a:cubicBezTo>
                  <a:cubicBezTo>
                    <a:pt x="16803" y="14741"/>
                    <a:pt x="16830" y="14741"/>
                    <a:pt x="16884" y="14660"/>
                  </a:cubicBezTo>
                  <a:lnTo>
                    <a:pt x="27100" y="10977"/>
                  </a:lnTo>
                  <a:cubicBezTo>
                    <a:pt x="27342" y="10870"/>
                    <a:pt x="27611" y="10789"/>
                    <a:pt x="27826" y="10708"/>
                  </a:cubicBezTo>
                  <a:cubicBezTo>
                    <a:pt x="30165" y="9929"/>
                    <a:pt x="32746" y="9015"/>
                    <a:pt x="33068" y="6165"/>
                  </a:cubicBezTo>
                  <a:cubicBezTo>
                    <a:pt x="33310" y="4256"/>
                    <a:pt x="32208" y="2159"/>
                    <a:pt x="30353" y="1084"/>
                  </a:cubicBezTo>
                  <a:cubicBezTo>
                    <a:pt x="28977" y="286"/>
                    <a:pt x="27431" y="0"/>
                    <a:pt x="25888"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41"/>
            <p:cNvSpPr/>
            <p:nvPr/>
          </p:nvSpPr>
          <p:spPr>
            <a:xfrm flipH="1">
              <a:off x="6138941" y="4069732"/>
              <a:ext cx="742130" cy="385559"/>
            </a:xfrm>
            <a:custGeom>
              <a:avLst/>
              <a:gdLst/>
              <a:ahLst/>
              <a:cxnLst/>
              <a:rect l="l" t="t" r="r" b="b"/>
              <a:pathLst>
                <a:path w="27342" h="14205" extrusionOk="0">
                  <a:moveTo>
                    <a:pt x="19911" y="1"/>
                  </a:moveTo>
                  <a:cubicBezTo>
                    <a:pt x="17573" y="1"/>
                    <a:pt x="14419" y="574"/>
                    <a:pt x="10216" y="2295"/>
                  </a:cubicBezTo>
                  <a:cubicBezTo>
                    <a:pt x="995" y="6059"/>
                    <a:pt x="968" y="6785"/>
                    <a:pt x="0" y="7134"/>
                  </a:cubicBezTo>
                  <a:lnTo>
                    <a:pt x="14679" y="14205"/>
                  </a:lnTo>
                  <a:cubicBezTo>
                    <a:pt x="16830" y="12941"/>
                    <a:pt x="19142" y="11919"/>
                    <a:pt x="21561" y="11247"/>
                  </a:cubicBezTo>
                  <a:lnTo>
                    <a:pt x="21669" y="11220"/>
                  </a:lnTo>
                  <a:cubicBezTo>
                    <a:pt x="22717" y="10925"/>
                    <a:pt x="23739" y="10656"/>
                    <a:pt x="24653" y="10091"/>
                  </a:cubicBezTo>
                  <a:cubicBezTo>
                    <a:pt x="26346" y="9043"/>
                    <a:pt x="27341" y="7215"/>
                    <a:pt x="27207" y="5252"/>
                  </a:cubicBezTo>
                  <a:cubicBezTo>
                    <a:pt x="27180" y="4446"/>
                    <a:pt x="26938" y="3720"/>
                    <a:pt x="26588" y="3128"/>
                  </a:cubicBezTo>
                  <a:lnTo>
                    <a:pt x="25997" y="2295"/>
                  </a:lnTo>
                  <a:cubicBezTo>
                    <a:pt x="25997" y="2295"/>
                    <a:pt x="24587" y="1"/>
                    <a:pt x="199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41"/>
            <p:cNvSpPr/>
            <p:nvPr/>
          </p:nvSpPr>
          <p:spPr>
            <a:xfrm flipH="1">
              <a:off x="6133105" y="4062729"/>
              <a:ext cx="756733" cy="399130"/>
            </a:xfrm>
            <a:custGeom>
              <a:avLst/>
              <a:gdLst/>
              <a:ahLst/>
              <a:cxnLst/>
              <a:rect l="l" t="t" r="r" b="b"/>
              <a:pathLst>
                <a:path w="27880" h="14705" extrusionOk="0">
                  <a:moveTo>
                    <a:pt x="20273" y="1"/>
                  </a:moveTo>
                  <a:cubicBezTo>
                    <a:pt x="17894" y="1"/>
                    <a:pt x="14691" y="580"/>
                    <a:pt x="10432" y="2311"/>
                  </a:cubicBezTo>
                  <a:cubicBezTo>
                    <a:pt x="3684" y="5053"/>
                    <a:pt x="1829" y="6209"/>
                    <a:pt x="941" y="6747"/>
                  </a:cubicBezTo>
                  <a:cubicBezTo>
                    <a:pt x="619" y="6908"/>
                    <a:pt x="458" y="7043"/>
                    <a:pt x="216" y="7123"/>
                  </a:cubicBezTo>
                  <a:cubicBezTo>
                    <a:pt x="81" y="7177"/>
                    <a:pt x="1" y="7311"/>
                    <a:pt x="54" y="7446"/>
                  </a:cubicBezTo>
                  <a:cubicBezTo>
                    <a:pt x="97" y="7552"/>
                    <a:pt x="189" y="7624"/>
                    <a:pt x="292" y="7624"/>
                  </a:cubicBezTo>
                  <a:cubicBezTo>
                    <a:pt x="319" y="7624"/>
                    <a:pt x="348" y="7619"/>
                    <a:pt x="377" y="7607"/>
                  </a:cubicBezTo>
                  <a:cubicBezTo>
                    <a:pt x="673" y="7527"/>
                    <a:pt x="888" y="7392"/>
                    <a:pt x="1210" y="7177"/>
                  </a:cubicBezTo>
                  <a:cubicBezTo>
                    <a:pt x="2097" y="6639"/>
                    <a:pt x="3899" y="5510"/>
                    <a:pt x="10620" y="2768"/>
                  </a:cubicBezTo>
                  <a:cubicBezTo>
                    <a:pt x="14766" y="1078"/>
                    <a:pt x="17880" y="518"/>
                    <a:pt x="20185" y="518"/>
                  </a:cubicBezTo>
                  <a:cubicBezTo>
                    <a:pt x="24666" y="518"/>
                    <a:pt x="26096" y="2634"/>
                    <a:pt x="26132" y="2687"/>
                  </a:cubicBezTo>
                  <a:lnTo>
                    <a:pt x="26696" y="3521"/>
                  </a:lnTo>
                  <a:cubicBezTo>
                    <a:pt x="27019" y="4059"/>
                    <a:pt x="27234" y="4731"/>
                    <a:pt x="27315" y="5510"/>
                  </a:cubicBezTo>
                  <a:cubicBezTo>
                    <a:pt x="27449" y="7338"/>
                    <a:pt x="26535" y="9059"/>
                    <a:pt x="24868" y="10107"/>
                  </a:cubicBezTo>
                  <a:cubicBezTo>
                    <a:pt x="24035" y="10645"/>
                    <a:pt x="23148" y="10887"/>
                    <a:pt x="22180" y="11156"/>
                  </a:cubicBezTo>
                  <a:lnTo>
                    <a:pt x="21857" y="11237"/>
                  </a:lnTo>
                  <a:cubicBezTo>
                    <a:pt x="19411" y="11909"/>
                    <a:pt x="17045" y="12930"/>
                    <a:pt x="14867" y="14248"/>
                  </a:cubicBezTo>
                  <a:cubicBezTo>
                    <a:pt x="14760" y="14301"/>
                    <a:pt x="14733" y="14436"/>
                    <a:pt x="14787" y="14570"/>
                  </a:cubicBezTo>
                  <a:cubicBezTo>
                    <a:pt x="14840" y="14678"/>
                    <a:pt x="14894" y="14705"/>
                    <a:pt x="15002" y="14705"/>
                  </a:cubicBezTo>
                  <a:cubicBezTo>
                    <a:pt x="15082" y="14705"/>
                    <a:pt x="15109" y="14705"/>
                    <a:pt x="15082" y="14651"/>
                  </a:cubicBezTo>
                  <a:cubicBezTo>
                    <a:pt x="17206" y="13333"/>
                    <a:pt x="19491" y="12366"/>
                    <a:pt x="21911" y="11694"/>
                  </a:cubicBezTo>
                  <a:lnTo>
                    <a:pt x="22260" y="11586"/>
                  </a:lnTo>
                  <a:cubicBezTo>
                    <a:pt x="23228" y="11344"/>
                    <a:pt x="24196" y="11075"/>
                    <a:pt x="25083" y="10511"/>
                  </a:cubicBezTo>
                  <a:cubicBezTo>
                    <a:pt x="26885" y="9355"/>
                    <a:pt x="27879" y="7473"/>
                    <a:pt x="27745" y="5430"/>
                  </a:cubicBezTo>
                  <a:cubicBezTo>
                    <a:pt x="27691" y="4596"/>
                    <a:pt x="27476" y="3817"/>
                    <a:pt x="27073" y="3225"/>
                  </a:cubicBezTo>
                  <a:lnTo>
                    <a:pt x="26535" y="2365"/>
                  </a:lnTo>
                  <a:cubicBezTo>
                    <a:pt x="26446" y="2240"/>
                    <a:pt x="24951" y="1"/>
                    <a:pt x="20273"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41"/>
            <p:cNvSpPr/>
            <p:nvPr/>
          </p:nvSpPr>
          <p:spPr>
            <a:xfrm flipH="1">
              <a:off x="6872304" y="3851072"/>
              <a:ext cx="399890" cy="514459"/>
            </a:xfrm>
            <a:custGeom>
              <a:avLst/>
              <a:gdLst/>
              <a:ahLst/>
              <a:cxnLst/>
              <a:rect l="l" t="t" r="r" b="b"/>
              <a:pathLst>
                <a:path w="14733" h="18954" extrusionOk="0">
                  <a:moveTo>
                    <a:pt x="0" y="1"/>
                  </a:moveTo>
                  <a:lnTo>
                    <a:pt x="14733" y="18954"/>
                  </a:lnTo>
                  <a:cubicBezTo>
                    <a:pt x="14679" y="5458"/>
                    <a:pt x="1" y="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41"/>
            <p:cNvSpPr/>
            <p:nvPr/>
          </p:nvSpPr>
          <p:spPr>
            <a:xfrm flipH="1">
              <a:off x="6865003" y="3843635"/>
              <a:ext cx="415959" cy="527732"/>
            </a:xfrm>
            <a:custGeom>
              <a:avLst/>
              <a:gdLst/>
              <a:ahLst/>
              <a:cxnLst/>
              <a:rect l="l" t="t" r="r" b="b"/>
              <a:pathLst>
                <a:path w="15325" h="19443" extrusionOk="0">
                  <a:moveTo>
                    <a:pt x="290" y="1"/>
                  </a:moveTo>
                  <a:cubicBezTo>
                    <a:pt x="191" y="1"/>
                    <a:pt x="101" y="70"/>
                    <a:pt x="81" y="167"/>
                  </a:cubicBezTo>
                  <a:cubicBezTo>
                    <a:pt x="1" y="302"/>
                    <a:pt x="81" y="463"/>
                    <a:pt x="216" y="490"/>
                  </a:cubicBezTo>
                  <a:cubicBezTo>
                    <a:pt x="377" y="570"/>
                    <a:pt x="14733" y="6082"/>
                    <a:pt x="14787" y="19228"/>
                  </a:cubicBezTo>
                  <a:cubicBezTo>
                    <a:pt x="14841" y="19362"/>
                    <a:pt x="14921" y="19443"/>
                    <a:pt x="15056" y="19443"/>
                  </a:cubicBezTo>
                  <a:cubicBezTo>
                    <a:pt x="15190" y="19443"/>
                    <a:pt x="15298" y="19309"/>
                    <a:pt x="15325" y="19228"/>
                  </a:cubicBezTo>
                  <a:cubicBezTo>
                    <a:pt x="15271" y="5705"/>
                    <a:pt x="538" y="87"/>
                    <a:pt x="404" y="33"/>
                  </a:cubicBezTo>
                  <a:cubicBezTo>
                    <a:pt x="367" y="11"/>
                    <a:pt x="328" y="1"/>
                    <a:pt x="290"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41"/>
            <p:cNvSpPr/>
            <p:nvPr/>
          </p:nvSpPr>
          <p:spPr>
            <a:xfrm flipH="1">
              <a:off x="7508606" y="3293348"/>
              <a:ext cx="923089" cy="1175080"/>
            </a:xfrm>
            <a:custGeom>
              <a:avLst/>
              <a:gdLst/>
              <a:ahLst/>
              <a:cxnLst/>
              <a:rect l="l" t="t" r="r" b="b"/>
              <a:pathLst>
                <a:path w="34009" h="43293" extrusionOk="0">
                  <a:moveTo>
                    <a:pt x="20865" y="0"/>
                  </a:moveTo>
                  <a:cubicBezTo>
                    <a:pt x="20766" y="0"/>
                    <a:pt x="20667" y="3"/>
                    <a:pt x="20567" y="9"/>
                  </a:cubicBezTo>
                  <a:cubicBezTo>
                    <a:pt x="17610" y="144"/>
                    <a:pt x="16964" y="2348"/>
                    <a:pt x="16964" y="4553"/>
                  </a:cubicBezTo>
                  <a:cubicBezTo>
                    <a:pt x="16964" y="7591"/>
                    <a:pt x="16561" y="10682"/>
                    <a:pt x="15755" y="13747"/>
                  </a:cubicBezTo>
                  <a:cubicBezTo>
                    <a:pt x="14975" y="16651"/>
                    <a:pt x="14061" y="19769"/>
                    <a:pt x="12475" y="22431"/>
                  </a:cubicBezTo>
                  <a:lnTo>
                    <a:pt x="1" y="43293"/>
                  </a:lnTo>
                  <a:lnTo>
                    <a:pt x="1" y="43293"/>
                  </a:lnTo>
                  <a:lnTo>
                    <a:pt x="26508" y="41061"/>
                  </a:lnTo>
                  <a:cubicBezTo>
                    <a:pt x="26912" y="40658"/>
                    <a:pt x="27288" y="40228"/>
                    <a:pt x="27664" y="39798"/>
                  </a:cubicBezTo>
                  <a:cubicBezTo>
                    <a:pt x="32019" y="34609"/>
                    <a:pt x="34009" y="27539"/>
                    <a:pt x="30514" y="21947"/>
                  </a:cubicBezTo>
                  <a:cubicBezTo>
                    <a:pt x="29224" y="19903"/>
                    <a:pt x="28471" y="18479"/>
                    <a:pt x="28740" y="16032"/>
                  </a:cubicBezTo>
                  <a:cubicBezTo>
                    <a:pt x="29008" y="13640"/>
                    <a:pt x="29734" y="11220"/>
                    <a:pt x="29439" y="8854"/>
                  </a:cubicBezTo>
                  <a:cubicBezTo>
                    <a:pt x="29035" y="5521"/>
                    <a:pt x="27369" y="2725"/>
                    <a:pt x="24196" y="977"/>
                  </a:cubicBezTo>
                  <a:cubicBezTo>
                    <a:pt x="23204" y="431"/>
                    <a:pt x="22051" y="0"/>
                    <a:pt x="208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41"/>
            <p:cNvSpPr/>
            <p:nvPr/>
          </p:nvSpPr>
          <p:spPr>
            <a:xfrm flipH="1">
              <a:off x="7510044" y="3285992"/>
              <a:ext cx="928952" cy="1187539"/>
            </a:xfrm>
            <a:custGeom>
              <a:avLst/>
              <a:gdLst/>
              <a:ahLst/>
              <a:cxnLst/>
              <a:rect l="l" t="t" r="r" b="b"/>
              <a:pathLst>
                <a:path w="34225" h="43752" extrusionOk="0">
                  <a:moveTo>
                    <a:pt x="21182" y="1"/>
                  </a:moveTo>
                  <a:cubicBezTo>
                    <a:pt x="21075" y="1"/>
                    <a:pt x="20969" y="4"/>
                    <a:pt x="20863" y="12"/>
                  </a:cubicBezTo>
                  <a:cubicBezTo>
                    <a:pt x="18309" y="92"/>
                    <a:pt x="16991" y="1705"/>
                    <a:pt x="16991" y="4770"/>
                  </a:cubicBezTo>
                  <a:cubicBezTo>
                    <a:pt x="16965" y="7835"/>
                    <a:pt x="16588" y="10900"/>
                    <a:pt x="15782" y="13911"/>
                  </a:cubicBezTo>
                  <a:cubicBezTo>
                    <a:pt x="15029" y="16814"/>
                    <a:pt x="14115" y="19879"/>
                    <a:pt x="12529" y="22513"/>
                  </a:cubicBezTo>
                  <a:lnTo>
                    <a:pt x="55" y="43402"/>
                  </a:lnTo>
                  <a:cubicBezTo>
                    <a:pt x="1" y="43483"/>
                    <a:pt x="28" y="43671"/>
                    <a:pt x="162" y="43725"/>
                  </a:cubicBezTo>
                  <a:cubicBezTo>
                    <a:pt x="189" y="43752"/>
                    <a:pt x="270" y="43752"/>
                    <a:pt x="297" y="43752"/>
                  </a:cubicBezTo>
                  <a:cubicBezTo>
                    <a:pt x="404" y="43752"/>
                    <a:pt x="458" y="43725"/>
                    <a:pt x="538" y="43671"/>
                  </a:cubicBezTo>
                  <a:lnTo>
                    <a:pt x="13013" y="22755"/>
                  </a:lnTo>
                  <a:cubicBezTo>
                    <a:pt x="14572" y="20067"/>
                    <a:pt x="15513" y="16975"/>
                    <a:pt x="16292" y="14018"/>
                  </a:cubicBezTo>
                  <a:cubicBezTo>
                    <a:pt x="17099" y="10980"/>
                    <a:pt x="17502" y="7862"/>
                    <a:pt x="17502" y="4770"/>
                  </a:cubicBezTo>
                  <a:cubicBezTo>
                    <a:pt x="17502" y="2028"/>
                    <a:pt x="18605" y="603"/>
                    <a:pt x="20863" y="495"/>
                  </a:cubicBezTo>
                  <a:cubicBezTo>
                    <a:pt x="20940" y="492"/>
                    <a:pt x="21017" y="490"/>
                    <a:pt x="21095" y="490"/>
                  </a:cubicBezTo>
                  <a:cubicBezTo>
                    <a:pt x="22108" y="490"/>
                    <a:pt x="23210" y="812"/>
                    <a:pt x="24358" y="1436"/>
                  </a:cubicBezTo>
                  <a:cubicBezTo>
                    <a:pt x="27288" y="3103"/>
                    <a:pt x="29062" y="5738"/>
                    <a:pt x="29466" y="9152"/>
                  </a:cubicBezTo>
                  <a:cubicBezTo>
                    <a:pt x="29681" y="10711"/>
                    <a:pt x="29358" y="12378"/>
                    <a:pt x="29089" y="13991"/>
                  </a:cubicBezTo>
                  <a:cubicBezTo>
                    <a:pt x="28955" y="14744"/>
                    <a:pt x="28820" y="15524"/>
                    <a:pt x="28767" y="16276"/>
                  </a:cubicBezTo>
                  <a:cubicBezTo>
                    <a:pt x="28498" y="18777"/>
                    <a:pt x="29277" y="20228"/>
                    <a:pt x="30568" y="22352"/>
                  </a:cubicBezTo>
                  <a:cubicBezTo>
                    <a:pt x="33660" y="27326"/>
                    <a:pt x="32557" y="34208"/>
                    <a:pt x="27745" y="39880"/>
                  </a:cubicBezTo>
                  <a:cubicBezTo>
                    <a:pt x="27396" y="40284"/>
                    <a:pt x="27019" y="40741"/>
                    <a:pt x="26616" y="41144"/>
                  </a:cubicBezTo>
                  <a:cubicBezTo>
                    <a:pt x="26508" y="41225"/>
                    <a:pt x="26508" y="41413"/>
                    <a:pt x="26616" y="41520"/>
                  </a:cubicBezTo>
                  <a:cubicBezTo>
                    <a:pt x="26656" y="41561"/>
                    <a:pt x="26723" y="41581"/>
                    <a:pt x="26791" y="41581"/>
                  </a:cubicBezTo>
                  <a:cubicBezTo>
                    <a:pt x="26858" y="41581"/>
                    <a:pt x="26925" y="41561"/>
                    <a:pt x="26965" y="41520"/>
                  </a:cubicBezTo>
                  <a:cubicBezTo>
                    <a:pt x="27369" y="41117"/>
                    <a:pt x="27799" y="40660"/>
                    <a:pt x="28148" y="40230"/>
                  </a:cubicBezTo>
                  <a:cubicBezTo>
                    <a:pt x="33095" y="34342"/>
                    <a:pt x="34224" y="27218"/>
                    <a:pt x="31025" y="22083"/>
                  </a:cubicBezTo>
                  <a:cubicBezTo>
                    <a:pt x="29761" y="20094"/>
                    <a:pt x="29009" y="18750"/>
                    <a:pt x="29277" y="16330"/>
                  </a:cubicBezTo>
                  <a:cubicBezTo>
                    <a:pt x="29331" y="15604"/>
                    <a:pt x="29466" y="14825"/>
                    <a:pt x="29600" y="14072"/>
                  </a:cubicBezTo>
                  <a:cubicBezTo>
                    <a:pt x="29869" y="12432"/>
                    <a:pt x="30165" y="10711"/>
                    <a:pt x="29976" y="9071"/>
                  </a:cubicBezTo>
                  <a:cubicBezTo>
                    <a:pt x="29573" y="5469"/>
                    <a:pt x="27691" y="2727"/>
                    <a:pt x="24627" y="1006"/>
                  </a:cubicBezTo>
                  <a:cubicBezTo>
                    <a:pt x="23427" y="370"/>
                    <a:pt x="22272" y="1"/>
                    <a:pt x="21182"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41"/>
            <p:cNvSpPr/>
            <p:nvPr/>
          </p:nvSpPr>
          <p:spPr>
            <a:xfrm flipH="1">
              <a:off x="7186071" y="4314069"/>
              <a:ext cx="519562" cy="110579"/>
            </a:xfrm>
            <a:custGeom>
              <a:avLst/>
              <a:gdLst/>
              <a:ahLst/>
              <a:cxnLst/>
              <a:rect l="l" t="t" r="r" b="b"/>
              <a:pathLst>
                <a:path w="19142" h="4074" extrusionOk="0">
                  <a:moveTo>
                    <a:pt x="7908" y="0"/>
                  </a:moveTo>
                  <a:cubicBezTo>
                    <a:pt x="5199" y="0"/>
                    <a:pt x="2397" y="880"/>
                    <a:pt x="0" y="3455"/>
                  </a:cubicBezTo>
                  <a:lnTo>
                    <a:pt x="19142" y="4073"/>
                  </a:lnTo>
                  <a:cubicBezTo>
                    <a:pt x="19142" y="4073"/>
                    <a:pt x="13740" y="0"/>
                    <a:pt x="79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41"/>
            <p:cNvSpPr/>
            <p:nvPr/>
          </p:nvSpPr>
          <p:spPr>
            <a:xfrm flipH="1">
              <a:off x="7178770" y="4307337"/>
              <a:ext cx="534897" cy="124611"/>
            </a:xfrm>
            <a:custGeom>
              <a:avLst/>
              <a:gdLst/>
              <a:ahLst/>
              <a:cxnLst/>
              <a:rect l="l" t="t" r="r" b="b"/>
              <a:pathLst>
                <a:path w="19707" h="4591" extrusionOk="0">
                  <a:moveTo>
                    <a:pt x="8157" y="0"/>
                  </a:moveTo>
                  <a:cubicBezTo>
                    <a:pt x="5387" y="0"/>
                    <a:pt x="2522" y="893"/>
                    <a:pt x="81" y="3515"/>
                  </a:cubicBezTo>
                  <a:cubicBezTo>
                    <a:pt x="0" y="3623"/>
                    <a:pt x="0" y="3784"/>
                    <a:pt x="81" y="3891"/>
                  </a:cubicBezTo>
                  <a:cubicBezTo>
                    <a:pt x="135" y="3932"/>
                    <a:pt x="202" y="3952"/>
                    <a:pt x="269" y="3952"/>
                  </a:cubicBezTo>
                  <a:cubicBezTo>
                    <a:pt x="337" y="3952"/>
                    <a:pt x="404" y="3932"/>
                    <a:pt x="458" y="3891"/>
                  </a:cubicBezTo>
                  <a:cubicBezTo>
                    <a:pt x="2794" y="1384"/>
                    <a:pt x="5539" y="527"/>
                    <a:pt x="8199" y="527"/>
                  </a:cubicBezTo>
                  <a:cubicBezTo>
                    <a:pt x="13896" y="527"/>
                    <a:pt x="19203" y="4455"/>
                    <a:pt x="19276" y="4510"/>
                  </a:cubicBezTo>
                  <a:cubicBezTo>
                    <a:pt x="19357" y="4590"/>
                    <a:pt x="19384" y="4590"/>
                    <a:pt x="19438" y="4590"/>
                  </a:cubicBezTo>
                  <a:cubicBezTo>
                    <a:pt x="19545" y="4590"/>
                    <a:pt x="19626" y="4563"/>
                    <a:pt x="19626" y="4429"/>
                  </a:cubicBezTo>
                  <a:cubicBezTo>
                    <a:pt x="19706" y="4321"/>
                    <a:pt x="19680" y="4160"/>
                    <a:pt x="19572" y="4080"/>
                  </a:cubicBezTo>
                  <a:cubicBezTo>
                    <a:pt x="19517" y="4043"/>
                    <a:pt x="14050" y="0"/>
                    <a:pt x="8157"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41"/>
            <p:cNvSpPr/>
            <p:nvPr/>
          </p:nvSpPr>
          <p:spPr>
            <a:xfrm flipH="1">
              <a:off x="5358892" y="1512311"/>
              <a:ext cx="789575" cy="929006"/>
            </a:xfrm>
            <a:custGeom>
              <a:avLst/>
              <a:gdLst/>
              <a:ahLst/>
              <a:cxnLst/>
              <a:rect l="l" t="t" r="r" b="b"/>
              <a:pathLst>
                <a:path w="29090" h="34227" extrusionOk="0">
                  <a:moveTo>
                    <a:pt x="16808" y="0"/>
                  </a:moveTo>
                  <a:cubicBezTo>
                    <a:pt x="16726" y="0"/>
                    <a:pt x="16644" y="1"/>
                    <a:pt x="16561" y="4"/>
                  </a:cubicBezTo>
                  <a:cubicBezTo>
                    <a:pt x="12421" y="138"/>
                    <a:pt x="9061" y="3176"/>
                    <a:pt x="8442" y="7155"/>
                  </a:cubicBezTo>
                  <a:cubicBezTo>
                    <a:pt x="7863" y="6827"/>
                    <a:pt x="7189" y="6641"/>
                    <a:pt x="6487" y="6641"/>
                  </a:cubicBezTo>
                  <a:cubicBezTo>
                    <a:pt x="6440" y="6641"/>
                    <a:pt x="6393" y="6642"/>
                    <a:pt x="6345" y="6644"/>
                  </a:cubicBezTo>
                  <a:cubicBezTo>
                    <a:pt x="4060" y="6725"/>
                    <a:pt x="2232" y="8633"/>
                    <a:pt x="2313" y="10919"/>
                  </a:cubicBezTo>
                  <a:cubicBezTo>
                    <a:pt x="2340" y="12048"/>
                    <a:pt x="2797" y="13069"/>
                    <a:pt x="3576" y="13795"/>
                  </a:cubicBezTo>
                  <a:cubicBezTo>
                    <a:pt x="1399" y="15381"/>
                    <a:pt x="1" y="17962"/>
                    <a:pt x="81" y="20892"/>
                  </a:cubicBezTo>
                  <a:cubicBezTo>
                    <a:pt x="81" y="21269"/>
                    <a:pt x="135" y="21672"/>
                    <a:pt x="189" y="22022"/>
                  </a:cubicBezTo>
                  <a:cubicBezTo>
                    <a:pt x="4356" y="24360"/>
                    <a:pt x="7528" y="28769"/>
                    <a:pt x="8630" y="34092"/>
                  </a:cubicBezTo>
                  <a:cubicBezTo>
                    <a:pt x="9061" y="34200"/>
                    <a:pt x="9491" y="34227"/>
                    <a:pt x="9948" y="34227"/>
                  </a:cubicBezTo>
                  <a:cubicBezTo>
                    <a:pt x="12797" y="34173"/>
                    <a:pt x="15056" y="31780"/>
                    <a:pt x="14975" y="28904"/>
                  </a:cubicBezTo>
                  <a:lnTo>
                    <a:pt x="14975" y="28904"/>
                  </a:lnTo>
                  <a:cubicBezTo>
                    <a:pt x="16482" y="30203"/>
                    <a:pt x="18416" y="30950"/>
                    <a:pt x="20534" y="30950"/>
                  </a:cubicBezTo>
                  <a:cubicBezTo>
                    <a:pt x="20608" y="30950"/>
                    <a:pt x="20681" y="30949"/>
                    <a:pt x="20755" y="30947"/>
                  </a:cubicBezTo>
                  <a:cubicBezTo>
                    <a:pt x="25433" y="30813"/>
                    <a:pt x="29089" y="26914"/>
                    <a:pt x="28955" y="22264"/>
                  </a:cubicBezTo>
                  <a:cubicBezTo>
                    <a:pt x="28820" y="18500"/>
                    <a:pt x="26239" y="15381"/>
                    <a:pt x="22771" y="14413"/>
                  </a:cubicBezTo>
                  <a:cubicBezTo>
                    <a:pt x="24358" y="12827"/>
                    <a:pt x="25299" y="10623"/>
                    <a:pt x="25218" y="8203"/>
                  </a:cubicBezTo>
                  <a:cubicBezTo>
                    <a:pt x="25086" y="3609"/>
                    <a:pt x="21323" y="0"/>
                    <a:pt x="1680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41"/>
            <p:cNvSpPr/>
            <p:nvPr/>
          </p:nvSpPr>
          <p:spPr>
            <a:xfrm flipH="1">
              <a:off x="5355988" y="1507941"/>
              <a:ext cx="796117" cy="939212"/>
            </a:xfrm>
            <a:custGeom>
              <a:avLst/>
              <a:gdLst/>
              <a:ahLst/>
              <a:cxnLst/>
              <a:rect l="l" t="t" r="r" b="b"/>
              <a:pathLst>
                <a:path w="29331" h="34603" extrusionOk="0">
                  <a:moveTo>
                    <a:pt x="16969" y="320"/>
                  </a:moveTo>
                  <a:cubicBezTo>
                    <a:pt x="19063" y="320"/>
                    <a:pt x="21043" y="1122"/>
                    <a:pt x="22583" y="2584"/>
                  </a:cubicBezTo>
                  <a:cubicBezTo>
                    <a:pt x="24196" y="4090"/>
                    <a:pt x="25083" y="6133"/>
                    <a:pt x="25164" y="8364"/>
                  </a:cubicBezTo>
                  <a:cubicBezTo>
                    <a:pt x="25217" y="10649"/>
                    <a:pt x="24357" y="12827"/>
                    <a:pt x="22744" y="14440"/>
                  </a:cubicBezTo>
                  <a:cubicBezTo>
                    <a:pt x="22717" y="14467"/>
                    <a:pt x="22717" y="14548"/>
                    <a:pt x="22717" y="14601"/>
                  </a:cubicBezTo>
                  <a:cubicBezTo>
                    <a:pt x="22744" y="14682"/>
                    <a:pt x="22771" y="14736"/>
                    <a:pt x="22852" y="14736"/>
                  </a:cubicBezTo>
                  <a:cubicBezTo>
                    <a:pt x="26347" y="15704"/>
                    <a:pt x="28793" y="18795"/>
                    <a:pt x="28901" y="22478"/>
                  </a:cubicBezTo>
                  <a:cubicBezTo>
                    <a:pt x="28954" y="24683"/>
                    <a:pt x="28148" y="26780"/>
                    <a:pt x="26642" y="28393"/>
                  </a:cubicBezTo>
                  <a:cubicBezTo>
                    <a:pt x="25137" y="29979"/>
                    <a:pt x="23067" y="30893"/>
                    <a:pt x="20862" y="30974"/>
                  </a:cubicBezTo>
                  <a:cubicBezTo>
                    <a:pt x="20790" y="30975"/>
                    <a:pt x="20717" y="30976"/>
                    <a:pt x="20645" y="30976"/>
                  </a:cubicBezTo>
                  <a:cubicBezTo>
                    <a:pt x="18630" y="30976"/>
                    <a:pt x="16748" y="30255"/>
                    <a:pt x="15217" y="28957"/>
                  </a:cubicBezTo>
                  <a:cubicBezTo>
                    <a:pt x="15202" y="28913"/>
                    <a:pt x="15171" y="28893"/>
                    <a:pt x="15137" y="28893"/>
                  </a:cubicBezTo>
                  <a:cubicBezTo>
                    <a:pt x="15109" y="28893"/>
                    <a:pt x="15079" y="28906"/>
                    <a:pt x="15055" y="28930"/>
                  </a:cubicBezTo>
                  <a:cubicBezTo>
                    <a:pt x="14975" y="28957"/>
                    <a:pt x="14948" y="29011"/>
                    <a:pt x="14948" y="29092"/>
                  </a:cubicBezTo>
                  <a:cubicBezTo>
                    <a:pt x="15002" y="31834"/>
                    <a:pt x="12824" y="34173"/>
                    <a:pt x="10082" y="34227"/>
                  </a:cubicBezTo>
                  <a:cubicBezTo>
                    <a:pt x="9678" y="34227"/>
                    <a:pt x="9302" y="34200"/>
                    <a:pt x="8899" y="34119"/>
                  </a:cubicBezTo>
                  <a:cubicBezTo>
                    <a:pt x="7797" y="28850"/>
                    <a:pt x="4732" y="24495"/>
                    <a:pt x="457" y="22102"/>
                  </a:cubicBezTo>
                  <a:cubicBezTo>
                    <a:pt x="404" y="21726"/>
                    <a:pt x="350" y="21403"/>
                    <a:pt x="350" y="21053"/>
                  </a:cubicBezTo>
                  <a:cubicBezTo>
                    <a:pt x="296" y="18311"/>
                    <a:pt x="1560" y="15704"/>
                    <a:pt x="3791" y="14091"/>
                  </a:cubicBezTo>
                  <a:cubicBezTo>
                    <a:pt x="3818" y="14064"/>
                    <a:pt x="3845" y="14010"/>
                    <a:pt x="3845" y="13956"/>
                  </a:cubicBezTo>
                  <a:cubicBezTo>
                    <a:pt x="3845" y="13902"/>
                    <a:pt x="3818" y="13875"/>
                    <a:pt x="3791" y="13822"/>
                  </a:cubicBezTo>
                  <a:cubicBezTo>
                    <a:pt x="3011" y="13123"/>
                    <a:pt x="2581" y="12128"/>
                    <a:pt x="2527" y="11080"/>
                  </a:cubicBezTo>
                  <a:cubicBezTo>
                    <a:pt x="2474" y="8902"/>
                    <a:pt x="4221" y="7047"/>
                    <a:pt x="6399" y="6966"/>
                  </a:cubicBezTo>
                  <a:cubicBezTo>
                    <a:pt x="7125" y="6966"/>
                    <a:pt x="7823" y="7154"/>
                    <a:pt x="8469" y="7477"/>
                  </a:cubicBezTo>
                  <a:cubicBezTo>
                    <a:pt x="8496" y="7491"/>
                    <a:pt x="8522" y="7497"/>
                    <a:pt x="8549" y="7497"/>
                  </a:cubicBezTo>
                  <a:cubicBezTo>
                    <a:pt x="8576" y="7497"/>
                    <a:pt x="8603" y="7491"/>
                    <a:pt x="8630" y="7477"/>
                  </a:cubicBezTo>
                  <a:cubicBezTo>
                    <a:pt x="8684" y="7450"/>
                    <a:pt x="8738" y="7423"/>
                    <a:pt x="8738" y="7343"/>
                  </a:cubicBezTo>
                  <a:cubicBezTo>
                    <a:pt x="9302" y="3364"/>
                    <a:pt x="12663" y="433"/>
                    <a:pt x="16668" y="326"/>
                  </a:cubicBezTo>
                  <a:cubicBezTo>
                    <a:pt x="16769" y="322"/>
                    <a:pt x="16869" y="320"/>
                    <a:pt x="16969" y="320"/>
                  </a:cubicBezTo>
                  <a:close/>
                  <a:moveTo>
                    <a:pt x="16903" y="1"/>
                  </a:moveTo>
                  <a:cubicBezTo>
                    <a:pt x="16834" y="1"/>
                    <a:pt x="16765" y="2"/>
                    <a:pt x="16695" y="3"/>
                  </a:cubicBezTo>
                  <a:cubicBezTo>
                    <a:pt x="12582" y="138"/>
                    <a:pt x="9168" y="3095"/>
                    <a:pt x="8469" y="7101"/>
                  </a:cubicBezTo>
                  <a:cubicBezTo>
                    <a:pt x="7870" y="6826"/>
                    <a:pt x="7248" y="6668"/>
                    <a:pt x="6603" y="6668"/>
                  </a:cubicBezTo>
                  <a:cubicBezTo>
                    <a:pt x="6553" y="6668"/>
                    <a:pt x="6503" y="6669"/>
                    <a:pt x="6452" y="6671"/>
                  </a:cubicBezTo>
                  <a:cubicBezTo>
                    <a:pt x="4060" y="6724"/>
                    <a:pt x="2178" y="8714"/>
                    <a:pt x="2232" y="11106"/>
                  </a:cubicBezTo>
                  <a:cubicBezTo>
                    <a:pt x="2285" y="12182"/>
                    <a:pt x="2716" y="13176"/>
                    <a:pt x="3441" y="13956"/>
                  </a:cubicBezTo>
                  <a:cubicBezTo>
                    <a:pt x="1237" y="15650"/>
                    <a:pt x="0" y="18284"/>
                    <a:pt x="54" y="21080"/>
                  </a:cubicBezTo>
                  <a:cubicBezTo>
                    <a:pt x="54" y="21457"/>
                    <a:pt x="81" y="21833"/>
                    <a:pt x="162" y="22236"/>
                  </a:cubicBezTo>
                  <a:cubicBezTo>
                    <a:pt x="162" y="22290"/>
                    <a:pt x="188" y="22344"/>
                    <a:pt x="215" y="22371"/>
                  </a:cubicBezTo>
                  <a:cubicBezTo>
                    <a:pt x="4463" y="24710"/>
                    <a:pt x="7528" y="29092"/>
                    <a:pt x="8603" y="34334"/>
                  </a:cubicBezTo>
                  <a:cubicBezTo>
                    <a:pt x="8630" y="34388"/>
                    <a:pt x="8657" y="34469"/>
                    <a:pt x="8738" y="34469"/>
                  </a:cubicBezTo>
                  <a:cubicBezTo>
                    <a:pt x="9141" y="34576"/>
                    <a:pt x="9544" y="34603"/>
                    <a:pt x="9947" y="34603"/>
                  </a:cubicBezTo>
                  <a:cubicBezTo>
                    <a:pt x="10001" y="34603"/>
                    <a:pt x="10028" y="34603"/>
                    <a:pt x="10082" y="34576"/>
                  </a:cubicBezTo>
                  <a:cubicBezTo>
                    <a:pt x="12931" y="34495"/>
                    <a:pt x="15190" y="32210"/>
                    <a:pt x="15270" y="29414"/>
                  </a:cubicBezTo>
                  <a:cubicBezTo>
                    <a:pt x="16771" y="30635"/>
                    <a:pt x="18657" y="31303"/>
                    <a:pt x="20564" y="31303"/>
                  </a:cubicBezTo>
                  <a:cubicBezTo>
                    <a:pt x="20672" y="31303"/>
                    <a:pt x="20781" y="31301"/>
                    <a:pt x="20889" y="31296"/>
                  </a:cubicBezTo>
                  <a:cubicBezTo>
                    <a:pt x="23174" y="31242"/>
                    <a:pt x="25325" y="30302"/>
                    <a:pt x="26911" y="28608"/>
                  </a:cubicBezTo>
                  <a:cubicBezTo>
                    <a:pt x="28497" y="26941"/>
                    <a:pt x="29331" y="24763"/>
                    <a:pt x="29250" y="22451"/>
                  </a:cubicBezTo>
                  <a:cubicBezTo>
                    <a:pt x="29116" y="18768"/>
                    <a:pt x="26750" y="15623"/>
                    <a:pt x="23201" y="14494"/>
                  </a:cubicBezTo>
                  <a:cubicBezTo>
                    <a:pt x="24760" y="12854"/>
                    <a:pt x="25594" y="10676"/>
                    <a:pt x="25540" y="8391"/>
                  </a:cubicBezTo>
                  <a:cubicBezTo>
                    <a:pt x="25459" y="6106"/>
                    <a:pt x="24518" y="3955"/>
                    <a:pt x="22852" y="2369"/>
                  </a:cubicBezTo>
                  <a:cubicBezTo>
                    <a:pt x="21209" y="831"/>
                    <a:pt x="19112" y="1"/>
                    <a:pt x="16903"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41"/>
            <p:cNvSpPr/>
            <p:nvPr/>
          </p:nvSpPr>
          <p:spPr>
            <a:xfrm flipH="1">
              <a:off x="5305639" y="1805722"/>
              <a:ext cx="128438" cy="126294"/>
            </a:xfrm>
            <a:custGeom>
              <a:avLst/>
              <a:gdLst/>
              <a:ahLst/>
              <a:cxnLst/>
              <a:rect l="l" t="t" r="r" b="b"/>
              <a:pathLst>
                <a:path w="4732" h="4653" extrusionOk="0">
                  <a:moveTo>
                    <a:pt x="2336" y="0"/>
                  </a:moveTo>
                  <a:cubicBezTo>
                    <a:pt x="2319" y="0"/>
                    <a:pt x="2302" y="1"/>
                    <a:pt x="2285" y="1"/>
                  </a:cubicBezTo>
                  <a:cubicBezTo>
                    <a:pt x="1022" y="28"/>
                    <a:pt x="0" y="1103"/>
                    <a:pt x="54" y="2394"/>
                  </a:cubicBezTo>
                  <a:cubicBezTo>
                    <a:pt x="80" y="3641"/>
                    <a:pt x="1129" y="4652"/>
                    <a:pt x="2397" y="4652"/>
                  </a:cubicBezTo>
                  <a:cubicBezTo>
                    <a:pt x="2413" y="4652"/>
                    <a:pt x="2430" y="4652"/>
                    <a:pt x="2447" y="4652"/>
                  </a:cubicBezTo>
                  <a:cubicBezTo>
                    <a:pt x="3710" y="4598"/>
                    <a:pt x="4732" y="3523"/>
                    <a:pt x="4678" y="2259"/>
                  </a:cubicBezTo>
                  <a:cubicBezTo>
                    <a:pt x="4651" y="986"/>
                    <a:pt x="3604" y="0"/>
                    <a:pt x="233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41"/>
            <p:cNvSpPr/>
            <p:nvPr/>
          </p:nvSpPr>
          <p:spPr>
            <a:xfrm flipH="1">
              <a:off x="5301269" y="1801297"/>
              <a:ext cx="137205" cy="135088"/>
            </a:xfrm>
            <a:custGeom>
              <a:avLst/>
              <a:gdLst/>
              <a:ahLst/>
              <a:cxnLst/>
              <a:rect l="l" t="t" r="r" b="b"/>
              <a:pathLst>
                <a:path w="5055" h="4977" extrusionOk="0">
                  <a:moveTo>
                    <a:pt x="2528" y="325"/>
                  </a:moveTo>
                  <a:cubicBezTo>
                    <a:pt x="3066" y="325"/>
                    <a:pt x="3603" y="567"/>
                    <a:pt x="4007" y="917"/>
                  </a:cubicBezTo>
                  <a:cubicBezTo>
                    <a:pt x="4410" y="1293"/>
                    <a:pt x="4679" y="1858"/>
                    <a:pt x="4679" y="2422"/>
                  </a:cubicBezTo>
                  <a:cubicBezTo>
                    <a:pt x="4705" y="2987"/>
                    <a:pt x="4517" y="3551"/>
                    <a:pt x="4114" y="3955"/>
                  </a:cubicBezTo>
                  <a:cubicBezTo>
                    <a:pt x="3711" y="4358"/>
                    <a:pt x="3173" y="4627"/>
                    <a:pt x="2609" y="4627"/>
                  </a:cubicBezTo>
                  <a:cubicBezTo>
                    <a:pt x="2548" y="4632"/>
                    <a:pt x="2489" y="4635"/>
                    <a:pt x="2429" y="4635"/>
                  </a:cubicBezTo>
                  <a:cubicBezTo>
                    <a:pt x="1904" y="4635"/>
                    <a:pt x="1412" y="4424"/>
                    <a:pt x="1049" y="4062"/>
                  </a:cubicBezTo>
                  <a:cubicBezTo>
                    <a:pt x="646" y="3659"/>
                    <a:pt x="377" y="3121"/>
                    <a:pt x="377" y="2557"/>
                  </a:cubicBezTo>
                  <a:cubicBezTo>
                    <a:pt x="350" y="1965"/>
                    <a:pt x="538" y="1401"/>
                    <a:pt x="942" y="997"/>
                  </a:cubicBezTo>
                  <a:cubicBezTo>
                    <a:pt x="1345" y="594"/>
                    <a:pt x="1883" y="325"/>
                    <a:pt x="2474" y="325"/>
                  </a:cubicBezTo>
                  <a:close/>
                  <a:moveTo>
                    <a:pt x="2566" y="1"/>
                  </a:moveTo>
                  <a:cubicBezTo>
                    <a:pt x="2536" y="1"/>
                    <a:pt x="2505" y="1"/>
                    <a:pt x="2474" y="3"/>
                  </a:cubicBezTo>
                  <a:cubicBezTo>
                    <a:pt x="1802" y="3"/>
                    <a:pt x="1184" y="298"/>
                    <a:pt x="727" y="782"/>
                  </a:cubicBezTo>
                  <a:cubicBezTo>
                    <a:pt x="270" y="1239"/>
                    <a:pt x="1" y="1885"/>
                    <a:pt x="55" y="2557"/>
                  </a:cubicBezTo>
                  <a:cubicBezTo>
                    <a:pt x="81" y="3901"/>
                    <a:pt x="1184" y="4976"/>
                    <a:pt x="2528" y="4976"/>
                  </a:cubicBezTo>
                  <a:lnTo>
                    <a:pt x="2609" y="4976"/>
                  </a:lnTo>
                  <a:cubicBezTo>
                    <a:pt x="3281" y="4976"/>
                    <a:pt x="3872" y="4680"/>
                    <a:pt x="4356" y="4197"/>
                  </a:cubicBezTo>
                  <a:cubicBezTo>
                    <a:pt x="4786" y="3740"/>
                    <a:pt x="5055" y="3094"/>
                    <a:pt x="5028" y="2422"/>
                  </a:cubicBezTo>
                  <a:cubicBezTo>
                    <a:pt x="5028" y="1750"/>
                    <a:pt x="4705" y="1132"/>
                    <a:pt x="4248" y="675"/>
                  </a:cubicBezTo>
                  <a:cubicBezTo>
                    <a:pt x="3787" y="264"/>
                    <a:pt x="3203" y="1"/>
                    <a:pt x="2566"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41"/>
            <p:cNvSpPr/>
            <p:nvPr/>
          </p:nvSpPr>
          <p:spPr>
            <a:xfrm flipH="1">
              <a:off x="5653714" y="2208679"/>
              <a:ext cx="223301" cy="114433"/>
            </a:xfrm>
            <a:custGeom>
              <a:avLst/>
              <a:gdLst/>
              <a:ahLst/>
              <a:cxnLst/>
              <a:rect l="l" t="t" r="r" b="b"/>
              <a:pathLst>
                <a:path w="8227" h="4216" extrusionOk="0">
                  <a:moveTo>
                    <a:pt x="8026" y="0"/>
                  </a:moveTo>
                  <a:cubicBezTo>
                    <a:pt x="7971" y="0"/>
                    <a:pt x="7924" y="44"/>
                    <a:pt x="7904" y="102"/>
                  </a:cubicBezTo>
                  <a:cubicBezTo>
                    <a:pt x="7286" y="2307"/>
                    <a:pt x="5377" y="3786"/>
                    <a:pt x="3119" y="3839"/>
                  </a:cubicBezTo>
                  <a:cubicBezTo>
                    <a:pt x="3074" y="3841"/>
                    <a:pt x="3028" y="3841"/>
                    <a:pt x="2983" y="3841"/>
                  </a:cubicBezTo>
                  <a:cubicBezTo>
                    <a:pt x="2036" y="3841"/>
                    <a:pt x="1116" y="3573"/>
                    <a:pt x="269" y="3060"/>
                  </a:cubicBezTo>
                  <a:cubicBezTo>
                    <a:pt x="256" y="3053"/>
                    <a:pt x="237" y="3050"/>
                    <a:pt x="216" y="3050"/>
                  </a:cubicBezTo>
                  <a:cubicBezTo>
                    <a:pt x="153" y="3050"/>
                    <a:pt x="68" y="3080"/>
                    <a:pt x="27" y="3140"/>
                  </a:cubicBezTo>
                  <a:cubicBezTo>
                    <a:pt x="1" y="3194"/>
                    <a:pt x="27" y="3329"/>
                    <a:pt x="108" y="3382"/>
                  </a:cubicBezTo>
                  <a:cubicBezTo>
                    <a:pt x="941" y="3920"/>
                    <a:pt x="1963" y="4216"/>
                    <a:pt x="2985" y="4216"/>
                  </a:cubicBezTo>
                  <a:cubicBezTo>
                    <a:pt x="3065" y="4216"/>
                    <a:pt x="3119" y="4216"/>
                    <a:pt x="3119" y="4189"/>
                  </a:cubicBezTo>
                  <a:cubicBezTo>
                    <a:pt x="5512" y="4108"/>
                    <a:pt x="7555" y="2522"/>
                    <a:pt x="8200" y="210"/>
                  </a:cubicBezTo>
                  <a:cubicBezTo>
                    <a:pt x="8227" y="102"/>
                    <a:pt x="8200" y="49"/>
                    <a:pt x="8093" y="22"/>
                  </a:cubicBezTo>
                  <a:cubicBezTo>
                    <a:pt x="8070" y="7"/>
                    <a:pt x="8048" y="0"/>
                    <a:pt x="8026"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41"/>
            <p:cNvSpPr/>
            <p:nvPr/>
          </p:nvSpPr>
          <p:spPr>
            <a:xfrm flipH="1">
              <a:off x="5523077" y="1761914"/>
              <a:ext cx="50376" cy="237958"/>
            </a:xfrm>
            <a:custGeom>
              <a:avLst/>
              <a:gdLst/>
              <a:ahLst/>
              <a:cxnLst/>
              <a:rect l="l" t="t" r="r" b="b"/>
              <a:pathLst>
                <a:path w="1856" h="8767" extrusionOk="0">
                  <a:moveTo>
                    <a:pt x="194" y="1"/>
                  </a:moveTo>
                  <a:cubicBezTo>
                    <a:pt x="165" y="1"/>
                    <a:pt x="136" y="10"/>
                    <a:pt x="108" y="29"/>
                  </a:cubicBezTo>
                  <a:cubicBezTo>
                    <a:pt x="27" y="109"/>
                    <a:pt x="0" y="217"/>
                    <a:pt x="81" y="271"/>
                  </a:cubicBezTo>
                  <a:cubicBezTo>
                    <a:pt x="941" y="1454"/>
                    <a:pt x="1452" y="2825"/>
                    <a:pt x="1479" y="4276"/>
                  </a:cubicBezTo>
                  <a:cubicBezTo>
                    <a:pt x="1533" y="5782"/>
                    <a:pt x="1076" y="7261"/>
                    <a:pt x="188" y="8497"/>
                  </a:cubicBezTo>
                  <a:cubicBezTo>
                    <a:pt x="108" y="8578"/>
                    <a:pt x="135" y="8685"/>
                    <a:pt x="215" y="8739"/>
                  </a:cubicBezTo>
                  <a:cubicBezTo>
                    <a:pt x="242" y="8766"/>
                    <a:pt x="269" y="8766"/>
                    <a:pt x="323" y="8766"/>
                  </a:cubicBezTo>
                  <a:cubicBezTo>
                    <a:pt x="350" y="8766"/>
                    <a:pt x="404" y="8739"/>
                    <a:pt x="430" y="8659"/>
                  </a:cubicBezTo>
                  <a:cubicBezTo>
                    <a:pt x="1371" y="7395"/>
                    <a:pt x="1855" y="5863"/>
                    <a:pt x="1828" y="4250"/>
                  </a:cubicBezTo>
                  <a:cubicBezTo>
                    <a:pt x="1801" y="2717"/>
                    <a:pt x="1264" y="1292"/>
                    <a:pt x="350" y="83"/>
                  </a:cubicBezTo>
                  <a:cubicBezTo>
                    <a:pt x="298" y="31"/>
                    <a:pt x="246" y="1"/>
                    <a:pt x="194"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41"/>
            <p:cNvSpPr/>
            <p:nvPr/>
          </p:nvSpPr>
          <p:spPr>
            <a:xfrm flipH="1">
              <a:off x="5814235" y="1669738"/>
              <a:ext cx="121164" cy="251312"/>
            </a:xfrm>
            <a:custGeom>
              <a:avLst/>
              <a:gdLst/>
              <a:ahLst/>
              <a:cxnLst/>
              <a:rect l="l" t="t" r="r" b="b"/>
              <a:pathLst>
                <a:path w="4464" h="9259" extrusionOk="0">
                  <a:moveTo>
                    <a:pt x="896" y="1"/>
                  </a:moveTo>
                  <a:cubicBezTo>
                    <a:pt x="842" y="1"/>
                    <a:pt x="774" y="36"/>
                    <a:pt x="754" y="118"/>
                  </a:cubicBezTo>
                  <a:cubicBezTo>
                    <a:pt x="108" y="2161"/>
                    <a:pt x="1" y="3962"/>
                    <a:pt x="485" y="5522"/>
                  </a:cubicBezTo>
                  <a:cubicBezTo>
                    <a:pt x="1049" y="7431"/>
                    <a:pt x="2555" y="8909"/>
                    <a:pt x="4302" y="9259"/>
                  </a:cubicBezTo>
                  <a:cubicBezTo>
                    <a:pt x="4410" y="9259"/>
                    <a:pt x="4464" y="9178"/>
                    <a:pt x="4437" y="9151"/>
                  </a:cubicBezTo>
                  <a:cubicBezTo>
                    <a:pt x="4437" y="9044"/>
                    <a:pt x="4410" y="8990"/>
                    <a:pt x="4302" y="8936"/>
                  </a:cubicBezTo>
                  <a:cubicBezTo>
                    <a:pt x="2716" y="8640"/>
                    <a:pt x="1318" y="7242"/>
                    <a:pt x="780" y="5441"/>
                  </a:cubicBezTo>
                  <a:cubicBezTo>
                    <a:pt x="350" y="3936"/>
                    <a:pt x="431" y="2188"/>
                    <a:pt x="1049" y="199"/>
                  </a:cubicBezTo>
                  <a:cubicBezTo>
                    <a:pt x="1076" y="145"/>
                    <a:pt x="1049" y="37"/>
                    <a:pt x="942" y="11"/>
                  </a:cubicBezTo>
                  <a:cubicBezTo>
                    <a:pt x="929" y="4"/>
                    <a:pt x="913" y="1"/>
                    <a:pt x="896"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41"/>
            <p:cNvSpPr/>
            <p:nvPr/>
          </p:nvSpPr>
          <p:spPr>
            <a:xfrm flipH="1">
              <a:off x="8055147" y="2415939"/>
              <a:ext cx="87589" cy="261084"/>
            </a:xfrm>
            <a:custGeom>
              <a:avLst/>
              <a:gdLst/>
              <a:ahLst/>
              <a:cxnLst/>
              <a:rect l="l" t="t" r="r" b="b"/>
              <a:pathLst>
                <a:path w="3227" h="9619" extrusionOk="0">
                  <a:moveTo>
                    <a:pt x="1034" y="1"/>
                  </a:moveTo>
                  <a:cubicBezTo>
                    <a:pt x="977" y="1"/>
                    <a:pt x="931" y="36"/>
                    <a:pt x="915" y="101"/>
                  </a:cubicBezTo>
                  <a:cubicBezTo>
                    <a:pt x="216" y="1661"/>
                    <a:pt x="1" y="3354"/>
                    <a:pt x="350" y="5048"/>
                  </a:cubicBezTo>
                  <a:cubicBezTo>
                    <a:pt x="700" y="6822"/>
                    <a:pt x="1614" y="8409"/>
                    <a:pt x="2958" y="9592"/>
                  </a:cubicBezTo>
                  <a:cubicBezTo>
                    <a:pt x="2985" y="9618"/>
                    <a:pt x="3039" y="9618"/>
                    <a:pt x="3065" y="9618"/>
                  </a:cubicBezTo>
                  <a:cubicBezTo>
                    <a:pt x="3092" y="9618"/>
                    <a:pt x="3173" y="9592"/>
                    <a:pt x="3173" y="9592"/>
                  </a:cubicBezTo>
                  <a:cubicBezTo>
                    <a:pt x="3227" y="9511"/>
                    <a:pt x="3227" y="9403"/>
                    <a:pt x="3173" y="9350"/>
                  </a:cubicBezTo>
                  <a:cubicBezTo>
                    <a:pt x="1883" y="8194"/>
                    <a:pt x="1022" y="6688"/>
                    <a:pt x="673" y="5021"/>
                  </a:cubicBezTo>
                  <a:cubicBezTo>
                    <a:pt x="350" y="3408"/>
                    <a:pt x="538" y="1741"/>
                    <a:pt x="1210" y="263"/>
                  </a:cubicBezTo>
                  <a:cubicBezTo>
                    <a:pt x="1291" y="182"/>
                    <a:pt x="1237" y="75"/>
                    <a:pt x="1157" y="48"/>
                  </a:cubicBezTo>
                  <a:cubicBezTo>
                    <a:pt x="1114" y="16"/>
                    <a:pt x="1072" y="1"/>
                    <a:pt x="1034" y="1"/>
                  </a:cubicBezTo>
                  <a:close/>
                </a:path>
              </a:pathLst>
            </a:custGeom>
            <a:solidFill>
              <a:srgbClr val="3F17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41"/>
            <p:cNvSpPr/>
            <p:nvPr/>
          </p:nvSpPr>
          <p:spPr>
            <a:xfrm flipH="1">
              <a:off x="7747948" y="2370340"/>
              <a:ext cx="84657" cy="168039"/>
            </a:xfrm>
            <a:custGeom>
              <a:avLst/>
              <a:gdLst/>
              <a:ahLst/>
              <a:cxnLst/>
              <a:rect l="l" t="t" r="r" b="b"/>
              <a:pathLst>
                <a:path w="3119" h="6191" extrusionOk="0">
                  <a:moveTo>
                    <a:pt x="2713" y="0"/>
                  </a:moveTo>
                  <a:cubicBezTo>
                    <a:pt x="2697" y="0"/>
                    <a:pt x="2680" y="3"/>
                    <a:pt x="2662" y="7"/>
                  </a:cubicBezTo>
                  <a:cubicBezTo>
                    <a:pt x="2554" y="34"/>
                    <a:pt x="2501" y="115"/>
                    <a:pt x="2527" y="195"/>
                  </a:cubicBezTo>
                  <a:cubicBezTo>
                    <a:pt x="2796" y="1324"/>
                    <a:pt x="2689" y="2454"/>
                    <a:pt x="2232" y="3502"/>
                  </a:cubicBezTo>
                  <a:cubicBezTo>
                    <a:pt x="1775" y="4470"/>
                    <a:pt x="1049" y="5303"/>
                    <a:pt x="108" y="5841"/>
                  </a:cubicBezTo>
                  <a:cubicBezTo>
                    <a:pt x="0" y="5922"/>
                    <a:pt x="0" y="6029"/>
                    <a:pt x="27" y="6083"/>
                  </a:cubicBezTo>
                  <a:cubicBezTo>
                    <a:pt x="54" y="6110"/>
                    <a:pt x="108" y="6164"/>
                    <a:pt x="162" y="6164"/>
                  </a:cubicBezTo>
                  <a:cubicBezTo>
                    <a:pt x="192" y="6164"/>
                    <a:pt x="214" y="6146"/>
                    <a:pt x="233" y="6146"/>
                  </a:cubicBezTo>
                  <a:cubicBezTo>
                    <a:pt x="246" y="6146"/>
                    <a:pt x="258" y="6156"/>
                    <a:pt x="269" y="6190"/>
                  </a:cubicBezTo>
                  <a:cubicBezTo>
                    <a:pt x="1291" y="5572"/>
                    <a:pt x="2044" y="4739"/>
                    <a:pt x="2527" y="3663"/>
                  </a:cubicBezTo>
                  <a:cubicBezTo>
                    <a:pt x="3038" y="2561"/>
                    <a:pt x="3119" y="1324"/>
                    <a:pt x="2850" y="142"/>
                  </a:cubicBezTo>
                  <a:cubicBezTo>
                    <a:pt x="2828" y="52"/>
                    <a:pt x="2787" y="0"/>
                    <a:pt x="2713" y="0"/>
                  </a:cubicBezTo>
                  <a:close/>
                </a:path>
              </a:pathLst>
            </a:custGeom>
            <a:solidFill>
              <a:srgbClr val="3F170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41"/>
            <p:cNvSpPr/>
            <p:nvPr/>
          </p:nvSpPr>
          <p:spPr>
            <a:xfrm flipH="1">
              <a:off x="7497640" y="2135747"/>
              <a:ext cx="852329" cy="973113"/>
            </a:xfrm>
            <a:custGeom>
              <a:avLst/>
              <a:gdLst/>
              <a:ahLst/>
              <a:cxnLst/>
              <a:rect l="l" t="t" r="r" b="b"/>
              <a:pathLst>
                <a:path w="31402" h="35852" extrusionOk="0">
                  <a:moveTo>
                    <a:pt x="11200" y="0"/>
                  </a:moveTo>
                  <a:cubicBezTo>
                    <a:pt x="10813" y="0"/>
                    <a:pt x="10422" y="24"/>
                    <a:pt x="10028" y="74"/>
                  </a:cubicBezTo>
                  <a:cubicBezTo>
                    <a:pt x="4974" y="746"/>
                    <a:pt x="1425" y="5343"/>
                    <a:pt x="2098" y="10398"/>
                  </a:cubicBezTo>
                  <a:cubicBezTo>
                    <a:pt x="2420" y="13005"/>
                    <a:pt x="3845" y="15210"/>
                    <a:pt x="5834" y="16635"/>
                  </a:cubicBezTo>
                  <a:cubicBezTo>
                    <a:pt x="2259" y="18301"/>
                    <a:pt x="1" y="22119"/>
                    <a:pt x="511" y="26178"/>
                  </a:cubicBezTo>
                  <a:cubicBezTo>
                    <a:pt x="1129" y="30819"/>
                    <a:pt x="5055" y="34191"/>
                    <a:pt x="9606" y="34191"/>
                  </a:cubicBezTo>
                  <a:cubicBezTo>
                    <a:pt x="10011" y="34191"/>
                    <a:pt x="10422" y="34164"/>
                    <a:pt x="10835" y="34109"/>
                  </a:cubicBezTo>
                  <a:cubicBezTo>
                    <a:pt x="13201" y="33814"/>
                    <a:pt x="15271" y="32631"/>
                    <a:pt x="16669" y="30937"/>
                  </a:cubicBezTo>
                  <a:cubicBezTo>
                    <a:pt x="17040" y="33781"/>
                    <a:pt x="19458" y="35851"/>
                    <a:pt x="22249" y="35851"/>
                  </a:cubicBezTo>
                  <a:cubicBezTo>
                    <a:pt x="22492" y="35851"/>
                    <a:pt x="22739" y="35835"/>
                    <a:pt x="22986" y="35803"/>
                  </a:cubicBezTo>
                  <a:cubicBezTo>
                    <a:pt x="23497" y="35722"/>
                    <a:pt x="23954" y="35588"/>
                    <a:pt x="24411" y="35427"/>
                  </a:cubicBezTo>
                  <a:cubicBezTo>
                    <a:pt x="24680" y="29485"/>
                    <a:pt x="27288" y="24216"/>
                    <a:pt x="31401" y="20990"/>
                  </a:cubicBezTo>
                  <a:cubicBezTo>
                    <a:pt x="31401" y="20587"/>
                    <a:pt x="31401" y="20130"/>
                    <a:pt x="31321" y="19726"/>
                  </a:cubicBezTo>
                  <a:cubicBezTo>
                    <a:pt x="30917" y="16608"/>
                    <a:pt x="28982" y="14027"/>
                    <a:pt x="26347" y="12710"/>
                  </a:cubicBezTo>
                  <a:cubicBezTo>
                    <a:pt x="27019" y="11796"/>
                    <a:pt x="27395" y="10640"/>
                    <a:pt x="27234" y="9376"/>
                  </a:cubicBezTo>
                  <a:cubicBezTo>
                    <a:pt x="26913" y="7101"/>
                    <a:pt x="24998" y="5439"/>
                    <a:pt x="22747" y="5439"/>
                  </a:cubicBezTo>
                  <a:cubicBezTo>
                    <a:pt x="22551" y="5439"/>
                    <a:pt x="22353" y="5452"/>
                    <a:pt x="22153" y="5478"/>
                  </a:cubicBezTo>
                  <a:cubicBezTo>
                    <a:pt x="21347" y="5585"/>
                    <a:pt x="20567" y="5935"/>
                    <a:pt x="19975" y="6392"/>
                  </a:cubicBezTo>
                  <a:cubicBezTo>
                    <a:pt x="18750" y="2593"/>
                    <a:pt x="15200" y="0"/>
                    <a:pt x="1120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41"/>
            <p:cNvSpPr/>
            <p:nvPr/>
          </p:nvSpPr>
          <p:spPr>
            <a:xfrm flipH="1">
              <a:off x="7491804" y="2132002"/>
              <a:ext cx="861802" cy="980659"/>
            </a:xfrm>
            <a:custGeom>
              <a:avLst/>
              <a:gdLst/>
              <a:ahLst/>
              <a:cxnLst/>
              <a:rect l="l" t="t" r="r" b="b"/>
              <a:pathLst>
                <a:path w="31751" h="36130" extrusionOk="0">
                  <a:moveTo>
                    <a:pt x="11368" y="296"/>
                  </a:moveTo>
                  <a:cubicBezTo>
                    <a:pt x="15227" y="296"/>
                    <a:pt x="18749" y="2772"/>
                    <a:pt x="19921" y="6557"/>
                  </a:cubicBezTo>
                  <a:cubicBezTo>
                    <a:pt x="19921" y="6584"/>
                    <a:pt x="19975" y="6664"/>
                    <a:pt x="20029" y="6664"/>
                  </a:cubicBezTo>
                  <a:cubicBezTo>
                    <a:pt x="20109" y="6664"/>
                    <a:pt x="20163" y="6664"/>
                    <a:pt x="20217" y="6637"/>
                  </a:cubicBezTo>
                  <a:cubicBezTo>
                    <a:pt x="20808" y="6154"/>
                    <a:pt x="21561" y="5858"/>
                    <a:pt x="22314" y="5750"/>
                  </a:cubicBezTo>
                  <a:cubicBezTo>
                    <a:pt x="22499" y="5727"/>
                    <a:pt x="22683" y="5716"/>
                    <a:pt x="22865" y="5716"/>
                  </a:cubicBezTo>
                  <a:cubicBezTo>
                    <a:pt x="25040" y="5716"/>
                    <a:pt x="26961" y="7306"/>
                    <a:pt x="27234" y="9514"/>
                  </a:cubicBezTo>
                  <a:cubicBezTo>
                    <a:pt x="27395" y="10670"/>
                    <a:pt x="27099" y="11799"/>
                    <a:pt x="26400" y="12713"/>
                  </a:cubicBezTo>
                  <a:cubicBezTo>
                    <a:pt x="26347" y="12740"/>
                    <a:pt x="26347" y="12821"/>
                    <a:pt x="26347" y="12848"/>
                  </a:cubicBezTo>
                  <a:lnTo>
                    <a:pt x="26454" y="12955"/>
                  </a:lnTo>
                  <a:cubicBezTo>
                    <a:pt x="29116" y="14299"/>
                    <a:pt x="30917" y="16880"/>
                    <a:pt x="31320" y="19837"/>
                  </a:cubicBezTo>
                  <a:cubicBezTo>
                    <a:pt x="31374" y="20214"/>
                    <a:pt x="31401" y="20590"/>
                    <a:pt x="31401" y="20967"/>
                  </a:cubicBezTo>
                  <a:cubicBezTo>
                    <a:pt x="27261" y="24300"/>
                    <a:pt x="24707" y="29543"/>
                    <a:pt x="24411" y="35403"/>
                  </a:cubicBezTo>
                  <a:cubicBezTo>
                    <a:pt x="23954" y="35565"/>
                    <a:pt x="23577" y="35672"/>
                    <a:pt x="23120" y="35726"/>
                  </a:cubicBezTo>
                  <a:cubicBezTo>
                    <a:pt x="22854" y="35765"/>
                    <a:pt x="22589" y="35785"/>
                    <a:pt x="22326" y="35785"/>
                  </a:cubicBezTo>
                  <a:cubicBezTo>
                    <a:pt x="21155" y="35785"/>
                    <a:pt x="20032" y="35397"/>
                    <a:pt x="19088" y="34651"/>
                  </a:cubicBezTo>
                  <a:cubicBezTo>
                    <a:pt x="17959" y="33790"/>
                    <a:pt x="17206" y="32473"/>
                    <a:pt x="17018" y="31021"/>
                  </a:cubicBezTo>
                  <a:cubicBezTo>
                    <a:pt x="16991" y="30967"/>
                    <a:pt x="16937" y="30941"/>
                    <a:pt x="16883" y="30887"/>
                  </a:cubicBezTo>
                  <a:lnTo>
                    <a:pt x="16856" y="30887"/>
                  </a:lnTo>
                  <a:cubicBezTo>
                    <a:pt x="16792" y="30887"/>
                    <a:pt x="16762" y="30921"/>
                    <a:pt x="16739" y="30921"/>
                  </a:cubicBezTo>
                  <a:cubicBezTo>
                    <a:pt x="16733" y="30921"/>
                    <a:pt x="16727" y="30919"/>
                    <a:pt x="16722" y="30914"/>
                  </a:cubicBezTo>
                  <a:cubicBezTo>
                    <a:pt x="15217" y="32661"/>
                    <a:pt x="13200" y="33790"/>
                    <a:pt x="10969" y="34086"/>
                  </a:cubicBezTo>
                  <a:cubicBezTo>
                    <a:pt x="10559" y="34142"/>
                    <a:pt x="10152" y="34169"/>
                    <a:pt x="9749" y="34169"/>
                  </a:cubicBezTo>
                  <a:cubicBezTo>
                    <a:pt x="5296" y="34169"/>
                    <a:pt x="1428" y="30853"/>
                    <a:pt x="861" y="26316"/>
                  </a:cubicBezTo>
                  <a:cubicBezTo>
                    <a:pt x="350" y="22365"/>
                    <a:pt x="2420" y="18601"/>
                    <a:pt x="6049" y="16934"/>
                  </a:cubicBezTo>
                  <a:cubicBezTo>
                    <a:pt x="6130" y="16907"/>
                    <a:pt x="6157" y="16880"/>
                    <a:pt x="6157" y="16800"/>
                  </a:cubicBezTo>
                  <a:cubicBezTo>
                    <a:pt x="6157" y="16746"/>
                    <a:pt x="6130" y="16665"/>
                    <a:pt x="6103" y="16638"/>
                  </a:cubicBezTo>
                  <a:cubicBezTo>
                    <a:pt x="4033" y="15160"/>
                    <a:pt x="2769" y="12982"/>
                    <a:pt x="2420" y="10482"/>
                  </a:cubicBezTo>
                  <a:cubicBezTo>
                    <a:pt x="1748" y="5562"/>
                    <a:pt x="5243" y="1019"/>
                    <a:pt x="10189" y="373"/>
                  </a:cubicBezTo>
                  <a:cubicBezTo>
                    <a:pt x="10584" y="322"/>
                    <a:pt x="10978" y="296"/>
                    <a:pt x="11368" y="296"/>
                  </a:cubicBezTo>
                  <a:close/>
                  <a:moveTo>
                    <a:pt x="11396" y="1"/>
                  </a:moveTo>
                  <a:cubicBezTo>
                    <a:pt x="10997" y="1"/>
                    <a:pt x="10594" y="26"/>
                    <a:pt x="10189" y="78"/>
                  </a:cubicBezTo>
                  <a:cubicBezTo>
                    <a:pt x="5081" y="750"/>
                    <a:pt x="1452" y="5455"/>
                    <a:pt x="2124" y="10562"/>
                  </a:cubicBezTo>
                  <a:cubicBezTo>
                    <a:pt x="2447" y="13063"/>
                    <a:pt x="3710" y="15240"/>
                    <a:pt x="5673" y="16746"/>
                  </a:cubicBezTo>
                  <a:cubicBezTo>
                    <a:pt x="2097" y="18520"/>
                    <a:pt x="0" y="22365"/>
                    <a:pt x="538" y="26370"/>
                  </a:cubicBezTo>
                  <a:cubicBezTo>
                    <a:pt x="1156" y="31068"/>
                    <a:pt x="5186" y="34516"/>
                    <a:pt x="9803" y="34516"/>
                  </a:cubicBezTo>
                  <a:cubicBezTo>
                    <a:pt x="10206" y="34516"/>
                    <a:pt x="10613" y="34489"/>
                    <a:pt x="11023" y="34435"/>
                  </a:cubicBezTo>
                  <a:cubicBezTo>
                    <a:pt x="13254" y="34113"/>
                    <a:pt x="15270" y="33091"/>
                    <a:pt x="16749" y="31424"/>
                  </a:cubicBezTo>
                  <a:cubicBezTo>
                    <a:pt x="17018" y="32822"/>
                    <a:pt x="17744" y="34059"/>
                    <a:pt x="18900" y="34919"/>
                  </a:cubicBezTo>
                  <a:cubicBezTo>
                    <a:pt x="19894" y="35726"/>
                    <a:pt x="21131" y="36129"/>
                    <a:pt x="22421" y="36129"/>
                  </a:cubicBezTo>
                  <a:cubicBezTo>
                    <a:pt x="22663" y="36129"/>
                    <a:pt x="22932" y="36129"/>
                    <a:pt x="23201" y="36102"/>
                  </a:cubicBezTo>
                  <a:cubicBezTo>
                    <a:pt x="23685" y="36022"/>
                    <a:pt x="24169" y="35941"/>
                    <a:pt x="24626" y="35726"/>
                  </a:cubicBezTo>
                  <a:cubicBezTo>
                    <a:pt x="24707" y="35726"/>
                    <a:pt x="24733" y="35672"/>
                    <a:pt x="24733" y="35591"/>
                  </a:cubicBezTo>
                  <a:cubicBezTo>
                    <a:pt x="25002" y="29758"/>
                    <a:pt x="27556" y="24542"/>
                    <a:pt x="31696" y="21289"/>
                  </a:cubicBezTo>
                  <a:cubicBezTo>
                    <a:pt x="31723" y="21262"/>
                    <a:pt x="31750" y="21209"/>
                    <a:pt x="31750" y="21155"/>
                  </a:cubicBezTo>
                  <a:cubicBezTo>
                    <a:pt x="31750" y="20752"/>
                    <a:pt x="31750" y="20321"/>
                    <a:pt x="31696" y="19918"/>
                  </a:cubicBezTo>
                  <a:cubicBezTo>
                    <a:pt x="31293" y="16880"/>
                    <a:pt x="29465" y="14272"/>
                    <a:pt x="26777" y="12848"/>
                  </a:cubicBezTo>
                  <a:cubicBezTo>
                    <a:pt x="27449" y="11880"/>
                    <a:pt x="27771" y="10724"/>
                    <a:pt x="27583" y="9568"/>
                  </a:cubicBezTo>
                  <a:cubicBezTo>
                    <a:pt x="27286" y="7163"/>
                    <a:pt x="25228" y="5444"/>
                    <a:pt x="22906" y="5444"/>
                  </a:cubicBezTo>
                  <a:cubicBezTo>
                    <a:pt x="22711" y="5444"/>
                    <a:pt x="22513" y="5456"/>
                    <a:pt x="22314" y="5481"/>
                  </a:cubicBezTo>
                  <a:cubicBezTo>
                    <a:pt x="21588" y="5589"/>
                    <a:pt x="20835" y="5858"/>
                    <a:pt x="20244" y="6288"/>
                  </a:cubicBezTo>
                  <a:cubicBezTo>
                    <a:pt x="18925" y="2479"/>
                    <a:pt x="15345" y="1"/>
                    <a:pt x="11396"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41"/>
            <p:cNvSpPr/>
            <p:nvPr/>
          </p:nvSpPr>
          <p:spPr>
            <a:xfrm flipH="1">
              <a:off x="8311264" y="2438386"/>
              <a:ext cx="164212" cy="154549"/>
            </a:xfrm>
            <a:custGeom>
              <a:avLst/>
              <a:gdLst/>
              <a:ahLst/>
              <a:cxnLst/>
              <a:rect l="l" t="t" r="r" b="b"/>
              <a:pathLst>
                <a:path w="6050" h="5694" extrusionOk="0">
                  <a:moveTo>
                    <a:pt x="3051" y="0"/>
                  </a:moveTo>
                  <a:cubicBezTo>
                    <a:pt x="2923" y="0"/>
                    <a:pt x="2793" y="9"/>
                    <a:pt x="2662" y="27"/>
                  </a:cubicBezTo>
                  <a:cubicBezTo>
                    <a:pt x="1103" y="215"/>
                    <a:pt x="1" y="1667"/>
                    <a:pt x="189" y="3200"/>
                  </a:cubicBezTo>
                  <a:cubicBezTo>
                    <a:pt x="388" y="4642"/>
                    <a:pt x="1600" y="5694"/>
                    <a:pt x="3036" y="5694"/>
                  </a:cubicBezTo>
                  <a:cubicBezTo>
                    <a:pt x="3152" y="5694"/>
                    <a:pt x="3269" y="5687"/>
                    <a:pt x="3388" y="5673"/>
                  </a:cubicBezTo>
                  <a:cubicBezTo>
                    <a:pt x="4920" y="5458"/>
                    <a:pt x="6049" y="4060"/>
                    <a:pt x="5834" y="2474"/>
                  </a:cubicBezTo>
                  <a:cubicBezTo>
                    <a:pt x="5662" y="1045"/>
                    <a:pt x="4452" y="0"/>
                    <a:pt x="305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41"/>
            <p:cNvSpPr/>
            <p:nvPr/>
          </p:nvSpPr>
          <p:spPr>
            <a:xfrm flipH="1">
              <a:off x="8309798" y="2433446"/>
              <a:ext cx="167144" cy="163316"/>
            </a:xfrm>
            <a:custGeom>
              <a:avLst/>
              <a:gdLst/>
              <a:ahLst/>
              <a:cxnLst/>
              <a:rect l="l" t="t" r="r" b="b"/>
              <a:pathLst>
                <a:path w="6158" h="6017" extrusionOk="0">
                  <a:moveTo>
                    <a:pt x="3066" y="344"/>
                  </a:moveTo>
                  <a:cubicBezTo>
                    <a:pt x="4383" y="344"/>
                    <a:pt x="5539" y="1338"/>
                    <a:pt x="5727" y="2683"/>
                  </a:cubicBezTo>
                  <a:cubicBezTo>
                    <a:pt x="5835" y="3382"/>
                    <a:pt x="5620" y="4107"/>
                    <a:pt x="5189" y="4672"/>
                  </a:cubicBezTo>
                  <a:cubicBezTo>
                    <a:pt x="4759" y="5210"/>
                    <a:pt x="4114" y="5586"/>
                    <a:pt x="3415" y="5667"/>
                  </a:cubicBezTo>
                  <a:cubicBezTo>
                    <a:pt x="3287" y="5686"/>
                    <a:pt x="3158" y="5696"/>
                    <a:pt x="3029" y="5696"/>
                  </a:cubicBezTo>
                  <a:cubicBezTo>
                    <a:pt x="2455" y="5696"/>
                    <a:pt x="1887" y="5502"/>
                    <a:pt x="1426" y="5129"/>
                  </a:cubicBezTo>
                  <a:cubicBezTo>
                    <a:pt x="888" y="4699"/>
                    <a:pt x="512" y="4054"/>
                    <a:pt x="431" y="3355"/>
                  </a:cubicBezTo>
                  <a:cubicBezTo>
                    <a:pt x="323" y="2656"/>
                    <a:pt x="512" y="1930"/>
                    <a:pt x="969" y="1365"/>
                  </a:cubicBezTo>
                  <a:cubicBezTo>
                    <a:pt x="1399" y="828"/>
                    <a:pt x="2044" y="478"/>
                    <a:pt x="2743" y="371"/>
                  </a:cubicBezTo>
                  <a:cubicBezTo>
                    <a:pt x="2851" y="344"/>
                    <a:pt x="2985" y="344"/>
                    <a:pt x="3066" y="344"/>
                  </a:cubicBezTo>
                  <a:close/>
                  <a:moveTo>
                    <a:pt x="3073" y="1"/>
                  </a:moveTo>
                  <a:cubicBezTo>
                    <a:pt x="2955" y="1"/>
                    <a:pt x="2836" y="7"/>
                    <a:pt x="2716" y="21"/>
                  </a:cubicBezTo>
                  <a:cubicBezTo>
                    <a:pt x="1936" y="129"/>
                    <a:pt x="1211" y="532"/>
                    <a:pt x="727" y="1177"/>
                  </a:cubicBezTo>
                  <a:cubicBezTo>
                    <a:pt x="216" y="1822"/>
                    <a:pt x="1" y="2575"/>
                    <a:pt x="108" y="3382"/>
                  </a:cubicBezTo>
                  <a:cubicBezTo>
                    <a:pt x="216" y="4161"/>
                    <a:pt x="619" y="4860"/>
                    <a:pt x="1264" y="5371"/>
                  </a:cubicBezTo>
                  <a:cubicBezTo>
                    <a:pt x="1775" y="5801"/>
                    <a:pt x="2394" y="6016"/>
                    <a:pt x="3066" y="6016"/>
                  </a:cubicBezTo>
                  <a:cubicBezTo>
                    <a:pt x="3173" y="6016"/>
                    <a:pt x="3308" y="6016"/>
                    <a:pt x="3469" y="5962"/>
                  </a:cubicBezTo>
                  <a:cubicBezTo>
                    <a:pt x="4248" y="5882"/>
                    <a:pt x="4947" y="5478"/>
                    <a:pt x="5458" y="4833"/>
                  </a:cubicBezTo>
                  <a:cubicBezTo>
                    <a:pt x="5969" y="4188"/>
                    <a:pt x="6157" y="3435"/>
                    <a:pt x="6077" y="2602"/>
                  </a:cubicBezTo>
                  <a:cubicBezTo>
                    <a:pt x="5877" y="1082"/>
                    <a:pt x="4569" y="1"/>
                    <a:pt x="3073"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41"/>
            <p:cNvSpPr/>
            <p:nvPr/>
          </p:nvSpPr>
          <p:spPr>
            <a:xfrm flipH="1">
              <a:off x="7752318" y="2894570"/>
              <a:ext cx="254678" cy="99857"/>
            </a:xfrm>
            <a:custGeom>
              <a:avLst/>
              <a:gdLst/>
              <a:ahLst/>
              <a:cxnLst/>
              <a:rect l="l" t="t" r="r" b="b"/>
              <a:pathLst>
                <a:path w="9383" h="3679" extrusionOk="0">
                  <a:moveTo>
                    <a:pt x="190" y="0"/>
                  </a:moveTo>
                  <a:cubicBezTo>
                    <a:pt x="166" y="0"/>
                    <a:pt x="139" y="7"/>
                    <a:pt x="108" y="23"/>
                  </a:cubicBezTo>
                  <a:cubicBezTo>
                    <a:pt x="54" y="76"/>
                    <a:pt x="0" y="157"/>
                    <a:pt x="54" y="238"/>
                  </a:cubicBezTo>
                  <a:cubicBezTo>
                    <a:pt x="1022" y="2362"/>
                    <a:pt x="3092" y="3679"/>
                    <a:pt x="5377" y="3679"/>
                  </a:cubicBezTo>
                  <a:cubicBezTo>
                    <a:pt x="5646" y="3679"/>
                    <a:pt x="5915" y="3679"/>
                    <a:pt x="6183" y="3571"/>
                  </a:cubicBezTo>
                  <a:cubicBezTo>
                    <a:pt x="7339" y="3437"/>
                    <a:pt x="8442" y="2926"/>
                    <a:pt x="9302" y="2173"/>
                  </a:cubicBezTo>
                  <a:cubicBezTo>
                    <a:pt x="9383" y="2093"/>
                    <a:pt x="9383" y="1985"/>
                    <a:pt x="9302" y="1931"/>
                  </a:cubicBezTo>
                  <a:cubicBezTo>
                    <a:pt x="9275" y="1891"/>
                    <a:pt x="9235" y="1871"/>
                    <a:pt x="9194" y="1871"/>
                  </a:cubicBezTo>
                  <a:cubicBezTo>
                    <a:pt x="9154" y="1871"/>
                    <a:pt x="9114" y="1891"/>
                    <a:pt x="9087" y="1931"/>
                  </a:cubicBezTo>
                  <a:cubicBezTo>
                    <a:pt x="8227" y="2657"/>
                    <a:pt x="7232" y="3141"/>
                    <a:pt x="6130" y="3276"/>
                  </a:cubicBezTo>
                  <a:cubicBezTo>
                    <a:pt x="5882" y="3309"/>
                    <a:pt x="5636" y="3325"/>
                    <a:pt x="5391" y="3325"/>
                  </a:cubicBezTo>
                  <a:cubicBezTo>
                    <a:pt x="3241" y="3325"/>
                    <a:pt x="1243" y="2080"/>
                    <a:pt x="350" y="76"/>
                  </a:cubicBezTo>
                  <a:cubicBezTo>
                    <a:pt x="293" y="38"/>
                    <a:pt x="249" y="0"/>
                    <a:pt x="190"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41"/>
            <p:cNvSpPr/>
            <p:nvPr/>
          </p:nvSpPr>
          <p:spPr>
            <a:xfrm flipH="1">
              <a:off x="8132476" y="2430081"/>
              <a:ext cx="75185" cy="254977"/>
            </a:xfrm>
            <a:custGeom>
              <a:avLst/>
              <a:gdLst/>
              <a:ahLst/>
              <a:cxnLst/>
              <a:rect l="l" t="t" r="r" b="b"/>
              <a:pathLst>
                <a:path w="2770" h="9394" extrusionOk="0">
                  <a:moveTo>
                    <a:pt x="1238" y="1"/>
                  </a:moveTo>
                  <a:cubicBezTo>
                    <a:pt x="1161" y="1"/>
                    <a:pt x="1096" y="31"/>
                    <a:pt x="1075" y="91"/>
                  </a:cubicBezTo>
                  <a:cubicBezTo>
                    <a:pt x="323" y="1543"/>
                    <a:pt x="0" y="3183"/>
                    <a:pt x="215" y="4823"/>
                  </a:cubicBezTo>
                  <a:cubicBezTo>
                    <a:pt x="403" y="6543"/>
                    <a:pt x="1183" y="8130"/>
                    <a:pt x="2420" y="9366"/>
                  </a:cubicBezTo>
                  <a:cubicBezTo>
                    <a:pt x="2473" y="9393"/>
                    <a:pt x="2527" y="9393"/>
                    <a:pt x="2554" y="9393"/>
                  </a:cubicBezTo>
                  <a:cubicBezTo>
                    <a:pt x="2608" y="9393"/>
                    <a:pt x="2635" y="9393"/>
                    <a:pt x="2688" y="9366"/>
                  </a:cubicBezTo>
                  <a:cubicBezTo>
                    <a:pt x="2769" y="9286"/>
                    <a:pt x="2769" y="9205"/>
                    <a:pt x="2688" y="9124"/>
                  </a:cubicBezTo>
                  <a:cubicBezTo>
                    <a:pt x="1479" y="7941"/>
                    <a:pt x="753" y="6436"/>
                    <a:pt x="538" y="4796"/>
                  </a:cubicBezTo>
                  <a:cubicBezTo>
                    <a:pt x="350" y="3210"/>
                    <a:pt x="645" y="1624"/>
                    <a:pt x="1398" y="253"/>
                  </a:cubicBezTo>
                  <a:cubicBezTo>
                    <a:pt x="1425" y="145"/>
                    <a:pt x="1398" y="64"/>
                    <a:pt x="1317" y="11"/>
                  </a:cubicBezTo>
                  <a:cubicBezTo>
                    <a:pt x="1290" y="4"/>
                    <a:pt x="1264" y="1"/>
                    <a:pt x="1238"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41"/>
            <p:cNvSpPr/>
            <p:nvPr/>
          </p:nvSpPr>
          <p:spPr>
            <a:xfrm flipH="1">
              <a:off x="7779325" y="2271731"/>
              <a:ext cx="105829" cy="284888"/>
            </a:xfrm>
            <a:custGeom>
              <a:avLst/>
              <a:gdLst/>
              <a:ahLst/>
              <a:cxnLst/>
              <a:rect l="l" t="t" r="r" b="b"/>
              <a:pathLst>
                <a:path w="3899" h="10496" extrusionOk="0">
                  <a:moveTo>
                    <a:pt x="2270" y="0"/>
                  </a:moveTo>
                  <a:cubicBezTo>
                    <a:pt x="2248" y="0"/>
                    <a:pt x="2227" y="4"/>
                    <a:pt x="2205" y="11"/>
                  </a:cubicBezTo>
                  <a:cubicBezTo>
                    <a:pt x="2151" y="65"/>
                    <a:pt x="2098" y="172"/>
                    <a:pt x="2151" y="253"/>
                  </a:cubicBezTo>
                  <a:cubicBezTo>
                    <a:pt x="3146" y="2269"/>
                    <a:pt x="3523" y="4151"/>
                    <a:pt x="3307" y="5818"/>
                  </a:cubicBezTo>
                  <a:cubicBezTo>
                    <a:pt x="3039" y="7834"/>
                    <a:pt x="1775" y="9582"/>
                    <a:pt x="135" y="10200"/>
                  </a:cubicBezTo>
                  <a:cubicBezTo>
                    <a:pt x="28" y="10227"/>
                    <a:pt x="1" y="10280"/>
                    <a:pt x="28" y="10388"/>
                  </a:cubicBezTo>
                  <a:cubicBezTo>
                    <a:pt x="55" y="10469"/>
                    <a:pt x="135" y="10496"/>
                    <a:pt x="189" y="10496"/>
                  </a:cubicBezTo>
                  <a:lnTo>
                    <a:pt x="216" y="10496"/>
                  </a:lnTo>
                  <a:cubicBezTo>
                    <a:pt x="2044" y="9850"/>
                    <a:pt x="3388" y="8049"/>
                    <a:pt x="3657" y="5845"/>
                  </a:cubicBezTo>
                  <a:cubicBezTo>
                    <a:pt x="3899" y="4097"/>
                    <a:pt x="3496" y="2162"/>
                    <a:pt x="2447" y="65"/>
                  </a:cubicBezTo>
                  <a:cubicBezTo>
                    <a:pt x="2388" y="25"/>
                    <a:pt x="2329" y="0"/>
                    <a:pt x="2270"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41"/>
            <p:cNvSpPr/>
            <p:nvPr/>
          </p:nvSpPr>
          <p:spPr>
            <a:xfrm flipH="1">
              <a:off x="7109448" y="1871026"/>
              <a:ext cx="772041" cy="973819"/>
            </a:xfrm>
            <a:custGeom>
              <a:avLst/>
              <a:gdLst/>
              <a:ahLst/>
              <a:cxnLst/>
              <a:rect l="l" t="t" r="r" b="b"/>
              <a:pathLst>
                <a:path w="28444" h="35878" extrusionOk="0">
                  <a:moveTo>
                    <a:pt x="5789" y="0"/>
                  </a:moveTo>
                  <a:cubicBezTo>
                    <a:pt x="3965" y="0"/>
                    <a:pt x="2035" y="203"/>
                    <a:pt x="0" y="660"/>
                  </a:cubicBezTo>
                  <a:cubicBezTo>
                    <a:pt x="0" y="660"/>
                    <a:pt x="11211" y="12327"/>
                    <a:pt x="7393" y="35878"/>
                  </a:cubicBezTo>
                  <a:lnTo>
                    <a:pt x="28443" y="13430"/>
                  </a:lnTo>
                  <a:cubicBezTo>
                    <a:pt x="28419" y="13430"/>
                    <a:pt x="20615" y="0"/>
                    <a:pt x="5789" y="0"/>
                  </a:cubicBezTo>
                  <a:close/>
                </a:path>
              </a:pathLst>
            </a:custGeom>
            <a:solidFill>
              <a:srgbClr val="FFD7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41"/>
            <p:cNvSpPr/>
            <p:nvPr/>
          </p:nvSpPr>
          <p:spPr>
            <a:xfrm flipH="1">
              <a:off x="7102147" y="1863725"/>
              <a:ext cx="787377" cy="987688"/>
            </a:xfrm>
            <a:custGeom>
              <a:avLst/>
              <a:gdLst/>
              <a:ahLst/>
              <a:cxnLst/>
              <a:rect l="l" t="t" r="r" b="b"/>
              <a:pathLst>
                <a:path w="29009" h="36389" extrusionOk="0">
                  <a:moveTo>
                    <a:pt x="5972" y="521"/>
                  </a:moveTo>
                  <a:cubicBezTo>
                    <a:pt x="12700" y="521"/>
                    <a:pt x="17886" y="3295"/>
                    <a:pt x="21319" y="5929"/>
                  </a:cubicBezTo>
                  <a:cubicBezTo>
                    <a:pt x="25486" y="9155"/>
                    <a:pt x="27906" y="12865"/>
                    <a:pt x="28417" y="13672"/>
                  </a:cubicBezTo>
                  <a:lnTo>
                    <a:pt x="8039" y="35367"/>
                  </a:lnTo>
                  <a:cubicBezTo>
                    <a:pt x="11130" y="14613"/>
                    <a:pt x="2474" y="3106"/>
                    <a:pt x="753" y="1063"/>
                  </a:cubicBezTo>
                  <a:cubicBezTo>
                    <a:pt x="2583" y="688"/>
                    <a:pt x="4324" y="521"/>
                    <a:pt x="5972" y="521"/>
                  </a:cubicBezTo>
                  <a:close/>
                  <a:moveTo>
                    <a:pt x="6048" y="1"/>
                  </a:moveTo>
                  <a:cubicBezTo>
                    <a:pt x="4222" y="1"/>
                    <a:pt x="2285" y="202"/>
                    <a:pt x="242" y="660"/>
                  </a:cubicBezTo>
                  <a:cubicBezTo>
                    <a:pt x="135" y="660"/>
                    <a:pt x="81" y="714"/>
                    <a:pt x="54" y="821"/>
                  </a:cubicBezTo>
                  <a:cubicBezTo>
                    <a:pt x="0" y="902"/>
                    <a:pt x="54" y="983"/>
                    <a:pt x="108" y="1063"/>
                  </a:cubicBezTo>
                  <a:cubicBezTo>
                    <a:pt x="242" y="1198"/>
                    <a:pt x="11211" y="12919"/>
                    <a:pt x="7447" y="36066"/>
                  </a:cubicBezTo>
                  <a:cubicBezTo>
                    <a:pt x="7394" y="36174"/>
                    <a:pt x="7474" y="36308"/>
                    <a:pt x="7582" y="36335"/>
                  </a:cubicBezTo>
                  <a:cubicBezTo>
                    <a:pt x="7609" y="36389"/>
                    <a:pt x="7635" y="36389"/>
                    <a:pt x="7689" y="36389"/>
                  </a:cubicBezTo>
                  <a:cubicBezTo>
                    <a:pt x="7743" y="36389"/>
                    <a:pt x="7824" y="36389"/>
                    <a:pt x="7851" y="36308"/>
                  </a:cubicBezTo>
                  <a:lnTo>
                    <a:pt x="28928" y="13860"/>
                  </a:lnTo>
                  <a:cubicBezTo>
                    <a:pt x="28981" y="13752"/>
                    <a:pt x="29008" y="13672"/>
                    <a:pt x="28955" y="13564"/>
                  </a:cubicBezTo>
                  <a:cubicBezTo>
                    <a:pt x="28955" y="13484"/>
                    <a:pt x="26427" y="9236"/>
                    <a:pt x="21669" y="5526"/>
                  </a:cubicBezTo>
                  <a:cubicBezTo>
                    <a:pt x="18188" y="2830"/>
                    <a:pt x="12897" y="1"/>
                    <a:pt x="6048"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41"/>
            <p:cNvSpPr/>
            <p:nvPr/>
          </p:nvSpPr>
          <p:spPr>
            <a:xfrm flipH="1">
              <a:off x="5676324" y="1287517"/>
              <a:ext cx="2116871" cy="2575986"/>
            </a:xfrm>
            <a:custGeom>
              <a:avLst/>
              <a:gdLst/>
              <a:ahLst/>
              <a:cxnLst/>
              <a:rect l="l" t="t" r="r" b="b"/>
              <a:pathLst>
                <a:path w="77991" h="94906" extrusionOk="0">
                  <a:moveTo>
                    <a:pt x="52237" y="0"/>
                  </a:moveTo>
                  <a:cubicBezTo>
                    <a:pt x="52027" y="0"/>
                    <a:pt x="51809" y="44"/>
                    <a:pt x="51591" y="140"/>
                  </a:cubicBezTo>
                  <a:cubicBezTo>
                    <a:pt x="43660" y="3796"/>
                    <a:pt x="35729" y="7398"/>
                    <a:pt x="28390" y="11942"/>
                  </a:cubicBezTo>
                  <a:cubicBezTo>
                    <a:pt x="20566" y="16781"/>
                    <a:pt x="12689" y="22991"/>
                    <a:pt x="8173" y="31164"/>
                  </a:cubicBezTo>
                  <a:cubicBezTo>
                    <a:pt x="3226" y="40062"/>
                    <a:pt x="0" y="49983"/>
                    <a:pt x="780" y="60252"/>
                  </a:cubicBezTo>
                  <a:cubicBezTo>
                    <a:pt x="2258" y="80362"/>
                    <a:pt x="19410" y="94906"/>
                    <a:pt x="39278" y="94906"/>
                  </a:cubicBezTo>
                  <a:cubicBezTo>
                    <a:pt x="59306" y="94906"/>
                    <a:pt x="77399" y="78533"/>
                    <a:pt x="77937" y="58209"/>
                  </a:cubicBezTo>
                  <a:cubicBezTo>
                    <a:pt x="77991" y="55333"/>
                    <a:pt x="77722" y="52429"/>
                    <a:pt x="77077" y="49633"/>
                  </a:cubicBezTo>
                  <a:cubicBezTo>
                    <a:pt x="76593" y="47482"/>
                    <a:pt x="75867" y="45412"/>
                    <a:pt x="75006" y="43369"/>
                  </a:cubicBezTo>
                  <a:cubicBezTo>
                    <a:pt x="73689" y="40224"/>
                    <a:pt x="72049" y="37240"/>
                    <a:pt x="70221" y="34390"/>
                  </a:cubicBezTo>
                  <a:cubicBezTo>
                    <a:pt x="67452" y="29954"/>
                    <a:pt x="63339" y="25706"/>
                    <a:pt x="61430" y="20840"/>
                  </a:cubicBezTo>
                  <a:cubicBezTo>
                    <a:pt x="61172" y="20195"/>
                    <a:pt x="60598" y="19884"/>
                    <a:pt x="60020" y="19884"/>
                  </a:cubicBezTo>
                  <a:cubicBezTo>
                    <a:pt x="59394" y="19884"/>
                    <a:pt x="58764" y="20249"/>
                    <a:pt x="58527" y="20948"/>
                  </a:cubicBezTo>
                  <a:cubicBezTo>
                    <a:pt x="57935" y="22830"/>
                    <a:pt x="57693" y="24765"/>
                    <a:pt x="57801" y="26728"/>
                  </a:cubicBezTo>
                  <a:cubicBezTo>
                    <a:pt x="57836" y="27706"/>
                    <a:pt x="57048" y="28355"/>
                    <a:pt x="56238" y="28355"/>
                  </a:cubicBezTo>
                  <a:cubicBezTo>
                    <a:pt x="55824" y="28355"/>
                    <a:pt x="55404" y="28185"/>
                    <a:pt x="55085" y="27803"/>
                  </a:cubicBezTo>
                  <a:cubicBezTo>
                    <a:pt x="53499" y="25841"/>
                    <a:pt x="52290" y="23663"/>
                    <a:pt x="51483" y="21351"/>
                  </a:cubicBezTo>
                  <a:cubicBezTo>
                    <a:pt x="49359" y="15060"/>
                    <a:pt x="50569" y="8286"/>
                    <a:pt x="53607" y="2264"/>
                  </a:cubicBezTo>
                  <a:cubicBezTo>
                    <a:pt x="54170" y="1160"/>
                    <a:pt x="53318" y="0"/>
                    <a:pt x="5223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41"/>
            <p:cNvSpPr/>
            <p:nvPr/>
          </p:nvSpPr>
          <p:spPr>
            <a:xfrm flipH="1">
              <a:off x="5669755" y="1280243"/>
              <a:ext cx="2127103" cy="2590562"/>
            </a:xfrm>
            <a:custGeom>
              <a:avLst/>
              <a:gdLst/>
              <a:ahLst/>
              <a:cxnLst/>
              <a:rect l="l" t="t" r="r" b="b"/>
              <a:pathLst>
                <a:path w="78368" h="95443" extrusionOk="0">
                  <a:moveTo>
                    <a:pt x="52398" y="515"/>
                  </a:moveTo>
                  <a:cubicBezTo>
                    <a:pt x="52747" y="515"/>
                    <a:pt x="53097" y="677"/>
                    <a:pt x="53312" y="892"/>
                  </a:cubicBezTo>
                  <a:cubicBezTo>
                    <a:pt x="53661" y="1214"/>
                    <a:pt x="53849" y="1779"/>
                    <a:pt x="53554" y="2397"/>
                  </a:cubicBezTo>
                  <a:cubicBezTo>
                    <a:pt x="50220" y="9038"/>
                    <a:pt x="49467" y="15866"/>
                    <a:pt x="51403" y="21673"/>
                  </a:cubicBezTo>
                  <a:cubicBezTo>
                    <a:pt x="52209" y="24039"/>
                    <a:pt x="53419" y="26243"/>
                    <a:pt x="55032" y="28233"/>
                  </a:cubicBezTo>
                  <a:cubicBezTo>
                    <a:pt x="55373" y="28668"/>
                    <a:pt x="55872" y="28890"/>
                    <a:pt x="56392" y="28890"/>
                  </a:cubicBezTo>
                  <a:cubicBezTo>
                    <a:pt x="56611" y="28890"/>
                    <a:pt x="56833" y="28850"/>
                    <a:pt x="57049" y="28770"/>
                  </a:cubicBezTo>
                  <a:cubicBezTo>
                    <a:pt x="57801" y="28502"/>
                    <a:pt x="58231" y="27803"/>
                    <a:pt x="58205" y="26996"/>
                  </a:cubicBezTo>
                  <a:cubicBezTo>
                    <a:pt x="58097" y="25033"/>
                    <a:pt x="58366" y="23125"/>
                    <a:pt x="58930" y="21270"/>
                  </a:cubicBezTo>
                  <a:cubicBezTo>
                    <a:pt x="59146" y="20651"/>
                    <a:pt x="59683" y="20383"/>
                    <a:pt x="60113" y="20383"/>
                  </a:cubicBezTo>
                  <a:cubicBezTo>
                    <a:pt x="60543" y="20383"/>
                    <a:pt x="61108" y="20571"/>
                    <a:pt x="61350" y="21189"/>
                  </a:cubicBezTo>
                  <a:cubicBezTo>
                    <a:pt x="62587" y="24335"/>
                    <a:pt x="64764" y="27238"/>
                    <a:pt x="66834" y="30007"/>
                  </a:cubicBezTo>
                  <a:cubicBezTo>
                    <a:pt x="68017" y="31566"/>
                    <a:pt x="69173" y="33152"/>
                    <a:pt x="70195" y="34765"/>
                  </a:cubicBezTo>
                  <a:cubicBezTo>
                    <a:pt x="72211" y="38018"/>
                    <a:pt x="73797" y="40949"/>
                    <a:pt x="74926" y="43691"/>
                  </a:cubicBezTo>
                  <a:cubicBezTo>
                    <a:pt x="75840" y="45842"/>
                    <a:pt x="76513" y="47885"/>
                    <a:pt x="76996" y="49955"/>
                  </a:cubicBezTo>
                  <a:cubicBezTo>
                    <a:pt x="77615" y="52697"/>
                    <a:pt x="77884" y="55547"/>
                    <a:pt x="77830" y="58450"/>
                  </a:cubicBezTo>
                  <a:cubicBezTo>
                    <a:pt x="77292" y="78210"/>
                    <a:pt x="59710" y="94905"/>
                    <a:pt x="39440" y="94905"/>
                  </a:cubicBezTo>
                  <a:cubicBezTo>
                    <a:pt x="19088" y="94905"/>
                    <a:pt x="2608" y="80119"/>
                    <a:pt x="1210" y="60493"/>
                  </a:cubicBezTo>
                  <a:cubicBezTo>
                    <a:pt x="538" y="51299"/>
                    <a:pt x="2985" y="41540"/>
                    <a:pt x="8577" y="31539"/>
                  </a:cubicBezTo>
                  <a:cubicBezTo>
                    <a:pt x="12367" y="24711"/>
                    <a:pt x="18954" y="18447"/>
                    <a:pt x="28686" y="12398"/>
                  </a:cubicBezTo>
                  <a:cubicBezTo>
                    <a:pt x="35730" y="8070"/>
                    <a:pt x="43445" y="4521"/>
                    <a:pt x="50946" y="1053"/>
                  </a:cubicBezTo>
                  <a:lnTo>
                    <a:pt x="51860" y="650"/>
                  </a:lnTo>
                  <a:cubicBezTo>
                    <a:pt x="52021" y="542"/>
                    <a:pt x="52209" y="515"/>
                    <a:pt x="52398" y="515"/>
                  </a:cubicBezTo>
                  <a:close/>
                  <a:moveTo>
                    <a:pt x="52395" y="0"/>
                  </a:moveTo>
                  <a:cubicBezTo>
                    <a:pt x="52142" y="0"/>
                    <a:pt x="51887" y="54"/>
                    <a:pt x="51645" y="166"/>
                  </a:cubicBezTo>
                  <a:lnTo>
                    <a:pt x="50731" y="569"/>
                  </a:lnTo>
                  <a:cubicBezTo>
                    <a:pt x="43230" y="4037"/>
                    <a:pt x="35488" y="7586"/>
                    <a:pt x="28417" y="11968"/>
                  </a:cubicBezTo>
                  <a:cubicBezTo>
                    <a:pt x="18578" y="18044"/>
                    <a:pt x="11910" y="24361"/>
                    <a:pt x="8093" y="31297"/>
                  </a:cubicBezTo>
                  <a:cubicBezTo>
                    <a:pt x="2474" y="41406"/>
                    <a:pt x="1" y="51245"/>
                    <a:pt x="673" y="60547"/>
                  </a:cubicBezTo>
                  <a:cubicBezTo>
                    <a:pt x="1372" y="70252"/>
                    <a:pt x="5781" y="79151"/>
                    <a:pt x="13093" y="85603"/>
                  </a:cubicBezTo>
                  <a:cubicBezTo>
                    <a:pt x="20298" y="91948"/>
                    <a:pt x="29627" y="95443"/>
                    <a:pt x="39413" y="95443"/>
                  </a:cubicBezTo>
                  <a:cubicBezTo>
                    <a:pt x="59952" y="95443"/>
                    <a:pt x="77749" y="78533"/>
                    <a:pt x="78260" y="58531"/>
                  </a:cubicBezTo>
                  <a:cubicBezTo>
                    <a:pt x="78368" y="55627"/>
                    <a:pt x="78045" y="52697"/>
                    <a:pt x="77427" y="49901"/>
                  </a:cubicBezTo>
                  <a:cubicBezTo>
                    <a:pt x="76916" y="47777"/>
                    <a:pt x="76244" y="45734"/>
                    <a:pt x="75330" y="43557"/>
                  </a:cubicBezTo>
                  <a:cubicBezTo>
                    <a:pt x="74174" y="40761"/>
                    <a:pt x="72614" y="37830"/>
                    <a:pt x="70571" y="34550"/>
                  </a:cubicBezTo>
                  <a:cubicBezTo>
                    <a:pt x="69550" y="32937"/>
                    <a:pt x="68394" y="31324"/>
                    <a:pt x="67211" y="29765"/>
                  </a:cubicBezTo>
                  <a:cubicBezTo>
                    <a:pt x="65141" y="26996"/>
                    <a:pt x="63017" y="24119"/>
                    <a:pt x="61780" y="21028"/>
                  </a:cubicBezTo>
                  <a:cubicBezTo>
                    <a:pt x="61519" y="20349"/>
                    <a:pt x="60879" y="19924"/>
                    <a:pt x="60153" y="19924"/>
                  </a:cubicBezTo>
                  <a:cubicBezTo>
                    <a:pt x="60131" y="19924"/>
                    <a:pt x="60109" y="19925"/>
                    <a:pt x="60086" y="19926"/>
                  </a:cubicBezTo>
                  <a:cubicBezTo>
                    <a:pt x="59307" y="19952"/>
                    <a:pt x="58662" y="20436"/>
                    <a:pt x="58420" y="21162"/>
                  </a:cubicBezTo>
                  <a:cubicBezTo>
                    <a:pt x="57828" y="23098"/>
                    <a:pt x="57586" y="25060"/>
                    <a:pt x="57694" y="27050"/>
                  </a:cubicBezTo>
                  <a:cubicBezTo>
                    <a:pt x="57721" y="27722"/>
                    <a:pt x="57264" y="28152"/>
                    <a:pt x="56860" y="28340"/>
                  </a:cubicBezTo>
                  <a:cubicBezTo>
                    <a:pt x="56726" y="28385"/>
                    <a:pt x="56568" y="28415"/>
                    <a:pt x="56400" y="28415"/>
                  </a:cubicBezTo>
                  <a:cubicBezTo>
                    <a:pt x="56066" y="28415"/>
                    <a:pt x="55695" y="28295"/>
                    <a:pt x="55409" y="27937"/>
                  </a:cubicBezTo>
                  <a:cubicBezTo>
                    <a:pt x="53822" y="25974"/>
                    <a:pt x="52640" y="23824"/>
                    <a:pt x="51887" y="21539"/>
                  </a:cubicBezTo>
                  <a:cubicBezTo>
                    <a:pt x="49951" y="15866"/>
                    <a:pt x="50731" y="9145"/>
                    <a:pt x="53984" y="2612"/>
                  </a:cubicBezTo>
                  <a:cubicBezTo>
                    <a:pt x="54360" y="1913"/>
                    <a:pt x="54226" y="1107"/>
                    <a:pt x="53688" y="542"/>
                  </a:cubicBezTo>
                  <a:cubicBezTo>
                    <a:pt x="53337" y="191"/>
                    <a:pt x="52871" y="0"/>
                    <a:pt x="52395"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41"/>
            <p:cNvSpPr/>
            <p:nvPr/>
          </p:nvSpPr>
          <p:spPr>
            <a:xfrm flipH="1">
              <a:off x="5806934" y="1999573"/>
              <a:ext cx="1877555" cy="1704386"/>
            </a:xfrm>
            <a:custGeom>
              <a:avLst/>
              <a:gdLst/>
              <a:ahLst/>
              <a:cxnLst/>
              <a:rect l="l" t="t" r="r" b="b"/>
              <a:pathLst>
                <a:path w="69174" h="62794" extrusionOk="0">
                  <a:moveTo>
                    <a:pt x="34565" y="1"/>
                  </a:moveTo>
                  <a:cubicBezTo>
                    <a:pt x="20359" y="1"/>
                    <a:pt x="7478" y="9672"/>
                    <a:pt x="4033" y="24071"/>
                  </a:cubicBezTo>
                  <a:cubicBezTo>
                    <a:pt x="1" y="40927"/>
                    <a:pt x="10405" y="57864"/>
                    <a:pt x="27261" y="61924"/>
                  </a:cubicBezTo>
                  <a:cubicBezTo>
                    <a:pt x="29722" y="62512"/>
                    <a:pt x="32185" y="62793"/>
                    <a:pt x="34609" y="62793"/>
                  </a:cubicBezTo>
                  <a:cubicBezTo>
                    <a:pt x="48815" y="62793"/>
                    <a:pt x="61696" y="53122"/>
                    <a:pt x="65141" y="38723"/>
                  </a:cubicBezTo>
                  <a:cubicBezTo>
                    <a:pt x="69173" y="21867"/>
                    <a:pt x="58769" y="4903"/>
                    <a:pt x="41913" y="870"/>
                  </a:cubicBezTo>
                  <a:cubicBezTo>
                    <a:pt x="39452" y="283"/>
                    <a:pt x="36989" y="1"/>
                    <a:pt x="3456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41"/>
            <p:cNvSpPr/>
            <p:nvPr/>
          </p:nvSpPr>
          <p:spPr>
            <a:xfrm flipH="1">
              <a:off x="5799632" y="1992923"/>
              <a:ext cx="1892131" cy="1717360"/>
            </a:xfrm>
            <a:custGeom>
              <a:avLst/>
              <a:gdLst/>
              <a:ahLst/>
              <a:cxnLst/>
              <a:rect l="l" t="t" r="r" b="b"/>
              <a:pathLst>
                <a:path w="69711" h="63272" extrusionOk="0">
                  <a:moveTo>
                    <a:pt x="34861" y="504"/>
                  </a:moveTo>
                  <a:cubicBezTo>
                    <a:pt x="37251" y="504"/>
                    <a:pt x="39677" y="781"/>
                    <a:pt x="42100" y="1357"/>
                  </a:cubicBezTo>
                  <a:cubicBezTo>
                    <a:pt x="58795" y="5363"/>
                    <a:pt x="69146" y="22192"/>
                    <a:pt x="65140" y="38914"/>
                  </a:cubicBezTo>
                  <a:cubicBezTo>
                    <a:pt x="63204" y="47006"/>
                    <a:pt x="58231" y="53862"/>
                    <a:pt x="51133" y="58190"/>
                  </a:cubicBezTo>
                  <a:cubicBezTo>
                    <a:pt x="46171" y="61235"/>
                    <a:pt x="40591" y="62808"/>
                    <a:pt x="34916" y="62808"/>
                  </a:cubicBezTo>
                  <a:cubicBezTo>
                    <a:pt x="32475" y="62808"/>
                    <a:pt x="30017" y="62517"/>
                    <a:pt x="27583" y="61927"/>
                  </a:cubicBezTo>
                  <a:cubicBezTo>
                    <a:pt x="10888" y="57921"/>
                    <a:pt x="511" y="41092"/>
                    <a:pt x="4517" y="24397"/>
                  </a:cubicBezTo>
                  <a:cubicBezTo>
                    <a:pt x="7942" y="10121"/>
                    <a:pt x="20763" y="504"/>
                    <a:pt x="34861" y="504"/>
                  </a:cubicBezTo>
                  <a:close/>
                  <a:moveTo>
                    <a:pt x="34846" y="0"/>
                  </a:moveTo>
                  <a:cubicBezTo>
                    <a:pt x="20520" y="0"/>
                    <a:pt x="7529" y="9766"/>
                    <a:pt x="4059" y="24262"/>
                  </a:cubicBezTo>
                  <a:cubicBezTo>
                    <a:pt x="0" y="41226"/>
                    <a:pt x="10512" y="58324"/>
                    <a:pt x="27475" y="62411"/>
                  </a:cubicBezTo>
                  <a:cubicBezTo>
                    <a:pt x="29922" y="62975"/>
                    <a:pt x="32422" y="63271"/>
                    <a:pt x="34895" y="63271"/>
                  </a:cubicBezTo>
                  <a:cubicBezTo>
                    <a:pt x="40675" y="63271"/>
                    <a:pt x="46348" y="61685"/>
                    <a:pt x="51429" y="58593"/>
                  </a:cubicBezTo>
                  <a:cubicBezTo>
                    <a:pt x="58634" y="54184"/>
                    <a:pt x="63661" y="47248"/>
                    <a:pt x="65651" y="38995"/>
                  </a:cubicBezTo>
                  <a:cubicBezTo>
                    <a:pt x="69710" y="22031"/>
                    <a:pt x="59199" y="4933"/>
                    <a:pt x="42235" y="873"/>
                  </a:cubicBezTo>
                  <a:cubicBezTo>
                    <a:pt x="39760" y="283"/>
                    <a:pt x="37284" y="0"/>
                    <a:pt x="34846"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41"/>
            <p:cNvSpPr/>
            <p:nvPr/>
          </p:nvSpPr>
          <p:spPr>
            <a:xfrm flipH="1">
              <a:off x="6527893" y="2562075"/>
              <a:ext cx="5863" cy="4397"/>
            </a:xfrm>
            <a:custGeom>
              <a:avLst/>
              <a:gdLst/>
              <a:ahLst/>
              <a:cxnLst/>
              <a:rect l="l" t="t" r="r" b="b"/>
              <a:pathLst>
                <a:path w="216" h="162" extrusionOk="0">
                  <a:moveTo>
                    <a:pt x="92" y="0"/>
                  </a:moveTo>
                  <a:cubicBezTo>
                    <a:pt x="75" y="0"/>
                    <a:pt x="55" y="14"/>
                    <a:pt x="28" y="41"/>
                  </a:cubicBezTo>
                  <a:cubicBezTo>
                    <a:pt x="1" y="94"/>
                    <a:pt x="1" y="94"/>
                    <a:pt x="28" y="121"/>
                  </a:cubicBezTo>
                  <a:cubicBezTo>
                    <a:pt x="55" y="148"/>
                    <a:pt x="75" y="161"/>
                    <a:pt x="92" y="161"/>
                  </a:cubicBezTo>
                  <a:cubicBezTo>
                    <a:pt x="108" y="161"/>
                    <a:pt x="122" y="148"/>
                    <a:pt x="135" y="121"/>
                  </a:cubicBezTo>
                  <a:cubicBezTo>
                    <a:pt x="216" y="94"/>
                    <a:pt x="216" y="94"/>
                    <a:pt x="135" y="41"/>
                  </a:cubicBezTo>
                  <a:cubicBezTo>
                    <a:pt x="122" y="14"/>
                    <a:pt x="108" y="0"/>
                    <a:pt x="92" y="0"/>
                  </a:cubicBezTo>
                  <a:close/>
                </a:path>
              </a:pathLst>
            </a:custGeom>
            <a:solidFill>
              <a:srgbClr val="679C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41"/>
            <p:cNvSpPr/>
            <p:nvPr/>
          </p:nvSpPr>
          <p:spPr>
            <a:xfrm flipH="1">
              <a:off x="6414057" y="2504777"/>
              <a:ext cx="213829" cy="240835"/>
            </a:xfrm>
            <a:custGeom>
              <a:avLst/>
              <a:gdLst/>
              <a:ahLst/>
              <a:cxnLst/>
              <a:rect l="l" t="t" r="r" b="b"/>
              <a:pathLst>
                <a:path w="7878" h="8873" extrusionOk="0">
                  <a:moveTo>
                    <a:pt x="3926" y="1"/>
                  </a:moveTo>
                  <a:cubicBezTo>
                    <a:pt x="1775" y="1"/>
                    <a:pt x="1" y="1963"/>
                    <a:pt x="1" y="4437"/>
                  </a:cubicBezTo>
                  <a:cubicBezTo>
                    <a:pt x="1" y="6883"/>
                    <a:pt x="1775" y="8873"/>
                    <a:pt x="3926" y="8873"/>
                  </a:cubicBezTo>
                  <a:cubicBezTo>
                    <a:pt x="6104" y="8873"/>
                    <a:pt x="7878" y="6883"/>
                    <a:pt x="7878" y="4437"/>
                  </a:cubicBezTo>
                  <a:cubicBezTo>
                    <a:pt x="7878" y="1963"/>
                    <a:pt x="6104" y="1"/>
                    <a:pt x="392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41"/>
            <p:cNvSpPr/>
            <p:nvPr/>
          </p:nvSpPr>
          <p:spPr>
            <a:xfrm flipH="1">
              <a:off x="6373913" y="2538352"/>
              <a:ext cx="213829" cy="240835"/>
            </a:xfrm>
            <a:custGeom>
              <a:avLst/>
              <a:gdLst/>
              <a:ahLst/>
              <a:cxnLst/>
              <a:rect l="l" t="t" r="r" b="b"/>
              <a:pathLst>
                <a:path w="7878" h="8873" extrusionOk="0">
                  <a:moveTo>
                    <a:pt x="3952" y="0"/>
                  </a:moveTo>
                  <a:cubicBezTo>
                    <a:pt x="1775" y="0"/>
                    <a:pt x="0" y="1990"/>
                    <a:pt x="0" y="4436"/>
                  </a:cubicBezTo>
                  <a:cubicBezTo>
                    <a:pt x="0" y="6883"/>
                    <a:pt x="1775" y="8872"/>
                    <a:pt x="3952" y="8872"/>
                  </a:cubicBezTo>
                  <a:cubicBezTo>
                    <a:pt x="6103" y="8872"/>
                    <a:pt x="7878" y="6883"/>
                    <a:pt x="7878" y="4436"/>
                  </a:cubicBezTo>
                  <a:cubicBezTo>
                    <a:pt x="7878" y="1990"/>
                    <a:pt x="6103" y="0"/>
                    <a:pt x="39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41"/>
            <p:cNvSpPr/>
            <p:nvPr/>
          </p:nvSpPr>
          <p:spPr>
            <a:xfrm flipH="1">
              <a:off x="6519126" y="2508441"/>
              <a:ext cx="87589" cy="97062"/>
            </a:xfrm>
            <a:custGeom>
              <a:avLst/>
              <a:gdLst/>
              <a:ahLst/>
              <a:cxnLst/>
              <a:rect l="l" t="t" r="r" b="b"/>
              <a:pathLst>
                <a:path w="3227" h="3576" extrusionOk="0">
                  <a:moveTo>
                    <a:pt x="2178" y="0"/>
                  </a:moveTo>
                  <a:lnTo>
                    <a:pt x="1" y="3576"/>
                  </a:lnTo>
                  <a:lnTo>
                    <a:pt x="3227" y="3576"/>
                  </a:lnTo>
                  <a:lnTo>
                    <a:pt x="217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41"/>
            <p:cNvSpPr/>
            <p:nvPr/>
          </p:nvSpPr>
          <p:spPr>
            <a:xfrm flipH="1">
              <a:off x="6414057" y="2504777"/>
              <a:ext cx="213829" cy="240835"/>
            </a:xfrm>
            <a:custGeom>
              <a:avLst/>
              <a:gdLst/>
              <a:ahLst/>
              <a:cxnLst/>
              <a:rect l="l" t="t" r="r" b="b"/>
              <a:pathLst>
                <a:path w="7878" h="8873" fill="none" extrusionOk="0">
                  <a:moveTo>
                    <a:pt x="7878" y="4437"/>
                  </a:moveTo>
                  <a:cubicBezTo>
                    <a:pt x="7878" y="6883"/>
                    <a:pt x="6104" y="8873"/>
                    <a:pt x="3926" y="8873"/>
                  </a:cubicBezTo>
                  <a:cubicBezTo>
                    <a:pt x="1775" y="8873"/>
                    <a:pt x="1" y="6883"/>
                    <a:pt x="1" y="4437"/>
                  </a:cubicBezTo>
                  <a:cubicBezTo>
                    <a:pt x="1" y="1963"/>
                    <a:pt x="1775" y="1"/>
                    <a:pt x="3926" y="1"/>
                  </a:cubicBezTo>
                  <a:cubicBezTo>
                    <a:pt x="6104" y="1"/>
                    <a:pt x="7878" y="1963"/>
                    <a:pt x="7878" y="4437"/>
                  </a:cubicBezTo>
                  <a:close/>
                </a:path>
              </a:pathLst>
            </a:custGeom>
            <a:solidFill>
              <a:schemeClr val="dk1"/>
            </a:solidFill>
            <a:ln w="127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41"/>
            <p:cNvSpPr/>
            <p:nvPr/>
          </p:nvSpPr>
          <p:spPr>
            <a:xfrm flipH="1">
              <a:off x="6828523" y="2504777"/>
              <a:ext cx="213096" cy="240835"/>
            </a:xfrm>
            <a:custGeom>
              <a:avLst/>
              <a:gdLst/>
              <a:ahLst/>
              <a:cxnLst/>
              <a:rect l="l" t="t" r="r" b="b"/>
              <a:pathLst>
                <a:path w="7851" h="8873" extrusionOk="0">
                  <a:moveTo>
                    <a:pt x="3926" y="1"/>
                  </a:moveTo>
                  <a:cubicBezTo>
                    <a:pt x="1748" y="1"/>
                    <a:pt x="1" y="1963"/>
                    <a:pt x="1" y="4437"/>
                  </a:cubicBezTo>
                  <a:cubicBezTo>
                    <a:pt x="1" y="6883"/>
                    <a:pt x="1748" y="8873"/>
                    <a:pt x="3926" y="8873"/>
                  </a:cubicBezTo>
                  <a:cubicBezTo>
                    <a:pt x="6103" y="8873"/>
                    <a:pt x="7851" y="6883"/>
                    <a:pt x="7851" y="4437"/>
                  </a:cubicBezTo>
                  <a:cubicBezTo>
                    <a:pt x="7851" y="1963"/>
                    <a:pt x="6103" y="1"/>
                    <a:pt x="392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41"/>
            <p:cNvSpPr/>
            <p:nvPr/>
          </p:nvSpPr>
          <p:spPr>
            <a:xfrm flipH="1">
              <a:off x="6789112" y="2542722"/>
              <a:ext cx="213829" cy="240835"/>
            </a:xfrm>
            <a:custGeom>
              <a:avLst/>
              <a:gdLst/>
              <a:ahLst/>
              <a:cxnLst/>
              <a:rect l="l" t="t" r="r" b="b"/>
              <a:pathLst>
                <a:path w="7878" h="8873" extrusionOk="0">
                  <a:moveTo>
                    <a:pt x="3952" y="1"/>
                  </a:moveTo>
                  <a:cubicBezTo>
                    <a:pt x="1775" y="1"/>
                    <a:pt x="1" y="1990"/>
                    <a:pt x="1" y="4437"/>
                  </a:cubicBezTo>
                  <a:cubicBezTo>
                    <a:pt x="1" y="6883"/>
                    <a:pt x="1775" y="8872"/>
                    <a:pt x="3952" y="8872"/>
                  </a:cubicBezTo>
                  <a:cubicBezTo>
                    <a:pt x="6130" y="8872"/>
                    <a:pt x="7878" y="6883"/>
                    <a:pt x="7878" y="4437"/>
                  </a:cubicBezTo>
                  <a:cubicBezTo>
                    <a:pt x="7878" y="1990"/>
                    <a:pt x="6130" y="1"/>
                    <a:pt x="39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41"/>
            <p:cNvSpPr/>
            <p:nvPr/>
          </p:nvSpPr>
          <p:spPr>
            <a:xfrm flipH="1">
              <a:off x="6924825" y="2520112"/>
              <a:ext cx="87589" cy="94157"/>
            </a:xfrm>
            <a:custGeom>
              <a:avLst/>
              <a:gdLst/>
              <a:ahLst/>
              <a:cxnLst/>
              <a:rect l="l" t="t" r="r" b="b"/>
              <a:pathLst>
                <a:path w="3227" h="3469" extrusionOk="0">
                  <a:moveTo>
                    <a:pt x="1667" y="0"/>
                  </a:moveTo>
                  <a:lnTo>
                    <a:pt x="0" y="3468"/>
                  </a:lnTo>
                  <a:lnTo>
                    <a:pt x="3226" y="3468"/>
                  </a:lnTo>
                  <a:lnTo>
                    <a:pt x="166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41"/>
            <p:cNvSpPr/>
            <p:nvPr/>
          </p:nvSpPr>
          <p:spPr>
            <a:xfrm flipH="1">
              <a:off x="6828523" y="2504777"/>
              <a:ext cx="213096" cy="240835"/>
            </a:xfrm>
            <a:custGeom>
              <a:avLst/>
              <a:gdLst/>
              <a:ahLst/>
              <a:cxnLst/>
              <a:rect l="l" t="t" r="r" b="b"/>
              <a:pathLst>
                <a:path w="7851" h="8873" fill="none" extrusionOk="0">
                  <a:moveTo>
                    <a:pt x="1" y="4437"/>
                  </a:moveTo>
                  <a:cubicBezTo>
                    <a:pt x="1" y="6883"/>
                    <a:pt x="1748" y="8873"/>
                    <a:pt x="3926" y="8873"/>
                  </a:cubicBezTo>
                  <a:cubicBezTo>
                    <a:pt x="6103" y="8873"/>
                    <a:pt x="7851" y="6883"/>
                    <a:pt x="7851" y="4437"/>
                  </a:cubicBezTo>
                  <a:cubicBezTo>
                    <a:pt x="7851" y="1963"/>
                    <a:pt x="6103" y="1"/>
                    <a:pt x="3926" y="1"/>
                  </a:cubicBezTo>
                  <a:cubicBezTo>
                    <a:pt x="1748" y="1"/>
                    <a:pt x="1" y="1963"/>
                    <a:pt x="1" y="4437"/>
                  </a:cubicBezTo>
                  <a:close/>
                </a:path>
              </a:pathLst>
            </a:custGeom>
            <a:solidFill>
              <a:schemeClr val="dk1"/>
            </a:solidFill>
            <a:ln w="1277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41"/>
            <p:cNvSpPr/>
            <p:nvPr/>
          </p:nvSpPr>
          <p:spPr>
            <a:xfrm flipH="1">
              <a:off x="6888345" y="2413279"/>
              <a:ext cx="100726" cy="47744"/>
            </a:xfrm>
            <a:custGeom>
              <a:avLst/>
              <a:gdLst/>
              <a:ahLst/>
              <a:cxnLst/>
              <a:rect l="l" t="t" r="r" b="b"/>
              <a:pathLst>
                <a:path w="3711" h="1759" extrusionOk="0">
                  <a:moveTo>
                    <a:pt x="3352" y="1"/>
                  </a:moveTo>
                  <a:cubicBezTo>
                    <a:pt x="3243" y="1"/>
                    <a:pt x="3130" y="49"/>
                    <a:pt x="3065" y="146"/>
                  </a:cubicBezTo>
                  <a:cubicBezTo>
                    <a:pt x="2463" y="899"/>
                    <a:pt x="1759" y="1070"/>
                    <a:pt x="1243" y="1070"/>
                  </a:cubicBezTo>
                  <a:cubicBezTo>
                    <a:pt x="837" y="1070"/>
                    <a:pt x="547" y="964"/>
                    <a:pt x="511" y="952"/>
                  </a:cubicBezTo>
                  <a:cubicBezTo>
                    <a:pt x="473" y="933"/>
                    <a:pt x="433" y="925"/>
                    <a:pt x="392" y="925"/>
                  </a:cubicBezTo>
                  <a:cubicBezTo>
                    <a:pt x="258" y="925"/>
                    <a:pt x="122" y="1017"/>
                    <a:pt x="81" y="1140"/>
                  </a:cubicBezTo>
                  <a:cubicBezTo>
                    <a:pt x="0" y="1302"/>
                    <a:pt x="108" y="1517"/>
                    <a:pt x="269" y="1571"/>
                  </a:cubicBezTo>
                  <a:cubicBezTo>
                    <a:pt x="511" y="1678"/>
                    <a:pt x="861" y="1759"/>
                    <a:pt x="1264" y="1759"/>
                  </a:cubicBezTo>
                  <a:cubicBezTo>
                    <a:pt x="1990" y="1759"/>
                    <a:pt x="2904" y="1490"/>
                    <a:pt x="3603" y="549"/>
                  </a:cubicBezTo>
                  <a:cubicBezTo>
                    <a:pt x="3710" y="415"/>
                    <a:pt x="3683" y="173"/>
                    <a:pt x="3549" y="65"/>
                  </a:cubicBezTo>
                  <a:cubicBezTo>
                    <a:pt x="3495" y="22"/>
                    <a:pt x="3424" y="1"/>
                    <a:pt x="3352"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41"/>
            <p:cNvSpPr/>
            <p:nvPr/>
          </p:nvSpPr>
          <p:spPr>
            <a:xfrm flipH="1">
              <a:off x="6470975" y="2411569"/>
              <a:ext cx="102164" cy="38515"/>
            </a:xfrm>
            <a:custGeom>
              <a:avLst/>
              <a:gdLst/>
              <a:ahLst/>
              <a:cxnLst/>
              <a:rect l="l" t="t" r="r" b="b"/>
              <a:pathLst>
                <a:path w="3764" h="1419" extrusionOk="0">
                  <a:moveTo>
                    <a:pt x="377" y="0"/>
                  </a:moveTo>
                  <a:cubicBezTo>
                    <a:pt x="289" y="0"/>
                    <a:pt x="202" y="34"/>
                    <a:pt x="135" y="101"/>
                  </a:cubicBezTo>
                  <a:cubicBezTo>
                    <a:pt x="0" y="236"/>
                    <a:pt x="0" y="424"/>
                    <a:pt x="135" y="558"/>
                  </a:cubicBezTo>
                  <a:cubicBezTo>
                    <a:pt x="484" y="935"/>
                    <a:pt x="1210" y="1419"/>
                    <a:pt x="2151" y="1419"/>
                  </a:cubicBezTo>
                  <a:cubicBezTo>
                    <a:pt x="2608" y="1419"/>
                    <a:pt x="3092" y="1311"/>
                    <a:pt x="3576" y="1015"/>
                  </a:cubicBezTo>
                  <a:cubicBezTo>
                    <a:pt x="3710" y="935"/>
                    <a:pt x="3764" y="746"/>
                    <a:pt x="3710" y="558"/>
                  </a:cubicBezTo>
                  <a:cubicBezTo>
                    <a:pt x="3650" y="459"/>
                    <a:pt x="3531" y="403"/>
                    <a:pt x="3397" y="403"/>
                  </a:cubicBezTo>
                  <a:cubicBezTo>
                    <a:pt x="3350" y="403"/>
                    <a:pt x="3302" y="410"/>
                    <a:pt x="3253" y="424"/>
                  </a:cubicBezTo>
                  <a:cubicBezTo>
                    <a:pt x="2847" y="631"/>
                    <a:pt x="2473" y="707"/>
                    <a:pt x="2142" y="707"/>
                  </a:cubicBezTo>
                  <a:cubicBezTo>
                    <a:pt x="1224" y="707"/>
                    <a:pt x="638" y="121"/>
                    <a:pt x="619" y="101"/>
                  </a:cubicBezTo>
                  <a:cubicBezTo>
                    <a:pt x="551" y="34"/>
                    <a:pt x="464" y="0"/>
                    <a:pt x="377"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41"/>
            <p:cNvSpPr/>
            <p:nvPr/>
          </p:nvSpPr>
          <p:spPr>
            <a:xfrm flipH="1">
              <a:off x="6668708" y="2700338"/>
              <a:ext cx="126267" cy="69349"/>
            </a:xfrm>
            <a:custGeom>
              <a:avLst/>
              <a:gdLst/>
              <a:ahLst/>
              <a:cxnLst/>
              <a:rect l="l" t="t" r="r" b="b"/>
              <a:pathLst>
                <a:path w="4652" h="2555" extrusionOk="0">
                  <a:moveTo>
                    <a:pt x="2286" y="1"/>
                  </a:moveTo>
                  <a:cubicBezTo>
                    <a:pt x="1049" y="1"/>
                    <a:pt x="0" y="1022"/>
                    <a:pt x="0" y="2286"/>
                  </a:cubicBezTo>
                  <a:cubicBezTo>
                    <a:pt x="0" y="2474"/>
                    <a:pt x="162" y="2555"/>
                    <a:pt x="269" y="2555"/>
                  </a:cubicBezTo>
                  <a:cubicBezTo>
                    <a:pt x="457" y="2555"/>
                    <a:pt x="538" y="2420"/>
                    <a:pt x="538" y="2286"/>
                  </a:cubicBezTo>
                  <a:cubicBezTo>
                    <a:pt x="538" y="1318"/>
                    <a:pt x="1372" y="511"/>
                    <a:pt x="2339" y="511"/>
                  </a:cubicBezTo>
                  <a:cubicBezTo>
                    <a:pt x="3307" y="511"/>
                    <a:pt x="4114" y="1318"/>
                    <a:pt x="4114" y="2286"/>
                  </a:cubicBezTo>
                  <a:cubicBezTo>
                    <a:pt x="4114" y="2474"/>
                    <a:pt x="4248" y="2555"/>
                    <a:pt x="4383" y="2555"/>
                  </a:cubicBezTo>
                  <a:cubicBezTo>
                    <a:pt x="4517" y="2555"/>
                    <a:pt x="4651" y="2420"/>
                    <a:pt x="4571" y="2286"/>
                  </a:cubicBezTo>
                  <a:cubicBezTo>
                    <a:pt x="4571" y="1049"/>
                    <a:pt x="3549" y="1"/>
                    <a:pt x="2286"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41"/>
            <p:cNvSpPr/>
            <p:nvPr/>
          </p:nvSpPr>
          <p:spPr>
            <a:xfrm flipH="1">
              <a:off x="6373913" y="2771859"/>
              <a:ext cx="188288" cy="65685"/>
            </a:xfrm>
            <a:custGeom>
              <a:avLst/>
              <a:gdLst/>
              <a:ahLst/>
              <a:cxnLst/>
              <a:rect l="l" t="t" r="r" b="b"/>
              <a:pathLst>
                <a:path w="6937" h="2420" extrusionOk="0">
                  <a:moveTo>
                    <a:pt x="3468" y="0"/>
                  </a:moveTo>
                  <a:cubicBezTo>
                    <a:pt x="1560" y="0"/>
                    <a:pt x="0" y="538"/>
                    <a:pt x="0" y="1210"/>
                  </a:cubicBezTo>
                  <a:cubicBezTo>
                    <a:pt x="0" y="1882"/>
                    <a:pt x="1560" y="2420"/>
                    <a:pt x="3468" y="2420"/>
                  </a:cubicBezTo>
                  <a:cubicBezTo>
                    <a:pt x="5377" y="2420"/>
                    <a:pt x="6937" y="1882"/>
                    <a:pt x="6937" y="1210"/>
                  </a:cubicBezTo>
                  <a:cubicBezTo>
                    <a:pt x="6937" y="538"/>
                    <a:pt x="5377" y="0"/>
                    <a:pt x="34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41"/>
            <p:cNvSpPr/>
            <p:nvPr/>
          </p:nvSpPr>
          <p:spPr>
            <a:xfrm flipH="1">
              <a:off x="6366612" y="2765290"/>
              <a:ext cx="202890" cy="78822"/>
            </a:xfrm>
            <a:custGeom>
              <a:avLst/>
              <a:gdLst/>
              <a:ahLst/>
              <a:cxnLst/>
              <a:rect l="l" t="t" r="r" b="b"/>
              <a:pathLst>
                <a:path w="7475" h="2904" extrusionOk="0">
                  <a:moveTo>
                    <a:pt x="3737" y="484"/>
                  </a:moveTo>
                  <a:cubicBezTo>
                    <a:pt x="5673" y="484"/>
                    <a:pt x="6964" y="1049"/>
                    <a:pt x="6964" y="1425"/>
                  </a:cubicBezTo>
                  <a:cubicBezTo>
                    <a:pt x="6964" y="1775"/>
                    <a:pt x="5700" y="2366"/>
                    <a:pt x="3737" y="2366"/>
                  </a:cubicBezTo>
                  <a:cubicBezTo>
                    <a:pt x="1748" y="2366"/>
                    <a:pt x="511" y="1775"/>
                    <a:pt x="511" y="1425"/>
                  </a:cubicBezTo>
                  <a:cubicBezTo>
                    <a:pt x="511" y="1049"/>
                    <a:pt x="1802" y="484"/>
                    <a:pt x="3737" y="484"/>
                  </a:cubicBezTo>
                  <a:close/>
                  <a:moveTo>
                    <a:pt x="3737" y="0"/>
                  </a:moveTo>
                  <a:cubicBezTo>
                    <a:pt x="1882" y="0"/>
                    <a:pt x="1" y="511"/>
                    <a:pt x="1" y="1452"/>
                  </a:cubicBezTo>
                  <a:cubicBezTo>
                    <a:pt x="1" y="2393"/>
                    <a:pt x="1882" y="2904"/>
                    <a:pt x="3737" y="2904"/>
                  </a:cubicBezTo>
                  <a:cubicBezTo>
                    <a:pt x="5592" y="2904"/>
                    <a:pt x="7447" y="2393"/>
                    <a:pt x="7474" y="1452"/>
                  </a:cubicBezTo>
                  <a:cubicBezTo>
                    <a:pt x="7474" y="511"/>
                    <a:pt x="5592" y="0"/>
                    <a:pt x="3737"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41"/>
            <p:cNvSpPr/>
            <p:nvPr/>
          </p:nvSpPr>
          <p:spPr>
            <a:xfrm flipH="1">
              <a:off x="6909516" y="2771859"/>
              <a:ext cx="187555" cy="65685"/>
            </a:xfrm>
            <a:custGeom>
              <a:avLst/>
              <a:gdLst/>
              <a:ahLst/>
              <a:cxnLst/>
              <a:rect l="l" t="t" r="r" b="b"/>
              <a:pathLst>
                <a:path w="6910" h="2420" extrusionOk="0">
                  <a:moveTo>
                    <a:pt x="3442" y="0"/>
                  </a:moveTo>
                  <a:cubicBezTo>
                    <a:pt x="1533" y="0"/>
                    <a:pt x="0" y="538"/>
                    <a:pt x="0" y="1210"/>
                  </a:cubicBezTo>
                  <a:cubicBezTo>
                    <a:pt x="0" y="1882"/>
                    <a:pt x="1533" y="2420"/>
                    <a:pt x="3442" y="2420"/>
                  </a:cubicBezTo>
                  <a:cubicBezTo>
                    <a:pt x="5377" y="2420"/>
                    <a:pt x="6910" y="1882"/>
                    <a:pt x="6910" y="1210"/>
                  </a:cubicBezTo>
                  <a:cubicBezTo>
                    <a:pt x="6910" y="538"/>
                    <a:pt x="5377" y="0"/>
                    <a:pt x="34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41"/>
            <p:cNvSpPr/>
            <p:nvPr/>
          </p:nvSpPr>
          <p:spPr>
            <a:xfrm flipH="1">
              <a:off x="6902215" y="2765290"/>
              <a:ext cx="202157" cy="78822"/>
            </a:xfrm>
            <a:custGeom>
              <a:avLst/>
              <a:gdLst/>
              <a:ahLst/>
              <a:cxnLst/>
              <a:rect l="l" t="t" r="r" b="b"/>
              <a:pathLst>
                <a:path w="7448" h="2904" extrusionOk="0">
                  <a:moveTo>
                    <a:pt x="3711" y="484"/>
                  </a:moveTo>
                  <a:cubicBezTo>
                    <a:pt x="5673" y="484"/>
                    <a:pt x="6937" y="1049"/>
                    <a:pt x="6937" y="1425"/>
                  </a:cubicBezTo>
                  <a:cubicBezTo>
                    <a:pt x="6937" y="1775"/>
                    <a:pt x="5673" y="2366"/>
                    <a:pt x="3711" y="2366"/>
                  </a:cubicBezTo>
                  <a:cubicBezTo>
                    <a:pt x="1748" y="2366"/>
                    <a:pt x="485" y="1775"/>
                    <a:pt x="485" y="1425"/>
                  </a:cubicBezTo>
                  <a:cubicBezTo>
                    <a:pt x="485" y="1049"/>
                    <a:pt x="1775" y="484"/>
                    <a:pt x="3711" y="484"/>
                  </a:cubicBezTo>
                  <a:close/>
                  <a:moveTo>
                    <a:pt x="3711" y="0"/>
                  </a:moveTo>
                  <a:cubicBezTo>
                    <a:pt x="1883" y="0"/>
                    <a:pt x="1" y="511"/>
                    <a:pt x="1" y="1452"/>
                  </a:cubicBezTo>
                  <a:cubicBezTo>
                    <a:pt x="1" y="2393"/>
                    <a:pt x="1883" y="2904"/>
                    <a:pt x="3711" y="2904"/>
                  </a:cubicBezTo>
                  <a:cubicBezTo>
                    <a:pt x="5566" y="2904"/>
                    <a:pt x="7421" y="2393"/>
                    <a:pt x="7447" y="1452"/>
                  </a:cubicBezTo>
                  <a:cubicBezTo>
                    <a:pt x="7447" y="511"/>
                    <a:pt x="5566" y="0"/>
                    <a:pt x="3711"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41"/>
            <p:cNvSpPr/>
            <p:nvPr/>
          </p:nvSpPr>
          <p:spPr>
            <a:xfrm flipH="1">
              <a:off x="6819756" y="2665352"/>
              <a:ext cx="248137" cy="56185"/>
            </a:xfrm>
            <a:custGeom>
              <a:avLst/>
              <a:gdLst/>
              <a:ahLst/>
              <a:cxnLst/>
              <a:rect l="l" t="t" r="r" b="b"/>
              <a:pathLst>
                <a:path w="9142" h="2070" extrusionOk="0">
                  <a:moveTo>
                    <a:pt x="4194" y="1"/>
                  </a:moveTo>
                  <a:cubicBezTo>
                    <a:pt x="2105" y="1"/>
                    <a:pt x="325" y="587"/>
                    <a:pt x="189" y="618"/>
                  </a:cubicBezTo>
                  <a:cubicBezTo>
                    <a:pt x="55" y="671"/>
                    <a:pt x="1" y="806"/>
                    <a:pt x="28" y="940"/>
                  </a:cubicBezTo>
                  <a:cubicBezTo>
                    <a:pt x="50" y="1052"/>
                    <a:pt x="147" y="1108"/>
                    <a:pt x="257" y="1108"/>
                  </a:cubicBezTo>
                  <a:cubicBezTo>
                    <a:pt x="279" y="1108"/>
                    <a:pt x="301" y="1106"/>
                    <a:pt x="323" y="1102"/>
                  </a:cubicBezTo>
                  <a:cubicBezTo>
                    <a:pt x="369" y="1102"/>
                    <a:pt x="2112" y="527"/>
                    <a:pt x="4146" y="527"/>
                  </a:cubicBezTo>
                  <a:cubicBezTo>
                    <a:pt x="5687" y="527"/>
                    <a:pt x="7394" y="857"/>
                    <a:pt x="8657" y="2016"/>
                  </a:cubicBezTo>
                  <a:cubicBezTo>
                    <a:pt x="8684" y="2042"/>
                    <a:pt x="8765" y="2069"/>
                    <a:pt x="8819" y="2069"/>
                  </a:cubicBezTo>
                  <a:cubicBezTo>
                    <a:pt x="8899" y="2069"/>
                    <a:pt x="8953" y="2069"/>
                    <a:pt x="9034" y="2016"/>
                  </a:cubicBezTo>
                  <a:cubicBezTo>
                    <a:pt x="9141" y="1908"/>
                    <a:pt x="9141" y="1747"/>
                    <a:pt x="9034" y="1639"/>
                  </a:cubicBezTo>
                  <a:cubicBezTo>
                    <a:pt x="7662" y="362"/>
                    <a:pt x="5833" y="1"/>
                    <a:pt x="4194"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41"/>
            <p:cNvSpPr/>
            <p:nvPr/>
          </p:nvSpPr>
          <p:spPr>
            <a:xfrm flipH="1">
              <a:off x="6391420" y="2665677"/>
              <a:ext cx="250308" cy="49291"/>
            </a:xfrm>
            <a:custGeom>
              <a:avLst/>
              <a:gdLst/>
              <a:ahLst/>
              <a:cxnLst/>
              <a:rect l="l" t="t" r="r" b="b"/>
              <a:pathLst>
                <a:path w="9222" h="1816" extrusionOk="0">
                  <a:moveTo>
                    <a:pt x="4467" y="0"/>
                  </a:moveTo>
                  <a:cubicBezTo>
                    <a:pt x="3000" y="0"/>
                    <a:pt x="1426" y="321"/>
                    <a:pt x="161" y="1358"/>
                  </a:cubicBezTo>
                  <a:cubicBezTo>
                    <a:pt x="54" y="1439"/>
                    <a:pt x="0" y="1627"/>
                    <a:pt x="108" y="1735"/>
                  </a:cubicBezTo>
                  <a:cubicBezTo>
                    <a:pt x="188" y="1788"/>
                    <a:pt x="242" y="1815"/>
                    <a:pt x="323" y="1815"/>
                  </a:cubicBezTo>
                  <a:cubicBezTo>
                    <a:pt x="350" y="1815"/>
                    <a:pt x="430" y="1788"/>
                    <a:pt x="457" y="1735"/>
                  </a:cubicBezTo>
                  <a:cubicBezTo>
                    <a:pt x="1605" y="790"/>
                    <a:pt x="3067" y="494"/>
                    <a:pt x="4446" y="494"/>
                  </a:cubicBezTo>
                  <a:cubicBezTo>
                    <a:pt x="6719" y="494"/>
                    <a:pt x="8768" y="1298"/>
                    <a:pt x="8818" y="1331"/>
                  </a:cubicBezTo>
                  <a:cubicBezTo>
                    <a:pt x="8853" y="1345"/>
                    <a:pt x="8887" y="1352"/>
                    <a:pt x="8921" y="1352"/>
                  </a:cubicBezTo>
                  <a:cubicBezTo>
                    <a:pt x="9017" y="1352"/>
                    <a:pt x="9101" y="1297"/>
                    <a:pt x="9141" y="1197"/>
                  </a:cubicBezTo>
                  <a:cubicBezTo>
                    <a:pt x="9221" y="1063"/>
                    <a:pt x="9141" y="928"/>
                    <a:pt x="9006" y="848"/>
                  </a:cubicBezTo>
                  <a:cubicBezTo>
                    <a:pt x="8874" y="815"/>
                    <a:pt x="6804" y="0"/>
                    <a:pt x="4467"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41"/>
            <p:cNvSpPr/>
            <p:nvPr/>
          </p:nvSpPr>
          <p:spPr>
            <a:xfrm flipH="1">
              <a:off x="6136769" y="2213891"/>
              <a:ext cx="278753" cy="249412"/>
            </a:xfrm>
            <a:custGeom>
              <a:avLst/>
              <a:gdLst/>
              <a:ahLst/>
              <a:cxnLst/>
              <a:rect l="l" t="t" r="r" b="b"/>
              <a:pathLst>
                <a:path w="10270" h="9189" extrusionOk="0">
                  <a:moveTo>
                    <a:pt x="3571" y="1"/>
                  </a:moveTo>
                  <a:cubicBezTo>
                    <a:pt x="3081" y="1"/>
                    <a:pt x="2591" y="82"/>
                    <a:pt x="2124" y="260"/>
                  </a:cubicBezTo>
                  <a:cubicBezTo>
                    <a:pt x="672" y="851"/>
                    <a:pt x="81" y="2169"/>
                    <a:pt x="54" y="3620"/>
                  </a:cubicBezTo>
                  <a:cubicBezTo>
                    <a:pt x="0" y="5341"/>
                    <a:pt x="834" y="7169"/>
                    <a:pt x="1990" y="8164"/>
                  </a:cubicBezTo>
                  <a:cubicBezTo>
                    <a:pt x="2802" y="8821"/>
                    <a:pt x="3849" y="9189"/>
                    <a:pt x="4885" y="9189"/>
                  </a:cubicBezTo>
                  <a:cubicBezTo>
                    <a:pt x="5460" y="9189"/>
                    <a:pt x="6032" y="9076"/>
                    <a:pt x="6560" y="8836"/>
                  </a:cubicBezTo>
                  <a:cubicBezTo>
                    <a:pt x="10270" y="7115"/>
                    <a:pt x="8630" y="1873"/>
                    <a:pt x="5592" y="448"/>
                  </a:cubicBezTo>
                  <a:cubicBezTo>
                    <a:pt x="4961" y="164"/>
                    <a:pt x="4266" y="1"/>
                    <a:pt x="357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41"/>
            <p:cNvSpPr/>
            <p:nvPr/>
          </p:nvSpPr>
          <p:spPr>
            <a:xfrm flipH="1">
              <a:off x="6172516" y="2205911"/>
              <a:ext cx="250308" cy="263879"/>
            </a:xfrm>
            <a:custGeom>
              <a:avLst/>
              <a:gdLst/>
              <a:ahLst/>
              <a:cxnLst/>
              <a:rect l="l" t="t" r="r" b="b"/>
              <a:pathLst>
                <a:path w="9222" h="9722" extrusionOk="0">
                  <a:moveTo>
                    <a:pt x="3857" y="519"/>
                  </a:moveTo>
                  <a:cubicBezTo>
                    <a:pt x="4492" y="519"/>
                    <a:pt x="5154" y="662"/>
                    <a:pt x="5807" y="957"/>
                  </a:cubicBezTo>
                  <a:cubicBezTo>
                    <a:pt x="7474" y="1764"/>
                    <a:pt x="8764" y="3807"/>
                    <a:pt x="8764" y="5769"/>
                  </a:cubicBezTo>
                  <a:cubicBezTo>
                    <a:pt x="8764" y="7167"/>
                    <a:pt x="8039" y="8270"/>
                    <a:pt x="6775" y="8888"/>
                  </a:cubicBezTo>
                  <a:cubicBezTo>
                    <a:pt x="6285" y="9123"/>
                    <a:pt x="5745" y="9237"/>
                    <a:pt x="5196" y="9237"/>
                  </a:cubicBezTo>
                  <a:cubicBezTo>
                    <a:pt x="4240" y="9237"/>
                    <a:pt x="3259" y="8892"/>
                    <a:pt x="2474" y="8243"/>
                  </a:cubicBezTo>
                  <a:cubicBezTo>
                    <a:pt x="1318" y="7329"/>
                    <a:pt x="565" y="5554"/>
                    <a:pt x="592" y="3914"/>
                  </a:cubicBezTo>
                  <a:lnTo>
                    <a:pt x="323" y="3914"/>
                  </a:lnTo>
                  <a:lnTo>
                    <a:pt x="619" y="3888"/>
                  </a:lnTo>
                  <a:cubicBezTo>
                    <a:pt x="619" y="3000"/>
                    <a:pt x="887" y="1414"/>
                    <a:pt x="2527" y="742"/>
                  </a:cubicBezTo>
                  <a:cubicBezTo>
                    <a:pt x="2947" y="595"/>
                    <a:pt x="3395" y="519"/>
                    <a:pt x="3857" y="519"/>
                  </a:cubicBezTo>
                  <a:close/>
                  <a:moveTo>
                    <a:pt x="3868" y="1"/>
                  </a:moveTo>
                  <a:cubicBezTo>
                    <a:pt x="3318" y="1"/>
                    <a:pt x="2781" y="96"/>
                    <a:pt x="2285" y="285"/>
                  </a:cubicBezTo>
                  <a:cubicBezTo>
                    <a:pt x="861" y="877"/>
                    <a:pt x="81" y="2167"/>
                    <a:pt x="54" y="3888"/>
                  </a:cubicBezTo>
                  <a:cubicBezTo>
                    <a:pt x="0" y="5662"/>
                    <a:pt x="861" y="7598"/>
                    <a:pt x="2097" y="8619"/>
                  </a:cubicBezTo>
                  <a:cubicBezTo>
                    <a:pt x="2958" y="9345"/>
                    <a:pt x="4087" y="9721"/>
                    <a:pt x="5162" y="9721"/>
                  </a:cubicBezTo>
                  <a:cubicBezTo>
                    <a:pt x="5807" y="9721"/>
                    <a:pt x="6399" y="9614"/>
                    <a:pt x="6936" y="9318"/>
                  </a:cubicBezTo>
                  <a:cubicBezTo>
                    <a:pt x="8388" y="8619"/>
                    <a:pt x="9195" y="7329"/>
                    <a:pt x="9195" y="5716"/>
                  </a:cubicBezTo>
                  <a:cubicBezTo>
                    <a:pt x="9221" y="3619"/>
                    <a:pt x="7797" y="1360"/>
                    <a:pt x="5969" y="473"/>
                  </a:cubicBezTo>
                  <a:cubicBezTo>
                    <a:pt x="5290" y="157"/>
                    <a:pt x="4569" y="1"/>
                    <a:pt x="3868"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41"/>
            <p:cNvSpPr/>
            <p:nvPr/>
          </p:nvSpPr>
          <p:spPr>
            <a:xfrm flipH="1">
              <a:off x="6826813" y="2940360"/>
              <a:ext cx="228676" cy="188206"/>
            </a:xfrm>
            <a:custGeom>
              <a:avLst/>
              <a:gdLst/>
              <a:ahLst/>
              <a:cxnLst/>
              <a:rect l="l" t="t" r="r" b="b"/>
              <a:pathLst>
                <a:path w="8425" h="6934" extrusionOk="0">
                  <a:moveTo>
                    <a:pt x="3336" y="1"/>
                  </a:moveTo>
                  <a:cubicBezTo>
                    <a:pt x="2489" y="1"/>
                    <a:pt x="1609" y="246"/>
                    <a:pt x="996" y="782"/>
                  </a:cubicBezTo>
                  <a:cubicBezTo>
                    <a:pt x="243" y="1454"/>
                    <a:pt x="1" y="2422"/>
                    <a:pt x="108" y="3309"/>
                  </a:cubicBezTo>
                  <a:cubicBezTo>
                    <a:pt x="108" y="3363"/>
                    <a:pt x="135" y="3417"/>
                    <a:pt x="135" y="3497"/>
                  </a:cubicBezTo>
                  <a:cubicBezTo>
                    <a:pt x="404" y="5057"/>
                    <a:pt x="1641" y="6428"/>
                    <a:pt x="3442" y="6831"/>
                  </a:cubicBezTo>
                  <a:cubicBezTo>
                    <a:pt x="3742" y="6901"/>
                    <a:pt x="4054" y="6934"/>
                    <a:pt x="4367" y="6934"/>
                  </a:cubicBezTo>
                  <a:cubicBezTo>
                    <a:pt x="6354" y="6934"/>
                    <a:pt x="8424" y="5601"/>
                    <a:pt x="8308" y="3766"/>
                  </a:cubicBezTo>
                  <a:cubicBezTo>
                    <a:pt x="8174" y="1777"/>
                    <a:pt x="5727" y="56"/>
                    <a:pt x="3469" y="3"/>
                  </a:cubicBezTo>
                  <a:cubicBezTo>
                    <a:pt x="3425" y="1"/>
                    <a:pt x="3380" y="1"/>
                    <a:pt x="33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41"/>
            <p:cNvSpPr/>
            <p:nvPr/>
          </p:nvSpPr>
          <p:spPr>
            <a:xfrm flipH="1">
              <a:off x="6822687" y="2935121"/>
              <a:ext cx="240808" cy="200882"/>
            </a:xfrm>
            <a:custGeom>
              <a:avLst/>
              <a:gdLst/>
              <a:ahLst/>
              <a:cxnLst/>
              <a:rect l="l" t="t" r="r" b="b"/>
              <a:pathLst>
                <a:path w="8872" h="7401" extrusionOk="0">
                  <a:moveTo>
                    <a:pt x="3592" y="489"/>
                  </a:moveTo>
                  <a:cubicBezTo>
                    <a:pt x="3631" y="489"/>
                    <a:pt x="3671" y="490"/>
                    <a:pt x="3710" y="491"/>
                  </a:cubicBezTo>
                  <a:cubicBezTo>
                    <a:pt x="5780" y="572"/>
                    <a:pt x="8227" y="2158"/>
                    <a:pt x="8334" y="4040"/>
                  </a:cubicBezTo>
                  <a:cubicBezTo>
                    <a:pt x="8361" y="4900"/>
                    <a:pt x="7850" y="5545"/>
                    <a:pt x="7420" y="5922"/>
                  </a:cubicBezTo>
                  <a:cubicBezTo>
                    <a:pt x="6696" y="6563"/>
                    <a:pt x="5655" y="6902"/>
                    <a:pt x="4650" y="6902"/>
                  </a:cubicBezTo>
                  <a:cubicBezTo>
                    <a:pt x="4348" y="6902"/>
                    <a:pt x="4049" y="6871"/>
                    <a:pt x="3764" y="6809"/>
                  </a:cubicBezTo>
                  <a:cubicBezTo>
                    <a:pt x="2178" y="6486"/>
                    <a:pt x="941" y="5196"/>
                    <a:pt x="672" y="3690"/>
                  </a:cubicBezTo>
                  <a:cubicBezTo>
                    <a:pt x="645" y="3610"/>
                    <a:pt x="645" y="3556"/>
                    <a:pt x="645" y="3502"/>
                  </a:cubicBezTo>
                  <a:cubicBezTo>
                    <a:pt x="538" y="2561"/>
                    <a:pt x="834" y="1701"/>
                    <a:pt x="1425" y="1217"/>
                  </a:cubicBezTo>
                  <a:cubicBezTo>
                    <a:pt x="1989" y="755"/>
                    <a:pt x="2774" y="489"/>
                    <a:pt x="3592" y="489"/>
                  </a:cubicBezTo>
                  <a:close/>
                  <a:moveTo>
                    <a:pt x="3483" y="1"/>
                  </a:moveTo>
                  <a:cubicBezTo>
                    <a:pt x="2556" y="1"/>
                    <a:pt x="1694" y="272"/>
                    <a:pt x="1102" y="814"/>
                  </a:cubicBezTo>
                  <a:cubicBezTo>
                    <a:pt x="350" y="1486"/>
                    <a:pt x="0" y="2454"/>
                    <a:pt x="135" y="3556"/>
                  </a:cubicBezTo>
                  <a:cubicBezTo>
                    <a:pt x="135" y="3637"/>
                    <a:pt x="161" y="3690"/>
                    <a:pt x="161" y="3771"/>
                  </a:cubicBezTo>
                  <a:cubicBezTo>
                    <a:pt x="457" y="5465"/>
                    <a:pt x="1855" y="6890"/>
                    <a:pt x="3629" y="7293"/>
                  </a:cubicBezTo>
                  <a:cubicBezTo>
                    <a:pt x="3952" y="7347"/>
                    <a:pt x="4275" y="7400"/>
                    <a:pt x="4597" y="7400"/>
                  </a:cubicBezTo>
                  <a:cubicBezTo>
                    <a:pt x="5753" y="7400"/>
                    <a:pt x="6909" y="6970"/>
                    <a:pt x="7716" y="6271"/>
                  </a:cubicBezTo>
                  <a:cubicBezTo>
                    <a:pt x="8469" y="5680"/>
                    <a:pt x="8872" y="4846"/>
                    <a:pt x="8791" y="3986"/>
                  </a:cubicBezTo>
                  <a:cubicBezTo>
                    <a:pt x="8657" y="1809"/>
                    <a:pt x="6022" y="61"/>
                    <a:pt x="3737" y="7"/>
                  </a:cubicBezTo>
                  <a:cubicBezTo>
                    <a:pt x="3652" y="3"/>
                    <a:pt x="3567" y="1"/>
                    <a:pt x="3483"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41"/>
            <p:cNvSpPr/>
            <p:nvPr/>
          </p:nvSpPr>
          <p:spPr>
            <a:xfrm flipH="1">
              <a:off x="5880626" y="2612777"/>
              <a:ext cx="782274" cy="1086541"/>
            </a:xfrm>
            <a:custGeom>
              <a:avLst/>
              <a:gdLst/>
              <a:ahLst/>
              <a:cxnLst/>
              <a:rect l="l" t="t" r="r" b="b"/>
              <a:pathLst>
                <a:path w="28821" h="40031" extrusionOk="0">
                  <a:moveTo>
                    <a:pt x="25218" y="1"/>
                  </a:moveTo>
                  <a:cubicBezTo>
                    <a:pt x="24653" y="1"/>
                    <a:pt x="24089" y="54"/>
                    <a:pt x="23551" y="108"/>
                  </a:cubicBezTo>
                  <a:cubicBezTo>
                    <a:pt x="21373" y="404"/>
                    <a:pt x="19249" y="1291"/>
                    <a:pt x="17529" y="2662"/>
                  </a:cubicBezTo>
                  <a:cubicBezTo>
                    <a:pt x="14276" y="5324"/>
                    <a:pt x="12555" y="9760"/>
                    <a:pt x="13227" y="13927"/>
                  </a:cubicBezTo>
                  <a:cubicBezTo>
                    <a:pt x="13523" y="15835"/>
                    <a:pt x="14303" y="17717"/>
                    <a:pt x="14276" y="19680"/>
                  </a:cubicBezTo>
                  <a:cubicBezTo>
                    <a:pt x="14249" y="21777"/>
                    <a:pt x="13174" y="23874"/>
                    <a:pt x="11453" y="25110"/>
                  </a:cubicBezTo>
                  <a:cubicBezTo>
                    <a:pt x="9625" y="26454"/>
                    <a:pt x="7286" y="26831"/>
                    <a:pt x="5297" y="27879"/>
                  </a:cubicBezTo>
                  <a:cubicBezTo>
                    <a:pt x="4598" y="28229"/>
                    <a:pt x="3952" y="28713"/>
                    <a:pt x="3388" y="29250"/>
                  </a:cubicBezTo>
                  <a:cubicBezTo>
                    <a:pt x="1694" y="30783"/>
                    <a:pt x="592" y="32880"/>
                    <a:pt x="189" y="35138"/>
                  </a:cubicBezTo>
                  <a:cubicBezTo>
                    <a:pt x="0" y="36267"/>
                    <a:pt x="135" y="37316"/>
                    <a:pt x="162" y="38445"/>
                  </a:cubicBezTo>
                  <a:cubicBezTo>
                    <a:pt x="162" y="38982"/>
                    <a:pt x="269" y="39520"/>
                    <a:pt x="404" y="40031"/>
                  </a:cubicBezTo>
                  <a:cubicBezTo>
                    <a:pt x="13200" y="38633"/>
                    <a:pt x="24357" y="29385"/>
                    <a:pt x="27503" y="16131"/>
                  </a:cubicBezTo>
                  <a:cubicBezTo>
                    <a:pt x="28820" y="10700"/>
                    <a:pt x="28632" y="5216"/>
                    <a:pt x="27153" y="162"/>
                  </a:cubicBezTo>
                  <a:cubicBezTo>
                    <a:pt x="27046" y="162"/>
                    <a:pt x="26938" y="135"/>
                    <a:pt x="26831" y="135"/>
                  </a:cubicBezTo>
                  <a:cubicBezTo>
                    <a:pt x="26293" y="54"/>
                    <a:pt x="25755" y="1"/>
                    <a:pt x="2521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41"/>
            <p:cNvSpPr/>
            <p:nvPr/>
          </p:nvSpPr>
          <p:spPr>
            <a:xfrm flipH="1">
              <a:off x="5877721" y="2606073"/>
              <a:ext cx="791014" cy="1099814"/>
            </a:xfrm>
            <a:custGeom>
              <a:avLst/>
              <a:gdLst/>
              <a:ahLst/>
              <a:cxnLst/>
              <a:rect l="l" t="t" r="r" b="b"/>
              <a:pathLst>
                <a:path w="29143" h="40520" extrusionOk="0">
                  <a:moveTo>
                    <a:pt x="25433" y="490"/>
                  </a:moveTo>
                  <a:cubicBezTo>
                    <a:pt x="25970" y="490"/>
                    <a:pt x="26508" y="516"/>
                    <a:pt x="27019" y="570"/>
                  </a:cubicBezTo>
                  <a:cubicBezTo>
                    <a:pt x="27099" y="597"/>
                    <a:pt x="27126" y="597"/>
                    <a:pt x="27153" y="597"/>
                  </a:cubicBezTo>
                  <a:cubicBezTo>
                    <a:pt x="28605" y="5705"/>
                    <a:pt x="28686" y="11109"/>
                    <a:pt x="27449" y="16297"/>
                  </a:cubicBezTo>
                  <a:cubicBezTo>
                    <a:pt x="24438" y="28960"/>
                    <a:pt x="13711" y="38423"/>
                    <a:pt x="780" y="39955"/>
                  </a:cubicBezTo>
                  <a:cubicBezTo>
                    <a:pt x="672" y="39498"/>
                    <a:pt x="592" y="39068"/>
                    <a:pt x="592" y="38638"/>
                  </a:cubicBezTo>
                  <a:cubicBezTo>
                    <a:pt x="592" y="38369"/>
                    <a:pt x="565" y="38073"/>
                    <a:pt x="565" y="37805"/>
                  </a:cubicBezTo>
                  <a:cubicBezTo>
                    <a:pt x="538" y="36998"/>
                    <a:pt x="511" y="36218"/>
                    <a:pt x="646" y="35385"/>
                  </a:cubicBezTo>
                  <a:cubicBezTo>
                    <a:pt x="995" y="33180"/>
                    <a:pt x="2124" y="31137"/>
                    <a:pt x="3737" y="29659"/>
                  </a:cubicBezTo>
                  <a:cubicBezTo>
                    <a:pt x="4302" y="29121"/>
                    <a:pt x="4947" y="28691"/>
                    <a:pt x="5619" y="28314"/>
                  </a:cubicBezTo>
                  <a:cubicBezTo>
                    <a:pt x="6426" y="27884"/>
                    <a:pt x="7313" y="27535"/>
                    <a:pt x="8173" y="27239"/>
                  </a:cubicBezTo>
                  <a:cubicBezTo>
                    <a:pt x="9410" y="26809"/>
                    <a:pt x="10673" y="26325"/>
                    <a:pt x="11802" y="25519"/>
                  </a:cubicBezTo>
                  <a:cubicBezTo>
                    <a:pt x="13550" y="24201"/>
                    <a:pt x="14679" y="22077"/>
                    <a:pt x="14706" y="19873"/>
                  </a:cubicBezTo>
                  <a:cubicBezTo>
                    <a:pt x="14760" y="18636"/>
                    <a:pt x="14437" y="17400"/>
                    <a:pt x="14141" y="16190"/>
                  </a:cubicBezTo>
                  <a:cubicBezTo>
                    <a:pt x="13953" y="15518"/>
                    <a:pt x="13792" y="14819"/>
                    <a:pt x="13684" y="14093"/>
                  </a:cubicBezTo>
                  <a:cubicBezTo>
                    <a:pt x="13039" y="10007"/>
                    <a:pt x="14679" y="5705"/>
                    <a:pt x="17905" y="3070"/>
                  </a:cubicBezTo>
                  <a:cubicBezTo>
                    <a:pt x="19572" y="1780"/>
                    <a:pt x="21615" y="893"/>
                    <a:pt x="23793" y="597"/>
                  </a:cubicBezTo>
                  <a:cubicBezTo>
                    <a:pt x="24330" y="516"/>
                    <a:pt x="24895" y="490"/>
                    <a:pt x="25433" y="490"/>
                  </a:cubicBezTo>
                  <a:close/>
                  <a:moveTo>
                    <a:pt x="25174" y="0"/>
                  </a:moveTo>
                  <a:cubicBezTo>
                    <a:pt x="24686" y="0"/>
                    <a:pt x="24196" y="67"/>
                    <a:pt x="23685" y="113"/>
                  </a:cubicBezTo>
                  <a:cubicBezTo>
                    <a:pt x="21400" y="463"/>
                    <a:pt x="19303" y="1323"/>
                    <a:pt x="17583" y="2748"/>
                  </a:cubicBezTo>
                  <a:cubicBezTo>
                    <a:pt x="14222" y="5463"/>
                    <a:pt x="12501" y="9980"/>
                    <a:pt x="13174" y="14227"/>
                  </a:cubicBezTo>
                  <a:cubicBezTo>
                    <a:pt x="13308" y="14953"/>
                    <a:pt x="13469" y="15652"/>
                    <a:pt x="13657" y="16351"/>
                  </a:cubicBezTo>
                  <a:cubicBezTo>
                    <a:pt x="13953" y="17507"/>
                    <a:pt x="14249" y="18717"/>
                    <a:pt x="14222" y="19927"/>
                  </a:cubicBezTo>
                  <a:cubicBezTo>
                    <a:pt x="14168" y="21943"/>
                    <a:pt x="13147" y="23959"/>
                    <a:pt x="11480" y="25169"/>
                  </a:cubicBezTo>
                  <a:cubicBezTo>
                    <a:pt x="10458" y="25895"/>
                    <a:pt x="9275" y="26325"/>
                    <a:pt x="7985" y="26809"/>
                  </a:cubicBezTo>
                  <a:cubicBezTo>
                    <a:pt x="7125" y="27105"/>
                    <a:pt x="6211" y="27454"/>
                    <a:pt x="5377" y="27884"/>
                  </a:cubicBezTo>
                  <a:cubicBezTo>
                    <a:pt x="4678" y="28234"/>
                    <a:pt x="4006" y="28718"/>
                    <a:pt x="3388" y="29282"/>
                  </a:cubicBezTo>
                  <a:cubicBezTo>
                    <a:pt x="1694" y="30868"/>
                    <a:pt x="538" y="32992"/>
                    <a:pt x="135" y="35304"/>
                  </a:cubicBezTo>
                  <a:cubicBezTo>
                    <a:pt x="0" y="36218"/>
                    <a:pt x="27" y="37052"/>
                    <a:pt x="81" y="37858"/>
                  </a:cubicBezTo>
                  <a:cubicBezTo>
                    <a:pt x="81" y="38127"/>
                    <a:pt x="108" y="38423"/>
                    <a:pt x="108" y="38692"/>
                  </a:cubicBezTo>
                  <a:cubicBezTo>
                    <a:pt x="108" y="39229"/>
                    <a:pt x="215" y="39767"/>
                    <a:pt x="350" y="40305"/>
                  </a:cubicBezTo>
                  <a:cubicBezTo>
                    <a:pt x="377" y="40439"/>
                    <a:pt x="484" y="40520"/>
                    <a:pt x="565" y="40520"/>
                  </a:cubicBezTo>
                  <a:cubicBezTo>
                    <a:pt x="13846" y="39068"/>
                    <a:pt x="24841" y="29390"/>
                    <a:pt x="27906" y="16459"/>
                  </a:cubicBezTo>
                  <a:cubicBezTo>
                    <a:pt x="29143" y="11136"/>
                    <a:pt x="29035" y="5571"/>
                    <a:pt x="27530" y="355"/>
                  </a:cubicBezTo>
                  <a:cubicBezTo>
                    <a:pt x="27503" y="275"/>
                    <a:pt x="27422" y="194"/>
                    <a:pt x="27315" y="194"/>
                  </a:cubicBezTo>
                  <a:lnTo>
                    <a:pt x="27234" y="140"/>
                  </a:lnTo>
                  <a:cubicBezTo>
                    <a:pt x="27180" y="140"/>
                    <a:pt x="27126" y="113"/>
                    <a:pt x="27046" y="113"/>
                  </a:cubicBezTo>
                  <a:cubicBezTo>
                    <a:pt x="26508" y="59"/>
                    <a:pt x="25943" y="6"/>
                    <a:pt x="25406" y="6"/>
                  </a:cubicBezTo>
                  <a:cubicBezTo>
                    <a:pt x="25329" y="2"/>
                    <a:pt x="25251" y="0"/>
                    <a:pt x="25174"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41"/>
            <p:cNvSpPr/>
            <p:nvPr/>
          </p:nvSpPr>
          <p:spPr>
            <a:xfrm flipH="1">
              <a:off x="6485550" y="2000225"/>
              <a:ext cx="712219" cy="339444"/>
            </a:xfrm>
            <a:custGeom>
              <a:avLst/>
              <a:gdLst/>
              <a:ahLst/>
              <a:cxnLst/>
              <a:rect l="l" t="t" r="r" b="b"/>
              <a:pathLst>
                <a:path w="26240" h="12506" extrusionOk="0">
                  <a:moveTo>
                    <a:pt x="16601" y="0"/>
                  </a:moveTo>
                  <a:cubicBezTo>
                    <a:pt x="10630" y="0"/>
                    <a:pt x="4894" y="1713"/>
                    <a:pt x="0" y="4771"/>
                  </a:cubicBezTo>
                  <a:cubicBezTo>
                    <a:pt x="108" y="4960"/>
                    <a:pt x="189" y="5175"/>
                    <a:pt x="269" y="5390"/>
                  </a:cubicBezTo>
                  <a:cubicBezTo>
                    <a:pt x="1076" y="7460"/>
                    <a:pt x="1425" y="9933"/>
                    <a:pt x="3173" y="11358"/>
                  </a:cubicBezTo>
                  <a:cubicBezTo>
                    <a:pt x="4259" y="12259"/>
                    <a:pt x="5723" y="12505"/>
                    <a:pt x="7171" y="12505"/>
                  </a:cubicBezTo>
                  <a:cubicBezTo>
                    <a:pt x="7407" y="12505"/>
                    <a:pt x="7643" y="12498"/>
                    <a:pt x="7877" y="12487"/>
                  </a:cubicBezTo>
                  <a:cubicBezTo>
                    <a:pt x="9948" y="12406"/>
                    <a:pt x="12313" y="11681"/>
                    <a:pt x="13147" y="9772"/>
                  </a:cubicBezTo>
                  <a:cubicBezTo>
                    <a:pt x="13711" y="8455"/>
                    <a:pt x="13442" y="6922"/>
                    <a:pt x="13980" y="5605"/>
                  </a:cubicBezTo>
                  <a:cubicBezTo>
                    <a:pt x="14034" y="5417"/>
                    <a:pt x="14195" y="5202"/>
                    <a:pt x="14357" y="5067"/>
                  </a:cubicBezTo>
                  <a:cubicBezTo>
                    <a:pt x="14545" y="4906"/>
                    <a:pt x="14787" y="4825"/>
                    <a:pt x="15029" y="4798"/>
                  </a:cubicBezTo>
                  <a:cubicBezTo>
                    <a:pt x="15231" y="4765"/>
                    <a:pt x="15434" y="4749"/>
                    <a:pt x="15635" y="4749"/>
                  </a:cubicBezTo>
                  <a:cubicBezTo>
                    <a:pt x="17039" y="4749"/>
                    <a:pt x="18414" y="5501"/>
                    <a:pt x="19706" y="6089"/>
                  </a:cubicBezTo>
                  <a:cubicBezTo>
                    <a:pt x="20622" y="6513"/>
                    <a:pt x="21687" y="6883"/>
                    <a:pt x="22707" y="6883"/>
                  </a:cubicBezTo>
                  <a:cubicBezTo>
                    <a:pt x="23304" y="6883"/>
                    <a:pt x="23885" y="6756"/>
                    <a:pt x="24411" y="6438"/>
                  </a:cubicBezTo>
                  <a:cubicBezTo>
                    <a:pt x="26051" y="5470"/>
                    <a:pt x="26239" y="3132"/>
                    <a:pt x="25567" y="1303"/>
                  </a:cubicBezTo>
                  <a:cubicBezTo>
                    <a:pt x="25029" y="1142"/>
                    <a:pt x="24492" y="1008"/>
                    <a:pt x="23954" y="873"/>
                  </a:cubicBezTo>
                  <a:cubicBezTo>
                    <a:pt x="21492" y="283"/>
                    <a:pt x="19027" y="0"/>
                    <a:pt x="1660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41"/>
            <p:cNvSpPr/>
            <p:nvPr/>
          </p:nvSpPr>
          <p:spPr>
            <a:xfrm flipH="1">
              <a:off x="6478249" y="1991919"/>
              <a:ext cx="727555" cy="354535"/>
            </a:xfrm>
            <a:custGeom>
              <a:avLst/>
              <a:gdLst/>
              <a:ahLst/>
              <a:cxnLst/>
              <a:rect l="l" t="t" r="r" b="b"/>
              <a:pathLst>
                <a:path w="26805" h="13062" extrusionOk="0">
                  <a:moveTo>
                    <a:pt x="16899" y="530"/>
                  </a:moveTo>
                  <a:cubicBezTo>
                    <a:pt x="19329" y="530"/>
                    <a:pt x="21776" y="815"/>
                    <a:pt x="24196" y="1394"/>
                  </a:cubicBezTo>
                  <a:cubicBezTo>
                    <a:pt x="24653" y="1529"/>
                    <a:pt x="25164" y="1663"/>
                    <a:pt x="25675" y="1798"/>
                  </a:cubicBezTo>
                  <a:cubicBezTo>
                    <a:pt x="26240" y="3518"/>
                    <a:pt x="26078" y="5642"/>
                    <a:pt x="24573" y="6556"/>
                  </a:cubicBezTo>
                  <a:cubicBezTo>
                    <a:pt x="24128" y="6812"/>
                    <a:pt x="23618" y="6939"/>
                    <a:pt x="23035" y="6939"/>
                  </a:cubicBezTo>
                  <a:cubicBezTo>
                    <a:pt x="22209" y="6939"/>
                    <a:pt x="21234" y="6684"/>
                    <a:pt x="20083" y="6180"/>
                  </a:cubicBezTo>
                  <a:cubicBezTo>
                    <a:pt x="19949" y="6072"/>
                    <a:pt x="19787" y="6018"/>
                    <a:pt x="19626" y="5938"/>
                  </a:cubicBezTo>
                  <a:cubicBezTo>
                    <a:pt x="18434" y="5400"/>
                    <a:pt x="17180" y="4821"/>
                    <a:pt x="15883" y="4821"/>
                  </a:cubicBezTo>
                  <a:cubicBezTo>
                    <a:pt x="15689" y="4821"/>
                    <a:pt x="15494" y="4834"/>
                    <a:pt x="15298" y="4862"/>
                  </a:cubicBezTo>
                  <a:cubicBezTo>
                    <a:pt x="15083" y="4889"/>
                    <a:pt x="14760" y="4970"/>
                    <a:pt x="14518" y="5185"/>
                  </a:cubicBezTo>
                  <a:cubicBezTo>
                    <a:pt x="14276" y="5346"/>
                    <a:pt x="14142" y="5615"/>
                    <a:pt x="14088" y="5803"/>
                  </a:cubicBezTo>
                  <a:cubicBezTo>
                    <a:pt x="13819" y="6529"/>
                    <a:pt x="13738" y="7228"/>
                    <a:pt x="13685" y="7927"/>
                  </a:cubicBezTo>
                  <a:cubicBezTo>
                    <a:pt x="13577" y="8680"/>
                    <a:pt x="13497" y="9352"/>
                    <a:pt x="13228" y="9970"/>
                  </a:cubicBezTo>
                  <a:cubicBezTo>
                    <a:pt x="12260" y="12094"/>
                    <a:pt x="9383" y="12471"/>
                    <a:pt x="8173" y="12524"/>
                  </a:cubicBezTo>
                  <a:cubicBezTo>
                    <a:pt x="7925" y="12538"/>
                    <a:pt x="7685" y="12544"/>
                    <a:pt x="7453" y="12544"/>
                  </a:cubicBezTo>
                  <a:cubicBezTo>
                    <a:pt x="5800" y="12544"/>
                    <a:pt x="4549" y="12203"/>
                    <a:pt x="3630" y="11449"/>
                  </a:cubicBezTo>
                  <a:cubicBezTo>
                    <a:pt x="2393" y="10481"/>
                    <a:pt x="1883" y="8895"/>
                    <a:pt x="1372" y="7282"/>
                  </a:cubicBezTo>
                  <a:cubicBezTo>
                    <a:pt x="1211" y="6717"/>
                    <a:pt x="995" y="6099"/>
                    <a:pt x="807" y="5561"/>
                  </a:cubicBezTo>
                  <a:cubicBezTo>
                    <a:pt x="780" y="5427"/>
                    <a:pt x="700" y="5266"/>
                    <a:pt x="646" y="5131"/>
                  </a:cubicBezTo>
                  <a:cubicBezTo>
                    <a:pt x="5602" y="2098"/>
                    <a:pt x="11204" y="530"/>
                    <a:pt x="16899" y="530"/>
                  </a:cubicBezTo>
                  <a:close/>
                  <a:moveTo>
                    <a:pt x="16869" y="0"/>
                  </a:moveTo>
                  <a:cubicBezTo>
                    <a:pt x="11016" y="0"/>
                    <a:pt x="5264" y="1634"/>
                    <a:pt x="162" y="4809"/>
                  </a:cubicBezTo>
                  <a:cubicBezTo>
                    <a:pt x="55" y="4862"/>
                    <a:pt x="1" y="5024"/>
                    <a:pt x="55" y="5131"/>
                  </a:cubicBezTo>
                  <a:cubicBezTo>
                    <a:pt x="162" y="5346"/>
                    <a:pt x="270" y="5534"/>
                    <a:pt x="323" y="5750"/>
                  </a:cubicBezTo>
                  <a:cubicBezTo>
                    <a:pt x="538" y="6287"/>
                    <a:pt x="727" y="6852"/>
                    <a:pt x="915" y="7416"/>
                  </a:cubicBezTo>
                  <a:cubicBezTo>
                    <a:pt x="1452" y="9083"/>
                    <a:pt x="1936" y="10750"/>
                    <a:pt x="3334" y="11852"/>
                  </a:cubicBezTo>
                  <a:cubicBezTo>
                    <a:pt x="4329" y="12659"/>
                    <a:pt x="5700" y="13062"/>
                    <a:pt x="7501" y="13062"/>
                  </a:cubicBezTo>
                  <a:cubicBezTo>
                    <a:pt x="7716" y="13062"/>
                    <a:pt x="7958" y="13062"/>
                    <a:pt x="8227" y="12981"/>
                  </a:cubicBezTo>
                  <a:cubicBezTo>
                    <a:pt x="9545" y="12901"/>
                    <a:pt x="12663" y="12497"/>
                    <a:pt x="13738" y="10105"/>
                  </a:cubicBezTo>
                  <a:cubicBezTo>
                    <a:pt x="14061" y="9406"/>
                    <a:pt x="14142" y="8626"/>
                    <a:pt x="14196" y="7900"/>
                  </a:cubicBezTo>
                  <a:cubicBezTo>
                    <a:pt x="14276" y="7228"/>
                    <a:pt x="14330" y="6556"/>
                    <a:pt x="14572" y="5938"/>
                  </a:cubicBezTo>
                  <a:cubicBezTo>
                    <a:pt x="14653" y="5750"/>
                    <a:pt x="14733" y="5615"/>
                    <a:pt x="14841" y="5508"/>
                  </a:cubicBezTo>
                  <a:cubicBezTo>
                    <a:pt x="14948" y="5400"/>
                    <a:pt x="15110" y="5346"/>
                    <a:pt x="15378" y="5319"/>
                  </a:cubicBezTo>
                  <a:cubicBezTo>
                    <a:pt x="15559" y="5290"/>
                    <a:pt x="15741" y="5277"/>
                    <a:pt x="15924" y="5277"/>
                  </a:cubicBezTo>
                  <a:cubicBezTo>
                    <a:pt x="17097" y="5277"/>
                    <a:pt x="18294" y="5829"/>
                    <a:pt x="19411" y="6341"/>
                  </a:cubicBezTo>
                  <a:cubicBezTo>
                    <a:pt x="19545" y="6449"/>
                    <a:pt x="19707" y="6529"/>
                    <a:pt x="19895" y="6583"/>
                  </a:cubicBezTo>
                  <a:cubicBezTo>
                    <a:pt x="21111" y="7122"/>
                    <a:pt x="22150" y="7396"/>
                    <a:pt x="23044" y="7396"/>
                  </a:cubicBezTo>
                  <a:cubicBezTo>
                    <a:pt x="23711" y="7396"/>
                    <a:pt x="24297" y="7243"/>
                    <a:pt x="24815" y="6932"/>
                  </a:cubicBezTo>
                  <a:cubicBezTo>
                    <a:pt x="26616" y="5884"/>
                    <a:pt x="26804" y="3384"/>
                    <a:pt x="26105" y="1475"/>
                  </a:cubicBezTo>
                  <a:cubicBezTo>
                    <a:pt x="26078" y="1367"/>
                    <a:pt x="25998" y="1341"/>
                    <a:pt x="25944" y="1314"/>
                  </a:cubicBezTo>
                  <a:cubicBezTo>
                    <a:pt x="25406" y="1152"/>
                    <a:pt x="24842" y="1018"/>
                    <a:pt x="24304" y="884"/>
                  </a:cubicBezTo>
                  <a:cubicBezTo>
                    <a:pt x="21835" y="292"/>
                    <a:pt x="19343" y="0"/>
                    <a:pt x="16869"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41"/>
            <p:cNvSpPr/>
            <p:nvPr/>
          </p:nvSpPr>
          <p:spPr>
            <a:xfrm flipH="1">
              <a:off x="6841660" y="2346427"/>
              <a:ext cx="842829" cy="1323713"/>
            </a:xfrm>
            <a:custGeom>
              <a:avLst/>
              <a:gdLst/>
              <a:ahLst/>
              <a:cxnLst/>
              <a:rect l="l" t="t" r="r" b="b"/>
              <a:pathLst>
                <a:path w="31052" h="48769" extrusionOk="0">
                  <a:moveTo>
                    <a:pt x="9168" y="1"/>
                  </a:moveTo>
                  <a:cubicBezTo>
                    <a:pt x="6749" y="3281"/>
                    <a:pt x="4921" y="7098"/>
                    <a:pt x="3926" y="11292"/>
                  </a:cubicBezTo>
                  <a:cubicBezTo>
                    <a:pt x="1" y="27665"/>
                    <a:pt x="9706" y="44091"/>
                    <a:pt x="25729" y="48768"/>
                  </a:cubicBezTo>
                  <a:cubicBezTo>
                    <a:pt x="26885" y="48069"/>
                    <a:pt x="27826" y="47236"/>
                    <a:pt x="28632" y="46241"/>
                  </a:cubicBezTo>
                  <a:cubicBezTo>
                    <a:pt x="30165" y="44333"/>
                    <a:pt x="31052" y="41779"/>
                    <a:pt x="30675" y="39252"/>
                  </a:cubicBezTo>
                  <a:cubicBezTo>
                    <a:pt x="30111" y="35353"/>
                    <a:pt x="26643" y="32315"/>
                    <a:pt x="22933" y="31186"/>
                  </a:cubicBezTo>
                  <a:cubicBezTo>
                    <a:pt x="21293" y="30676"/>
                    <a:pt x="19626" y="30514"/>
                    <a:pt x="17959" y="30003"/>
                  </a:cubicBezTo>
                  <a:cubicBezTo>
                    <a:pt x="16319" y="29520"/>
                    <a:pt x="14706" y="28606"/>
                    <a:pt x="13792" y="27100"/>
                  </a:cubicBezTo>
                  <a:cubicBezTo>
                    <a:pt x="12905" y="25595"/>
                    <a:pt x="12986" y="23363"/>
                    <a:pt x="14330" y="22395"/>
                  </a:cubicBezTo>
                  <a:cubicBezTo>
                    <a:pt x="15352" y="21643"/>
                    <a:pt x="16857" y="21723"/>
                    <a:pt x="17664" y="20755"/>
                  </a:cubicBezTo>
                  <a:cubicBezTo>
                    <a:pt x="18282" y="20030"/>
                    <a:pt x="18309" y="18954"/>
                    <a:pt x="17906" y="18094"/>
                  </a:cubicBezTo>
                  <a:cubicBezTo>
                    <a:pt x="17502" y="17207"/>
                    <a:pt x="16696" y="16615"/>
                    <a:pt x="15809" y="16293"/>
                  </a:cubicBezTo>
                  <a:cubicBezTo>
                    <a:pt x="15218" y="16096"/>
                    <a:pt x="14613" y="16044"/>
                    <a:pt x="14002" y="16044"/>
                  </a:cubicBezTo>
                  <a:cubicBezTo>
                    <a:pt x="13309" y="16044"/>
                    <a:pt x="12607" y="16111"/>
                    <a:pt x="11911" y="16111"/>
                  </a:cubicBezTo>
                  <a:cubicBezTo>
                    <a:pt x="11794" y="16111"/>
                    <a:pt x="11677" y="16109"/>
                    <a:pt x="11561" y="16104"/>
                  </a:cubicBezTo>
                  <a:cubicBezTo>
                    <a:pt x="10916" y="16078"/>
                    <a:pt x="10163" y="15889"/>
                    <a:pt x="9948" y="15298"/>
                  </a:cubicBezTo>
                  <a:cubicBezTo>
                    <a:pt x="9733" y="14733"/>
                    <a:pt x="10136" y="14115"/>
                    <a:pt x="10647" y="13873"/>
                  </a:cubicBezTo>
                  <a:cubicBezTo>
                    <a:pt x="11131" y="13658"/>
                    <a:pt x="11749" y="13658"/>
                    <a:pt x="12287" y="13550"/>
                  </a:cubicBezTo>
                  <a:cubicBezTo>
                    <a:pt x="15352" y="13013"/>
                    <a:pt x="17126" y="9276"/>
                    <a:pt x="16266" y="6131"/>
                  </a:cubicBezTo>
                  <a:cubicBezTo>
                    <a:pt x="15378" y="2958"/>
                    <a:pt x="12448" y="673"/>
                    <a:pt x="9356" y="55"/>
                  </a:cubicBezTo>
                  <a:cubicBezTo>
                    <a:pt x="9303" y="55"/>
                    <a:pt x="9222" y="1"/>
                    <a:pt x="916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41"/>
            <p:cNvSpPr/>
            <p:nvPr/>
          </p:nvSpPr>
          <p:spPr>
            <a:xfrm flipH="1">
              <a:off x="6837263" y="2341325"/>
              <a:ext cx="852329" cy="1336117"/>
            </a:xfrm>
            <a:custGeom>
              <a:avLst/>
              <a:gdLst/>
              <a:ahLst/>
              <a:cxnLst/>
              <a:rect l="l" t="t" r="r" b="b"/>
              <a:pathLst>
                <a:path w="31402" h="49226" extrusionOk="0">
                  <a:moveTo>
                    <a:pt x="9544" y="458"/>
                  </a:moveTo>
                  <a:cubicBezTo>
                    <a:pt x="12771" y="1130"/>
                    <a:pt x="15459" y="3496"/>
                    <a:pt x="16265" y="6345"/>
                  </a:cubicBezTo>
                  <a:cubicBezTo>
                    <a:pt x="16696" y="7985"/>
                    <a:pt x="16454" y="9840"/>
                    <a:pt x="15513" y="11319"/>
                  </a:cubicBezTo>
                  <a:cubicBezTo>
                    <a:pt x="14760" y="12502"/>
                    <a:pt x="13685" y="13281"/>
                    <a:pt x="12475" y="13470"/>
                  </a:cubicBezTo>
                  <a:cubicBezTo>
                    <a:pt x="12314" y="13497"/>
                    <a:pt x="12179" y="13497"/>
                    <a:pt x="11991" y="13550"/>
                  </a:cubicBezTo>
                  <a:cubicBezTo>
                    <a:pt x="11615" y="13604"/>
                    <a:pt x="11158" y="13631"/>
                    <a:pt x="10754" y="13846"/>
                  </a:cubicBezTo>
                  <a:cubicBezTo>
                    <a:pt x="10163" y="14142"/>
                    <a:pt x="9679" y="14841"/>
                    <a:pt x="9921" y="15567"/>
                  </a:cubicBezTo>
                  <a:cubicBezTo>
                    <a:pt x="10136" y="16158"/>
                    <a:pt x="10808" y="16534"/>
                    <a:pt x="11749" y="16561"/>
                  </a:cubicBezTo>
                  <a:cubicBezTo>
                    <a:pt x="12179" y="16561"/>
                    <a:pt x="12636" y="16561"/>
                    <a:pt x="13093" y="16534"/>
                  </a:cubicBezTo>
                  <a:cubicBezTo>
                    <a:pt x="13474" y="16504"/>
                    <a:pt x="13843" y="16481"/>
                    <a:pt x="14205" y="16481"/>
                  </a:cubicBezTo>
                  <a:cubicBezTo>
                    <a:pt x="14788" y="16481"/>
                    <a:pt x="15352" y="16540"/>
                    <a:pt x="15916" y="16723"/>
                  </a:cubicBezTo>
                  <a:cubicBezTo>
                    <a:pt x="16776" y="16991"/>
                    <a:pt x="17529" y="17637"/>
                    <a:pt x="17852" y="18389"/>
                  </a:cubicBezTo>
                  <a:cubicBezTo>
                    <a:pt x="18228" y="19196"/>
                    <a:pt x="18147" y="20191"/>
                    <a:pt x="17663" y="20755"/>
                  </a:cubicBezTo>
                  <a:cubicBezTo>
                    <a:pt x="17260" y="21239"/>
                    <a:pt x="16615" y="21481"/>
                    <a:pt x="15943" y="21669"/>
                  </a:cubicBezTo>
                  <a:cubicBezTo>
                    <a:pt x="15405" y="21831"/>
                    <a:pt x="14841" y="22046"/>
                    <a:pt x="14357" y="22368"/>
                  </a:cubicBezTo>
                  <a:cubicBezTo>
                    <a:pt x="12851" y="23497"/>
                    <a:pt x="12824" y="25863"/>
                    <a:pt x="13765" y="27422"/>
                  </a:cubicBezTo>
                  <a:cubicBezTo>
                    <a:pt x="14760" y="29143"/>
                    <a:pt x="16642" y="30003"/>
                    <a:pt x="18067" y="30433"/>
                  </a:cubicBezTo>
                  <a:cubicBezTo>
                    <a:pt x="18927" y="30702"/>
                    <a:pt x="19814" y="30890"/>
                    <a:pt x="20648" y="31052"/>
                  </a:cubicBezTo>
                  <a:cubicBezTo>
                    <a:pt x="21427" y="31213"/>
                    <a:pt x="22261" y="31374"/>
                    <a:pt x="23040" y="31616"/>
                  </a:cubicBezTo>
                  <a:cubicBezTo>
                    <a:pt x="26347" y="32638"/>
                    <a:pt x="29976" y="35461"/>
                    <a:pt x="30595" y="39493"/>
                  </a:cubicBezTo>
                  <a:cubicBezTo>
                    <a:pt x="30917" y="41805"/>
                    <a:pt x="30218" y="44279"/>
                    <a:pt x="28605" y="46268"/>
                  </a:cubicBezTo>
                  <a:cubicBezTo>
                    <a:pt x="27906" y="47155"/>
                    <a:pt x="26992" y="47962"/>
                    <a:pt x="25944" y="48661"/>
                  </a:cubicBezTo>
                  <a:cubicBezTo>
                    <a:pt x="10028" y="43956"/>
                    <a:pt x="592" y="27691"/>
                    <a:pt x="4437" y="11534"/>
                  </a:cubicBezTo>
                  <a:cubicBezTo>
                    <a:pt x="5431" y="7501"/>
                    <a:pt x="7125" y="3791"/>
                    <a:pt x="9544" y="458"/>
                  </a:cubicBezTo>
                  <a:close/>
                  <a:moveTo>
                    <a:pt x="9464" y="1"/>
                  </a:moveTo>
                  <a:cubicBezTo>
                    <a:pt x="9383" y="1"/>
                    <a:pt x="9276" y="28"/>
                    <a:pt x="9222" y="81"/>
                  </a:cubicBezTo>
                  <a:cubicBezTo>
                    <a:pt x="6695" y="3496"/>
                    <a:pt x="4947" y="7313"/>
                    <a:pt x="3953" y="11453"/>
                  </a:cubicBezTo>
                  <a:cubicBezTo>
                    <a:pt x="1" y="27879"/>
                    <a:pt x="9652" y="44494"/>
                    <a:pt x="25917" y="49198"/>
                  </a:cubicBezTo>
                  <a:lnTo>
                    <a:pt x="25997" y="49198"/>
                  </a:lnTo>
                  <a:cubicBezTo>
                    <a:pt x="26051" y="49198"/>
                    <a:pt x="26078" y="49198"/>
                    <a:pt x="26078" y="49225"/>
                  </a:cubicBezTo>
                  <a:cubicBezTo>
                    <a:pt x="27234" y="48473"/>
                    <a:pt x="28175" y="47612"/>
                    <a:pt x="28928" y="46671"/>
                  </a:cubicBezTo>
                  <a:cubicBezTo>
                    <a:pt x="30622" y="44548"/>
                    <a:pt x="31401" y="41940"/>
                    <a:pt x="31025" y="39466"/>
                  </a:cubicBezTo>
                  <a:cubicBezTo>
                    <a:pt x="30380" y="35219"/>
                    <a:pt x="26616" y="32262"/>
                    <a:pt x="23121" y="31213"/>
                  </a:cubicBezTo>
                  <a:cubicBezTo>
                    <a:pt x="22314" y="30971"/>
                    <a:pt x="21481" y="30810"/>
                    <a:pt x="20674" y="30649"/>
                  </a:cubicBezTo>
                  <a:cubicBezTo>
                    <a:pt x="19841" y="30460"/>
                    <a:pt x="18981" y="30299"/>
                    <a:pt x="18147" y="30030"/>
                  </a:cubicBezTo>
                  <a:cubicBezTo>
                    <a:pt x="16830" y="29627"/>
                    <a:pt x="15056" y="28794"/>
                    <a:pt x="14115" y="27207"/>
                  </a:cubicBezTo>
                  <a:cubicBezTo>
                    <a:pt x="13308" y="25863"/>
                    <a:pt x="13308" y="23793"/>
                    <a:pt x="14599" y="22852"/>
                  </a:cubicBezTo>
                  <a:cubicBezTo>
                    <a:pt x="15029" y="22530"/>
                    <a:pt x="15486" y="22368"/>
                    <a:pt x="16024" y="22207"/>
                  </a:cubicBezTo>
                  <a:cubicBezTo>
                    <a:pt x="16749" y="21965"/>
                    <a:pt x="17475" y="21723"/>
                    <a:pt x="17986" y="21132"/>
                  </a:cubicBezTo>
                  <a:cubicBezTo>
                    <a:pt x="18578" y="20379"/>
                    <a:pt x="18712" y="19169"/>
                    <a:pt x="18255" y="18201"/>
                  </a:cubicBezTo>
                  <a:cubicBezTo>
                    <a:pt x="17825" y="17341"/>
                    <a:pt x="17018" y="16615"/>
                    <a:pt x="15997" y="16292"/>
                  </a:cubicBezTo>
                  <a:cubicBezTo>
                    <a:pt x="15389" y="16073"/>
                    <a:pt x="14749" y="16023"/>
                    <a:pt x="14117" y="16023"/>
                  </a:cubicBezTo>
                  <a:cubicBezTo>
                    <a:pt x="13743" y="16023"/>
                    <a:pt x="13372" y="16041"/>
                    <a:pt x="13013" y="16051"/>
                  </a:cubicBezTo>
                  <a:cubicBezTo>
                    <a:pt x="12582" y="16077"/>
                    <a:pt x="12125" y="16077"/>
                    <a:pt x="11695" y="16077"/>
                  </a:cubicBezTo>
                  <a:cubicBezTo>
                    <a:pt x="11319" y="16077"/>
                    <a:pt x="10512" y="16024"/>
                    <a:pt x="10324" y="15459"/>
                  </a:cubicBezTo>
                  <a:cubicBezTo>
                    <a:pt x="10190" y="15002"/>
                    <a:pt x="10512" y="14545"/>
                    <a:pt x="10916" y="14330"/>
                  </a:cubicBezTo>
                  <a:cubicBezTo>
                    <a:pt x="11265" y="14196"/>
                    <a:pt x="11641" y="14142"/>
                    <a:pt x="12045" y="14115"/>
                  </a:cubicBezTo>
                  <a:cubicBezTo>
                    <a:pt x="12206" y="14061"/>
                    <a:pt x="12367" y="14061"/>
                    <a:pt x="12529" y="14034"/>
                  </a:cubicBezTo>
                  <a:cubicBezTo>
                    <a:pt x="13873" y="13792"/>
                    <a:pt x="15083" y="12959"/>
                    <a:pt x="15889" y="11642"/>
                  </a:cubicBezTo>
                  <a:cubicBezTo>
                    <a:pt x="16884" y="10082"/>
                    <a:pt x="17180" y="8066"/>
                    <a:pt x="16696" y="6265"/>
                  </a:cubicBezTo>
                  <a:cubicBezTo>
                    <a:pt x="15862" y="3227"/>
                    <a:pt x="13013" y="700"/>
                    <a:pt x="9625" y="28"/>
                  </a:cubicBezTo>
                  <a:cubicBezTo>
                    <a:pt x="9571" y="1"/>
                    <a:pt x="9544" y="1"/>
                    <a:pt x="9518"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41"/>
            <p:cNvSpPr/>
            <p:nvPr/>
          </p:nvSpPr>
          <p:spPr>
            <a:xfrm flipH="1">
              <a:off x="5665386" y="3581085"/>
              <a:ext cx="164212" cy="270746"/>
            </a:xfrm>
            <a:custGeom>
              <a:avLst/>
              <a:gdLst/>
              <a:ahLst/>
              <a:cxnLst/>
              <a:rect l="l" t="t" r="r" b="b"/>
              <a:pathLst>
                <a:path w="6050" h="9975" extrusionOk="0">
                  <a:moveTo>
                    <a:pt x="3039" y="1"/>
                  </a:moveTo>
                  <a:cubicBezTo>
                    <a:pt x="3039" y="1"/>
                    <a:pt x="1" y="5270"/>
                    <a:pt x="1" y="6937"/>
                  </a:cubicBezTo>
                  <a:cubicBezTo>
                    <a:pt x="1" y="8630"/>
                    <a:pt x="1345" y="9975"/>
                    <a:pt x="3039" y="9975"/>
                  </a:cubicBezTo>
                  <a:cubicBezTo>
                    <a:pt x="4706" y="9975"/>
                    <a:pt x="6050" y="8630"/>
                    <a:pt x="6050" y="6937"/>
                  </a:cubicBezTo>
                  <a:cubicBezTo>
                    <a:pt x="6050" y="5270"/>
                    <a:pt x="3039" y="1"/>
                    <a:pt x="30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41"/>
            <p:cNvSpPr/>
            <p:nvPr/>
          </p:nvSpPr>
          <p:spPr>
            <a:xfrm flipH="1">
              <a:off x="5658817" y="3572698"/>
              <a:ext cx="178788" cy="285702"/>
            </a:xfrm>
            <a:custGeom>
              <a:avLst/>
              <a:gdLst/>
              <a:ahLst/>
              <a:cxnLst/>
              <a:rect l="l" t="t" r="r" b="b"/>
              <a:pathLst>
                <a:path w="6587" h="10526" extrusionOk="0">
                  <a:moveTo>
                    <a:pt x="3280" y="794"/>
                  </a:moveTo>
                  <a:cubicBezTo>
                    <a:pt x="4006" y="2057"/>
                    <a:pt x="6076" y="5901"/>
                    <a:pt x="6076" y="7246"/>
                  </a:cubicBezTo>
                  <a:cubicBezTo>
                    <a:pt x="6076" y="8805"/>
                    <a:pt x="4839" y="10042"/>
                    <a:pt x="3280" y="10042"/>
                  </a:cubicBezTo>
                  <a:cubicBezTo>
                    <a:pt x="1748" y="10042"/>
                    <a:pt x="511" y="8805"/>
                    <a:pt x="511" y="7246"/>
                  </a:cubicBezTo>
                  <a:cubicBezTo>
                    <a:pt x="511" y="5901"/>
                    <a:pt x="2581" y="2030"/>
                    <a:pt x="3280" y="794"/>
                  </a:cubicBezTo>
                  <a:close/>
                  <a:moveTo>
                    <a:pt x="3270" y="0"/>
                  </a:moveTo>
                  <a:cubicBezTo>
                    <a:pt x="3186" y="0"/>
                    <a:pt x="3105" y="41"/>
                    <a:pt x="3065" y="121"/>
                  </a:cubicBezTo>
                  <a:cubicBezTo>
                    <a:pt x="2931" y="363"/>
                    <a:pt x="0" y="5498"/>
                    <a:pt x="0" y="7219"/>
                  </a:cubicBezTo>
                  <a:cubicBezTo>
                    <a:pt x="0" y="9047"/>
                    <a:pt x="1479" y="10526"/>
                    <a:pt x="3280" y="10526"/>
                  </a:cubicBezTo>
                  <a:cubicBezTo>
                    <a:pt x="5108" y="10526"/>
                    <a:pt x="6587" y="9074"/>
                    <a:pt x="6560" y="7219"/>
                  </a:cubicBezTo>
                  <a:cubicBezTo>
                    <a:pt x="6560" y="5498"/>
                    <a:pt x="3630" y="337"/>
                    <a:pt x="3495" y="121"/>
                  </a:cubicBezTo>
                  <a:cubicBezTo>
                    <a:pt x="3441" y="41"/>
                    <a:pt x="3354" y="0"/>
                    <a:pt x="3270"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41"/>
            <p:cNvSpPr/>
            <p:nvPr/>
          </p:nvSpPr>
          <p:spPr>
            <a:xfrm flipH="1">
              <a:off x="5814968" y="4229058"/>
              <a:ext cx="56945" cy="94157"/>
            </a:xfrm>
            <a:custGeom>
              <a:avLst/>
              <a:gdLst/>
              <a:ahLst/>
              <a:cxnLst/>
              <a:rect l="l" t="t" r="r" b="b"/>
              <a:pathLst>
                <a:path w="2098" h="3469" extrusionOk="0">
                  <a:moveTo>
                    <a:pt x="1049" y="1"/>
                  </a:moveTo>
                  <a:cubicBezTo>
                    <a:pt x="1049" y="1"/>
                    <a:pt x="1" y="1856"/>
                    <a:pt x="1" y="2420"/>
                  </a:cubicBezTo>
                  <a:cubicBezTo>
                    <a:pt x="1" y="3012"/>
                    <a:pt x="485" y="3469"/>
                    <a:pt x="1049" y="3469"/>
                  </a:cubicBezTo>
                  <a:cubicBezTo>
                    <a:pt x="1641" y="3469"/>
                    <a:pt x="2098" y="3012"/>
                    <a:pt x="2098" y="2420"/>
                  </a:cubicBezTo>
                  <a:cubicBezTo>
                    <a:pt x="2098" y="1856"/>
                    <a:pt x="1049" y="1"/>
                    <a:pt x="104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41"/>
            <p:cNvSpPr/>
            <p:nvPr/>
          </p:nvSpPr>
          <p:spPr>
            <a:xfrm flipH="1">
              <a:off x="5807666" y="4223223"/>
              <a:ext cx="70815" cy="107294"/>
            </a:xfrm>
            <a:custGeom>
              <a:avLst/>
              <a:gdLst/>
              <a:ahLst/>
              <a:cxnLst/>
              <a:rect l="l" t="t" r="r" b="b"/>
              <a:pathLst>
                <a:path w="2609" h="3953" extrusionOk="0">
                  <a:moveTo>
                    <a:pt x="1291" y="753"/>
                  </a:moveTo>
                  <a:cubicBezTo>
                    <a:pt x="1668" y="1425"/>
                    <a:pt x="2071" y="2339"/>
                    <a:pt x="2098" y="2635"/>
                  </a:cubicBezTo>
                  <a:cubicBezTo>
                    <a:pt x="2098" y="3092"/>
                    <a:pt x="1748" y="3442"/>
                    <a:pt x="1291" y="3442"/>
                  </a:cubicBezTo>
                  <a:cubicBezTo>
                    <a:pt x="861" y="3442"/>
                    <a:pt x="485" y="3092"/>
                    <a:pt x="485" y="2635"/>
                  </a:cubicBezTo>
                  <a:cubicBezTo>
                    <a:pt x="485" y="2339"/>
                    <a:pt x="942" y="1425"/>
                    <a:pt x="1291" y="753"/>
                  </a:cubicBezTo>
                  <a:close/>
                  <a:moveTo>
                    <a:pt x="1291" y="1"/>
                  </a:moveTo>
                  <a:cubicBezTo>
                    <a:pt x="1211" y="1"/>
                    <a:pt x="1103" y="54"/>
                    <a:pt x="1076" y="135"/>
                  </a:cubicBezTo>
                  <a:cubicBezTo>
                    <a:pt x="888" y="431"/>
                    <a:pt x="1" y="2044"/>
                    <a:pt x="1" y="2635"/>
                  </a:cubicBezTo>
                  <a:cubicBezTo>
                    <a:pt x="1" y="3388"/>
                    <a:pt x="592" y="3952"/>
                    <a:pt x="1291" y="3952"/>
                  </a:cubicBezTo>
                  <a:cubicBezTo>
                    <a:pt x="2017" y="3952"/>
                    <a:pt x="2582" y="3361"/>
                    <a:pt x="2608" y="2635"/>
                  </a:cubicBezTo>
                  <a:cubicBezTo>
                    <a:pt x="2608" y="2044"/>
                    <a:pt x="1694" y="431"/>
                    <a:pt x="1533" y="135"/>
                  </a:cubicBezTo>
                  <a:cubicBezTo>
                    <a:pt x="1479" y="27"/>
                    <a:pt x="1399" y="1"/>
                    <a:pt x="1291" y="1"/>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41"/>
            <p:cNvSpPr/>
            <p:nvPr/>
          </p:nvSpPr>
          <p:spPr>
            <a:xfrm flipH="1">
              <a:off x="6151345" y="4462565"/>
              <a:ext cx="113130" cy="187555"/>
            </a:xfrm>
            <a:custGeom>
              <a:avLst/>
              <a:gdLst/>
              <a:ahLst/>
              <a:cxnLst/>
              <a:rect l="l" t="t" r="r" b="b"/>
              <a:pathLst>
                <a:path w="4168" h="6910" extrusionOk="0">
                  <a:moveTo>
                    <a:pt x="2070" y="0"/>
                  </a:moveTo>
                  <a:cubicBezTo>
                    <a:pt x="2070" y="0"/>
                    <a:pt x="0" y="3684"/>
                    <a:pt x="0" y="4813"/>
                  </a:cubicBezTo>
                  <a:cubicBezTo>
                    <a:pt x="0" y="5942"/>
                    <a:pt x="941" y="6910"/>
                    <a:pt x="2070" y="6910"/>
                  </a:cubicBezTo>
                  <a:cubicBezTo>
                    <a:pt x="3226" y="6910"/>
                    <a:pt x="4167" y="5942"/>
                    <a:pt x="4167" y="4813"/>
                  </a:cubicBezTo>
                  <a:cubicBezTo>
                    <a:pt x="4167" y="3684"/>
                    <a:pt x="2070" y="0"/>
                    <a:pt x="20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41"/>
            <p:cNvSpPr/>
            <p:nvPr/>
          </p:nvSpPr>
          <p:spPr>
            <a:xfrm flipH="1">
              <a:off x="6144776" y="4455644"/>
              <a:ext cx="127000" cy="201777"/>
            </a:xfrm>
            <a:custGeom>
              <a:avLst/>
              <a:gdLst/>
              <a:ahLst/>
              <a:cxnLst/>
              <a:rect l="l" t="t" r="r" b="b"/>
              <a:pathLst>
                <a:path w="4679" h="7434" extrusionOk="0">
                  <a:moveTo>
                    <a:pt x="2339" y="766"/>
                  </a:moveTo>
                  <a:cubicBezTo>
                    <a:pt x="2984" y="1976"/>
                    <a:pt x="4167" y="4261"/>
                    <a:pt x="4194" y="5068"/>
                  </a:cubicBezTo>
                  <a:cubicBezTo>
                    <a:pt x="4194" y="6089"/>
                    <a:pt x="3361" y="6923"/>
                    <a:pt x="2339" y="6923"/>
                  </a:cubicBezTo>
                  <a:cubicBezTo>
                    <a:pt x="1344" y="6923"/>
                    <a:pt x="511" y="6089"/>
                    <a:pt x="511" y="5068"/>
                  </a:cubicBezTo>
                  <a:cubicBezTo>
                    <a:pt x="511" y="4261"/>
                    <a:pt x="1667" y="1976"/>
                    <a:pt x="2339" y="766"/>
                  </a:cubicBezTo>
                  <a:close/>
                  <a:moveTo>
                    <a:pt x="2329" y="0"/>
                  </a:moveTo>
                  <a:cubicBezTo>
                    <a:pt x="2245" y="0"/>
                    <a:pt x="2164" y="40"/>
                    <a:pt x="2124" y="121"/>
                  </a:cubicBezTo>
                  <a:cubicBezTo>
                    <a:pt x="1909" y="497"/>
                    <a:pt x="0" y="3885"/>
                    <a:pt x="0" y="5068"/>
                  </a:cubicBezTo>
                  <a:cubicBezTo>
                    <a:pt x="0" y="6385"/>
                    <a:pt x="1049" y="7433"/>
                    <a:pt x="2339" y="7433"/>
                  </a:cubicBezTo>
                  <a:cubicBezTo>
                    <a:pt x="3630" y="7433"/>
                    <a:pt x="4678" y="6385"/>
                    <a:pt x="4678" y="5068"/>
                  </a:cubicBezTo>
                  <a:cubicBezTo>
                    <a:pt x="4678" y="3858"/>
                    <a:pt x="2742" y="497"/>
                    <a:pt x="2554" y="121"/>
                  </a:cubicBezTo>
                  <a:cubicBezTo>
                    <a:pt x="2500" y="40"/>
                    <a:pt x="2413" y="0"/>
                    <a:pt x="2329"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41"/>
            <p:cNvSpPr/>
            <p:nvPr/>
          </p:nvSpPr>
          <p:spPr>
            <a:xfrm flipH="1">
              <a:off x="5355255" y="2454482"/>
              <a:ext cx="240103" cy="205903"/>
            </a:xfrm>
            <a:custGeom>
              <a:avLst/>
              <a:gdLst/>
              <a:ahLst/>
              <a:cxnLst/>
              <a:rect l="l" t="t" r="r" b="b"/>
              <a:pathLst>
                <a:path w="8846" h="7586" extrusionOk="0">
                  <a:moveTo>
                    <a:pt x="5181" y="1"/>
                  </a:moveTo>
                  <a:cubicBezTo>
                    <a:pt x="3557" y="1"/>
                    <a:pt x="2116" y="1141"/>
                    <a:pt x="1829" y="2795"/>
                  </a:cubicBezTo>
                  <a:cubicBezTo>
                    <a:pt x="1748" y="3198"/>
                    <a:pt x="1748" y="3547"/>
                    <a:pt x="1829" y="3924"/>
                  </a:cubicBezTo>
                  <a:cubicBezTo>
                    <a:pt x="1022" y="4031"/>
                    <a:pt x="377" y="4596"/>
                    <a:pt x="216" y="5402"/>
                  </a:cubicBezTo>
                  <a:cubicBezTo>
                    <a:pt x="1" y="6424"/>
                    <a:pt x="673" y="7365"/>
                    <a:pt x="1694" y="7553"/>
                  </a:cubicBezTo>
                  <a:cubicBezTo>
                    <a:pt x="1807" y="7575"/>
                    <a:pt x="1919" y="7585"/>
                    <a:pt x="2030" y="7585"/>
                  </a:cubicBezTo>
                  <a:cubicBezTo>
                    <a:pt x="2744" y="7585"/>
                    <a:pt x="3408" y="7152"/>
                    <a:pt x="3711" y="6478"/>
                  </a:cubicBezTo>
                  <a:cubicBezTo>
                    <a:pt x="3980" y="6612"/>
                    <a:pt x="4248" y="6693"/>
                    <a:pt x="4544" y="6747"/>
                  </a:cubicBezTo>
                  <a:cubicBezTo>
                    <a:pt x="4759" y="6787"/>
                    <a:pt x="4973" y="6807"/>
                    <a:pt x="5184" y="6807"/>
                  </a:cubicBezTo>
                  <a:cubicBezTo>
                    <a:pt x="6792" y="6807"/>
                    <a:pt x="8214" y="5671"/>
                    <a:pt x="8523" y="4031"/>
                  </a:cubicBezTo>
                  <a:cubicBezTo>
                    <a:pt x="8846" y="2176"/>
                    <a:pt x="7636" y="402"/>
                    <a:pt x="5781" y="53"/>
                  </a:cubicBezTo>
                  <a:cubicBezTo>
                    <a:pt x="5579" y="18"/>
                    <a:pt x="5379" y="1"/>
                    <a:pt x="518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41"/>
            <p:cNvSpPr/>
            <p:nvPr/>
          </p:nvSpPr>
          <p:spPr>
            <a:xfrm flipH="1">
              <a:off x="5355988" y="2450003"/>
              <a:ext cx="243740" cy="213883"/>
            </a:xfrm>
            <a:custGeom>
              <a:avLst/>
              <a:gdLst/>
              <a:ahLst/>
              <a:cxnLst/>
              <a:rect l="l" t="t" r="r" b="b"/>
              <a:pathLst>
                <a:path w="8980" h="7880" extrusionOk="0">
                  <a:moveTo>
                    <a:pt x="5257" y="338"/>
                  </a:moveTo>
                  <a:cubicBezTo>
                    <a:pt x="5466" y="338"/>
                    <a:pt x="5677" y="360"/>
                    <a:pt x="5888" y="406"/>
                  </a:cubicBezTo>
                  <a:cubicBezTo>
                    <a:pt x="6721" y="540"/>
                    <a:pt x="7447" y="1024"/>
                    <a:pt x="7958" y="1750"/>
                  </a:cubicBezTo>
                  <a:cubicBezTo>
                    <a:pt x="8442" y="2449"/>
                    <a:pt x="8630" y="3309"/>
                    <a:pt x="8469" y="4170"/>
                  </a:cubicBezTo>
                  <a:cubicBezTo>
                    <a:pt x="8334" y="5003"/>
                    <a:pt x="7824" y="5729"/>
                    <a:pt x="7125" y="6240"/>
                  </a:cubicBezTo>
                  <a:cubicBezTo>
                    <a:pt x="6582" y="6595"/>
                    <a:pt x="5925" y="6804"/>
                    <a:pt x="5268" y="6804"/>
                  </a:cubicBezTo>
                  <a:cubicBezTo>
                    <a:pt x="5080" y="6804"/>
                    <a:pt x="4891" y="6786"/>
                    <a:pt x="4705" y="6750"/>
                  </a:cubicBezTo>
                  <a:cubicBezTo>
                    <a:pt x="4463" y="6670"/>
                    <a:pt x="4194" y="6616"/>
                    <a:pt x="3925" y="6482"/>
                  </a:cubicBezTo>
                  <a:lnTo>
                    <a:pt x="3791" y="6482"/>
                  </a:lnTo>
                  <a:lnTo>
                    <a:pt x="3684" y="6562"/>
                  </a:lnTo>
                  <a:cubicBezTo>
                    <a:pt x="3426" y="7195"/>
                    <a:pt x="2841" y="7583"/>
                    <a:pt x="2179" y="7583"/>
                  </a:cubicBezTo>
                  <a:cubicBezTo>
                    <a:pt x="2081" y="7583"/>
                    <a:pt x="1982" y="7574"/>
                    <a:pt x="1882" y="7557"/>
                  </a:cubicBezTo>
                  <a:cubicBezTo>
                    <a:pt x="1452" y="7449"/>
                    <a:pt x="1049" y="7207"/>
                    <a:pt x="807" y="6858"/>
                  </a:cubicBezTo>
                  <a:cubicBezTo>
                    <a:pt x="538" y="6482"/>
                    <a:pt x="484" y="6051"/>
                    <a:pt x="538" y="5594"/>
                  </a:cubicBezTo>
                  <a:cubicBezTo>
                    <a:pt x="673" y="4895"/>
                    <a:pt x="1237" y="4358"/>
                    <a:pt x="1990" y="4304"/>
                  </a:cubicBezTo>
                  <a:cubicBezTo>
                    <a:pt x="2017" y="4304"/>
                    <a:pt x="2044" y="4250"/>
                    <a:pt x="2070" y="4223"/>
                  </a:cubicBezTo>
                  <a:cubicBezTo>
                    <a:pt x="2124" y="4196"/>
                    <a:pt x="2124" y="4116"/>
                    <a:pt x="2124" y="4089"/>
                  </a:cubicBezTo>
                  <a:cubicBezTo>
                    <a:pt x="2044" y="3712"/>
                    <a:pt x="2044" y="3336"/>
                    <a:pt x="2124" y="2987"/>
                  </a:cubicBezTo>
                  <a:cubicBezTo>
                    <a:pt x="2259" y="2153"/>
                    <a:pt x="2743" y="1400"/>
                    <a:pt x="3468" y="890"/>
                  </a:cubicBezTo>
                  <a:cubicBezTo>
                    <a:pt x="3996" y="545"/>
                    <a:pt x="4615" y="338"/>
                    <a:pt x="5257" y="338"/>
                  </a:cubicBezTo>
                  <a:close/>
                  <a:moveTo>
                    <a:pt x="5289" y="0"/>
                  </a:moveTo>
                  <a:cubicBezTo>
                    <a:pt x="4564" y="0"/>
                    <a:pt x="3853" y="207"/>
                    <a:pt x="3253" y="621"/>
                  </a:cubicBezTo>
                  <a:cubicBezTo>
                    <a:pt x="2501" y="1159"/>
                    <a:pt x="1963" y="1965"/>
                    <a:pt x="1775" y="2906"/>
                  </a:cubicBezTo>
                  <a:cubicBezTo>
                    <a:pt x="1721" y="3255"/>
                    <a:pt x="1721" y="3578"/>
                    <a:pt x="1748" y="3954"/>
                  </a:cubicBezTo>
                  <a:cubicBezTo>
                    <a:pt x="941" y="4116"/>
                    <a:pt x="323" y="4734"/>
                    <a:pt x="216" y="5541"/>
                  </a:cubicBezTo>
                  <a:cubicBezTo>
                    <a:pt x="0" y="6616"/>
                    <a:pt x="753" y="7664"/>
                    <a:pt x="1829" y="7853"/>
                  </a:cubicBezTo>
                  <a:cubicBezTo>
                    <a:pt x="1963" y="7880"/>
                    <a:pt x="2044" y="7880"/>
                    <a:pt x="2178" y="7880"/>
                  </a:cubicBezTo>
                  <a:cubicBezTo>
                    <a:pt x="2931" y="7880"/>
                    <a:pt x="3576" y="7530"/>
                    <a:pt x="3925" y="6885"/>
                  </a:cubicBezTo>
                  <a:cubicBezTo>
                    <a:pt x="4167" y="6992"/>
                    <a:pt x="4409" y="7046"/>
                    <a:pt x="4651" y="7073"/>
                  </a:cubicBezTo>
                  <a:cubicBezTo>
                    <a:pt x="4876" y="7118"/>
                    <a:pt x="5103" y="7140"/>
                    <a:pt x="5328" y="7140"/>
                  </a:cubicBezTo>
                  <a:cubicBezTo>
                    <a:pt x="6044" y="7140"/>
                    <a:pt x="6746" y="6918"/>
                    <a:pt x="7340" y="6508"/>
                  </a:cubicBezTo>
                  <a:cubicBezTo>
                    <a:pt x="8093" y="5971"/>
                    <a:pt x="8630" y="5164"/>
                    <a:pt x="8818" y="4223"/>
                  </a:cubicBezTo>
                  <a:cubicBezTo>
                    <a:pt x="8980" y="3282"/>
                    <a:pt x="8765" y="2315"/>
                    <a:pt x="8227" y="1535"/>
                  </a:cubicBezTo>
                  <a:cubicBezTo>
                    <a:pt x="7689" y="755"/>
                    <a:pt x="6883" y="218"/>
                    <a:pt x="5942" y="56"/>
                  </a:cubicBezTo>
                  <a:cubicBezTo>
                    <a:pt x="5725" y="19"/>
                    <a:pt x="5506" y="0"/>
                    <a:pt x="5289"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41"/>
            <p:cNvSpPr/>
            <p:nvPr/>
          </p:nvSpPr>
          <p:spPr>
            <a:xfrm flipH="1">
              <a:off x="7408640" y="3110027"/>
              <a:ext cx="449507" cy="326877"/>
            </a:xfrm>
            <a:custGeom>
              <a:avLst/>
              <a:gdLst/>
              <a:ahLst/>
              <a:cxnLst/>
              <a:rect l="l" t="t" r="r" b="b"/>
              <a:pathLst>
                <a:path w="16561" h="12043" extrusionOk="0">
                  <a:moveTo>
                    <a:pt x="6754" y="1"/>
                  </a:moveTo>
                  <a:cubicBezTo>
                    <a:pt x="6121" y="1"/>
                    <a:pt x="5476" y="101"/>
                    <a:pt x="4840" y="311"/>
                  </a:cubicBezTo>
                  <a:cubicBezTo>
                    <a:pt x="1667" y="1360"/>
                    <a:pt x="0" y="4747"/>
                    <a:pt x="1049" y="7892"/>
                  </a:cubicBezTo>
                  <a:cubicBezTo>
                    <a:pt x="1868" y="10434"/>
                    <a:pt x="4223" y="12010"/>
                    <a:pt x="6744" y="12010"/>
                  </a:cubicBezTo>
                  <a:cubicBezTo>
                    <a:pt x="7370" y="12010"/>
                    <a:pt x="8005" y="11913"/>
                    <a:pt x="8630" y="11710"/>
                  </a:cubicBezTo>
                  <a:cubicBezTo>
                    <a:pt x="9302" y="11468"/>
                    <a:pt x="9921" y="11172"/>
                    <a:pt x="10431" y="10715"/>
                  </a:cubicBezTo>
                  <a:cubicBezTo>
                    <a:pt x="10994" y="11559"/>
                    <a:pt x="11946" y="12042"/>
                    <a:pt x="12953" y="12042"/>
                  </a:cubicBezTo>
                  <a:cubicBezTo>
                    <a:pt x="13293" y="12042"/>
                    <a:pt x="13640" y="11987"/>
                    <a:pt x="13980" y="11871"/>
                  </a:cubicBezTo>
                  <a:cubicBezTo>
                    <a:pt x="15674" y="11307"/>
                    <a:pt x="16561" y="9479"/>
                    <a:pt x="16023" y="7812"/>
                  </a:cubicBezTo>
                  <a:cubicBezTo>
                    <a:pt x="15597" y="6457"/>
                    <a:pt x="14327" y="5594"/>
                    <a:pt x="13002" y="5594"/>
                  </a:cubicBezTo>
                  <a:cubicBezTo>
                    <a:pt x="12907" y="5594"/>
                    <a:pt x="12812" y="5598"/>
                    <a:pt x="12717" y="5607"/>
                  </a:cubicBezTo>
                  <a:cubicBezTo>
                    <a:pt x="12663" y="5123"/>
                    <a:pt x="12582" y="4613"/>
                    <a:pt x="12448" y="4102"/>
                  </a:cubicBezTo>
                  <a:cubicBezTo>
                    <a:pt x="11610" y="1588"/>
                    <a:pt x="9277" y="1"/>
                    <a:pt x="675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41"/>
            <p:cNvSpPr/>
            <p:nvPr/>
          </p:nvSpPr>
          <p:spPr>
            <a:xfrm flipH="1">
              <a:off x="7412277" y="3104409"/>
              <a:ext cx="452438" cy="336594"/>
            </a:xfrm>
            <a:custGeom>
              <a:avLst/>
              <a:gdLst/>
              <a:ahLst/>
              <a:cxnLst/>
              <a:rect l="l" t="t" r="r" b="b"/>
              <a:pathLst>
                <a:path w="16669" h="12401" extrusionOk="0">
                  <a:moveTo>
                    <a:pt x="6952" y="423"/>
                  </a:moveTo>
                  <a:cubicBezTo>
                    <a:pt x="7847" y="423"/>
                    <a:pt x="8733" y="626"/>
                    <a:pt x="9544" y="1056"/>
                  </a:cubicBezTo>
                  <a:cubicBezTo>
                    <a:pt x="10969" y="1755"/>
                    <a:pt x="11964" y="2965"/>
                    <a:pt x="12475" y="4443"/>
                  </a:cubicBezTo>
                  <a:cubicBezTo>
                    <a:pt x="12609" y="4873"/>
                    <a:pt x="12717" y="5384"/>
                    <a:pt x="12744" y="5895"/>
                  </a:cubicBezTo>
                  <a:cubicBezTo>
                    <a:pt x="12744" y="5922"/>
                    <a:pt x="12770" y="5949"/>
                    <a:pt x="12824" y="6003"/>
                  </a:cubicBezTo>
                  <a:cubicBezTo>
                    <a:pt x="12851" y="6029"/>
                    <a:pt x="12905" y="6029"/>
                    <a:pt x="12959" y="6029"/>
                  </a:cubicBezTo>
                  <a:cubicBezTo>
                    <a:pt x="13055" y="6020"/>
                    <a:pt x="13151" y="6016"/>
                    <a:pt x="13246" y="6016"/>
                  </a:cubicBezTo>
                  <a:cubicBezTo>
                    <a:pt x="14534" y="6016"/>
                    <a:pt x="15703" y="6848"/>
                    <a:pt x="16104" y="8099"/>
                  </a:cubicBezTo>
                  <a:cubicBezTo>
                    <a:pt x="16373" y="8879"/>
                    <a:pt x="16319" y="9686"/>
                    <a:pt x="15943" y="10438"/>
                  </a:cubicBezTo>
                  <a:cubicBezTo>
                    <a:pt x="15566" y="11137"/>
                    <a:pt x="14921" y="11675"/>
                    <a:pt x="14168" y="11944"/>
                  </a:cubicBezTo>
                  <a:cubicBezTo>
                    <a:pt x="13842" y="12055"/>
                    <a:pt x="13508" y="12109"/>
                    <a:pt x="13180" y="12109"/>
                  </a:cubicBezTo>
                  <a:cubicBezTo>
                    <a:pt x="12236" y="12109"/>
                    <a:pt x="11332" y="11666"/>
                    <a:pt x="10754" y="10869"/>
                  </a:cubicBezTo>
                  <a:cubicBezTo>
                    <a:pt x="10727" y="10842"/>
                    <a:pt x="10700" y="10788"/>
                    <a:pt x="10620" y="10788"/>
                  </a:cubicBezTo>
                  <a:cubicBezTo>
                    <a:pt x="10593" y="10788"/>
                    <a:pt x="10566" y="10788"/>
                    <a:pt x="10485" y="10815"/>
                  </a:cubicBezTo>
                  <a:cubicBezTo>
                    <a:pt x="9948" y="11272"/>
                    <a:pt x="9383" y="11568"/>
                    <a:pt x="8738" y="11756"/>
                  </a:cubicBezTo>
                  <a:cubicBezTo>
                    <a:pt x="8126" y="11961"/>
                    <a:pt x="7504" y="12059"/>
                    <a:pt x="6891" y="12059"/>
                  </a:cubicBezTo>
                  <a:cubicBezTo>
                    <a:pt x="4462" y="12059"/>
                    <a:pt x="2193" y="10520"/>
                    <a:pt x="1398" y="8073"/>
                  </a:cubicBezTo>
                  <a:cubicBezTo>
                    <a:pt x="915" y="6594"/>
                    <a:pt x="1022" y="5035"/>
                    <a:pt x="1721" y="3637"/>
                  </a:cubicBezTo>
                  <a:cubicBezTo>
                    <a:pt x="2420" y="2212"/>
                    <a:pt x="3630" y="1217"/>
                    <a:pt x="5108" y="706"/>
                  </a:cubicBezTo>
                  <a:cubicBezTo>
                    <a:pt x="5712" y="520"/>
                    <a:pt x="6334" y="423"/>
                    <a:pt x="6952" y="423"/>
                  </a:cubicBezTo>
                  <a:close/>
                  <a:moveTo>
                    <a:pt x="6991" y="0"/>
                  </a:moveTo>
                  <a:cubicBezTo>
                    <a:pt x="6332" y="0"/>
                    <a:pt x="5671" y="104"/>
                    <a:pt x="5028" y="303"/>
                  </a:cubicBezTo>
                  <a:cubicBezTo>
                    <a:pt x="1802" y="1378"/>
                    <a:pt x="0" y="4873"/>
                    <a:pt x="1076" y="8099"/>
                  </a:cubicBezTo>
                  <a:cubicBezTo>
                    <a:pt x="1940" y="10691"/>
                    <a:pt x="4365" y="12363"/>
                    <a:pt x="6958" y="12363"/>
                  </a:cubicBezTo>
                  <a:cubicBezTo>
                    <a:pt x="7593" y="12363"/>
                    <a:pt x="8238" y="12263"/>
                    <a:pt x="8872" y="12051"/>
                  </a:cubicBezTo>
                  <a:cubicBezTo>
                    <a:pt x="9491" y="11836"/>
                    <a:pt x="10055" y="11568"/>
                    <a:pt x="10593" y="11164"/>
                  </a:cubicBezTo>
                  <a:cubicBezTo>
                    <a:pt x="11265" y="11971"/>
                    <a:pt x="12206" y="12401"/>
                    <a:pt x="13227" y="12401"/>
                  </a:cubicBezTo>
                  <a:cubicBezTo>
                    <a:pt x="13550" y="12401"/>
                    <a:pt x="13926" y="12374"/>
                    <a:pt x="14249" y="12186"/>
                  </a:cubicBezTo>
                  <a:cubicBezTo>
                    <a:pt x="15109" y="11917"/>
                    <a:pt x="15808" y="11299"/>
                    <a:pt x="16212" y="10492"/>
                  </a:cubicBezTo>
                  <a:cubicBezTo>
                    <a:pt x="16615" y="9686"/>
                    <a:pt x="16669" y="8772"/>
                    <a:pt x="16400" y="7911"/>
                  </a:cubicBezTo>
                  <a:cubicBezTo>
                    <a:pt x="15961" y="6517"/>
                    <a:pt x="14704" y="5594"/>
                    <a:pt x="13272" y="5594"/>
                  </a:cubicBezTo>
                  <a:cubicBezTo>
                    <a:pt x="13213" y="5594"/>
                    <a:pt x="13153" y="5596"/>
                    <a:pt x="13093" y="5599"/>
                  </a:cubicBezTo>
                  <a:cubicBezTo>
                    <a:pt x="13039" y="5115"/>
                    <a:pt x="12959" y="4658"/>
                    <a:pt x="12824" y="4201"/>
                  </a:cubicBezTo>
                  <a:cubicBezTo>
                    <a:pt x="12286" y="2669"/>
                    <a:pt x="11211" y="1378"/>
                    <a:pt x="9733" y="653"/>
                  </a:cubicBezTo>
                  <a:cubicBezTo>
                    <a:pt x="8864" y="210"/>
                    <a:pt x="7930" y="0"/>
                    <a:pt x="6991"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41"/>
            <p:cNvSpPr/>
            <p:nvPr/>
          </p:nvSpPr>
          <p:spPr>
            <a:xfrm flipH="1">
              <a:off x="5623776" y="2999367"/>
              <a:ext cx="454637" cy="325656"/>
            </a:xfrm>
            <a:custGeom>
              <a:avLst/>
              <a:gdLst/>
              <a:ahLst/>
              <a:cxnLst/>
              <a:rect l="l" t="t" r="r" b="b"/>
              <a:pathLst>
                <a:path w="16750" h="11998" extrusionOk="0">
                  <a:moveTo>
                    <a:pt x="9936" y="1"/>
                  </a:moveTo>
                  <a:cubicBezTo>
                    <a:pt x="7631" y="1"/>
                    <a:pt x="5437" y="1336"/>
                    <a:pt x="4463" y="3582"/>
                  </a:cubicBezTo>
                  <a:cubicBezTo>
                    <a:pt x="4194" y="4227"/>
                    <a:pt x="4033" y="4899"/>
                    <a:pt x="3952" y="5571"/>
                  </a:cubicBezTo>
                  <a:cubicBezTo>
                    <a:pt x="3843" y="5560"/>
                    <a:pt x="3733" y="5555"/>
                    <a:pt x="3624" y="5555"/>
                  </a:cubicBezTo>
                  <a:cubicBezTo>
                    <a:pt x="2394" y="5555"/>
                    <a:pt x="1218" y="6243"/>
                    <a:pt x="700" y="7453"/>
                  </a:cubicBezTo>
                  <a:cubicBezTo>
                    <a:pt x="1" y="9066"/>
                    <a:pt x="726" y="10975"/>
                    <a:pt x="2339" y="11674"/>
                  </a:cubicBezTo>
                  <a:cubicBezTo>
                    <a:pt x="2764" y="11862"/>
                    <a:pt x="3206" y="11950"/>
                    <a:pt x="3640" y="11950"/>
                  </a:cubicBezTo>
                  <a:cubicBezTo>
                    <a:pt x="4636" y="11950"/>
                    <a:pt x="5593" y="11484"/>
                    <a:pt x="6211" y="10679"/>
                  </a:cubicBezTo>
                  <a:cubicBezTo>
                    <a:pt x="6614" y="10975"/>
                    <a:pt x="7044" y="11244"/>
                    <a:pt x="7528" y="11486"/>
                  </a:cubicBezTo>
                  <a:cubicBezTo>
                    <a:pt x="8308" y="11834"/>
                    <a:pt x="9125" y="11998"/>
                    <a:pt x="9931" y="11998"/>
                  </a:cubicBezTo>
                  <a:cubicBezTo>
                    <a:pt x="12237" y="11998"/>
                    <a:pt x="14449" y="10652"/>
                    <a:pt x="15405" y="8421"/>
                  </a:cubicBezTo>
                  <a:cubicBezTo>
                    <a:pt x="16749" y="5383"/>
                    <a:pt x="15378" y="1834"/>
                    <a:pt x="12367" y="517"/>
                  </a:cubicBezTo>
                  <a:cubicBezTo>
                    <a:pt x="11575" y="167"/>
                    <a:pt x="10749" y="1"/>
                    <a:pt x="993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41"/>
            <p:cNvSpPr/>
            <p:nvPr/>
          </p:nvSpPr>
          <p:spPr>
            <a:xfrm flipH="1">
              <a:off x="5617940" y="2994373"/>
              <a:ext cx="456835" cy="335726"/>
            </a:xfrm>
            <a:custGeom>
              <a:avLst/>
              <a:gdLst/>
              <a:ahLst/>
              <a:cxnLst/>
              <a:rect l="l" t="t" r="r" b="b"/>
              <a:pathLst>
                <a:path w="16831" h="12369" extrusionOk="0">
                  <a:moveTo>
                    <a:pt x="9815" y="327"/>
                  </a:moveTo>
                  <a:cubicBezTo>
                    <a:pt x="10617" y="327"/>
                    <a:pt x="11415" y="495"/>
                    <a:pt x="12153" y="835"/>
                  </a:cubicBezTo>
                  <a:cubicBezTo>
                    <a:pt x="15110" y="2153"/>
                    <a:pt x="16454" y="5567"/>
                    <a:pt x="15164" y="8524"/>
                  </a:cubicBezTo>
                  <a:cubicBezTo>
                    <a:pt x="14186" y="10719"/>
                    <a:pt x="12038" y="12025"/>
                    <a:pt x="9787" y="12025"/>
                  </a:cubicBezTo>
                  <a:cubicBezTo>
                    <a:pt x="9005" y="12025"/>
                    <a:pt x="8210" y="11868"/>
                    <a:pt x="7448" y="11535"/>
                  </a:cubicBezTo>
                  <a:cubicBezTo>
                    <a:pt x="7018" y="11320"/>
                    <a:pt x="6588" y="11051"/>
                    <a:pt x="6184" y="10756"/>
                  </a:cubicBezTo>
                  <a:cubicBezTo>
                    <a:pt x="6157" y="10729"/>
                    <a:pt x="6104" y="10729"/>
                    <a:pt x="6077" y="10729"/>
                  </a:cubicBezTo>
                  <a:cubicBezTo>
                    <a:pt x="6023" y="10729"/>
                    <a:pt x="5942" y="10756"/>
                    <a:pt x="5915" y="10756"/>
                  </a:cubicBezTo>
                  <a:cubicBezTo>
                    <a:pt x="5336" y="11522"/>
                    <a:pt x="4418" y="11951"/>
                    <a:pt x="3479" y="11951"/>
                  </a:cubicBezTo>
                  <a:cubicBezTo>
                    <a:pt x="3068" y="11951"/>
                    <a:pt x="2652" y="11868"/>
                    <a:pt x="2259" y="11696"/>
                  </a:cubicBezTo>
                  <a:cubicBezTo>
                    <a:pt x="1506" y="11347"/>
                    <a:pt x="942" y="10782"/>
                    <a:pt x="646" y="10003"/>
                  </a:cubicBezTo>
                  <a:cubicBezTo>
                    <a:pt x="377" y="9277"/>
                    <a:pt x="377" y="8443"/>
                    <a:pt x="700" y="7691"/>
                  </a:cubicBezTo>
                  <a:cubicBezTo>
                    <a:pt x="1195" y="6577"/>
                    <a:pt x="2282" y="5874"/>
                    <a:pt x="3479" y="5874"/>
                  </a:cubicBezTo>
                  <a:cubicBezTo>
                    <a:pt x="3583" y="5874"/>
                    <a:pt x="3687" y="5879"/>
                    <a:pt x="3792" y="5890"/>
                  </a:cubicBezTo>
                  <a:cubicBezTo>
                    <a:pt x="3872" y="5890"/>
                    <a:pt x="3899" y="5890"/>
                    <a:pt x="3926" y="5836"/>
                  </a:cubicBezTo>
                  <a:cubicBezTo>
                    <a:pt x="3953" y="5836"/>
                    <a:pt x="4007" y="5782"/>
                    <a:pt x="4007" y="5755"/>
                  </a:cubicBezTo>
                  <a:cubicBezTo>
                    <a:pt x="4034" y="5083"/>
                    <a:pt x="4195" y="4438"/>
                    <a:pt x="4464" y="3819"/>
                  </a:cubicBezTo>
                  <a:cubicBezTo>
                    <a:pt x="5109" y="2395"/>
                    <a:pt x="6238" y="1319"/>
                    <a:pt x="7690" y="728"/>
                  </a:cubicBezTo>
                  <a:cubicBezTo>
                    <a:pt x="8375" y="461"/>
                    <a:pt x="9097" y="327"/>
                    <a:pt x="9815" y="327"/>
                  </a:cubicBezTo>
                  <a:close/>
                  <a:moveTo>
                    <a:pt x="9816" y="0"/>
                  </a:moveTo>
                  <a:cubicBezTo>
                    <a:pt x="9068" y="0"/>
                    <a:pt x="8313" y="142"/>
                    <a:pt x="7582" y="432"/>
                  </a:cubicBezTo>
                  <a:cubicBezTo>
                    <a:pt x="6050" y="1024"/>
                    <a:pt x="4840" y="2180"/>
                    <a:pt x="4168" y="3685"/>
                  </a:cubicBezTo>
                  <a:cubicBezTo>
                    <a:pt x="3899" y="4250"/>
                    <a:pt x="3711" y="4895"/>
                    <a:pt x="3657" y="5540"/>
                  </a:cubicBezTo>
                  <a:cubicBezTo>
                    <a:pt x="3594" y="5536"/>
                    <a:pt x="3531" y="5534"/>
                    <a:pt x="3469" y="5534"/>
                  </a:cubicBezTo>
                  <a:cubicBezTo>
                    <a:pt x="2167" y="5534"/>
                    <a:pt x="943" y="6325"/>
                    <a:pt x="404" y="7556"/>
                  </a:cubicBezTo>
                  <a:cubicBezTo>
                    <a:pt x="28" y="8390"/>
                    <a:pt x="1" y="9304"/>
                    <a:pt x="324" y="10137"/>
                  </a:cubicBezTo>
                  <a:cubicBezTo>
                    <a:pt x="646" y="10971"/>
                    <a:pt x="1264" y="11643"/>
                    <a:pt x="2125" y="12019"/>
                  </a:cubicBezTo>
                  <a:cubicBezTo>
                    <a:pt x="2575" y="12227"/>
                    <a:pt x="3046" y="12326"/>
                    <a:pt x="3508" y="12326"/>
                  </a:cubicBezTo>
                  <a:cubicBezTo>
                    <a:pt x="4481" y="12326"/>
                    <a:pt x="5421" y="11888"/>
                    <a:pt x="6077" y="11105"/>
                  </a:cubicBezTo>
                  <a:cubicBezTo>
                    <a:pt x="6480" y="11374"/>
                    <a:pt x="6883" y="11643"/>
                    <a:pt x="7287" y="11831"/>
                  </a:cubicBezTo>
                  <a:cubicBezTo>
                    <a:pt x="8093" y="12180"/>
                    <a:pt x="8926" y="12369"/>
                    <a:pt x="9787" y="12369"/>
                  </a:cubicBezTo>
                  <a:cubicBezTo>
                    <a:pt x="12153" y="12369"/>
                    <a:pt x="14411" y="10997"/>
                    <a:pt x="15459" y="8659"/>
                  </a:cubicBezTo>
                  <a:cubicBezTo>
                    <a:pt x="16830" y="5540"/>
                    <a:pt x="15432" y="1911"/>
                    <a:pt x="12287" y="540"/>
                  </a:cubicBezTo>
                  <a:cubicBezTo>
                    <a:pt x="11501" y="183"/>
                    <a:pt x="10663" y="0"/>
                    <a:pt x="9816" y="0"/>
                  </a:cubicBez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41"/>
            <p:cNvSpPr/>
            <p:nvPr/>
          </p:nvSpPr>
          <p:spPr>
            <a:xfrm flipH="1">
              <a:off x="6012701" y="2998797"/>
              <a:ext cx="86150" cy="86123"/>
            </a:xfrm>
            <a:custGeom>
              <a:avLst/>
              <a:gdLst/>
              <a:ahLst/>
              <a:cxnLst/>
              <a:rect l="l" t="t" r="r" b="b"/>
              <a:pathLst>
                <a:path w="3174" h="3173" extrusionOk="0">
                  <a:moveTo>
                    <a:pt x="1587" y="0"/>
                  </a:moveTo>
                  <a:cubicBezTo>
                    <a:pt x="727" y="0"/>
                    <a:pt x="1" y="699"/>
                    <a:pt x="1" y="1586"/>
                  </a:cubicBezTo>
                  <a:cubicBezTo>
                    <a:pt x="1" y="2447"/>
                    <a:pt x="727" y="3173"/>
                    <a:pt x="1587" y="3173"/>
                  </a:cubicBezTo>
                  <a:cubicBezTo>
                    <a:pt x="2474" y="3173"/>
                    <a:pt x="3173" y="2447"/>
                    <a:pt x="3173" y="1586"/>
                  </a:cubicBezTo>
                  <a:cubicBezTo>
                    <a:pt x="3173" y="699"/>
                    <a:pt x="2474" y="0"/>
                    <a:pt x="158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41"/>
            <p:cNvSpPr/>
            <p:nvPr/>
          </p:nvSpPr>
          <p:spPr>
            <a:xfrm flipH="1">
              <a:off x="6008331" y="2994400"/>
              <a:ext cx="94890" cy="94890"/>
            </a:xfrm>
            <a:custGeom>
              <a:avLst/>
              <a:gdLst/>
              <a:ahLst/>
              <a:cxnLst/>
              <a:rect l="l" t="t" r="r" b="b"/>
              <a:pathLst>
                <a:path w="3496" h="3496" extrusionOk="0">
                  <a:moveTo>
                    <a:pt x="1748" y="324"/>
                  </a:moveTo>
                  <a:cubicBezTo>
                    <a:pt x="2528" y="324"/>
                    <a:pt x="3173" y="969"/>
                    <a:pt x="3173" y="1748"/>
                  </a:cubicBezTo>
                  <a:cubicBezTo>
                    <a:pt x="3173" y="2528"/>
                    <a:pt x="2528" y="3146"/>
                    <a:pt x="1748" y="3146"/>
                  </a:cubicBezTo>
                  <a:cubicBezTo>
                    <a:pt x="968" y="3146"/>
                    <a:pt x="350" y="2528"/>
                    <a:pt x="350" y="1748"/>
                  </a:cubicBezTo>
                  <a:cubicBezTo>
                    <a:pt x="350" y="969"/>
                    <a:pt x="968" y="324"/>
                    <a:pt x="1748" y="324"/>
                  </a:cubicBezTo>
                  <a:close/>
                  <a:moveTo>
                    <a:pt x="1748" y="1"/>
                  </a:moveTo>
                  <a:cubicBezTo>
                    <a:pt x="780" y="1"/>
                    <a:pt x="0" y="781"/>
                    <a:pt x="0" y="1748"/>
                  </a:cubicBezTo>
                  <a:cubicBezTo>
                    <a:pt x="0" y="2716"/>
                    <a:pt x="780" y="3496"/>
                    <a:pt x="1748" y="3496"/>
                  </a:cubicBezTo>
                  <a:cubicBezTo>
                    <a:pt x="2689" y="3496"/>
                    <a:pt x="3495" y="2716"/>
                    <a:pt x="3495" y="1748"/>
                  </a:cubicBezTo>
                  <a:cubicBezTo>
                    <a:pt x="3495" y="781"/>
                    <a:pt x="2716" y="1"/>
                    <a:pt x="1748" y="1"/>
                  </a:cubicBezTo>
                  <a:close/>
                </a:path>
              </a:pathLst>
            </a:custGeom>
            <a:solidFill>
              <a:srgbClr val="502A15"/>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41"/>
            <p:cNvSpPr/>
            <p:nvPr/>
          </p:nvSpPr>
          <p:spPr>
            <a:xfrm flipH="1">
              <a:off x="6111961" y="2345722"/>
              <a:ext cx="155445" cy="248110"/>
            </a:xfrm>
            <a:custGeom>
              <a:avLst/>
              <a:gdLst/>
              <a:ahLst/>
              <a:cxnLst/>
              <a:rect l="l" t="t" r="r" b="b"/>
              <a:pathLst>
                <a:path w="5727" h="9141" extrusionOk="0">
                  <a:moveTo>
                    <a:pt x="2850" y="0"/>
                  </a:moveTo>
                  <a:cubicBezTo>
                    <a:pt x="2850" y="0"/>
                    <a:pt x="1" y="4705"/>
                    <a:pt x="1" y="6291"/>
                  </a:cubicBezTo>
                  <a:cubicBezTo>
                    <a:pt x="1" y="7850"/>
                    <a:pt x="1291" y="9141"/>
                    <a:pt x="2850" y="9141"/>
                  </a:cubicBezTo>
                  <a:cubicBezTo>
                    <a:pt x="4436" y="9141"/>
                    <a:pt x="5727" y="7850"/>
                    <a:pt x="5727" y="6291"/>
                  </a:cubicBezTo>
                  <a:cubicBezTo>
                    <a:pt x="5727" y="4705"/>
                    <a:pt x="2850" y="0"/>
                    <a:pt x="285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41"/>
            <p:cNvSpPr/>
            <p:nvPr/>
          </p:nvSpPr>
          <p:spPr>
            <a:xfrm flipH="1">
              <a:off x="6104660" y="2339316"/>
              <a:ext cx="170048" cy="261817"/>
            </a:xfrm>
            <a:custGeom>
              <a:avLst/>
              <a:gdLst/>
              <a:ahLst/>
              <a:cxnLst/>
              <a:rect l="l" t="t" r="r" b="b"/>
              <a:pathLst>
                <a:path w="6265" h="9646" extrusionOk="0">
                  <a:moveTo>
                    <a:pt x="3119" y="747"/>
                  </a:moveTo>
                  <a:cubicBezTo>
                    <a:pt x="4033" y="2252"/>
                    <a:pt x="5754" y="5371"/>
                    <a:pt x="5754" y="6554"/>
                  </a:cubicBezTo>
                  <a:cubicBezTo>
                    <a:pt x="5754" y="8006"/>
                    <a:pt x="4571" y="9188"/>
                    <a:pt x="3119" y="9188"/>
                  </a:cubicBezTo>
                  <a:cubicBezTo>
                    <a:pt x="1694" y="9188"/>
                    <a:pt x="512" y="8006"/>
                    <a:pt x="512" y="6554"/>
                  </a:cubicBezTo>
                  <a:cubicBezTo>
                    <a:pt x="512" y="5425"/>
                    <a:pt x="2259" y="2252"/>
                    <a:pt x="3119" y="747"/>
                  </a:cubicBezTo>
                  <a:close/>
                  <a:moveTo>
                    <a:pt x="3109" y="1"/>
                  </a:moveTo>
                  <a:cubicBezTo>
                    <a:pt x="3025" y="1"/>
                    <a:pt x="2945" y="34"/>
                    <a:pt x="2904" y="102"/>
                  </a:cubicBezTo>
                  <a:cubicBezTo>
                    <a:pt x="2797" y="317"/>
                    <a:pt x="1" y="4887"/>
                    <a:pt x="1" y="6527"/>
                  </a:cubicBezTo>
                  <a:cubicBezTo>
                    <a:pt x="1" y="8248"/>
                    <a:pt x="1426" y="9645"/>
                    <a:pt x="3119" y="9645"/>
                  </a:cubicBezTo>
                  <a:cubicBezTo>
                    <a:pt x="4840" y="9645"/>
                    <a:pt x="6265" y="8248"/>
                    <a:pt x="6211" y="6527"/>
                  </a:cubicBezTo>
                  <a:cubicBezTo>
                    <a:pt x="6211" y="4887"/>
                    <a:pt x="3469" y="317"/>
                    <a:pt x="3334" y="102"/>
                  </a:cubicBezTo>
                  <a:cubicBezTo>
                    <a:pt x="3281" y="34"/>
                    <a:pt x="3193" y="1"/>
                    <a:pt x="3109" y="1"/>
                  </a:cubicBezTo>
                  <a:close/>
                </a:path>
              </a:pathLst>
            </a:custGeom>
            <a:solidFill>
              <a:srgbClr val="3F1705"/>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41"/>
            <p:cNvSpPr/>
            <p:nvPr/>
          </p:nvSpPr>
          <p:spPr>
            <a:xfrm flipH="1">
              <a:off x="6130201" y="2491531"/>
              <a:ext cx="67151" cy="82595"/>
            </a:xfrm>
            <a:custGeom>
              <a:avLst/>
              <a:gdLst/>
              <a:ahLst/>
              <a:cxnLst/>
              <a:rect l="l" t="t" r="r" b="b"/>
              <a:pathLst>
                <a:path w="2474" h="3043" extrusionOk="0">
                  <a:moveTo>
                    <a:pt x="2059" y="1"/>
                  </a:moveTo>
                  <a:cubicBezTo>
                    <a:pt x="2045" y="1"/>
                    <a:pt x="2031" y="2"/>
                    <a:pt x="2017" y="5"/>
                  </a:cubicBezTo>
                  <a:cubicBezTo>
                    <a:pt x="1882" y="32"/>
                    <a:pt x="1802" y="166"/>
                    <a:pt x="1829" y="301"/>
                  </a:cubicBezTo>
                  <a:cubicBezTo>
                    <a:pt x="1936" y="838"/>
                    <a:pt x="1855" y="1295"/>
                    <a:pt x="1613" y="1645"/>
                  </a:cubicBezTo>
                  <a:cubicBezTo>
                    <a:pt x="1183" y="2317"/>
                    <a:pt x="242" y="2532"/>
                    <a:pt x="242" y="2532"/>
                  </a:cubicBezTo>
                  <a:cubicBezTo>
                    <a:pt x="108" y="2559"/>
                    <a:pt x="0" y="2693"/>
                    <a:pt x="54" y="2828"/>
                  </a:cubicBezTo>
                  <a:cubicBezTo>
                    <a:pt x="54" y="2962"/>
                    <a:pt x="135" y="3043"/>
                    <a:pt x="269" y="3043"/>
                  </a:cubicBezTo>
                  <a:cubicBezTo>
                    <a:pt x="323" y="3043"/>
                    <a:pt x="323" y="3043"/>
                    <a:pt x="377" y="2989"/>
                  </a:cubicBezTo>
                  <a:cubicBezTo>
                    <a:pt x="404" y="2989"/>
                    <a:pt x="1479" y="2774"/>
                    <a:pt x="2071" y="1914"/>
                  </a:cubicBezTo>
                  <a:cubicBezTo>
                    <a:pt x="2393" y="1457"/>
                    <a:pt x="2474" y="892"/>
                    <a:pt x="2339" y="220"/>
                  </a:cubicBezTo>
                  <a:cubicBezTo>
                    <a:pt x="2291" y="100"/>
                    <a:pt x="2178" y="1"/>
                    <a:pt x="205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8" name="Google Shape;518;p41"/>
          <p:cNvSpPr/>
          <p:nvPr/>
        </p:nvSpPr>
        <p:spPr>
          <a:xfrm>
            <a:off x="141125" y="-322175"/>
            <a:ext cx="1361100" cy="13611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19" name="Google Shape;519;p41"/>
          <p:cNvPicPr preferRelativeResize="0"/>
          <p:nvPr/>
        </p:nvPicPr>
        <p:blipFill>
          <a:blip r:embed="rId3">
            <a:alphaModFix/>
          </a:blip>
          <a:stretch>
            <a:fillRect/>
          </a:stretch>
        </p:blipFill>
        <p:spPr>
          <a:xfrm>
            <a:off x="1186472" y="441998"/>
            <a:ext cx="965400" cy="991153"/>
          </a:xfrm>
          <a:prstGeom prst="rect">
            <a:avLst/>
          </a:prstGeom>
          <a:noFill/>
          <a:ln>
            <a:noFill/>
          </a:ln>
        </p:spPr>
      </p:pic>
      <p:sp>
        <p:nvSpPr>
          <p:cNvPr id="520" name="Google Shape;520;p41"/>
          <p:cNvSpPr/>
          <p:nvPr/>
        </p:nvSpPr>
        <p:spPr>
          <a:xfrm>
            <a:off x="1854925" y="4591350"/>
            <a:ext cx="482700" cy="4827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41"/>
          <p:cNvSpPr/>
          <p:nvPr/>
        </p:nvSpPr>
        <p:spPr>
          <a:xfrm>
            <a:off x="720000" y="2310374"/>
            <a:ext cx="4127400" cy="2003333"/>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2" name="Google Shape;522;p41"/>
          <p:cNvGrpSpPr/>
          <p:nvPr/>
        </p:nvGrpSpPr>
        <p:grpSpPr>
          <a:xfrm>
            <a:off x="4627344" y="2384358"/>
            <a:ext cx="114075" cy="176050"/>
            <a:chOff x="793375" y="2989875"/>
            <a:chExt cx="225000" cy="225000"/>
          </a:xfrm>
        </p:grpSpPr>
        <p:cxnSp>
          <p:nvCxnSpPr>
            <p:cNvPr id="523" name="Google Shape;523;p41"/>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524" name="Google Shape;524;p41"/>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sp>
        <p:nvSpPr>
          <p:cNvPr id="525" name="Google Shape;525;p41"/>
          <p:cNvSpPr txBox="1">
            <a:spLocks noGrp="1"/>
          </p:cNvSpPr>
          <p:nvPr>
            <p:ph type="subTitle" idx="1"/>
          </p:nvPr>
        </p:nvSpPr>
        <p:spPr>
          <a:xfrm>
            <a:off x="940200" y="2327183"/>
            <a:ext cx="3687000" cy="2003333"/>
          </a:xfrm>
          <a:prstGeom prst="rect">
            <a:avLst/>
          </a:prstGeom>
        </p:spPr>
        <p:txBody>
          <a:bodyPr spcFirstLastPara="1" wrap="square" lIns="91425" tIns="91425" rIns="91425" bIns="91425" anchor="t" anchorCtr="0">
            <a:noAutofit/>
          </a:bodyPr>
          <a:lstStyle/>
          <a:p>
            <a:pPr marL="0" lvl="0" indent="0" algn="justLow" rtl="0">
              <a:spcBef>
                <a:spcPts val="0"/>
              </a:spcBef>
              <a:spcAft>
                <a:spcPts val="0"/>
              </a:spcAft>
              <a:buNone/>
            </a:pPr>
            <a:r>
              <a:rPr lang="en-US" dirty="0"/>
              <a:t>Sustainable Development Goals (SDGs)  aim to ensure that all people can live in dignity and enjoy a better quality of life. Raising awareness about the importance of Sustainable Development Goal 13 on climate change among children is crucial as they will be the ones to inherit the consequences of the actions we take today.</a:t>
            </a:r>
          </a:p>
        </p:txBody>
      </p:sp>
      <p:sp>
        <p:nvSpPr>
          <p:cNvPr id="526" name="Google Shape;526;p41"/>
          <p:cNvSpPr txBox="1">
            <a:spLocks noGrp="1"/>
          </p:cNvSpPr>
          <p:nvPr>
            <p:ph type="title"/>
          </p:nvPr>
        </p:nvSpPr>
        <p:spPr>
          <a:xfrm>
            <a:off x="720000" y="1522600"/>
            <a:ext cx="4127400" cy="702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MOTIVATION</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400" name="Google Shape;400;p40"/>
          <p:cNvSpPr/>
          <p:nvPr/>
        </p:nvSpPr>
        <p:spPr>
          <a:xfrm>
            <a:off x="3552696" y="1579484"/>
            <a:ext cx="4817400" cy="2605251"/>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1" name="Google Shape;401;p40"/>
          <p:cNvGrpSpPr/>
          <p:nvPr/>
        </p:nvGrpSpPr>
        <p:grpSpPr>
          <a:xfrm>
            <a:off x="8123880" y="1688600"/>
            <a:ext cx="182881" cy="212852"/>
            <a:chOff x="793375" y="2989875"/>
            <a:chExt cx="225000" cy="225000"/>
          </a:xfrm>
        </p:grpSpPr>
        <p:cxnSp>
          <p:nvCxnSpPr>
            <p:cNvPr id="402" name="Google Shape;402;p40"/>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403" name="Google Shape;403;p40"/>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sp>
        <p:nvSpPr>
          <p:cNvPr id="404" name="Google Shape;404;p40"/>
          <p:cNvSpPr txBox="1">
            <a:spLocks noGrp="1"/>
          </p:cNvSpPr>
          <p:nvPr>
            <p:ph type="subTitle" idx="1"/>
          </p:nvPr>
        </p:nvSpPr>
        <p:spPr>
          <a:xfrm>
            <a:off x="3862346" y="1619753"/>
            <a:ext cx="4198200" cy="2462308"/>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 Arabic-language smart educational mobile application for children. Age group targeted is 7-10-year-olds. This application aims to help kids understand what climate change means. Also, it introduces children to the concept of climate change, its consequences, and causes simply and clearly. </a:t>
            </a:r>
            <a:endParaRPr dirty="0"/>
          </a:p>
        </p:txBody>
      </p:sp>
      <p:sp>
        <p:nvSpPr>
          <p:cNvPr id="423" name="Google Shape;423;p40"/>
          <p:cNvSpPr/>
          <p:nvPr/>
        </p:nvSpPr>
        <p:spPr>
          <a:xfrm>
            <a:off x="-649150" y="-167725"/>
            <a:ext cx="1504200" cy="1504200"/>
          </a:xfrm>
          <a:prstGeom prst="ellipse">
            <a:avLst/>
          </a:prstGeom>
          <a:solidFill>
            <a:srgbClr val="FFD7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40"/>
          <p:cNvSpPr/>
          <p:nvPr/>
        </p:nvSpPr>
        <p:spPr>
          <a:xfrm>
            <a:off x="8071300" y="-356175"/>
            <a:ext cx="1437900" cy="1437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26" name="Google Shape;426;p40"/>
          <p:cNvPicPr preferRelativeResize="0"/>
          <p:nvPr/>
        </p:nvPicPr>
        <p:blipFill>
          <a:blip r:embed="rId3">
            <a:alphaModFix/>
          </a:blip>
          <a:stretch>
            <a:fillRect/>
          </a:stretch>
        </p:blipFill>
        <p:spPr>
          <a:xfrm>
            <a:off x="7716475" y="4016800"/>
            <a:ext cx="1538149" cy="1579175"/>
          </a:xfrm>
          <a:prstGeom prst="rect">
            <a:avLst/>
          </a:prstGeom>
          <a:noFill/>
          <a:ln>
            <a:noFill/>
          </a:ln>
        </p:spPr>
      </p:pic>
      <p:sp>
        <p:nvSpPr>
          <p:cNvPr id="427" name="Google Shape;427;p40"/>
          <p:cNvSpPr/>
          <p:nvPr/>
        </p:nvSpPr>
        <p:spPr>
          <a:xfrm>
            <a:off x="587539" y="3962221"/>
            <a:ext cx="1084200" cy="10842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Google Shape;526;p41">
            <a:extLst>
              <a:ext uri="{FF2B5EF4-FFF2-40B4-BE49-F238E27FC236}">
                <a16:creationId xmlns:a16="http://schemas.microsoft.com/office/drawing/2014/main" id="{FF0AF199-BA03-BE23-DD8E-CC5453BF46AE}"/>
              </a:ext>
            </a:extLst>
          </p:cNvPr>
          <p:cNvSpPr txBox="1">
            <a:spLocks noGrp="1"/>
          </p:cNvSpPr>
          <p:nvPr>
            <p:ph type="title"/>
          </p:nvPr>
        </p:nvSpPr>
        <p:spPr>
          <a:xfrm>
            <a:off x="2190449" y="647148"/>
            <a:ext cx="7890175" cy="702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IDEA</a:t>
            </a:r>
            <a:endParaRPr dirty="0"/>
          </a:p>
        </p:txBody>
      </p:sp>
      <p:sp>
        <p:nvSpPr>
          <p:cNvPr id="55" name="Google Shape;1155;p57"/>
          <p:cNvSpPr/>
          <p:nvPr/>
        </p:nvSpPr>
        <p:spPr>
          <a:xfrm rot="16200000">
            <a:off x="181635" y="1482944"/>
            <a:ext cx="3263977" cy="2373814"/>
          </a:xfrm>
          <a:custGeom>
            <a:avLst/>
            <a:gdLst/>
            <a:ahLst/>
            <a:cxnLst/>
            <a:rect l="l" t="t" r="r" b="b"/>
            <a:pathLst>
              <a:path w="91492" h="66540" extrusionOk="0">
                <a:moveTo>
                  <a:pt x="91492" y="5198"/>
                </a:moveTo>
                <a:lnTo>
                  <a:pt x="91492" y="61342"/>
                </a:lnTo>
                <a:cubicBezTo>
                  <a:pt x="91492" y="64212"/>
                  <a:pt x="89165" y="66540"/>
                  <a:pt x="86294" y="66540"/>
                </a:cubicBezTo>
                <a:lnTo>
                  <a:pt x="5200" y="66540"/>
                </a:lnTo>
                <a:cubicBezTo>
                  <a:pt x="2328" y="66540"/>
                  <a:pt x="0" y="64212"/>
                  <a:pt x="0" y="61342"/>
                </a:cubicBezTo>
                <a:lnTo>
                  <a:pt x="0" y="5198"/>
                </a:lnTo>
                <a:cubicBezTo>
                  <a:pt x="0" y="2327"/>
                  <a:pt x="2328" y="0"/>
                  <a:pt x="5200" y="0"/>
                </a:cubicBezTo>
                <a:lnTo>
                  <a:pt x="86294" y="0"/>
                </a:lnTo>
                <a:cubicBezTo>
                  <a:pt x="89165" y="0"/>
                  <a:pt x="91492" y="2327"/>
                  <a:pt x="91492" y="5198"/>
                </a:cubicBezTo>
                <a:close/>
              </a:path>
            </a:pathLst>
          </a:custGeom>
          <a:solidFill>
            <a:schemeClr val="dk2"/>
          </a:solidFill>
          <a:ln w="19050" cap="flat" cmpd="sng">
            <a:solidFill>
              <a:schemeClr val="dk1"/>
            </a:solidFill>
            <a:prstDash val="solid"/>
            <a:round/>
            <a:headEnd type="none" w="sm" len="sm"/>
            <a:tailEnd type="none" w="sm" len="sm"/>
          </a:ln>
          <a:effectLst>
            <a:outerShdw dist="76200" dir="2760000" algn="bl" rotWithShape="0">
              <a:srgbClr val="000000"/>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 name="Google Shape;1156;p57"/>
          <p:cNvGrpSpPr/>
          <p:nvPr/>
        </p:nvGrpSpPr>
        <p:grpSpPr>
          <a:xfrm>
            <a:off x="1640047" y="1202672"/>
            <a:ext cx="347155" cy="42632"/>
            <a:chOff x="6674339" y="1104571"/>
            <a:chExt cx="347155" cy="42632"/>
          </a:xfrm>
        </p:grpSpPr>
        <p:sp>
          <p:nvSpPr>
            <p:cNvPr id="57" name="Google Shape;1157;p57"/>
            <p:cNvSpPr/>
            <p:nvPr/>
          </p:nvSpPr>
          <p:spPr>
            <a:xfrm rot="-5400000">
              <a:off x="6674357" y="1104767"/>
              <a:ext cx="42418" cy="42453"/>
            </a:xfrm>
            <a:custGeom>
              <a:avLst/>
              <a:gdLst/>
              <a:ahLst/>
              <a:cxnLst/>
              <a:rect l="l" t="t" r="r" b="b"/>
              <a:pathLst>
                <a:path w="1189" h="1190" extrusionOk="0">
                  <a:moveTo>
                    <a:pt x="1189" y="573"/>
                  </a:moveTo>
                  <a:cubicBezTo>
                    <a:pt x="1189" y="804"/>
                    <a:pt x="1050" y="1012"/>
                    <a:pt x="836" y="1100"/>
                  </a:cubicBezTo>
                  <a:cubicBezTo>
                    <a:pt x="622" y="1189"/>
                    <a:pt x="376" y="1140"/>
                    <a:pt x="212" y="977"/>
                  </a:cubicBezTo>
                  <a:cubicBezTo>
                    <a:pt x="49" y="812"/>
                    <a:pt x="1" y="566"/>
                    <a:pt x="89" y="352"/>
                  </a:cubicBezTo>
                  <a:cubicBezTo>
                    <a:pt x="178" y="140"/>
                    <a:pt x="387" y="0"/>
                    <a:pt x="619" y="0"/>
                  </a:cubicBezTo>
                  <a:cubicBezTo>
                    <a:pt x="934" y="2"/>
                    <a:pt x="1189" y="256"/>
                    <a:pt x="1189" y="573"/>
                  </a:cubicBezTo>
                  <a:close/>
                </a:path>
              </a:pathLst>
            </a:custGeom>
            <a:solidFill>
              <a:schemeClr val="accent4"/>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158;p57"/>
            <p:cNvSpPr/>
            <p:nvPr/>
          </p:nvSpPr>
          <p:spPr>
            <a:xfrm rot="-5400000">
              <a:off x="6878152" y="1002433"/>
              <a:ext cx="41205" cy="245480"/>
            </a:xfrm>
            <a:custGeom>
              <a:avLst/>
              <a:gdLst/>
              <a:ahLst/>
              <a:cxnLst/>
              <a:rect l="l" t="t" r="r" b="b"/>
              <a:pathLst>
                <a:path w="1155" h="6881" extrusionOk="0">
                  <a:moveTo>
                    <a:pt x="1149" y="582"/>
                  </a:moveTo>
                  <a:lnTo>
                    <a:pt x="1149" y="6300"/>
                  </a:lnTo>
                  <a:cubicBezTo>
                    <a:pt x="1154" y="6619"/>
                    <a:pt x="896" y="6881"/>
                    <a:pt x="578" y="6881"/>
                  </a:cubicBezTo>
                  <a:cubicBezTo>
                    <a:pt x="258" y="6881"/>
                    <a:pt x="1" y="6619"/>
                    <a:pt x="5" y="6300"/>
                  </a:cubicBezTo>
                  <a:lnTo>
                    <a:pt x="5" y="582"/>
                  </a:lnTo>
                  <a:cubicBezTo>
                    <a:pt x="1" y="262"/>
                    <a:pt x="258" y="1"/>
                    <a:pt x="578" y="1"/>
                  </a:cubicBezTo>
                  <a:cubicBezTo>
                    <a:pt x="896" y="1"/>
                    <a:pt x="1154" y="262"/>
                    <a:pt x="1149" y="582"/>
                  </a:cubicBezTo>
                  <a:close/>
                </a:path>
              </a:pathLst>
            </a:custGeom>
            <a:solidFill>
              <a:schemeClr val="accent4"/>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 name="Google Shape;1159;p57"/>
          <p:cNvSpPr/>
          <p:nvPr/>
        </p:nvSpPr>
        <p:spPr>
          <a:xfrm>
            <a:off x="1730141" y="4051250"/>
            <a:ext cx="166966" cy="166320"/>
          </a:xfrm>
          <a:custGeom>
            <a:avLst/>
            <a:gdLst/>
            <a:ahLst/>
            <a:cxnLst/>
            <a:rect l="l" t="t" r="r" b="b"/>
            <a:pathLst>
              <a:path w="4742" h="4724" extrusionOk="0">
                <a:moveTo>
                  <a:pt x="4741" y="2353"/>
                </a:moveTo>
                <a:cubicBezTo>
                  <a:pt x="4741" y="3661"/>
                  <a:pt x="3679" y="4723"/>
                  <a:pt x="2371" y="4723"/>
                </a:cubicBezTo>
                <a:cubicBezTo>
                  <a:pt x="1062" y="4723"/>
                  <a:pt x="1" y="3661"/>
                  <a:pt x="1" y="2353"/>
                </a:cubicBezTo>
                <a:cubicBezTo>
                  <a:pt x="11" y="1050"/>
                  <a:pt x="1068" y="0"/>
                  <a:pt x="2371" y="0"/>
                </a:cubicBezTo>
                <a:cubicBezTo>
                  <a:pt x="3673" y="0"/>
                  <a:pt x="4731" y="1050"/>
                  <a:pt x="4741" y="2353"/>
                </a:cubicBezTo>
                <a:close/>
              </a:path>
            </a:pathLst>
          </a:custGeom>
          <a:solidFill>
            <a:schemeClr val="accent3"/>
          </a:solid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1" name="Google Shape;1177;p58"/>
          <p:cNvPicPr preferRelativeResize="0"/>
          <p:nvPr/>
        </p:nvPicPr>
        <p:blipFill rotWithShape="1">
          <a:blip r:embed="rId4">
            <a:alphaModFix/>
          </a:blip>
          <a:srcRect l="33155" r="33155"/>
          <a:stretch/>
        </p:blipFill>
        <p:spPr>
          <a:xfrm>
            <a:off x="855051" y="1387730"/>
            <a:ext cx="1941312" cy="2496101"/>
          </a:xfrm>
          <a:prstGeom prst="roundRect">
            <a:avLst>
              <a:gd name="adj" fmla="val 1917"/>
            </a:avLst>
          </a:prstGeom>
          <a:noFill/>
          <a:ln w="19050" cap="flat" cmpd="sng">
            <a:solidFill>
              <a:schemeClr val="dk1"/>
            </a:solidFill>
            <a:prstDash val="solid"/>
            <a:round/>
            <a:headEnd type="none" w="sm" len="sm"/>
            <a:tailEnd type="none" w="sm" len="sm"/>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872"/>
        <p:cNvGrpSpPr/>
        <p:nvPr/>
      </p:nvGrpSpPr>
      <p:grpSpPr>
        <a:xfrm>
          <a:off x="0" y="0"/>
          <a:ext cx="0" cy="0"/>
          <a:chOff x="0" y="0"/>
          <a:chExt cx="0" cy="0"/>
        </a:xfrm>
      </p:grpSpPr>
      <p:sp>
        <p:nvSpPr>
          <p:cNvPr id="1873" name="Google Shape;1873;p69"/>
          <p:cNvSpPr/>
          <p:nvPr/>
        </p:nvSpPr>
        <p:spPr>
          <a:xfrm>
            <a:off x="192103" y="2616688"/>
            <a:ext cx="4177877" cy="2335425"/>
          </a:xfrm>
          <a:prstGeom prst="rect">
            <a:avLst/>
          </a:prstGeom>
          <a:solidFill>
            <a:srgbClr val="FFF8F0"/>
          </a:solidFill>
          <a:ln w="19050" cap="flat" cmpd="sng">
            <a:solidFill>
              <a:srgbClr val="222222"/>
            </a:solidFill>
            <a:prstDash val="solid"/>
            <a:round/>
            <a:headEnd type="none" w="sm" len="sm"/>
            <a:tailEnd type="none" w="sm" len="sm"/>
          </a:ln>
          <a:effectLst>
            <a:outerShdw dist="95250" dir="336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74" name="Google Shape;1874;p69"/>
          <p:cNvGrpSpPr/>
          <p:nvPr/>
        </p:nvGrpSpPr>
        <p:grpSpPr>
          <a:xfrm>
            <a:off x="4035303" y="2748945"/>
            <a:ext cx="165277" cy="211389"/>
            <a:chOff x="793375" y="2989875"/>
            <a:chExt cx="225000" cy="225000"/>
          </a:xfrm>
        </p:grpSpPr>
        <p:cxnSp>
          <p:nvCxnSpPr>
            <p:cNvPr id="1875" name="Google Shape;1875;p69"/>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1876" name="Google Shape;1876;p69"/>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1877" name="Google Shape;1877;p69"/>
          <p:cNvSpPr txBox="1">
            <a:spLocks noGrp="1"/>
          </p:cNvSpPr>
          <p:nvPr>
            <p:ph type="subTitle" idx="1"/>
          </p:nvPr>
        </p:nvSpPr>
        <p:spPr>
          <a:xfrm>
            <a:off x="88135" y="3360508"/>
            <a:ext cx="4281845" cy="2038792"/>
          </a:xfrm>
          <a:prstGeom prst="rect">
            <a:avLst/>
          </a:prstGeom>
        </p:spPr>
        <p:txBody>
          <a:bodyPr spcFirstLastPara="1" wrap="square" lIns="91425" tIns="91425" rIns="91425" bIns="91425" anchor="t" anchorCtr="0">
            <a:noAutofit/>
          </a:bodyPr>
          <a:lstStyle/>
          <a:p>
            <a:r>
              <a:rPr lang="en-US" sz="1800" dirty="0"/>
              <a:t>Educate Arabic kids about climate change</a:t>
            </a:r>
            <a:r>
              <a:rPr lang="ar-JO" sz="1800" dirty="0"/>
              <a:t> </a:t>
            </a:r>
            <a:r>
              <a:rPr lang="en-US" sz="1800" dirty="0"/>
              <a:t>in an amusing way.</a:t>
            </a:r>
          </a:p>
        </p:txBody>
      </p:sp>
      <p:sp>
        <p:nvSpPr>
          <p:cNvPr id="1878" name="Google Shape;1878;p69"/>
          <p:cNvSpPr/>
          <p:nvPr/>
        </p:nvSpPr>
        <p:spPr>
          <a:xfrm>
            <a:off x="6779075" y="3668000"/>
            <a:ext cx="1731300" cy="1731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69"/>
          <p:cNvSpPr/>
          <p:nvPr/>
        </p:nvSpPr>
        <p:spPr>
          <a:xfrm>
            <a:off x="369774" y="127977"/>
            <a:ext cx="841800" cy="8418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69"/>
          <p:cNvSpPr/>
          <p:nvPr/>
        </p:nvSpPr>
        <p:spPr>
          <a:xfrm>
            <a:off x="7412550" y="182225"/>
            <a:ext cx="1392900" cy="1392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69"/>
          <p:cNvSpPr txBox="1">
            <a:spLocks noGrp="1"/>
          </p:cNvSpPr>
          <p:nvPr>
            <p:ph type="title"/>
          </p:nvPr>
        </p:nvSpPr>
        <p:spPr>
          <a:xfrm>
            <a:off x="676780" y="1222743"/>
            <a:ext cx="2883600" cy="818707"/>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Project Goal</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sp>
        <p:nvSpPr>
          <p:cNvPr id="585" name="Google Shape;585;p43"/>
          <p:cNvSpPr/>
          <p:nvPr/>
        </p:nvSpPr>
        <p:spPr>
          <a:xfrm>
            <a:off x="644752" y="1565898"/>
            <a:ext cx="521400" cy="5214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43"/>
          <p:cNvSpPr/>
          <p:nvPr/>
        </p:nvSpPr>
        <p:spPr>
          <a:xfrm>
            <a:off x="-276550" y="241200"/>
            <a:ext cx="1169100" cy="1169100"/>
          </a:xfrm>
          <a:prstGeom prst="ellipse">
            <a:avLst/>
          </a:prstGeom>
          <a:solidFill>
            <a:srgbClr val="FFD7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43"/>
          <p:cNvSpPr/>
          <p:nvPr/>
        </p:nvSpPr>
        <p:spPr>
          <a:xfrm>
            <a:off x="7888700" y="-265750"/>
            <a:ext cx="1437900" cy="14379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43"/>
          <p:cNvSpPr/>
          <p:nvPr/>
        </p:nvSpPr>
        <p:spPr>
          <a:xfrm>
            <a:off x="1231184" y="1632824"/>
            <a:ext cx="2324400" cy="1171649"/>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43"/>
          <p:cNvSpPr/>
          <p:nvPr/>
        </p:nvSpPr>
        <p:spPr>
          <a:xfrm>
            <a:off x="1231184" y="3370950"/>
            <a:ext cx="2324400" cy="1171649"/>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43"/>
          <p:cNvSpPr txBox="1">
            <a:spLocks noGrp="1"/>
          </p:cNvSpPr>
          <p:nvPr>
            <p:ph type="subTitle" idx="1"/>
          </p:nvPr>
        </p:nvSpPr>
        <p:spPr>
          <a:xfrm>
            <a:off x="1309891" y="3450871"/>
            <a:ext cx="2175300" cy="60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400" b="0" i="0" dirty="0">
                <a:solidFill>
                  <a:srgbClr val="374151"/>
                </a:solidFill>
                <a:effectLst/>
                <a:latin typeface="Segoe UI Black" panose="020B0A02040204020203" pitchFamily="34" charset="0"/>
                <a:ea typeface="Segoe UI Black" panose="020B0A02040204020203" pitchFamily="34" charset="0"/>
              </a:rPr>
              <a:t>affecting the present</a:t>
            </a:r>
            <a:endParaRPr sz="2400" dirty="0">
              <a:latin typeface="Segoe UI Black" panose="020B0A02040204020203" pitchFamily="34" charset="0"/>
              <a:ea typeface="Segoe UI Black" panose="020B0A02040204020203" pitchFamily="34" charset="0"/>
            </a:endParaRPr>
          </a:p>
        </p:txBody>
      </p:sp>
      <p:sp>
        <p:nvSpPr>
          <p:cNvPr id="591" name="Google Shape;591;p43"/>
          <p:cNvSpPr txBox="1">
            <a:spLocks noGrp="1"/>
          </p:cNvSpPr>
          <p:nvPr>
            <p:ph type="subTitle" idx="8"/>
          </p:nvPr>
        </p:nvSpPr>
        <p:spPr>
          <a:xfrm>
            <a:off x="1220092" y="1714183"/>
            <a:ext cx="2444416" cy="60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400" b="0" i="0" dirty="0">
                <a:solidFill>
                  <a:srgbClr val="374151"/>
                </a:solidFill>
                <a:effectLst/>
                <a:latin typeface="Segoe UI Black" panose="020B0A02040204020203" pitchFamily="34" charset="0"/>
                <a:ea typeface="Segoe UI Black" panose="020B0A02040204020203" pitchFamily="34" charset="0"/>
              </a:rPr>
              <a:t>Increased awareness</a:t>
            </a:r>
            <a:endParaRPr sz="2400" dirty="0">
              <a:latin typeface="Segoe UI Black" panose="020B0A02040204020203" pitchFamily="34" charset="0"/>
              <a:ea typeface="Segoe UI Black" panose="020B0A02040204020203" pitchFamily="34" charset="0"/>
            </a:endParaRPr>
          </a:p>
        </p:txBody>
      </p:sp>
      <p:grpSp>
        <p:nvGrpSpPr>
          <p:cNvPr id="592" name="Google Shape;592;p43"/>
          <p:cNvGrpSpPr/>
          <p:nvPr/>
        </p:nvGrpSpPr>
        <p:grpSpPr>
          <a:xfrm>
            <a:off x="3384242" y="1707671"/>
            <a:ext cx="114075" cy="114075"/>
            <a:chOff x="793375" y="2989875"/>
            <a:chExt cx="225000" cy="225000"/>
          </a:xfrm>
        </p:grpSpPr>
        <p:cxnSp>
          <p:nvCxnSpPr>
            <p:cNvPr id="593" name="Google Shape;593;p43"/>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594" name="Google Shape;594;p43"/>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grpSp>
        <p:nvGrpSpPr>
          <p:cNvPr id="595" name="Google Shape;595;p43"/>
          <p:cNvGrpSpPr/>
          <p:nvPr/>
        </p:nvGrpSpPr>
        <p:grpSpPr>
          <a:xfrm>
            <a:off x="3378490" y="3433611"/>
            <a:ext cx="114075" cy="114075"/>
            <a:chOff x="793375" y="2989875"/>
            <a:chExt cx="225000" cy="225000"/>
          </a:xfrm>
        </p:grpSpPr>
        <p:cxnSp>
          <p:nvCxnSpPr>
            <p:cNvPr id="596" name="Google Shape;596;p43"/>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597" name="Google Shape;597;p43"/>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598" name="Google Shape;598;p43"/>
          <p:cNvSpPr/>
          <p:nvPr/>
        </p:nvSpPr>
        <p:spPr>
          <a:xfrm>
            <a:off x="3561884" y="1527125"/>
            <a:ext cx="778800" cy="1277400"/>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43"/>
          <p:cNvSpPr/>
          <p:nvPr/>
        </p:nvSpPr>
        <p:spPr>
          <a:xfrm>
            <a:off x="3561884" y="3265213"/>
            <a:ext cx="778800" cy="1277400"/>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0" name="Google Shape;600;p43"/>
          <p:cNvGrpSpPr/>
          <p:nvPr/>
        </p:nvGrpSpPr>
        <p:grpSpPr>
          <a:xfrm>
            <a:off x="3728075" y="1993955"/>
            <a:ext cx="446401" cy="343743"/>
            <a:chOff x="1464458" y="2992383"/>
            <a:chExt cx="411505" cy="316873"/>
          </a:xfrm>
        </p:grpSpPr>
        <p:sp>
          <p:nvSpPr>
            <p:cNvPr id="601" name="Google Shape;601;p43"/>
            <p:cNvSpPr/>
            <p:nvPr/>
          </p:nvSpPr>
          <p:spPr>
            <a:xfrm>
              <a:off x="1471975" y="3018704"/>
              <a:ext cx="180522" cy="70946"/>
            </a:xfrm>
            <a:custGeom>
              <a:avLst/>
              <a:gdLst/>
              <a:ahLst/>
              <a:cxnLst/>
              <a:rect l="l" t="t" r="r" b="b"/>
              <a:pathLst>
                <a:path w="7949" h="3124" extrusionOk="0">
                  <a:moveTo>
                    <a:pt x="4300" y="1"/>
                  </a:moveTo>
                  <a:cubicBezTo>
                    <a:pt x="3381" y="1"/>
                    <a:pt x="2569" y="456"/>
                    <a:pt x="2079" y="1152"/>
                  </a:cubicBezTo>
                  <a:cubicBezTo>
                    <a:pt x="1989" y="1277"/>
                    <a:pt x="1856" y="1357"/>
                    <a:pt x="1695" y="1357"/>
                  </a:cubicBezTo>
                  <a:cubicBezTo>
                    <a:pt x="1124" y="1375"/>
                    <a:pt x="616" y="1660"/>
                    <a:pt x="303" y="2106"/>
                  </a:cubicBezTo>
                  <a:cubicBezTo>
                    <a:pt x="0" y="2526"/>
                    <a:pt x="312" y="3123"/>
                    <a:pt x="839" y="3123"/>
                  </a:cubicBezTo>
                  <a:lnTo>
                    <a:pt x="7110" y="3123"/>
                  </a:lnTo>
                  <a:cubicBezTo>
                    <a:pt x="7628" y="3123"/>
                    <a:pt x="7949" y="2534"/>
                    <a:pt x="7645" y="2106"/>
                  </a:cubicBezTo>
                  <a:cubicBezTo>
                    <a:pt x="7449" y="1821"/>
                    <a:pt x="7164" y="1598"/>
                    <a:pt x="6825" y="1473"/>
                  </a:cubicBezTo>
                  <a:cubicBezTo>
                    <a:pt x="6735" y="1437"/>
                    <a:pt x="6655" y="1375"/>
                    <a:pt x="6602" y="1285"/>
                  </a:cubicBezTo>
                  <a:cubicBezTo>
                    <a:pt x="6129" y="518"/>
                    <a:pt x="5272" y="1"/>
                    <a:pt x="430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43"/>
            <p:cNvSpPr/>
            <p:nvPr/>
          </p:nvSpPr>
          <p:spPr>
            <a:xfrm>
              <a:off x="1474405" y="2998447"/>
              <a:ext cx="341399" cy="305540"/>
            </a:xfrm>
            <a:custGeom>
              <a:avLst/>
              <a:gdLst/>
              <a:ahLst/>
              <a:cxnLst/>
              <a:rect l="l" t="t" r="r" b="b"/>
              <a:pathLst>
                <a:path w="15033" h="13454" extrusionOk="0">
                  <a:moveTo>
                    <a:pt x="7476" y="1"/>
                  </a:moveTo>
                  <a:cubicBezTo>
                    <a:pt x="5433" y="1"/>
                    <a:pt x="4826" y="5541"/>
                    <a:pt x="2908" y="6727"/>
                  </a:cubicBezTo>
                  <a:cubicBezTo>
                    <a:pt x="1071" y="7851"/>
                    <a:pt x="419" y="10661"/>
                    <a:pt x="89" y="12454"/>
                  </a:cubicBezTo>
                  <a:cubicBezTo>
                    <a:pt x="0" y="12972"/>
                    <a:pt x="393" y="13454"/>
                    <a:pt x="919" y="13454"/>
                  </a:cubicBezTo>
                  <a:lnTo>
                    <a:pt x="14140" y="13454"/>
                  </a:lnTo>
                  <a:cubicBezTo>
                    <a:pt x="14640" y="13454"/>
                    <a:pt x="15032" y="13008"/>
                    <a:pt x="14970" y="12508"/>
                  </a:cubicBezTo>
                  <a:cubicBezTo>
                    <a:pt x="14747" y="10599"/>
                    <a:pt x="13899" y="8440"/>
                    <a:pt x="12855" y="7628"/>
                  </a:cubicBezTo>
                  <a:cubicBezTo>
                    <a:pt x="12641" y="7459"/>
                    <a:pt x="12472" y="7227"/>
                    <a:pt x="12391" y="6968"/>
                  </a:cubicBezTo>
                  <a:cubicBezTo>
                    <a:pt x="11606" y="4542"/>
                    <a:pt x="9394" y="1"/>
                    <a:pt x="747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43"/>
            <p:cNvSpPr/>
            <p:nvPr/>
          </p:nvSpPr>
          <p:spPr>
            <a:xfrm>
              <a:off x="1474405" y="3116765"/>
              <a:ext cx="341399" cy="187221"/>
            </a:xfrm>
            <a:custGeom>
              <a:avLst/>
              <a:gdLst/>
              <a:ahLst/>
              <a:cxnLst/>
              <a:rect l="l" t="t" r="r" b="b"/>
              <a:pathLst>
                <a:path w="15033" h="8244" extrusionOk="0">
                  <a:moveTo>
                    <a:pt x="11722" y="1"/>
                  </a:moveTo>
                  <a:cubicBezTo>
                    <a:pt x="10152" y="429"/>
                    <a:pt x="9483" y="1785"/>
                    <a:pt x="7476" y="1785"/>
                  </a:cubicBezTo>
                  <a:cubicBezTo>
                    <a:pt x="5808" y="1785"/>
                    <a:pt x="5067" y="848"/>
                    <a:pt x="3961" y="295"/>
                  </a:cubicBezTo>
                  <a:cubicBezTo>
                    <a:pt x="3649" y="830"/>
                    <a:pt x="3310" y="1267"/>
                    <a:pt x="2908" y="1517"/>
                  </a:cubicBezTo>
                  <a:cubicBezTo>
                    <a:pt x="1071" y="2641"/>
                    <a:pt x="419" y="5451"/>
                    <a:pt x="89" y="7244"/>
                  </a:cubicBezTo>
                  <a:cubicBezTo>
                    <a:pt x="0" y="7762"/>
                    <a:pt x="393" y="8244"/>
                    <a:pt x="919" y="8244"/>
                  </a:cubicBezTo>
                  <a:lnTo>
                    <a:pt x="14140" y="8244"/>
                  </a:lnTo>
                  <a:cubicBezTo>
                    <a:pt x="14640" y="8244"/>
                    <a:pt x="15032" y="7807"/>
                    <a:pt x="14970" y="7307"/>
                  </a:cubicBezTo>
                  <a:cubicBezTo>
                    <a:pt x="14747" y="5398"/>
                    <a:pt x="13899" y="3230"/>
                    <a:pt x="12864" y="2418"/>
                  </a:cubicBezTo>
                  <a:cubicBezTo>
                    <a:pt x="12641" y="2249"/>
                    <a:pt x="12472" y="2017"/>
                    <a:pt x="12391" y="1758"/>
                  </a:cubicBezTo>
                  <a:cubicBezTo>
                    <a:pt x="12222" y="1241"/>
                    <a:pt x="11999" y="643"/>
                    <a:pt x="117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43"/>
            <p:cNvSpPr/>
            <p:nvPr/>
          </p:nvSpPr>
          <p:spPr>
            <a:xfrm>
              <a:off x="1656538" y="3078272"/>
              <a:ext cx="211930" cy="83709"/>
            </a:xfrm>
            <a:custGeom>
              <a:avLst/>
              <a:gdLst/>
              <a:ahLst/>
              <a:cxnLst/>
              <a:rect l="l" t="t" r="r" b="b"/>
              <a:pathLst>
                <a:path w="9332" h="3686" extrusionOk="0">
                  <a:moveTo>
                    <a:pt x="4889" y="1"/>
                  </a:moveTo>
                  <a:cubicBezTo>
                    <a:pt x="3908" y="1"/>
                    <a:pt x="3024" y="473"/>
                    <a:pt x="2471" y="1205"/>
                  </a:cubicBezTo>
                  <a:cubicBezTo>
                    <a:pt x="2391" y="1321"/>
                    <a:pt x="2266" y="1383"/>
                    <a:pt x="2123" y="1392"/>
                  </a:cubicBezTo>
                  <a:cubicBezTo>
                    <a:pt x="1374" y="1446"/>
                    <a:pt x="714" y="1856"/>
                    <a:pt x="339" y="2463"/>
                  </a:cubicBezTo>
                  <a:cubicBezTo>
                    <a:pt x="0" y="2989"/>
                    <a:pt x="393" y="3685"/>
                    <a:pt x="1017" y="3685"/>
                  </a:cubicBezTo>
                  <a:lnTo>
                    <a:pt x="8306" y="3685"/>
                  </a:lnTo>
                  <a:cubicBezTo>
                    <a:pt x="8930" y="3685"/>
                    <a:pt x="9332" y="2998"/>
                    <a:pt x="8993" y="2463"/>
                  </a:cubicBezTo>
                  <a:cubicBezTo>
                    <a:pt x="8680" y="1972"/>
                    <a:pt x="8199" y="1606"/>
                    <a:pt x="7619" y="1464"/>
                  </a:cubicBezTo>
                  <a:cubicBezTo>
                    <a:pt x="7512" y="1437"/>
                    <a:pt x="7422" y="1366"/>
                    <a:pt x="7360" y="1276"/>
                  </a:cubicBezTo>
                  <a:cubicBezTo>
                    <a:pt x="6816" y="500"/>
                    <a:pt x="5915" y="1"/>
                    <a:pt x="488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43"/>
            <p:cNvSpPr/>
            <p:nvPr/>
          </p:nvSpPr>
          <p:spPr>
            <a:xfrm>
              <a:off x="1542057" y="3217870"/>
              <a:ext cx="55730" cy="44375"/>
            </a:xfrm>
            <a:custGeom>
              <a:avLst/>
              <a:gdLst/>
              <a:ahLst/>
              <a:cxnLst/>
              <a:rect l="l" t="t" r="r" b="b"/>
              <a:pathLst>
                <a:path w="2454" h="1954" extrusionOk="0">
                  <a:moveTo>
                    <a:pt x="1223" y="0"/>
                  </a:moveTo>
                  <a:cubicBezTo>
                    <a:pt x="545" y="0"/>
                    <a:pt x="1" y="437"/>
                    <a:pt x="1" y="982"/>
                  </a:cubicBezTo>
                  <a:cubicBezTo>
                    <a:pt x="1" y="1517"/>
                    <a:pt x="545" y="1954"/>
                    <a:pt x="1223" y="1954"/>
                  </a:cubicBezTo>
                  <a:cubicBezTo>
                    <a:pt x="1901" y="1954"/>
                    <a:pt x="2454" y="1517"/>
                    <a:pt x="2454" y="982"/>
                  </a:cubicBezTo>
                  <a:cubicBezTo>
                    <a:pt x="2454" y="437"/>
                    <a:pt x="1901" y="0"/>
                    <a:pt x="122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43"/>
            <p:cNvSpPr/>
            <p:nvPr/>
          </p:nvSpPr>
          <p:spPr>
            <a:xfrm>
              <a:off x="1692987" y="3217870"/>
              <a:ext cx="55753" cy="44375"/>
            </a:xfrm>
            <a:custGeom>
              <a:avLst/>
              <a:gdLst/>
              <a:ahLst/>
              <a:cxnLst/>
              <a:rect l="l" t="t" r="r" b="b"/>
              <a:pathLst>
                <a:path w="2455" h="1954" extrusionOk="0">
                  <a:moveTo>
                    <a:pt x="1223" y="0"/>
                  </a:moveTo>
                  <a:cubicBezTo>
                    <a:pt x="554" y="0"/>
                    <a:pt x="1" y="437"/>
                    <a:pt x="1" y="973"/>
                  </a:cubicBezTo>
                  <a:cubicBezTo>
                    <a:pt x="1" y="1517"/>
                    <a:pt x="554" y="1954"/>
                    <a:pt x="1223" y="1954"/>
                  </a:cubicBezTo>
                  <a:cubicBezTo>
                    <a:pt x="1901" y="1954"/>
                    <a:pt x="2454" y="1517"/>
                    <a:pt x="2454" y="973"/>
                  </a:cubicBezTo>
                  <a:cubicBezTo>
                    <a:pt x="2454" y="437"/>
                    <a:pt x="1901" y="0"/>
                    <a:pt x="122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43"/>
            <p:cNvSpPr/>
            <p:nvPr/>
          </p:nvSpPr>
          <p:spPr>
            <a:xfrm>
              <a:off x="1632829" y="3215440"/>
              <a:ext cx="24936" cy="28592"/>
            </a:xfrm>
            <a:custGeom>
              <a:avLst/>
              <a:gdLst/>
              <a:ahLst/>
              <a:cxnLst/>
              <a:rect l="l" t="t" r="r" b="b"/>
              <a:pathLst>
                <a:path w="1098" h="1259" extrusionOk="0">
                  <a:moveTo>
                    <a:pt x="553" y="0"/>
                  </a:moveTo>
                  <a:cubicBezTo>
                    <a:pt x="250" y="0"/>
                    <a:pt x="0" y="286"/>
                    <a:pt x="0" y="634"/>
                  </a:cubicBezTo>
                  <a:cubicBezTo>
                    <a:pt x="0" y="981"/>
                    <a:pt x="250" y="1258"/>
                    <a:pt x="553" y="1258"/>
                  </a:cubicBezTo>
                  <a:cubicBezTo>
                    <a:pt x="857" y="1258"/>
                    <a:pt x="1098" y="981"/>
                    <a:pt x="1098" y="634"/>
                  </a:cubicBezTo>
                  <a:cubicBezTo>
                    <a:pt x="1098" y="286"/>
                    <a:pt x="857" y="0"/>
                    <a:pt x="553" y="0"/>
                  </a:cubicBezTo>
                  <a:close/>
                </a:path>
              </a:pathLst>
            </a:custGeom>
            <a:solidFill>
              <a:srgbClr val="4E56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43"/>
            <p:cNvSpPr/>
            <p:nvPr/>
          </p:nvSpPr>
          <p:spPr>
            <a:xfrm>
              <a:off x="1464458" y="2992383"/>
              <a:ext cx="411505" cy="316873"/>
            </a:xfrm>
            <a:custGeom>
              <a:avLst/>
              <a:gdLst/>
              <a:ahLst/>
              <a:cxnLst/>
              <a:rect l="l" t="t" r="r" b="b"/>
              <a:pathLst>
                <a:path w="18120" h="13953" extrusionOk="0">
                  <a:moveTo>
                    <a:pt x="4641" y="1438"/>
                  </a:moveTo>
                  <a:cubicBezTo>
                    <a:pt x="5082" y="1438"/>
                    <a:pt x="5527" y="1556"/>
                    <a:pt x="5925" y="1802"/>
                  </a:cubicBezTo>
                  <a:cubicBezTo>
                    <a:pt x="5586" y="2480"/>
                    <a:pt x="5273" y="3265"/>
                    <a:pt x="4943" y="4041"/>
                  </a:cubicBezTo>
                  <a:lnTo>
                    <a:pt x="1170" y="4041"/>
                  </a:lnTo>
                  <a:cubicBezTo>
                    <a:pt x="848" y="4041"/>
                    <a:pt x="661" y="3685"/>
                    <a:pt x="848" y="3426"/>
                  </a:cubicBezTo>
                  <a:cubicBezTo>
                    <a:pt x="1125" y="3042"/>
                    <a:pt x="1562" y="2801"/>
                    <a:pt x="2035" y="2792"/>
                  </a:cubicBezTo>
                  <a:cubicBezTo>
                    <a:pt x="2267" y="2792"/>
                    <a:pt x="2490" y="2668"/>
                    <a:pt x="2624" y="2480"/>
                  </a:cubicBezTo>
                  <a:cubicBezTo>
                    <a:pt x="3101" y="1803"/>
                    <a:pt x="3866" y="1438"/>
                    <a:pt x="4641" y="1438"/>
                  </a:cubicBezTo>
                  <a:close/>
                  <a:moveTo>
                    <a:pt x="13348" y="4058"/>
                  </a:moveTo>
                  <a:cubicBezTo>
                    <a:pt x="14205" y="4058"/>
                    <a:pt x="15058" y="4451"/>
                    <a:pt x="15604" y="5219"/>
                  </a:cubicBezTo>
                  <a:cubicBezTo>
                    <a:pt x="15711" y="5371"/>
                    <a:pt x="15854" y="5469"/>
                    <a:pt x="16014" y="5513"/>
                  </a:cubicBezTo>
                  <a:cubicBezTo>
                    <a:pt x="16523" y="5638"/>
                    <a:pt x="16951" y="5959"/>
                    <a:pt x="17236" y="6396"/>
                  </a:cubicBezTo>
                  <a:cubicBezTo>
                    <a:pt x="17459" y="6762"/>
                    <a:pt x="17192" y="7226"/>
                    <a:pt x="16764" y="7226"/>
                  </a:cubicBezTo>
                  <a:lnTo>
                    <a:pt x="9475" y="7226"/>
                  </a:lnTo>
                  <a:cubicBezTo>
                    <a:pt x="9047" y="7226"/>
                    <a:pt x="8779" y="6753"/>
                    <a:pt x="9011" y="6396"/>
                  </a:cubicBezTo>
                  <a:cubicBezTo>
                    <a:pt x="9359" y="5843"/>
                    <a:pt x="9957" y="5495"/>
                    <a:pt x="10599" y="5451"/>
                  </a:cubicBezTo>
                  <a:cubicBezTo>
                    <a:pt x="10813" y="5433"/>
                    <a:pt x="11010" y="5335"/>
                    <a:pt x="11134" y="5165"/>
                  </a:cubicBezTo>
                  <a:cubicBezTo>
                    <a:pt x="11694" y="4422"/>
                    <a:pt x="12523" y="4058"/>
                    <a:pt x="13348" y="4058"/>
                  </a:cubicBezTo>
                  <a:close/>
                  <a:moveTo>
                    <a:pt x="10158" y="9393"/>
                  </a:moveTo>
                  <a:cubicBezTo>
                    <a:pt x="10150" y="9393"/>
                    <a:pt x="10143" y="9393"/>
                    <a:pt x="10135" y="9394"/>
                  </a:cubicBezTo>
                  <a:cubicBezTo>
                    <a:pt x="9894" y="9430"/>
                    <a:pt x="9823" y="9688"/>
                    <a:pt x="9957" y="9831"/>
                  </a:cubicBezTo>
                  <a:cubicBezTo>
                    <a:pt x="10108" y="10009"/>
                    <a:pt x="10340" y="10117"/>
                    <a:pt x="10572" y="10117"/>
                  </a:cubicBezTo>
                  <a:cubicBezTo>
                    <a:pt x="10822" y="10117"/>
                    <a:pt x="11054" y="10001"/>
                    <a:pt x="11215" y="9813"/>
                  </a:cubicBezTo>
                  <a:cubicBezTo>
                    <a:pt x="11259" y="9751"/>
                    <a:pt x="11277" y="9662"/>
                    <a:pt x="11250" y="9581"/>
                  </a:cubicBezTo>
                  <a:cubicBezTo>
                    <a:pt x="11204" y="9462"/>
                    <a:pt x="11099" y="9403"/>
                    <a:pt x="10997" y="9403"/>
                  </a:cubicBezTo>
                  <a:cubicBezTo>
                    <a:pt x="10924" y="9403"/>
                    <a:pt x="10853" y="9433"/>
                    <a:pt x="10804" y="9492"/>
                  </a:cubicBezTo>
                  <a:cubicBezTo>
                    <a:pt x="10751" y="9555"/>
                    <a:pt x="10679" y="9599"/>
                    <a:pt x="10599" y="9599"/>
                  </a:cubicBezTo>
                  <a:lnTo>
                    <a:pt x="10572" y="9599"/>
                  </a:lnTo>
                  <a:cubicBezTo>
                    <a:pt x="10474" y="9599"/>
                    <a:pt x="10385" y="9555"/>
                    <a:pt x="10332" y="9474"/>
                  </a:cubicBezTo>
                  <a:cubicBezTo>
                    <a:pt x="10292" y="9426"/>
                    <a:pt x="10223" y="9393"/>
                    <a:pt x="10158" y="9393"/>
                  </a:cubicBezTo>
                  <a:close/>
                  <a:moveTo>
                    <a:pt x="4934" y="9435"/>
                  </a:moveTo>
                  <a:cubicBezTo>
                    <a:pt x="4910" y="9435"/>
                    <a:pt x="4887" y="9439"/>
                    <a:pt x="4863" y="9447"/>
                  </a:cubicBezTo>
                  <a:cubicBezTo>
                    <a:pt x="4667" y="9501"/>
                    <a:pt x="4613" y="9733"/>
                    <a:pt x="4738" y="9867"/>
                  </a:cubicBezTo>
                  <a:cubicBezTo>
                    <a:pt x="4890" y="10045"/>
                    <a:pt x="5122" y="10143"/>
                    <a:pt x="5354" y="10143"/>
                  </a:cubicBezTo>
                  <a:cubicBezTo>
                    <a:pt x="5594" y="10143"/>
                    <a:pt x="5817" y="10045"/>
                    <a:pt x="5969" y="9876"/>
                  </a:cubicBezTo>
                  <a:cubicBezTo>
                    <a:pt x="6049" y="9778"/>
                    <a:pt x="6067" y="9635"/>
                    <a:pt x="5987" y="9537"/>
                  </a:cubicBezTo>
                  <a:cubicBezTo>
                    <a:pt x="5933" y="9469"/>
                    <a:pt x="5857" y="9435"/>
                    <a:pt x="5782" y="9435"/>
                  </a:cubicBezTo>
                  <a:cubicBezTo>
                    <a:pt x="5710" y="9435"/>
                    <a:pt x="5638" y="9466"/>
                    <a:pt x="5586" y="9528"/>
                  </a:cubicBezTo>
                  <a:cubicBezTo>
                    <a:pt x="5532" y="9590"/>
                    <a:pt x="5443" y="9635"/>
                    <a:pt x="5354" y="9635"/>
                  </a:cubicBezTo>
                  <a:cubicBezTo>
                    <a:pt x="5264" y="9635"/>
                    <a:pt x="5184" y="9590"/>
                    <a:pt x="5122" y="9528"/>
                  </a:cubicBezTo>
                  <a:cubicBezTo>
                    <a:pt x="5074" y="9474"/>
                    <a:pt x="5006" y="9435"/>
                    <a:pt x="4934" y="9435"/>
                  </a:cubicBezTo>
                  <a:close/>
                  <a:moveTo>
                    <a:pt x="7967" y="10081"/>
                  </a:moveTo>
                  <a:cubicBezTo>
                    <a:pt x="8128" y="10081"/>
                    <a:pt x="8262" y="10250"/>
                    <a:pt x="8262" y="10456"/>
                  </a:cubicBezTo>
                  <a:cubicBezTo>
                    <a:pt x="8262" y="10687"/>
                    <a:pt x="8110" y="10830"/>
                    <a:pt x="7967" y="10830"/>
                  </a:cubicBezTo>
                  <a:cubicBezTo>
                    <a:pt x="7825" y="10830"/>
                    <a:pt x="7673" y="10687"/>
                    <a:pt x="7673" y="10456"/>
                  </a:cubicBezTo>
                  <a:cubicBezTo>
                    <a:pt x="7673" y="10250"/>
                    <a:pt x="7807" y="10081"/>
                    <a:pt x="7967" y="10081"/>
                  </a:cubicBezTo>
                  <a:close/>
                  <a:moveTo>
                    <a:pt x="7967" y="9563"/>
                  </a:moveTo>
                  <a:cubicBezTo>
                    <a:pt x="7521" y="9563"/>
                    <a:pt x="7156" y="9965"/>
                    <a:pt x="7156" y="10456"/>
                  </a:cubicBezTo>
                  <a:cubicBezTo>
                    <a:pt x="7156" y="10937"/>
                    <a:pt x="7504" y="11348"/>
                    <a:pt x="7967" y="11348"/>
                  </a:cubicBezTo>
                  <a:cubicBezTo>
                    <a:pt x="8422" y="11348"/>
                    <a:pt x="8779" y="10937"/>
                    <a:pt x="8779" y="10456"/>
                  </a:cubicBezTo>
                  <a:cubicBezTo>
                    <a:pt x="8779" y="9965"/>
                    <a:pt x="8413" y="9563"/>
                    <a:pt x="7967" y="9563"/>
                  </a:cubicBezTo>
                  <a:close/>
                  <a:moveTo>
                    <a:pt x="7914" y="0"/>
                  </a:moveTo>
                  <a:cubicBezTo>
                    <a:pt x="7182" y="0"/>
                    <a:pt x="6638" y="544"/>
                    <a:pt x="6165" y="1347"/>
                  </a:cubicBezTo>
                  <a:cubicBezTo>
                    <a:pt x="5691" y="1059"/>
                    <a:pt x="5162" y="920"/>
                    <a:pt x="4637" y="920"/>
                  </a:cubicBezTo>
                  <a:cubicBezTo>
                    <a:pt x="3699" y="920"/>
                    <a:pt x="2773" y="1362"/>
                    <a:pt x="2196" y="2186"/>
                  </a:cubicBezTo>
                  <a:cubicBezTo>
                    <a:pt x="2160" y="2239"/>
                    <a:pt x="2088" y="2275"/>
                    <a:pt x="2017" y="2275"/>
                  </a:cubicBezTo>
                  <a:cubicBezTo>
                    <a:pt x="1393" y="2293"/>
                    <a:pt x="795" y="2605"/>
                    <a:pt x="420" y="3122"/>
                  </a:cubicBezTo>
                  <a:cubicBezTo>
                    <a:pt x="1" y="3720"/>
                    <a:pt x="429" y="4550"/>
                    <a:pt x="1161" y="4550"/>
                  </a:cubicBezTo>
                  <a:lnTo>
                    <a:pt x="4720" y="4550"/>
                  </a:lnTo>
                  <a:cubicBezTo>
                    <a:pt x="4399" y="5272"/>
                    <a:pt x="3873" y="6352"/>
                    <a:pt x="3213" y="6762"/>
                  </a:cubicBezTo>
                  <a:cubicBezTo>
                    <a:pt x="1339" y="7922"/>
                    <a:pt x="643" y="10687"/>
                    <a:pt x="277" y="12668"/>
                  </a:cubicBezTo>
                  <a:cubicBezTo>
                    <a:pt x="162" y="13337"/>
                    <a:pt x="679" y="13953"/>
                    <a:pt x="1357" y="13953"/>
                  </a:cubicBezTo>
                  <a:lnTo>
                    <a:pt x="3266" y="13953"/>
                  </a:lnTo>
                  <a:cubicBezTo>
                    <a:pt x="3400" y="13953"/>
                    <a:pt x="3516" y="13863"/>
                    <a:pt x="3534" y="13730"/>
                  </a:cubicBezTo>
                  <a:cubicBezTo>
                    <a:pt x="3552" y="13578"/>
                    <a:pt x="3436" y="13444"/>
                    <a:pt x="3275" y="13444"/>
                  </a:cubicBezTo>
                  <a:lnTo>
                    <a:pt x="1375" y="13444"/>
                  </a:lnTo>
                  <a:cubicBezTo>
                    <a:pt x="1009" y="13444"/>
                    <a:pt x="741" y="13114"/>
                    <a:pt x="804" y="12757"/>
                  </a:cubicBezTo>
                  <a:cubicBezTo>
                    <a:pt x="1143" y="10875"/>
                    <a:pt x="1794" y="8252"/>
                    <a:pt x="3489" y="7208"/>
                  </a:cubicBezTo>
                  <a:cubicBezTo>
                    <a:pt x="3873" y="6967"/>
                    <a:pt x="4203" y="6584"/>
                    <a:pt x="4506" y="6111"/>
                  </a:cubicBezTo>
                  <a:cubicBezTo>
                    <a:pt x="5478" y="6673"/>
                    <a:pt x="6272" y="7521"/>
                    <a:pt x="7914" y="7521"/>
                  </a:cubicBezTo>
                  <a:cubicBezTo>
                    <a:pt x="8199" y="7521"/>
                    <a:pt x="8467" y="7494"/>
                    <a:pt x="8726" y="7440"/>
                  </a:cubicBezTo>
                  <a:cubicBezTo>
                    <a:pt x="8922" y="7637"/>
                    <a:pt x="9190" y="7744"/>
                    <a:pt x="9475" y="7744"/>
                  </a:cubicBezTo>
                  <a:lnTo>
                    <a:pt x="12794" y="7744"/>
                  </a:lnTo>
                  <a:cubicBezTo>
                    <a:pt x="12883" y="7877"/>
                    <a:pt x="12999" y="7993"/>
                    <a:pt x="13124" y="8091"/>
                  </a:cubicBezTo>
                  <a:cubicBezTo>
                    <a:pt x="14043" y="8805"/>
                    <a:pt x="14908" y="10830"/>
                    <a:pt x="15140" y="12793"/>
                  </a:cubicBezTo>
                  <a:cubicBezTo>
                    <a:pt x="15176" y="13132"/>
                    <a:pt x="14917" y="13444"/>
                    <a:pt x="14560" y="13444"/>
                  </a:cubicBezTo>
                  <a:lnTo>
                    <a:pt x="4506" y="13444"/>
                  </a:lnTo>
                  <a:cubicBezTo>
                    <a:pt x="4372" y="13444"/>
                    <a:pt x="4256" y="13533"/>
                    <a:pt x="4238" y="13667"/>
                  </a:cubicBezTo>
                  <a:cubicBezTo>
                    <a:pt x="4221" y="13828"/>
                    <a:pt x="4345" y="13953"/>
                    <a:pt x="4497" y="13953"/>
                  </a:cubicBezTo>
                  <a:lnTo>
                    <a:pt x="14578" y="13953"/>
                  </a:lnTo>
                  <a:cubicBezTo>
                    <a:pt x="15229" y="13953"/>
                    <a:pt x="15738" y="13382"/>
                    <a:pt x="15666" y="12730"/>
                  </a:cubicBezTo>
                  <a:cubicBezTo>
                    <a:pt x="15452" y="10946"/>
                    <a:pt x="14658" y="8689"/>
                    <a:pt x="13525" y="7744"/>
                  </a:cubicBezTo>
                  <a:lnTo>
                    <a:pt x="16764" y="7744"/>
                  </a:lnTo>
                  <a:cubicBezTo>
                    <a:pt x="17593" y="7744"/>
                    <a:pt x="18120" y="6834"/>
                    <a:pt x="17674" y="6129"/>
                  </a:cubicBezTo>
                  <a:cubicBezTo>
                    <a:pt x="17326" y="5567"/>
                    <a:pt x="16781" y="5174"/>
                    <a:pt x="16148" y="5014"/>
                  </a:cubicBezTo>
                  <a:cubicBezTo>
                    <a:pt x="16103" y="4996"/>
                    <a:pt x="16059" y="4969"/>
                    <a:pt x="16032" y="4925"/>
                  </a:cubicBezTo>
                  <a:cubicBezTo>
                    <a:pt x="15389" y="4015"/>
                    <a:pt x="14372" y="3534"/>
                    <a:pt x="13346" y="3534"/>
                  </a:cubicBezTo>
                  <a:cubicBezTo>
                    <a:pt x="12792" y="3534"/>
                    <a:pt x="12235" y="3674"/>
                    <a:pt x="11732" y="3961"/>
                  </a:cubicBezTo>
                  <a:cubicBezTo>
                    <a:pt x="11313" y="3158"/>
                    <a:pt x="10894" y="2462"/>
                    <a:pt x="10465" y="1874"/>
                  </a:cubicBezTo>
                  <a:cubicBezTo>
                    <a:pt x="10415" y="1804"/>
                    <a:pt x="10333" y="1761"/>
                    <a:pt x="10252" y="1761"/>
                  </a:cubicBezTo>
                  <a:cubicBezTo>
                    <a:pt x="10218" y="1761"/>
                    <a:pt x="10184" y="1769"/>
                    <a:pt x="10153" y="1784"/>
                  </a:cubicBezTo>
                  <a:cubicBezTo>
                    <a:pt x="9993" y="1856"/>
                    <a:pt x="9948" y="2043"/>
                    <a:pt x="10046" y="2168"/>
                  </a:cubicBezTo>
                  <a:cubicBezTo>
                    <a:pt x="10465" y="2748"/>
                    <a:pt x="10885" y="3453"/>
                    <a:pt x="11304" y="4255"/>
                  </a:cubicBezTo>
                  <a:cubicBezTo>
                    <a:pt x="11090" y="4425"/>
                    <a:pt x="10894" y="4630"/>
                    <a:pt x="10724" y="4853"/>
                  </a:cubicBezTo>
                  <a:cubicBezTo>
                    <a:pt x="10688" y="4898"/>
                    <a:pt x="10635" y="4933"/>
                    <a:pt x="10563" y="4933"/>
                  </a:cubicBezTo>
                  <a:cubicBezTo>
                    <a:pt x="9761" y="4987"/>
                    <a:pt x="9011" y="5433"/>
                    <a:pt x="8574" y="6120"/>
                  </a:cubicBezTo>
                  <a:cubicBezTo>
                    <a:pt x="8413" y="6379"/>
                    <a:pt x="8369" y="6682"/>
                    <a:pt x="8449" y="6967"/>
                  </a:cubicBezTo>
                  <a:cubicBezTo>
                    <a:pt x="8280" y="6985"/>
                    <a:pt x="8101" y="7003"/>
                    <a:pt x="7914" y="7003"/>
                  </a:cubicBezTo>
                  <a:cubicBezTo>
                    <a:pt x="6451" y="7003"/>
                    <a:pt x="5755" y="6236"/>
                    <a:pt x="4747" y="5665"/>
                  </a:cubicBezTo>
                  <a:cubicBezTo>
                    <a:pt x="5809" y="3693"/>
                    <a:pt x="6585" y="518"/>
                    <a:pt x="7914" y="518"/>
                  </a:cubicBezTo>
                  <a:cubicBezTo>
                    <a:pt x="8315" y="518"/>
                    <a:pt x="8770" y="767"/>
                    <a:pt x="9270" y="1258"/>
                  </a:cubicBezTo>
                  <a:cubicBezTo>
                    <a:pt x="9325" y="1308"/>
                    <a:pt x="9398" y="1336"/>
                    <a:pt x="9468" y="1336"/>
                  </a:cubicBezTo>
                  <a:cubicBezTo>
                    <a:pt x="9522" y="1336"/>
                    <a:pt x="9575" y="1320"/>
                    <a:pt x="9618" y="1285"/>
                  </a:cubicBezTo>
                  <a:cubicBezTo>
                    <a:pt x="9743" y="1187"/>
                    <a:pt x="9752" y="1008"/>
                    <a:pt x="9645" y="901"/>
                  </a:cubicBezTo>
                  <a:cubicBezTo>
                    <a:pt x="9038" y="303"/>
                    <a:pt x="8458" y="0"/>
                    <a:pt x="79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9" name="Google Shape;609;p43"/>
          <p:cNvGrpSpPr/>
          <p:nvPr/>
        </p:nvGrpSpPr>
        <p:grpSpPr>
          <a:xfrm>
            <a:off x="3758717" y="3702026"/>
            <a:ext cx="432974" cy="403756"/>
            <a:chOff x="4049593" y="3564106"/>
            <a:chExt cx="399128" cy="372194"/>
          </a:xfrm>
        </p:grpSpPr>
        <p:sp>
          <p:nvSpPr>
            <p:cNvPr id="610" name="Google Shape;610;p43"/>
            <p:cNvSpPr/>
            <p:nvPr/>
          </p:nvSpPr>
          <p:spPr>
            <a:xfrm>
              <a:off x="4119903" y="3593833"/>
              <a:ext cx="79031" cy="100287"/>
            </a:xfrm>
            <a:custGeom>
              <a:avLst/>
              <a:gdLst/>
              <a:ahLst/>
              <a:cxnLst/>
              <a:rect l="l" t="t" r="r" b="b"/>
              <a:pathLst>
                <a:path w="3480" h="4416" extrusionOk="0">
                  <a:moveTo>
                    <a:pt x="1676" y="0"/>
                  </a:moveTo>
                  <a:cubicBezTo>
                    <a:pt x="1570" y="0"/>
                    <a:pt x="1463" y="52"/>
                    <a:pt x="1401" y="154"/>
                  </a:cubicBezTo>
                  <a:cubicBezTo>
                    <a:pt x="669" y="1421"/>
                    <a:pt x="0" y="1831"/>
                    <a:pt x="0" y="2732"/>
                  </a:cubicBezTo>
                  <a:cubicBezTo>
                    <a:pt x="0" y="3659"/>
                    <a:pt x="745" y="4415"/>
                    <a:pt x="1672" y="4415"/>
                  </a:cubicBezTo>
                  <a:cubicBezTo>
                    <a:pt x="1718" y="4415"/>
                    <a:pt x="1764" y="4413"/>
                    <a:pt x="1811" y="4410"/>
                  </a:cubicBezTo>
                  <a:cubicBezTo>
                    <a:pt x="2775" y="4329"/>
                    <a:pt x="3479" y="3437"/>
                    <a:pt x="3337" y="2483"/>
                  </a:cubicBezTo>
                  <a:cubicBezTo>
                    <a:pt x="3221" y="1742"/>
                    <a:pt x="2614" y="1296"/>
                    <a:pt x="1945" y="154"/>
                  </a:cubicBezTo>
                  <a:cubicBezTo>
                    <a:pt x="1887" y="52"/>
                    <a:pt x="1782" y="0"/>
                    <a:pt x="167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43"/>
            <p:cNvSpPr/>
            <p:nvPr/>
          </p:nvSpPr>
          <p:spPr>
            <a:xfrm>
              <a:off x="4055884" y="3731137"/>
              <a:ext cx="387387" cy="199689"/>
            </a:xfrm>
            <a:custGeom>
              <a:avLst/>
              <a:gdLst/>
              <a:ahLst/>
              <a:cxnLst/>
              <a:rect l="l" t="t" r="r" b="b"/>
              <a:pathLst>
                <a:path w="17058" h="8793" extrusionOk="0">
                  <a:moveTo>
                    <a:pt x="4264" y="1"/>
                  </a:moveTo>
                  <a:cubicBezTo>
                    <a:pt x="4175" y="1"/>
                    <a:pt x="4086" y="23"/>
                    <a:pt x="4006" y="67"/>
                  </a:cubicBezTo>
                  <a:cubicBezTo>
                    <a:pt x="3452" y="380"/>
                    <a:pt x="2810" y="549"/>
                    <a:pt x="2132" y="549"/>
                  </a:cubicBezTo>
                  <a:cubicBezTo>
                    <a:pt x="1749" y="549"/>
                    <a:pt x="1374" y="496"/>
                    <a:pt x="1026" y="389"/>
                  </a:cubicBezTo>
                  <a:cubicBezTo>
                    <a:pt x="950" y="366"/>
                    <a:pt x="874" y="355"/>
                    <a:pt x="799" y="355"/>
                  </a:cubicBezTo>
                  <a:cubicBezTo>
                    <a:pt x="374" y="355"/>
                    <a:pt x="0" y="701"/>
                    <a:pt x="0" y="1156"/>
                  </a:cubicBezTo>
                  <a:lnTo>
                    <a:pt x="0" y="6687"/>
                  </a:lnTo>
                  <a:cubicBezTo>
                    <a:pt x="0" y="7847"/>
                    <a:pt x="946" y="8792"/>
                    <a:pt x="2105" y="8792"/>
                  </a:cubicBezTo>
                  <a:lnTo>
                    <a:pt x="14952" y="8792"/>
                  </a:lnTo>
                  <a:cubicBezTo>
                    <a:pt x="16111" y="8792"/>
                    <a:pt x="17057" y="7847"/>
                    <a:pt x="17057" y="6687"/>
                  </a:cubicBezTo>
                  <a:lnTo>
                    <a:pt x="17057" y="1156"/>
                  </a:lnTo>
                  <a:cubicBezTo>
                    <a:pt x="17057" y="701"/>
                    <a:pt x="16689" y="355"/>
                    <a:pt x="16261" y="355"/>
                  </a:cubicBezTo>
                  <a:cubicBezTo>
                    <a:pt x="16186" y="355"/>
                    <a:pt x="16109" y="366"/>
                    <a:pt x="16031" y="389"/>
                  </a:cubicBezTo>
                  <a:cubicBezTo>
                    <a:pt x="15683" y="496"/>
                    <a:pt x="15309" y="549"/>
                    <a:pt x="14925" y="549"/>
                  </a:cubicBezTo>
                  <a:cubicBezTo>
                    <a:pt x="14247" y="549"/>
                    <a:pt x="13605" y="380"/>
                    <a:pt x="13052" y="67"/>
                  </a:cubicBezTo>
                  <a:cubicBezTo>
                    <a:pt x="12971" y="23"/>
                    <a:pt x="12882" y="1"/>
                    <a:pt x="12793" y="1"/>
                  </a:cubicBezTo>
                  <a:cubicBezTo>
                    <a:pt x="12704" y="1"/>
                    <a:pt x="12614" y="23"/>
                    <a:pt x="12534" y="67"/>
                  </a:cubicBezTo>
                  <a:cubicBezTo>
                    <a:pt x="11981" y="380"/>
                    <a:pt x="11339" y="549"/>
                    <a:pt x="10661" y="549"/>
                  </a:cubicBezTo>
                  <a:cubicBezTo>
                    <a:pt x="9983" y="549"/>
                    <a:pt x="9340" y="380"/>
                    <a:pt x="8787" y="67"/>
                  </a:cubicBezTo>
                  <a:cubicBezTo>
                    <a:pt x="8707" y="23"/>
                    <a:pt x="8618" y="1"/>
                    <a:pt x="8529" y="1"/>
                  </a:cubicBezTo>
                  <a:cubicBezTo>
                    <a:pt x="8439" y="1"/>
                    <a:pt x="8350" y="23"/>
                    <a:pt x="8270" y="67"/>
                  </a:cubicBezTo>
                  <a:cubicBezTo>
                    <a:pt x="7717" y="380"/>
                    <a:pt x="7074" y="549"/>
                    <a:pt x="6396" y="549"/>
                  </a:cubicBezTo>
                  <a:cubicBezTo>
                    <a:pt x="5718" y="549"/>
                    <a:pt x="5076" y="380"/>
                    <a:pt x="4523" y="67"/>
                  </a:cubicBezTo>
                  <a:cubicBezTo>
                    <a:pt x="4443" y="23"/>
                    <a:pt x="4354" y="1"/>
                    <a:pt x="426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43"/>
            <p:cNvSpPr/>
            <p:nvPr/>
          </p:nvSpPr>
          <p:spPr>
            <a:xfrm>
              <a:off x="4101258" y="3577868"/>
              <a:ext cx="296207" cy="317100"/>
            </a:xfrm>
            <a:custGeom>
              <a:avLst/>
              <a:gdLst/>
              <a:ahLst/>
              <a:cxnLst/>
              <a:rect l="l" t="t" r="r" b="b"/>
              <a:pathLst>
                <a:path w="13043" h="13963" extrusionOk="0">
                  <a:moveTo>
                    <a:pt x="6522" y="1"/>
                  </a:moveTo>
                  <a:cubicBezTo>
                    <a:pt x="4943" y="1"/>
                    <a:pt x="3872" y="1714"/>
                    <a:pt x="3426" y="3061"/>
                  </a:cubicBezTo>
                  <a:cubicBezTo>
                    <a:pt x="3355" y="3266"/>
                    <a:pt x="3203" y="3444"/>
                    <a:pt x="3007" y="3551"/>
                  </a:cubicBezTo>
                  <a:cubicBezTo>
                    <a:pt x="1740" y="4247"/>
                    <a:pt x="0" y="6406"/>
                    <a:pt x="0" y="9582"/>
                  </a:cubicBezTo>
                  <a:cubicBezTo>
                    <a:pt x="0" y="13017"/>
                    <a:pt x="4309" y="13962"/>
                    <a:pt x="6522" y="13962"/>
                  </a:cubicBezTo>
                  <a:cubicBezTo>
                    <a:pt x="8734" y="13962"/>
                    <a:pt x="13043" y="13017"/>
                    <a:pt x="13043" y="9582"/>
                  </a:cubicBezTo>
                  <a:cubicBezTo>
                    <a:pt x="13043" y="6326"/>
                    <a:pt x="11214" y="3409"/>
                    <a:pt x="9938" y="2686"/>
                  </a:cubicBezTo>
                  <a:cubicBezTo>
                    <a:pt x="9805" y="2606"/>
                    <a:pt x="9680" y="2490"/>
                    <a:pt x="9599" y="2347"/>
                  </a:cubicBezTo>
                  <a:cubicBezTo>
                    <a:pt x="8921" y="1107"/>
                    <a:pt x="7753" y="1"/>
                    <a:pt x="65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43"/>
            <p:cNvSpPr/>
            <p:nvPr/>
          </p:nvSpPr>
          <p:spPr>
            <a:xfrm>
              <a:off x="4101258" y="3731387"/>
              <a:ext cx="296207" cy="163580"/>
            </a:xfrm>
            <a:custGeom>
              <a:avLst/>
              <a:gdLst/>
              <a:ahLst/>
              <a:cxnLst/>
              <a:rect l="l" t="t" r="r" b="b"/>
              <a:pathLst>
                <a:path w="13043" h="7203" extrusionOk="0">
                  <a:moveTo>
                    <a:pt x="2256" y="1"/>
                  </a:moveTo>
                  <a:cubicBezTo>
                    <a:pt x="2157" y="1"/>
                    <a:pt x="2057" y="25"/>
                    <a:pt x="1963" y="74"/>
                  </a:cubicBezTo>
                  <a:cubicBezTo>
                    <a:pt x="1472" y="342"/>
                    <a:pt x="910" y="503"/>
                    <a:pt x="322" y="529"/>
                  </a:cubicBezTo>
                  <a:cubicBezTo>
                    <a:pt x="116" y="1216"/>
                    <a:pt x="0" y="1983"/>
                    <a:pt x="0" y="2822"/>
                  </a:cubicBezTo>
                  <a:cubicBezTo>
                    <a:pt x="0" y="6257"/>
                    <a:pt x="4309" y="7202"/>
                    <a:pt x="6522" y="7202"/>
                  </a:cubicBezTo>
                  <a:cubicBezTo>
                    <a:pt x="8734" y="7202"/>
                    <a:pt x="13043" y="6257"/>
                    <a:pt x="13043" y="2822"/>
                  </a:cubicBezTo>
                  <a:cubicBezTo>
                    <a:pt x="13043" y="2028"/>
                    <a:pt x="12936" y="1261"/>
                    <a:pt x="12749" y="538"/>
                  </a:cubicBezTo>
                  <a:cubicBezTo>
                    <a:pt x="12151" y="511"/>
                    <a:pt x="11580" y="342"/>
                    <a:pt x="11071" y="74"/>
                  </a:cubicBezTo>
                  <a:cubicBezTo>
                    <a:pt x="10982" y="25"/>
                    <a:pt x="10884" y="1"/>
                    <a:pt x="10785" y="1"/>
                  </a:cubicBezTo>
                  <a:cubicBezTo>
                    <a:pt x="10686" y="1"/>
                    <a:pt x="10585" y="25"/>
                    <a:pt x="10492" y="74"/>
                  </a:cubicBezTo>
                  <a:cubicBezTo>
                    <a:pt x="9947" y="369"/>
                    <a:pt x="9323" y="538"/>
                    <a:pt x="8654" y="538"/>
                  </a:cubicBezTo>
                  <a:cubicBezTo>
                    <a:pt x="7985" y="538"/>
                    <a:pt x="7360" y="369"/>
                    <a:pt x="6807" y="74"/>
                  </a:cubicBezTo>
                  <a:cubicBezTo>
                    <a:pt x="6718" y="25"/>
                    <a:pt x="6620" y="1"/>
                    <a:pt x="6521" y="1"/>
                  </a:cubicBezTo>
                  <a:cubicBezTo>
                    <a:pt x="6421" y="1"/>
                    <a:pt x="6321" y="25"/>
                    <a:pt x="6227" y="74"/>
                  </a:cubicBezTo>
                  <a:cubicBezTo>
                    <a:pt x="5683" y="369"/>
                    <a:pt x="5059" y="538"/>
                    <a:pt x="4390" y="538"/>
                  </a:cubicBezTo>
                  <a:cubicBezTo>
                    <a:pt x="3720" y="538"/>
                    <a:pt x="3096" y="369"/>
                    <a:pt x="2543" y="74"/>
                  </a:cubicBezTo>
                  <a:cubicBezTo>
                    <a:pt x="2454" y="25"/>
                    <a:pt x="2356" y="1"/>
                    <a:pt x="225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43"/>
            <p:cNvSpPr/>
            <p:nvPr/>
          </p:nvSpPr>
          <p:spPr>
            <a:xfrm>
              <a:off x="4282983" y="3678200"/>
              <a:ext cx="32839" cy="38880"/>
            </a:xfrm>
            <a:custGeom>
              <a:avLst/>
              <a:gdLst/>
              <a:ahLst/>
              <a:cxnLst/>
              <a:rect l="l" t="t" r="r" b="b"/>
              <a:pathLst>
                <a:path w="1446" h="1712" extrusionOk="0">
                  <a:moveTo>
                    <a:pt x="296" y="0"/>
                  </a:moveTo>
                  <a:cubicBezTo>
                    <a:pt x="247" y="0"/>
                    <a:pt x="198" y="14"/>
                    <a:pt x="152" y="43"/>
                  </a:cubicBezTo>
                  <a:cubicBezTo>
                    <a:pt x="36" y="124"/>
                    <a:pt x="1" y="284"/>
                    <a:pt x="81" y="400"/>
                  </a:cubicBezTo>
                  <a:cubicBezTo>
                    <a:pt x="152" y="507"/>
                    <a:pt x="259" y="623"/>
                    <a:pt x="375" y="739"/>
                  </a:cubicBezTo>
                  <a:cubicBezTo>
                    <a:pt x="589" y="962"/>
                    <a:pt x="839" y="1221"/>
                    <a:pt x="910" y="1515"/>
                  </a:cubicBezTo>
                  <a:cubicBezTo>
                    <a:pt x="946" y="1631"/>
                    <a:pt x="1044" y="1712"/>
                    <a:pt x="1160" y="1712"/>
                  </a:cubicBezTo>
                  <a:cubicBezTo>
                    <a:pt x="1187" y="1712"/>
                    <a:pt x="1205" y="1703"/>
                    <a:pt x="1223" y="1703"/>
                  </a:cubicBezTo>
                  <a:cubicBezTo>
                    <a:pt x="1365" y="1667"/>
                    <a:pt x="1446" y="1524"/>
                    <a:pt x="1410" y="1381"/>
                  </a:cubicBezTo>
                  <a:cubicBezTo>
                    <a:pt x="1303" y="962"/>
                    <a:pt x="991" y="641"/>
                    <a:pt x="750" y="382"/>
                  </a:cubicBezTo>
                  <a:cubicBezTo>
                    <a:pt x="652" y="284"/>
                    <a:pt x="563" y="186"/>
                    <a:pt x="509" y="115"/>
                  </a:cubicBezTo>
                  <a:cubicBezTo>
                    <a:pt x="458" y="41"/>
                    <a:pt x="379" y="0"/>
                    <a:pt x="2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43"/>
            <p:cNvSpPr/>
            <p:nvPr/>
          </p:nvSpPr>
          <p:spPr>
            <a:xfrm>
              <a:off x="4192211" y="3655945"/>
              <a:ext cx="26571" cy="41491"/>
            </a:xfrm>
            <a:custGeom>
              <a:avLst/>
              <a:gdLst/>
              <a:ahLst/>
              <a:cxnLst/>
              <a:rect l="l" t="t" r="r" b="b"/>
              <a:pathLst>
                <a:path w="1170" h="1827" extrusionOk="0">
                  <a:moveTo>
                    <a:pt x="880" y="0"/>
                  </a:moveTo>
                  <a:cubicBezTo>
                    <a:pt x="810" y="0"/>
                    <a:pt x="740" y="30"/>
                    <a:pt x="688" y="87"/>
                  </a:cubicBezTo>
                  <a:cubicBezTo>
                    <a:pt x="358" y="470"/>
                    <a:pt x="206" y="961"/>
                    <a:pt x="108" y="1282"/>
                  </a:cubicBezTo>
                  <a:cubicBezTo>
                    <a:pt x="90" y="1362"/>
                    <a:pt x="72" y="1425"/>
                    <a:pt x="46" y="1478"/>
                  </a:cubicBezTo>
                  <a:cubicBezTo>
                    <a:pt x="1" y="1612"/>
                    <a:pt x="72" y="1764"/>
                    <a:pt x="206" y="1808"/>
                  </a:cubicBezTo>
                  <a:cubicBezTo>
                    <a:pt x="233" y="1817"/>
                    <a:pt x="260" y="1826"/>
                    <a:pt x="295" y="1826"/>
                  </a:cubicBezTo>
                  <a:cubicBezTo>
                    <a:pt x="402" y="1826"/>
                    <a:pt x="500" y="1755"/>
                    <a:pt x="536" y="1657"/>
                  </a:cubicBezTo>
                  <a:cubicBezTo>
                    <a:pt x="554" y="1585"/>
                    <a:pt x="581" y="1514"/>
                    <a:pt x="608" y="1434"/>
                  </a:cubicBezTo>
                  <a:cubicBezTo>
                    <a:pt x="697" y="1139"/>
                    <a:pt x="822" y="720"/>
                    <a:pt x="1080" y="426"/>
                  </a:cubicBezTo>
                  <a:cubicBezTo>
                    <a:pt x="1170" y="319"/>
                    <a:pt x="1161" y="158"/>
                    <a:pt x="1054" y="69"/>
                  </a:cubicBezTo>
                  <a:cubicBezTo>
                    <a:pt x="1004" y="23"/>
                    <a:pt x="942" y="0"/>
                    <a:pt x="8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43"/>
            <p:cNvSpPr/>
            <p:nvPr/>
          </p:nvSpPr>
          <p:spPr>
            <a:xfrm>
              <a:off x="4248532" y="3604189"/>
              <a:ext cx="25753" cy="42400"/>
            </a:xfrm>
            <a:custGeom>
              <a:avLst/>
              <a:gdLst/>
              <a:ahLst/>
              <a:cxnLst/>
              <a:rect l="l" t="t" r="r" b="b"/>
              <a:pathLst>
                <a:path w="1134" h="1867" extrusionOk="0">
                  <a:moveTo>
                    <a:pt x="289" y="1"/>
                  </a:moveTo>
                  <a:cubicBezTo>
                    <a:pt x="239" y="1"/>
                    <a:pt x="188" y="16"/>
                    <a:pt x="144" y="46"/>
                  </a:cubicBezTo>
                  <a:cubicBezTo>
                    <a:pt x="28" y="126"/>
                    <a:pt x="1" y="287"/>
                    <a:pt x="81" y="403"/>
                  </a:cubicBezTo>
                  <a:cubicBezTo>
                    <a:pt x="179" y="555"/>
                    <a:pt x="536" y="1429"/>
                    <a:pt x="599" y="1670"/>
                  </a:cubicBezTo>
                  <a:cubicBezTo>
                    <a:pt x="634" y="1786"/>
                    <a:pt x="732" y="1866"/>
                    <a:pt x="848" y="1866"/>
                  </a:cubicBezTo>
                  <a:cubicBezTo>
                    <a:pt x="875" y="1866"/>
                    <a:pt x="893" y="1866"/>
                    <a:pt x="911" y="1857"/>
                  </a:cubicBezTo>
                  <a:cubicBezTo>
                    <a:pt x="1054" y="1821"/>
                    <a:pt x="1134" y="1688"/>
                    <a:pt x="1098" y="1545"/>
                  </a:cubicBezTo>
                  <a:cubicBezTo>
                    <a:pt x="1027" y="1259"/>
                    <a:pt x="643" y="323"/>
                    <a:pt x="501" y="118"/>
                  </a:cubicBezTo>
                  <a:cubicBezTo>
                    <a:pt x="451" y="40"/>
                    <a:pt x="370" y="1"/>
                    <a:pt x="28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43"/>
            <p:cNvSpPr/>
            <p:nvPr/>
          </p:nvSpPr>
          <p:spPr>
            <a:xfrm>
              <a:off x="4145224" y="3800130"/>
              <a:ext cx="56139" cy="44784"/>
            </a:xfrm>
            <a:custGeom>
              <a:avLst/>
              <a:gdLst/>
              <a:ahLst/>
              <a:cxnLst/>
              <a:rect l="l" t="t" r="r" b="b"/>
              <a:pathLst>
                <a:path w="2472" h="1972" extrusionOk="0">
                  <a:moveTo>
                    <a:pt x="1231" y="0"/>
                  </a:moveTo>
                  <a:cubicBezTo>
                    <a:pt x="553" y="0"/>
                    <a:pt x="0" y="446"/>
                    <a:pt x="0" y="990"/>
                  </a:cubicBezTo>
                  <a:cubicBezTo>
                    <a:pt x="0" y="1526"/>
                    <a:pt x="553" y="1972"/>
                    <a:pt x="1231" y="1972"/>
                  </a:cubicBezTo>
                  <a:cubicBezTo>
                    <a:pt x="1918" y="1972"/>
                    <a:pt x="2471" y="1526"/>
                    <a:pt x="2471" y="990"/>
                  </a:cubicBezTo>
                  <a:cubicBezTo>
                    <a:pt x="2471" y="446"/>
                    <a:pt x="1918" y="0"/>
                    <a:pt x="123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43"/>
            <p:cNvSpPr/>
            <p:nvPr/>
          </p:nvSpPr>
          <p:spPr>
            <a:xfrm>
              <a:off x="4297358" y="3800130"/>
              <a:ext cx="56162" cy="44784"/>
            </a:xfrm>
            <a:custGeom>
              <a:avLst/>
              <a:gdLst/>
              <a:ahLst/>
              <a:cxnLst/>
              <a:rect l="l" t="t" r="r" b="b"/>
              <a:pathLst>
                <a:path w="2473" h="1972" extrusionOk="0">
                  <a:moveTo>
                    <a:pt x="1232" y="0"/>
                  </a:moveTo>
                  <a:cubicBezTo>
                    <a:pt x="554" y="0"/>
                    <a:pt x="1" y="446"/>
                    <a:pt x="1" y="990"/>
                  </a:cubicBezTo>
                  <a:cubicBezTo>
                    <a:pt x="1" y="1526"/>
                    <a:pt x="554" y="1972"/>
                    <a:pt x="1232" y="1972"/>
                  </a:cubicBezTo>
                  <a:cubicBezTo>
                    <a:pt x="1919" y="1972"/>
                    <a:pt x="2472" y="1526"/>
                    <a:pt x="2472" y="990"/>
                  </a:cubicBezTo>
                  <a:cubicBezTo>
                    <a:pt x="2472" y="446"/>
                    <a:pt x="1919" y="0"/>
                    <a:pt x="123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43"/>
            <p:cNvSpPr/>
            <p:nvPr/>
          </p:nvSpPr>
          <p:spPr>
            <a:xfrm>
              <a:off x="4311347" y="3570283"/>
              <a:ext cx="87343" cy="110689"/>
            </a:xfrm>
            <a:custGeom>
              <a:avLst/>
              <a:gdLst/>
              <a:ahLst/>
              <a:cxnLst/>
              <a:rect l="l" t="t" r="r" b="b"/>
              <a:pathLst>
                <a:path w="3846" h="4874" extrusionOk="0">
                  <a:moveTo>
                    <a:pt x="1852" y="0"/>
                  </a:moveTo>
                  <a:cubicBezTo>
                    <a:pt x="1736" y="0"/>
                    <a:pt x="1620" y="58"/>
                    <a:pt x="1553" y="174"/>
                  </a:cubicBezTo>
                  <a:cubicBezTo>
                    <a:pt x="741" y="1566"/>
                    <a:pt x="0" y="2021"/>
                    <a:pt x="0" y="3020"/>
                  </a:cubicBezTo>
                  <a:cubicBezTo>
                    <a:pt x="0" y="4040"/>
                    <a:pt x="826" y="4873"/>
                    <a:pt x="1852" y="4873"/>
                  </a:cubicBezTo>
                  <a:cubicBezTo>
                    <a:pt x="1904" y="4873"/>
                    <a:pt x="1955" y="4871"/>
                    <a:pt x="2008" y="4867"/>
                  </a:cubicBezTo>
                  <a:cubicBezTo>
                    <a:pt x="3069" y="4777"/>
                    <a:pt x="3845" y="3787"/>
                    <a:pt x="3685" y="2735"/>
                  </a:cubicBezTo>
                  <a:cubicBezTo>
                    <a:pt x="3560" y="1923"/>
                    <a:pt x="2891" y="1432"/>
                    <a:pt x="2150" y="174"/>
                  </a:cubicBezTo>
                  <a:cubicBezTo>
                    <a:pt x="2084" y="58"/>
                    <a:pt x="1968" y="0"/>
                    <a:pt x="185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43"/>
            <p:cNvSpPr/>
            <p:nvPr/>
          </p:nvSpPr>
          <p:spPr>
            <a:xfrm>
              <a:off x="4049593" y="3564106"/>
              <a:ext cx="399128" cy="372194"/>
            </a:xfrm>
            <a:custGeom>
              <a:avLst/>
              <a:gdLst/>
              <a:ahLst/>
              <a:cxnLst/>
              <a:rect l="l" t="t" r="r" b="b"/>
              <a:pathLst>
                <a:path w="17575" h="16389" extrusionOk="0">
                  <a:moveTo>
                    <a:pt x="13381" y="531"/>
                  </a:moveTo>
                  <a:cubicBezTo>
                    <a:pt x="13411" y="531"/>
                    <a:pt x="13440" y="544"/>
                    <a:pt x="13453" y="571"/>
                  </a:cubicBezTo>
                  <a:cubicBezTo>
                    <a:pt x="14194" y="1829"/>
                    <a:pt x="14845" y="2320"/>
                    <a:pt x="14961" y="3051"/>
                  </a:cubicBezTo>
                  <a:cubicBezTo>
                    <a:pt x="15095" y="3952"/>
                    <a:pt x="14426" y="4809"/>
                    <a:pt x="13516" y="4880"/>
                  </a:cubicBezTo>
                  <a:cubicBezTo>
                    <a:pt x="13469" y="4884"/>
                    <a:pt x="13422" y="4886"/>
                    <a:pt x="13376" y="4886"/>
                  </a:cubicBezTo>
                  <a:cubicBezTo>
                    <a:pt x="12479" y="4886"/>
                    <a:pt x="11785" y="4158"/>
                    <a:pt x="11785" y="3292"/>
                  </a:cubicBezTo>
                  <a:cubicBezTo>
                    <a:pt x="11785" y="2400"/>
                    <a:pt x="12490" y="1972"/>
                    <a:pt x="13302" y="571"/>
                  </a:cubicBezTo>
                  <a:cubicBezTo>
                    <a:pt x="13320" y="544"/>
                    <a:pt x="13351" y="531"/>
                    <a:pt x="13381" y="531"/>
                  </a:cubicBezTo>
                  <a:close/>
                  <a:moveTo>
                    <a:pt x="4773" y="1570"/>
                  </a:moveTo>
                  <a:cubicBezTo>
                    <a:pt x="4854" y="1570"/>
                    <a:pt x="4773" y="1624"/>
                    <a:pt x="5567" y="2694"/>
                  </a:cubicBezTo>
                  <a:cubicBezTo>
                    <a:pt x="5621" y="2766"/>
                    <a:pt x="5674" y="2837"/>
                    <a:pt x="5719" y="2908"/>
                  </a:cubicBezTo>
                  <a:cubicBezTo>
                    <a:pt x="5621" y="3123"/>
                    <a:pt x="5532" y="3354"/>
                    <a:pt x="5451" y="3578"/>
                  </a:cubicBezTo>
                  <a:cubicBezTo>
                    <a:pt x="5407" y="3729"/>
                    <a:pt x="5300" y="3854"/>
                    <a:pt x="5157" y="3925"/>
                  </a:cubicBezTo>
                  <a:cubicBezTo>
                    <a:pt x="4693" y="4184"/>
                    <a:pt x="4229" y="4586"/>
                    <a:pt x="3801" y="5085"/>
                  </a:cubicBezTo>
                  <a:cubicBezTo>
                    <a:pt x="3515" y="4818"/>
                    <a:pt x="3355" y="4443"/>
                    <a:pt x="3355" y="4041"/>
                  </a:cubicBezTo>
                  <a:cubicBezTo>
                    <a:pt x="3355" y="3542"/>
                    <a:pt x="3587" y="3221"/>
                    <a:pt x="3979" y="2694"/>
                  </a:cubicBezTo>
                  <a:cubicBezTo>
                    <a:pt x="4773" y="1624"/>
                    <a:pt x="4693" y="1570"/>
                    <a:pt x="4773" y="1570"/>
                  </a:cubicBezTo>
                  <a:close/>
                  <a:moveTo>
                    <a:pt x="5360" y="9922"/>
                  </a:moveTo>
                  <a:cubicBezTo>
                    <a:pt x="5301" y="9922"/>
                    <a:pt x="5241" y="9942"/>
                    <a:pt x="5193" y="9983"/>
                  </a:cubicBezTo>
                  <a:cubicBezTo>
                    <a:pt x="5085" y="10081"/>
                    <a:pt x="5068" y="10241"/>
                    <a:pt x="5166" y="10349"/>
                  </a:cubicBezTo>
                  <a:cubicBezTo>
                    <a:pt x="5398" y="10616"/>
                    <a:pt x="5728" y="10768"/>
                    <a:pt x="6076" y="10768"/>
                  </a:cubicBezTo>
                  <a:cubicBezTo>
                    <a:pt x="6424" y="10768"/>
                    <a:pt x="6754" y="10616"/>
                    <a:pt x="6986" y="10349"/>
                  </a:cubicBezTo>
                  <a:cubicBezTo>
                    <a:pt x="7084" y="10241"/>
                    <a:pt x="7066" y="10081"/>
                    <a:pt x="6959" y="9983"/>
                  </a:cubicBezTo>
                  <a:cubicBezTo>
                    <a:pt x="6910" y="9942"/>
                    <a:pt x="6851" y="9922"/>
                    <a:pt x="6791" y="9922"/>
                  </a:cubicBezTo>
                  <a:cubicBezTo>
                    <a:pt x="6721" y="9922"/>
                    <a:pt x="6651" y="9951"/>
                    <a:pt x="6602" y="10010"/>
                  </a:cubicBezTo>
                  <a:cubicBezTo>
                    <a:pt x="6468" y="10161"/>
                    <a:pt x="6272" y="10250"/>
                    <a:pt x="6076" y="10250"/>
                  </a:cubicBezTo>
                  <a:cubicBezTo>
                    <a:pt x="5871" y="10250"/>
                    <a:pt x="5683" y="10161"/>
                    <a:pt x="5549" y="10010"/>
                  </a:cubicBezTo>
                  <a:cubicBezTo>
                    <a:pt x="5501" y="9951"/>
                    <a:pt x="5431" y="9922"/>
                    <a:pt x="5360" y="9922"/>
                  </a:cubicBezTo>
                  <a:close/>
                  <a:moveTo>
                    <a:pt x="10797" y="9922"/>
                  </a:moveTo>
                  <a:cubicBezTo>
                    <a:pt x="10736" y="9922"/>
                    <a:pt x="10674" y="9942"/>
                    <a:pt x="10625" y="9983"/>
                  </a:cubicBezTo>
                  <a:cubicBezTo>
                    <a:pt x="10518" y="10081"/>
                    <a:pt x="10509" y="10241"/>
                    <a:pt x="10608" y="10349"/>
                  </a:cubicBezTo>
                  <a:cubicBezTo>
                    <a:pt x="10831" y="10616"/>
                    <a:pt x="11170" y="10768"/>
                    <a:pt x="11518" y="10768"/>
                  </a:cubicBezTo>
                  <a:cubicBezTo>
                    <a:pt x="11865" y="10768"/>
                    <a:pt x="12196" y="10616"/>
                    <a:pt x="12428" y="10349"/>
                  </a:cubicBezTo>
                  <a:cubicBezTo>
                    <a:pt x="12517" y="10241"/>
                    <a:pt x="12508" y="10081"/>
                    <a:pt x="12401" y="9983"/>
                  </a:cubicBezTo>
                  <a:cubicBezTo>
                    <a:pt x="12352" y="9942"/>
                    <a:pt x="12292" y="9922"/>
                    <a:pt x="12232" y="9922"/>
                  </a:cubicBezTo>
                  <a:cubicBezTo>
                    <a:pt x="12161" y="9922"/>
                    <a:pt x="12089" y="9951"/>
                    <a:pt x="12035" y="10010"/>
                  </a:cubicBezTo>
                  <a:cubicBezTo>
                    <a:pt x="11910" y="10161"/>
                    <a:pt x="11714" y="10250"/>
                    <a:pt x="11518" y="10250"/>
                  </a:cubicBezTo>
                  <a:cubicBezTo>
                    <a:pt x="11312" y="10250"/>
                    <a:pt x="11125" y="10161"/>
                    <a:pt x="10991" y="10010"/>
                  </a:cubicBezTo>
                  <a:cubicBezTo>
                    <a:pt x="10943" y="9951"/>
                    <a:pt x="10870" y="9922"/>
                    <a:pt x="10797" y="9922"/>
                  </a:cubicBezTo>
                  <a:close/>
                  <a:moveTo>
                    <a:pt x="8797" y="10750"/>
                  </a:moveTo>
                  <a:cubicBezTo>
                    <a:pt x="8279" y="10750"/>
                    <a:pt x="7797" y="11027"/>
                    <a:pt x="7467" y="11499"/>
                  </a:cubicBezTo>
                  <a:cubicBezTo>
                    <a:pt x="7387" y="11615"/>
                    <a:pt x="7414" y="11776"/>
                    <a:pt x="7530" y="11856"/>
                  </a:cubicBezTo>
                  <a:cubicBezTo>
                    <a:pt x="7575" y="11887"/>
                    <a:pt x="7626" y="11902"/>
                    <a:pt x="7678" y="11902"/>
                  </a:cubicBezTo>
                  <a:cubicBezTo>
                    <a:pt x="7760" y="11902"/>
                    <a:pt x="7841" y="11865"/>
                    <a:pt x="7896" y="11794"/>
                  </a:cubicBezTo>
                  <a:cubicBezTo>
                    <a:pt x="8128" y="11455"/>
                    <a:pt x="8458" y="11267"/>
                    <a:pt x="8797" y="11267"/>
                  </a:cubicBezTo>
                  <a:cubicBezTo>
                    <a:pt x="9136" y="11267"/>
                    <a:pt x="9466" y="11455"/>
                    <a:pt x="9698" y="11794"/>
                  </a:cubicBezTo>
                  <a:cubicBezTo>
                    <a:pt x="9747" y="11865"/>
                    <a:pt x="9826" y="11902"/>
                    <a:pt x="9907" y="11902"/>
                  </a:cubicBezTo>
                  <a:cubicBezTo>
                    <a:pt x="9958" y="11902"/>
                    <a:pt x="10010" y="11887"/>
                    <a:pt x="10055" y="11856"/>
                  </a:cubicBezTo>
                  <a:cubicBezTo>
                    <a:pt x="10170" y="11776"/>
                    <a:pt x="10206" y="11615"/>
                    <a:pt x="10126" y="11499"/>
                  </a:cubicBezTo>
                  <a:cubicBezTo>
                    <a:pt x="9796" y="11027"/>
                    <a:pt x="9305" y="10750"/>
                    <a:pt x="8797" y="10750"/>
                  </a:cubicBezTo>
                  <a:close/>
                  <a:moveTo>
                    <a:pt x="13061" y="7623"/>
                  </a:moveTo>
                  <a:cubicBezTo>
                    <a:pt x="13119" y="7623"/>
                    <a:pt x="13177" y="7637"/>
                    <a:pt x="13230" y="7663"/>
                  </a:cubicBezTo>
                  <a:cubicBezTo>
                    <a:pt x="13721" y="7931"/>
                    <a:pt x="14256" y="8092"/>
                    <a:pt x="14818" y="8145"/>
                  </a:cubicBezTo>
                  <a:cubicBezTo>
                    <a:pt x="14979" y="8823"/>
                    <a:pt x="15059" y="9519"/>
                    <a:pt x="15059" y="10188"/>
                  </a:cubicBezTo>
                  <a:cubicBezTo>
                    <a:pt x="15059" y="11597"/>
                    <a:pt x="14292" y="12686"/>
                    <a:pt x="12775" y="13435"/>
                  </a:cubicBezTo>
                  <a:cubicBezTo>
                    <a:pt x="11464" y="14078"/>
                    <a:pt x="9858" y="14309"/>
                    <a:pt x="8797" y="14309"/>
                  </a:cubicBezTo>
                  <a:cubicBezTo>
                    <a:pt x="7735" y="14309"/>
                    <a:pt x="6129" y="14078"/>
                    <a:pt x="4818" y="13435"/>
                  </a:cubicBezTo>
                  <a:cubicBezTo>
                    <a:pt x="3301" y="12686"/>
                    <a:pt x="2534" y="11597"/>
                    <a:pt x="2534" y="10188"/>
                  </a:cubicBezTo>
                  <a:cubicBezTo>
                    <a:pt x="2534" y="9483"/>
                    <a:pt x="2623" y="8796"/>
                    <a:pt x="2793" y="8145"/>
                  </a:cubicBezTo>
                  <a:cubicBezTo>
                    <a:pt x="3346" y="8092"/>
                    <a:pt x="3872" y="7931"/>
                    <a:pt x="4363" y="7663"/>
                  </a:cubicBezTo>
                  <a:cubicBezTo>
                    <a:pt x="4416" y="7637"/>
                    <a:pt x="4474" y="7623"/>
                    <a:pt x="4532" y="7623"/>
                  </a:cubicBezTo>
                  <a:cubicBezTo>
                    <a:pt x="4590" y="7623"/>
                    <a:pt x="4648" y="7637"/>
                    <a:pt x="4702" y="7663"/>
                  </a:cubicBezTo>
                  <a:cubicBezTo>
                    <a:pt x="5311" y="7995"/>
                    <a:pt x="5989" y="8162"/>
                    <a:pt x="6668" y="8162"/>
                  </a:cubicBezTo>
                  <a:cubicBezTo>
                    <a:pt x="7343" y="8162"/>
                    <a:pt x="8018" y="7997"/>
                    <a:pt x="8627" y="7663"/>
                  </a:cubicBezTo>
                  <a:cubicBezTo>
                    <a:pt x="8681" y="7637"/>
                    <a:pt x="8739" y="7623"/>
                    <a:pt x="8797" y="7623"/>
                  </a:cubicBezTo>
                  <a:cubicBezTo>
                    <a:pt x="8855" y="7623"/>
                    <a:pt x="8913" y="7637"/>
                    <a:pt x="8966" y="7663"/>
                  </a:cubicBezTo>
                  <a:cubicBezTo>
                    <a:pt x="9564" y="7993"/>
                    <a:pt x="10242" y="8163"/>
                    <a:pt x="10929" y="8163"/>
                  </a:cubicBezTo>
                  <a:cubicBezTo>
                    <a:pt x="11616" y="8163"/>
                    <a:pt x="12294" y="7993"/>
                    <a:pt x="12891" y="7663"/>
                  </a:cubicBezTo>
                  <a:cubicBezTo>
                    <a:pt x="12945" y="7637"/>
                    <a:pt x="13003" y="7623"/>
                    <a:pt x="13061" y="7623"/>
                  </a:cubicBezTo>
                  <a:close/>
                  <a:moveTo>
                    <a:pt x="13374" y="0"/>
                  </a:moveTo>
                  <a:cubicBezTo>
                    <a:pt x="13172" y="0"/>
                    <a:pt x="12972" y="98"/>
                    <a:pt x="12856" y="295"/>
                  </a:cubicBezTo>
                  <a:cubicBezTo>
                    <a:pt x="12374" y="1115"/>
                    <a:pt x="11937" y="1588"/>
                    <a:pt x="11625" y="2079"/>
                  </a:cubicBezTo>
                  <a:cubicBezTo>
                    <a:pt x="10871" y="1053"/>
                    <a:pt x="9847" y="331"/>
                    <a:pt x="8779" y="331"/>
                  </a:cubicBezTo>
                  <a:cubicBezTo>
                    <a:pt x="8306" y="331"/>
                    <a:pt x="7823" y="473"/>
                    <a:pt x="7351" y="794"/>
                  </a:cubicBezTo>
                  <a:cubicBezTo>
                    <a:pt x="7218" y="883"/>
                    <a:pt x="7191" y="1062"/>
                    <a:pt x="7298" y="1178"/>
                  </a:cubicBezTo>
                  <a:cubicBezTo>
                    <a:pt x="7349" y="1234"/>
                    <a:pt x="7421" y="1264"/>
                    <a:pt x="7493" y="1264"/>
                  </a:cubicBezTo>
                  <a:cubicBezTo>
                    <a:pt x="7547" y="1264"/>
                    <a:pt x="7600" y="1248"/>
                    <a:pt x="7646" y="1213"/>
                  </a:cubicBezTo>
                  <a:cubicBezTo>
                    <a:pt x="8012" y="973"/>
                    <a:pt x="8395" y="848"/>
                    <a:pt x="8788" y="848"/>
                  </a:cubicBezTo>
                  <a:cubicBezTo>
                    <a:pt x="9823" y="848"/>
                    <a:pt x="10786" y="1740"/>
                    <a:pt x="11375" y="2614"/>
                  </a:cubicBezTo>
                  <a:cubicBezTo>
                    <a:pt x="10905" y="3964"/>
                    <a:pt x="11941" y="5383"/>
                    <a:pt x="13359" y="5383"/>
                  </a:cubicBezTo>
                  <a:cubicBezTo>
                    <a:pt x="13477" y="5383"/>
                    <a:pt x="13598" y="5373"/>
                    <a:pt x="13721" y="5353"/>
                  </a:cubicBezTo>
                  <a:cubicBezTo>
                    <a:pt x="14123" y="6049"/>
                    <a:pt x="14453" y="6816"/>
                    <a:pt x="14676" y="7592"/>
                  </a:cubicBezTo>
                  <a:cubicBezTo>
                    <a:pt x="14247" y="7538"/>
                    <a:pt x="13846" y="7405"/>
                    <a:pt x="13462" y="7199"/>
                  </a:cubicBezTo>
                  <a:cubicBezTo>
                    <a:pt x="13333" y="7128"/>
                    <a:pt x="13192" y="7092"/>
                    <a:pt x="13052" y="7092"/>
                  </a:cubicBezTo>
                  <a:cubicBezTo>
                    <a:pt x="12911" y="7092"/>
                    <a:pt x="12771" y="7128"/>
                    <a:pt x="12642" y="7199"/>
                  </a:cubicBezTo>
                  <a:cubicBezTo>
                    <a:pt x="12104" y="7486"/>
                    <a:pt x="11511" y="7631"/>
                    <a:pt x="10916" y="7631"/>
                  </a:cubicBezTo>
                  <a:cubicBezTo>
                    <a:pt x="10326" y="7631"/>
                    <a:pt x="9736" y="7488"/>
                    <a:pt x="9198" y="7199"/>
                  </a:cubicBezTo>
                  <a:cubicBezTo>
                    <a:pt x="9069" y="7128"/>
                    <a:pt x="8928" y="7092"/>
                    <a:pt x="8788" y="7092"/>
                  </a:cubicBezTo>
                  <a:cubicBezTo>
                    <a:pt x="8647" y="7092"/>
                    <a:pt x="8507" y="7128"/>
                    <a:pt x="8377" y="7199"/>
                  </a:cubicBezTo>
                  <a:cubicBezTo>
                    <a:pt x="7840" y="7486"/>
                    <a:pt x="7246" y="7631"/>
                    <a:pt x="6652" y="7631"/>
                  </a:cubicBezTo>
                  <a:cubicBezTo>
                    <a:pt x="6062" y="7631"/>
                    <a:pt x="5471" y="7488"/>
                    <a:pt x="4934" y="7199"/>
                  </a:cubicBezTo>
                  <a:cubicBezTo>
                    <a:pt x="4804" y="7128"/>
                    <a:pt x="4664" y="7092"/>
                    <a:pt x="4523" y="7092"/>
                  </a:cubicBezTo>
                  <a:cubicBezTo>
                    <a:pt x="4383" y="7092"/>
                    <a:pt x="4242" y="7128"/>
                    <a:pt x="4113" y="7199"/>
                  </a:cubicBezTo>
                  <a:cubicBezTo>
                    <a:pt x="3747" y="7396"/>
                    <a:pt x="3364" y="7521"/>
                    <a:pt x="2953" y="7583"/>
                  </a:cubicBezTo>
                  <a:cubicBezTo>
                    <a:pt x="3506" y="5995"/>
                    <a:pt x="4541" y="4835"/>
                    <a:pt x="5407" y="4363"/>
                  </a:cubicBezTo>
                  <a:cubicBezTo>
                    <a:pt x="5656" y="4220"/>
                    <a:pt x="5844" y="3997"/>
                    <a:pt x="5933" y="3729"/>
                  </a:cubicBezTo>
                  <a:cubicBezTo>
                    <a:pt x="6138" y="3123"/>
                    <a:pt x="6441" y="2534"/>
                    <a:pt x="6780" y="2070"/>
                  </a:cubicBezTo>
                  <a:cubicBezTo>
                    <a:pt x="6861" y="1963"/>
                    <a:pt x="6852" y="1811"/>
                    <a:pt x="6763" y="1722"/>
                  </a:cubicBezTo>
                  <a:cubicBezTo>
                    <a:pt x="6711" y="1675"/>
                    <a:pt x="6648" y="1652"/>
                    <a:pt x="6585" y="1652"/>
                  </a:cubicBezTo>
                  <a:cubicBezTo>
                    <a:pt x="6506" y="1652"/>
                    <a:pt x="6429" y="1688"/>
                    <a:pt x="6379" y="1758"/>
                  </a:cubicBezTo>
                  <a:cubicBezTo>
                    <a:pt x="6236" y="1945"/>
                    <a:pt x="6102" y="2159"/>
                    <a:pt x="5978" y="2373"/>
                  </a:cubicBezTo>
                  <a:cubicBezTo>
                    <a:pt x="5710" y="2016"/>
                    <a:pt x="5505" y="1740"/>
                    <a:pt x="5264" y="1321"/>
                  </a:cubicBezTo>
                  <a:cubicBezTo>
                    <a:pt x="5152" y="1133"/>
                    <a:pt x="4961" y="1039"/>
                    <a:pt x="4769" y="1039"/>
                  </a:cubicBezTo>
                  <a:cubicBezTo>
                    <a:pt x="4577" y="1039"/>
                    <a:pt x="4385" y="1133"/>
                    <a:pt x="4274" y="1321"/>
                  </a:cubicBezTo>
                  <a:cubicBezTo>
                    <a:pt x="3542" y="2578"/>
                    <a:pt x="2828" y="3015"/>
                    <a:pt x="2828" y="4032"/>
                  </a:cubicBezTo>
                  <a:cubicBezTo>
                    <a:pt x="2828" y="4586"/>
                    <a:pt x="3069" y="5112"/>
                    <a:pt x="3480" y="5478"/>
                  </a:cubicBezTo>
                  <a:cubicBezTo>
                    <a:pt x="3007" y="6129"/>
                    <a:pt x="2641" y="6860"/>
                    <a:pt x="2400" y="7628"/>
                  </a:cubicBezTo>
                  <a:cubicBezTo>
                    <a:pt x="2088" y="7628"/>
                    <a:pt x="1767" y="7592"/>
                    <a:pt x="1455" y="7512"/>
                  </a:cubicBezTo>
                  <a:cubicBezTo>
                    <a:pt x="1354" y="7485"/>
                    <a:pt x="1253" y="7472"/>
                    <a:pt x="1154" y="7472"/>
                  </a:cubicBezTo>
                  <a:cubicBezTo>
                    <a:pt x="538" y="7472"/>
                    <a:pt x="0" y="7973"/>
                    <a:pt x="0" y="8627"/>
                  </a:cubicBezTo>
                  <a:lnTo>
                    <a:pt x="0" y="13765"/>
                  </a:lnTo>
                  <a:cubicBezTo>
                    <a:pt x="0" y="15210"/>
                    <a:pt x="1178" y="16388"/>
                    <a:pt x="2623" y="16388"/>
                  </a:cubicBezTo>
                  <a:lnTo>
                    <a:pt x="14158" y="16388"/>
                  </a:lnTo>
                  <a:cubicBezTo>
                    <a:pt x="14292" y="16388"/>
                    <a:pt x="14408" y="16290"/>
                    <a:pt x="14426" y="16156"/>
                  </a:cubicBezTo>
                  <a:cubicBezTo>
                    <a:pt x="14444" y="16004"/>
                    <a:pt x="14319" y="15871"/>
                    <a:pt x="14167" y="15871"/>
                  </a:cubicBezTo>
                  <a:lnTo>
                    <a:pt x="2623" y="15871"/>
                  </a:lnTo>
                  <a:cubicBezTo>
                    <a:pt x="1464" y="15871"/>
                    <a:pt x="518" y="14925"/>
                    <a:pt x="518" y="13765"/>
                  </a:cubicBezTo>
                  <a:lnTo>
                    <a:pt x="518" y="8627"/>
                  </a:lnTo>
                  <a:cubicBezTo>
                    <a:pt x="518" y="8264"/>
                    <a:pt x="819" y="7981"/>
                    <a:pt x="1160" y="7981"/>
                  </a:cubicBezTo>
                  <a:cubicBezTo>
                    <a:pt x="1213" y="7981"/>
                    <a:pt x="1267" y="7988"/>
                    <a:pt x="1321" y="8002"/>
                  </a:cubicBezTo>
                  <a:cubicBezTo>
                    <a:pt x="1624" y="8083"/>
                    <a:pt x="1936" y="8136"/>
                    <a:pt x="2249" y="8145"/>
                  </a:cubicBezTo>
                  <a:cubicBezTo>
                    <a:pt x="2088" y="8796"/>
                    <a:pt x="2008" y="9474"/>
                    <a:pt x="2008" y="10170"/>
                  </a:cubicBezTo>
                  <a:cubicBezTo>
                    <a:pt x="2008" y="11767"/>
                    <a:pt x="2900" y="13052"/>
                    <a:pt x="4586" y="13881"/>
                  </a:cubicBezTo>
                  <a:cubicBezTo>
                    <a:pt x="6334" y="14738"/>
                    <a:pt x="8244" y="14809"/>
                    <a:pt x="8788" y="14809"/>
                  </a:cubicBezTo>
                  <a:cubicBezTo>
                    <a:pt x="9332" y="14809"/>
                    <a:pt x="11241" y="14738"/>
                    <a:pt x="12998" y="13881"/>
                  </a:cubicBezTo>
                  <a:cubicBezTo>
                    <a:pt x="14676" y="13052"/>
                    <a:pt x="15568" y="11767"/>
                    <a:pt x="15568" y="10170"/>
                  </a:cubicBezTo>
                  <a:cubicBezTo>
                    <a:pt x="15568" y="9501"/>
                    <a:pt x="15487" y="8823"/>
                    <a:pt x="15345" y="8145"/>
                  </a:cubicBezTo>
                  <a:cubicBezTo>
                    <a:pt x="15657" y="8127"/>
                    <a:pt x="15960" y="8083"/>
                    <a:pt x="16255" y="8002"/>
                  </a:cubicBezTo>
                  <a:cubicBezTo>
                    <a:pt x="16311" y="7988"/>
                    <a:pt x="16367" y="7981"/>
                    <a:pt x="16421" y="7981"/>
                  </a:cubicBezTo>
                  <a:cubicBezTo>
                    <a:pt x="16765" y="7981"/>
                    <a:pt x="17058" y="8257"/>
                    <a:pt x="17058" y="8627"/>
                  </a:cubicBezTo>
                  <a:lnTo>
                    <a:pt x="17058" y="13783"/>
                  </a:lnTo>
                  <a:cubicBezTo>
                    <a:pt x="17058" y="14800"/>
                    <a:pt x="16335" y="15665"/>
                    <a:pt x="15345" y="15853"/>
                  </a:cubicBezTo>
                  <a:cubicBezTo>
                    <a:pt x="15211" y="15880"/>
                    <a:pt x="15113" y="15987"/>
                    <a:pt x="15122" y="16112"/>
                  </a:cubicBezTo>
                  <a:cubicBezTo>
                    <a:pt x="15122" y="16257"/>
                    <a:pt x="15238" y="16365"/>
                    <a:pt x="15379" y="16365"/>
                  </a:cubicBezTo>
                  <a:cubicBezTo>
                    <a:pt x="15394" y="16365"/>
                    <a:pt x="15409" y="16364"/>
                    <a:pt x="15425" y="16361"/>
                  </a:cubicBezTo>
                  <a:cubicBezTo>
                    <a:pt x="16674" y="16138"/>
                    <a:pt x="17575" y="15050"/>
                    <a:pt x="17575" y="13783"/>
                  </a:cubicBezTo>
                  <a:lnTo>
                    <a:pt x="17575" y="8627"/>
                  </a:lnTo>
                  <a:cubicBezTo>
                    <a:pt x="17575" y="7973"/>
                    <a:pt x="17038" y="7472"/>
                    <a:pt x="16421" y="7472"/>
                  </a:cubicBezTo>
                  <a:cubicBezTo>
                    <a:pt x="16322" y="7472"/>
                    <a:pt x="16222" y="7485"/>
                    <a:pt x="16121" y="7512"/>
                  </a:cubicBezTo>
                  <a:cubicBezTo>
                    <a:pt x="15826" y="7583"/>
                    <a:pt x="15523" y="7628"/>
                    <a:pt x="15220" y="7628"/>
                  </a:cubicBezTo>
                  <a:cubicBezTo>
                    <a:pt x="14988" y="6780"/>
                    <a:pt x="14658" y="5959"/>
                    <a:pt x="14221" y="5201"/>
                  </a:cubicBezTo>
                  <a:cubicBezTo>
                    <a:pt x="15113" y="4809"/>
                    <a:pt x="15603" y="3872"/>
                    <a:pt x="15461" y="2953"/>
                  </a:cubicBezTo>
                  <a:cubicBezTo>
                    <a:pt x="15318" y="2052"/>
                    <a:pt x="14631" y="1552"/>
                    <a:pt x="13899" y="295"/>
                  </a:cubicBezTo>
                  <a:cubicBezTo>
                    <a:pt x="13779" y="98"/>
                    <a:pt x="13576" y="0"/>
                    <a:pt x="133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1" name="Google Shape;631;p43"/>
          <p:cNvSpPr txBox="1">
            <a:spLocks noGrp="1"/>
          </p:cNvSpPr>
          <p:nvPr>
            <p:ph type="title"/>
          </p:nvPr>
        </p:nvSpPr>
        <p:spPr>
          <a:xfrm>
            <a:off x="720000" y="219889"/>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400" b="1" i="0" dirty="0">
                <a:solidFill>
                  <a:srgbClr val="374151"/>
                </a:solidFill>
                <a:effectLst/>
                <a:latin typeface="Showcard Gothic" panose="04020904020102020604" pitchFamily="82" charset="0"/>
              </a:rPr>
              <a:t>Why did Climate change education in early grades has gained increased attention globally over the past few years </a:t>
            </a:r>
            <a:endParaRPr lang="en-US" sz="2400" b="1" dirty="0">
              <a:latin typeface="Showcard Gothic" panose="04020904020102020604" pitchFamily="82" charset="0"/>
            </a:endParaRPr>
          </a:p>
        </p:txBody>
      </p:sp>
      <p:sp>
        <p:nvSpPr>
          <p:cNvPr id="632" name="Google Shape;632;p43"/>
          <p:cNvSpPr/>
          <p:nvPr/>
        </p:nvSpPr>
        <p:spPr>
          <a:xfrm>
            <a:off x="4963634" y="1527125"/>
            <a:ext cx="778800" cy="1277400"/>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43"/>
          <p:cNvSpPr/>
          <p:nvPr/>
        </p:nvSpPr>
        <p:spPr>
          <a:xfrm>
            <a:off x="4963634" y="3265200"/>
            <a:ext cx="778800" cy="1277400"/>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43"/>
          <p:cNvSpPr/>
          <p:nvPr/>
        </p:nvSpPr>
        <p:spPr>
          <a:xfrm>
            <a:off x="5742441" y="3370910"/>
            <a:ext cx="2324400" cy="1171689"/>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43"/>
          <p:cNvSpPr/>
          <p:nvPr/>
        </p:nvSpPr>
        <p:spPr>
          <a:xfrm>
            <a:off x="5742441" y="1632824"/>
            <a:ext cx="2324400" cy="1171689"/>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43"/>
          <p:cNvSpPr txBox="1">
            <a:spLocks noGrp="1"/>
          </p:cNvSpPr>
          <p:nvPr>
            <p:ph type="subTitle" idx="4"/>
          </p:nvPr>
        </p:nvSpPr>
        <p:spPr>
          <a:xfrm>
            <a:off x="5834309" y="3366429"/>
            <a:ext cx="1999800" cy="60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400" b="0" i="0" dirty="0">
                <a:solidFill>
                  <a:srgbClr val="374151"/>
                </a:solidFill>
                <a:effectLst/>
                <a:latin typeface="Segoe UI Black" panose="020B0A02040204020203" pitchFamily="34" charset="0"/>
                <a:ea typeface="Segoe UI Black" panose="020B0A02040204020203" pitchFamily="34" charset="0"/>
              </a:rPr>
              <a:t>Climate Strike Movement</a:t>
            </a:r>
            <a:endParaRPr sz="2400" dirty="0">
              <a:latin typeface="Segoe UI Black" panose="020B0A02040204020203" pitchFamily="34" charset="0"/>
              <a:ea typeface="Segoe UI Black" panose="020B0A02040204020203" pitchFamily="34" charset="0"/>
            </a:endParaRPr>
          </a:p>
        </p:txBody>
      </p:sp>
      <p:sp>
        <p:nvSpPr>
          <p:cNvPr id="637" name="Google Shape;637;p43"/>
          <p:cNvSpPr txBox="1">
            <a:spLocks noGrp="1"/>
          </p:cNvSpPr>
          <p:nvPr>
            <p:ph type="subTitle" idx="6"/>
          </p:nvPr>
        </p:nvSpPr>
        <p:spPr>
          <a:xfrm>
            <a:off x="5894834" y="1707671"/>
            <a:ext cx="2107940" cy="60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400" b="0" i="0" dirty="0">
                <a:solidFill>
                  <a:srgbClr val="374151"/>
                </a:solidFill>
                <a:effectLst/>
                <a:latin typeface="Segoe UI Black" panose="020B0A02040204020203" pitchFamily="34" charset="0"/>
                <a:ea typeface="Segoe UI Black" panose="020B0A02040204020203" pitchFamily="34" charset="0"/>
              </a:rPr>
              <a:t>Government initiatives</a:t>
            </a:r>
            <a:endParaRPr lang="en-US" sz="1600" dirty="0">
              <a:latin typeface="Segoe UI Black" panose="020B0A02040204020203" pitchFamily="34" charset="0"/>
              <a:ea typeface="Segoe UI Black" panose="020B0A02040204020203" pitchFamily="34" charset="0"/>
            </a:endParaRPr>
          </a:p>
        </p:txBody>
      </p:sp>
      <p:grpSp>
        <p:nvGrpSpPr>
          <p:cNvPr id="638" name="Google Shape;638;p43"/>
          <p:cNvGrpSpPr/>
          <p:nvPr/>
        </p:nvGrpSpPr>
        <p:grpSpPr>
          <a:xfrm>
            <a:off x="7888700" y="1713072"/>
            <a:ext cx="114075" cy="114075"/>
            <a:chOff x="793375" y="2989875"/>
            <a:chExt cx="225000" cy="225000"/>
          </a:xfrm>
        </p:grpSpPr>
        <p:cxnSp>
          <p:nvCxnSpPr>
            <p:cNvPr id="639" name="Google Shape;639;p43"/>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640" name="Google Shape;640;p43"/>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grpSp>
        <p:nvGrpSpPr>
          <p:cNvPr id="641" name="Google Shape;641;p43"/>
          <p:cNvGrpSpPr/>
          <p:nvPr/>
        </p:nvGrpSpPr>
        <p:grpSpPr>
          <a:xfrm>
            <a:off x="7888699" y="3433611"/>
            <a:ext cx="114075" cy="114075"/>
            <a:chOff x="793375" y="2989875"/>
            <a:chExt cx="225000" cy="225000"/>
          </a:xfrm>
        </p:grpSpPr>
        <p:cxnSp>
          <p:nvCxnSpPr>
            <p:cNvPr id="642" name="Google Shape;642;p43"/>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643" name="Google Shape;643;p43"/>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grpSp>
        <p:nvGrpSpPr>
          <p:cNvPr id="644" name="Google Shape;644;p43"/>
          <p:cNvGrpSpPr/>
          <p:nvPr/>
        </p:nvGrpSpPr>
        <p:grpSpPr>
          <a:xfrm>
            <a:off x="5128841" y="3745216"/>
            <a:ext cx="448372" cy="317383"/>
            <a:chOff x="5332225" y="4259802"/>
            <a:chExt cx="413322" cy="292573"/>
          </a:xfrm>
        </p:grpSpPr>
        <p:sp>
          <p:nvSpPr>
            <p:cNvPr id="645" name="Google Shape;645;p43"/>
            <p:cNvSpPr/>
            <p:nvPr/>
          </p:nvSpPr>
          <p:spPr>
            <a:xfrm>
              <a:off x="5362407" y="4265888"/>
              <a:ext cx="352959" cy="176479"/>
            </a:xfrm>
            <a:custGeom>
              <a:avLst/>
              <a:gdLst/>
              <a:ahLst/>
              <a:cxnLst/>
              <a:rect l="l" t="t" r="r" b="b"/>
              <a:pathLst>
                <a:path w="15542" h="7771" extrusionOk="0">
                  <a:moveTo>
                    <a:pt x="7771" y="1"/>
                  </a:moveTo>
                  <a:cubicBezTo>
                    <a:pt x="3489" y="1"/>
                    <a:pt x="1" y="3489"/>
                    <a:pt x="1" y="7771"/>
                  </a:cubicBezTo>
                  <a:lnTo>
                    <a:pt x="1268" y="7771"/>
                  </a:lnTo>
                  <a:cubicBezTo>
                    <a:pt x="1268" y="4184"/>
                    <a:pt x="4185" y="1267"/>
                    <a:pt x="7771" y="1267"/>
                  </a:cubicBezTo>
                  <a:cubicBezTo>
                    <a:pt x="11357" y="1267"/>
                    <a:pt x="14275" y="4184"/>
                    <a:pt x="14275" y="7771"/>
                  </a:cubicBezTo>
                  <a:lnTo>
                    <a:pt x="15541" y="7771"/>
                  </a:lnTo>
                  <a:cubicBezTo>
                    <a:pt x="15541" y="3489"/>
                    <a:pt x="12053" y="1"/>
                    <a:pt x="77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43"/>
            <p:cNvSpPr/>
            <p:nvPr/>
          </p:nvSpPr>
          <p:spPr>
            <a:xfrm>
              <a:off x="5391180" y="4294662"/>
              <a:ext cx="295412" cy="147706"/>
            </a:xfrm>
            <a:custGeom>
              <a:avLst/>
              <a:gdLst/>
              <a:ahLst/>
              <a:cxnLst/>
              <a:rect l="l" t="t" r="r" b="b"/>
              <a:pathLst>
                <a:path w="13008" h="6504" extrusionOk="0">
                  <a:moveTo>
                    <a:pt x="6504" y="0"/>
                  </a:moveTo>
                  <a:cubicBezTo>
                    <a:pt x="2918" y="0"/>
                    <a:pt x="1" y="2917"/>
                    <a:pt x="1" y="6504"/>
                  </a:cubicBezTo>
                  <a:lnTo>
                    <a:pt x="1267" y="6504"/>
                  </a:lnTo>
                  <a:cubicBezTo>
                    <a:pt x="1267" y="3622"/>
                    <a:pt x="3614" y="1267"/>
                    <a:pt x="6504" y="1267"/>
                  </a:cubicBezTo>
                  <a:cubicBezTo>
                    <a:pt x="9386" y="1267"/>
                    <a:pt x="11741" y="3622"/>
                    <a:pt x="11741" y="6504"/>
                  </a:cubicBezTo>
                  <a:lnTo>
                    <a:pt x="13008" y="6504"/>
                  </a:lnTo>
                  <a:cubicBezTo>
                    <a:pt x="13008" y="2917"/>
                    <a:pt x="10090" y="0"/>
                    <a:pt x="650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43"/>
            <p:cNvSpPr/>
            <p:nvPr/>
          </p:nvSpPr>
          <p:spPr>
            <a:xfrm>
              <a:off x="5419954" y="4323435"/>
              <a:ext cx="237865" cy="118932"/>
            </a:xfrm>
            <a:custGeom>
              <a:avLst/>
              <a:gdLst/>
              <a:ahLst/>
              <a:cxnLst/>
              <a:rect l="l" t="t" r="r" b="b"/>
              <a:pathLst>
                <a:path w="10474" h="5237" extrusionOk="0">
                  <a:moveTo>
                    <a:pt x="5237" y="0"/>
                  </a:moveTo>
                  <a:cubicBezTo>
                    <a:pt x="2347" y="0"/>
                    <a:pt x="0" y="2355"/>
                    <a:pt x="0" y="5237"/>
                  </a:cubicBezTo>
                  <a:lnTo>
                    <a:pt x="1267" y="5237"/>
                  </a:lnTo>
                  <a:cubicBezTo>
                    <a:pt x="1267" y="3051"/>
                    <a:pt x="3043" y="1267"/>
                    <a:pt x="5237" y="1267"/>
                  </a:cubicBezTo>
                  <a:cubicBezTo>
                    <a:pt x="7423" y="1267"/>
                    <a:pt x="9207" y="3051"/>
                    <a:pt x="9207" y="5237"/>
                  </a:cubicBezTo>
                  <a:lnTo>
                    <a:pt x="10474" y="5237"/>
                  </a:lnTo>
                  <a:cubicBezTo>
                    <a:pt x="10474" y="2355"/>
                    <a:pt x="8119" y="0"/>
                    <a:pt x="523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43"/>
            <p:cNvSpPr/>
            <p:nvPr/>
          </p:nvSpPr>
          <p:spPr>
            <a:xfrm>
              <a:off x="5339720" y="4406894"/>
              <a:ext cx="170620" cy="85321"/>
            </a:xfrm>
            <a:custGeom>
              <a:avLst/>
              <a:gdLst/>
              <a:ahLst/>
              <a:cxnLst/>
              <a:rect l="l" t="t" r="r" b="b"/>
              <a:pathLst>
                <a:path w="7513" h="3757" extrusionOk="0">
                  <a:moveTo>
                    <a:pt x="3756" y="1"/>
                  </a:moveTo>
                  <a:cubicBezTo>
                    <a:pt x="2249" y="1"/>
                    <a:pt x="955" y="875"/>
                    <a:pt x="349" y="2142"/>
                  </a:cubicBezTo>
                  <a:cubicBezTo>
                    <a:pt x="1" y="2891"/>
                    <a:pt x="554" y="3756"/>
                    <a:pt x="1383" y="3756"/>
                  </a:cubicBezTo>
                  <a:lnTo>
                    <a:pt x="7512" y="3756"/>
                  </a:lnTo>
                  <a:cubicBezTo>
                    <a:pt x="7512" y="1678"/>
                    <a:pt x="5826" y="1"/>
                    <a:pt x="375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43"/>
            <p:cNvSpPr/>
            <p:nvPr/>
          </p:nvSpPr>
          <p:spPr>
            <a:xfrm>
              <a:off x="5567250" y="4406894"/>
              <a:ext cx="170802" cy="85321"/>
            </a:xfrm>
            <a:custGeom>
              <a:avLst/>
              <a:gdLst/>
              <a:ahLst/>
              <a:cxnLst/>
              <a:rect l="l" t="t" r="r" b="b"/>
              <a:pathLst>
                <a:path w="7521" h="3757" extrusionOk="0">
                  <a:moveTo>
                    <a:pt x="3765" y="1"/>
                  </a:moveTo>
                  <a:cubicBezTo>
                    <a:pt x="1686" y="1"/>
                    <a:pt x="0" y="1678"/>
                    <a:pt x="0" y="3756"/>
                  </a:cubicBezTo>
                  <a:lnTo>
                    <a:pt x="6138" y="3756"/>
                  </a:lnTo>
                  <a:cubicBezTo>
                    <a:pt x="6967" y="3756"/>
                    <a:pt x="7520" y="2891"/>
                    <a:pt x="7164" y="2142"/>
                  </a:cubicBezTo>
                  <a:cubicBezTo>
                    <a:pt x="6557" y="875"/>
                    <a:pt x="5263" y="1"/>
                    <a:pt x="376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43"/>
            <p:cNvSpPr/>
            <p:nvPr/>
          </p:nvSpPr>
          <p:spPr>
            <a:xfrm>
              <a:off x="5369106" y="4412367"/>
              <a:ext cx="339560" cy="134534"/>
            </a:xfrm>
            <a:custGeom>
              <a:avLst/>
              <a:gdLst/>
              <a:ahLst/>
              <a:cxnLst/>
              <a:rect l="l" t="t" r="r" b="b"/>
              <a:pathLst>
                <a:path w="14952" h="5924" extrusionOk="0">
                  <a:moveTo>
                    <a:pt x="7476" y="0"/>
                  </a:moveTo>
                  <a:cubicBezTo>
                    <a:pt x="5647" y="0"/>
                    <a:pt x="4059" y="991"/>
                    <a:pt x="3194" y="2454"/>
                  </a:cubicBezTo>
                  <a:cubicBezTo>
                    <a:pt x="3123" y="2579"/>
                    <a:pt x="2998" y="2659"/>
                    <a:pt x="2855" y="2677"/>
                  </a:cubicBezTo>
                  <a:cubicBezTo>
                    <a:pt x="1553" y="2846"/>
                    <a:pt x="482" y="3783"/>
                    <a:pt x="125" y="5014"/>
                  </a:cubicBezTo>
                  <a:cubicBezTo>
                    <a:pt x="0" y="5469"/>
                    <a:pt x="339" y="5924"/>
                    <a:pt x="812" y="5924"/>
                  </a:cubicBezTo>
                  <a:lnTo>
                    <a:pt x="14140" y="5924"/>
                  </a:lnTo>
                  <a:cubicBezTo>
                    <a:pt x="14604" y="5924"/>
                    <a:pt x="14952" y="5478"/>
                    <a:pt x="14827" y="5023"/>
                  </a:cubicBezTo>
                  <a:cubicBezTo>
                    <a:pt x="14470" y="3783"/>
                    <a:pt x="13400" y="2846"/>
                    <a:pt x="12097" y="2677"/>
                  </a:cubicBezTo>
                  <a:cubicBezTo>
                    <a:pt x="11954" y="2659"/>
                    <a:pt x="11821" y="2579"/>
                    <a:pt x="11749" y="2454"/>
                  </a:cubicBezTo>
                  <a:cubicBezTo>
                    <a:pt x="10893" y="991"/>
                    <a:pt x="9296" y="0"/>
                    <a:pt x="74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43"/>
            <p:cNvSpPr/>
            <p:nvPr/>
          </p:nvSpPr>
          <p:spPr>
            <a:xfrm>
              <a:off x="5439598" y="4488741"/>
              <a:ext cx="53505" cy="42581"/>
            </a:xfrm>
            <a:custGeom>
              <a:avLst/>
              <a:gdLst/>
              <a:ahLst/>
              <a:cxnLst/>
              <a:rect l="l" t="t" r="r" b="b"/>
              <a:pathLst>
                <a:path w="2356" h="1875" extrusionOk="0">
                  <a:moveTo>
                    <a:pt x="1178" y="1"/>
                  </a:moveTo>
                  <a:cubicBezTo>
                    <a:pt x="527" y="1"/>
                    <a:pt x="1" y="420"/>
                    <a:pt x="1" y="937"/>
                  </a:cubicBezTo>
                  <a:cubicBezTo>
                    <a:pt x="1" y="1455"/>
                    <a:pt x="527" y="1874"/>
                    <a:pt x="1178" y="1874"/>
                  </a:cubicBezTo>
                  <a:cubicBezTo>
                    <a:pt x="1830" y="1874"/>
                    <a:pt x="2356" y="1455"/>
                    <a:pt x="2356" y="937"/>
                  </a:cubicBezTo>
                  <a:cubicBezTo>
                    <a:pt x="2356" y="420"/>
                    <a:pt x="1830" y="1"/>
                    <a:pt x="11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43"/>
            <p:cNvSpPr/>
            <p:nvPr/>
          </p:nvSpPr>
          <p:spPr>
            <a:xfrm>
              <a:off x="5584464" y="4488741"/>
              <a:ext cx="53505" cy="42581"/>
            </a:xfrm>
            <a:custGeom>
              <a:avLst/>
              <a:gdLst/>
              <a:ahLst/>
              <a:cxnLst/>
              <a:rect l="l" t="t" r="r" b="b"/>
              <a:pathLst>
                <a:path w="2356" h="1875" extrusionOk="0">
                  <a:moveTo>
                    <a:pt x="1178" y="1"/>
                  </a:moveTo>
                  <a:cubicBezTo>
                    <a:pt x="536" y="1"/>
                    <a:pt x="0" y="420"/>
                    <a:pt x="0" y="937"/>
                  </a:cubicBezTo>
                  <a:cubicBezTo>
                    <a:pt x="0" y="1455"/>
                    <a:pt x="536" y="1874"/>
                    <a:pt x="1178" y="1874"/>
                  </a:cubicBezTo>
                  <a:cubicBezTo>
                    <a:pt x="1829" y="1874"/>
                    <a:pt x="2355" y="1455"/>
                    <a:pt x="2355" y="937"/>
                  </a:cubicBezTo>
                  <a:cubicBezTo>
                    <a:pt x="2355" y="420"/>
                    <a:pt x="1829" y="1"/>
                    <a:pt x="11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43"/>
            <p:cNvSpPr/>
            <p:nvPr/>
          </p:nvSpPr>
          <p:spPr>
            <a:xfrm>
              <a:off x="5506864" y="4484653"/>
              <a:ext cx="64042" cy="27207"/>
            </a:xfrm>
            <a:custGeom>
              <a:avLst/>
              <a:gdLst/>
              <a:ahLst/>
              <a:cxnLst/>
              <a:rect l="l" t="t" r="r" b="b"/>
              <a:pathLst>
                <a:path w="2820" h="1198" extrusionOk="0">
                  <a:moveTo>
                    <a:pt x="630" y="0"/>
                  </a:moveTo>
                  <a:cubicBezTo>
                    <a:pt x="490" y="0"/>
                    <a:pt x="368" y="47"/>
                    <a:pt x="268" y="198"/>
                  </a:cubicBezTo>
                  <a:cubicBezTo>
                    <a:pt x="1" y="591"/>
                    <a:pt x="589" y="1198"/>
                    <a:pt x="1410" y="1198"/>
                  </a:cubicBezTo>
                  <a:cubicBezTo>
                    <a:pt x="2222" y="1198"/>
                    <a:pt x="2820" y="591"/>
                    <a:pt x="2552" y="198"/>
                  </a:cubicBezTo>
                  <a:cubicBezTo>
                    <a:pt x="2452" y="47"/>
                    <a:pt x="2328" y="0"/>
                    <a:pt x="2187" y="0"/>
                  </a:cubicBezTo>
                  <a:cubicBezTo>
                    <a:pt x="1963" y="0"/>
                    <a:pt x="1695" y="118"/>
                    <a:pt x="1410" y="118"/>
                  </a:cubicBezTo>
                  <a:cubicBezTo>
                    <a:pt x="1120" y="118"/>
                    <a:pt x="853" y="0"/>
                    <a:pt x="630" y="0"/>
                  </a:cubicBezTo>
                  <a:close/>
                </a:path>
              </a:pathLst>
            </a:custGeom>
            <a:solidFill>
              <a:srgbClr val="4E56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43"/>
            <p:cNvSpPr/>
            <p:nvPr/>
          </p:nvSpPr>
          <p:spPr>
            <a:xfrm>
              <a:off x="5332225" y="4259802"/>
              <a:ext cx="413322" cy="292573"/>
            </a:xfrm>
            <a:custGeom>
              <a:avLst/>
              <a:gdLst/>
              <a:ahLst/>
              <a:cxnLst/>
              <a:rect l="l" t="t" r="r" b="b"/>
              <a:pathLst>
                <a:path w="18200" h="12883" extrusionOk="0">
                  <a:moveTo>
                    <a:pt x="9100" y="1803"/>
                  </a:moveTo>
                  <a:cubicBezTo>
                    <a:pt x="11892" y="1803"/>
                    <a:pt x="14337" y="3667"/>
                    <a:pt x="15104" y="6335"/>
                  </a:cubicBezTo>
                  <a:cubicBezTo>
                    <a:pt x="14836" y="6263"/>
                    <a:pt x="14560" y="6228"/>
                    <a:pt x="14274" y="6219"/>
                  </a:cubicBezTo>
                  <a:cubicBezTo>
                    <a:pt x="13516" y="4096"/>
                    <a:pt x="11491" y="2561"/>
                    <a:pt x="9100" y="2561"/>
                  </a:cubicBezTo>
                  <a:cubicBezTo>
                    <a:pt x="6709" y="2561"/>
                    <a:pt x="4684" y="4087"/>
                    <a:pt x="3926" y="6219"/>
                  </a:cubicBezTo>
                  <a:cubicBezTo>
                    <a:pt x="3640" y="6228"/>
                    <a:pt x="3364" y="6263"/>
                    <a:pt x="3096" y="6335"/>
                  </a:cubicBezTo>
                  <a:cubicBezTo>
                    <a:pt x="3863" y="3667"/>
                    <a:pt x="6308" y="1803"/>
                    <a:pt x="9100" y="1803"/>
                  </a:cubicBezTo>
                  <a:close/>
                  <a:moveTo>
                    <a:pt x="9100" y="3070"/>
                  </a:moveTo>
                  <a:cubicBezTo>
                    <a:pt x="11223" y="3070"/>
                    <a:pt x="13008" y="4399"/>
                    <a:pt x="13730" y="6228"/>
                  </a:cubicBezTo>
                  <a:cubicBezTo>
                    <a:pt x="13471" y="6255"/>
                    <a:pt x="13222" y="6308"/>
                    <a:pt x="12981" y="6379"/>
                  </a:cubicBezTo>
                  <a:cubicBezTo>
                    <a:pt x="12312" y="4845"/>
                    <a:pt x="10786" y="3828"/>
                    <a:pt x="9100" y="3828"/>
                  </a:cubicBezTo>
                  <a:cubicBezTo>
                    <a:pt x="7414" y="3828"/>
                    <a:pt x="5880" y="4845"/>
                    <a:pt x="5219" y="6379"/>
                  </a:cubicBezTo>
                  <a:cubicBezTo>
                    <a:pt x="4979" y="6308"/>
                    <a:pt x="4720" y="6255"/>
                    <a:pt x="4470" y="6228"/>
                  </a:cubicBezTo>
                  <a:cubicBezTo>
                    <a:pt x="5193" y="4399"/>
                    <a:pt x="6968" y="3070"/>
                    <a:pt x="9100" y="3070"/>
                  </a:cubicBezTo>
                  <a:close/>
                  <a:moveTo>
                    <a:pt x="9100" y="4336"/>
                  </a:moveTo>
                  <a:cubicBezTo>
                    <a:pt x="10572" y="4336"/>
                    <a:pt x="11901" y="5220"/>
                    <a:pt x="12490" y="6558"/>
                  </a:cubicBezTo>
                  <a:cubicBezTo>
                    <a:pt x="12178" y="6692"/>
                    <a:pt x="11875" y="6879"/>
                    <a:pt x="11598" y="7093"/>
                  </a:cubicBezTo>
                  <a:cubicBezTo>
                    <a:pt x="10829" y="6671"/>
                    <a:pt x="9965" y="6454"/>
                    <a:pt x="9095" y="6454"/>
                  </a:cubicBezTo>
                  <a:cubicBezTo>
                    <a:pt x="8239" y="6454"/>
                    <a:pt x="7377" y="6664"/>
                    <a:pt x="6593" y="7093"/>
                  </a:cubicBezTo>
                  <a:cubicBezTo>
                    <a:pt x="6317" y="6879"/>
                    <a:pt x="6022" y="6692"/>
                    <a:pt x="5701" y="6558"/>
                  </a:cubicBezTo>
                  <a:cubicBezTo>
                    <a:pt x="6290" y="5220"/>
                    <a:pt x="7628" y="4336"/>
                    <a:pt x="9100" y="4336"/>
                  </a:cubicBezTo>
                  <a:close/>
                  <a:moveTo>
                    <a:pt x="4087" y="6715"/>
                  </a:moveTo>
                  <a:cubicBezTo>
                    <a:pt x="4789" y="6715"/>
                    <a:pt x="5502" y="6926"/>
                    <a:pt x="6129" y="7379"/>
                  </a:cubicBezTo>
                  <a:cubicBezTo>
                    <a:pt x="5505" y="7807"/>
                    <a:pt x="4979" y="8369"/>
                    <a:pt x="4595" y="9020"/>
                  </a:cubicBezTo>
                  <a:cubicBezTo>
                    <a:pt x="4568" y="9074"/>
                    <a:pt x="4506" y="9109"/>
                    <a:pt x="4443" y="9118"/>
                  </a:cubicBezTo>
                  <a:cubicBezTo>
                    <a:pt x="3739" y="9207"/>
                    <a:pt x="3087" y="9511"/>
                    <a:pt x="2570" y="9966"/>
                  </a:cubicBezTo>
                  <a:lnTo>
                    <a:pt x="1705" y="9966"/>
                  </a:lnTo>
                  <a:cubicBezTo>
                    <a:pt x="1071" y="9966"/>
                    <a:pt x="634" y="9305"/>
                    <a:pt x="911" y="8717"/>
                  </a:cubicBezTo>
                  <a:cubicBezTo>
                    <a:pt x="1514" y="7446"/>
                    <a:pt x="2782" y="6715"/>
                    <a:pt x="4087" y="6715"/>
                  </a:cubicBezTo>
                  <a:close/>
                  <a:moveTo>
                    <a:pt x="14106" y="6715"/>
                  </a:moveTo>
                  <a:cubicBezTo>
                    <a:pt x="15410" y="6715"/>
                    <a:pt x="16677" y="7446"/>
                    <a:pt x="17281" y="8717"/>
                  </a:cubicBezTo>
                  <a:cubicBezTo>
                    <a:pt x="17566" y="9305"/>
                    <a:pt x="17120" y="9966"/>
                    <a:pt x="16487" y="9966"/>
                  </a:cubicBezTo>
                  <a:lnTo>
                    <a:pt x="15621" y="9966"/>
                  </a:lnTo>
                  <a:cubicBezTo>
                    <a:pt x="15113" y="9511"/>
                    <a:pt x="14462" y="9207"/>
                    <a:pt x="13748" y="9118"/>
                  </a:cubicBezTo>
                  <a:cubicBezTo>
                    <a:pt x="13686" y="9109"/>
                    <a:pt x="13632" y="9074"/>
                    <a:pt x="13596" y="9020"/>
                  </a:cubicBezTo>
                  <a:cubicBezTo>
                    <a:pt x="13213" y="8369"/>
                    <a:pt x="12686" y="7807"/>
                    <a:pt x="12071" y="7379"/>
                  </a:cubicBezTo>
                  <a:cubicBezTo>
                    <a:pt x="12695" y="6926"/>
                    <a:pt x="13406" y="6715"/>
                    <a:pt x="14106" y="6715"/>
                  </a:cubicBezTo>
                  <a:close/>
                  <a:moveTo>
                    <a:pt x="6075" y="9557"/>
                  </a:moveTo>
                  <a:cubicBezTo>
                    <a:pt x="6015" y="9557"/>
                    <a:pt x="5955" y="9577"/>
                    <a:pt x="5906" y="9618"/>
                  </a:cubicBezTo>
                  <a:cubicBezTo>
                    <a:pt x="5799" y="9716"/>
                    <a:pt x="5790" y="9876"/>
                    <a:pt x="5880" y="9983"/>
                  </a:cubicBezTo>
                  <a:cubicBezTo>
                    <a:pt x="6058" y="10189"/>
                    <a:pt x="6317" y="10305"/>
                    <a:pt x="6593" y="10305"/>
                  </a:cubicBezTo>
                  <a:cubicBezTo>
                    <a:pt x="6870" y="10305"/>
                    <a:pt x="7129" y="10189"/>
                    <a:pt x="7307" y="9983"/>
                  </a:cubicBezTo>
                  <a:cubicBezTo>
                    <a:pt x="7405" y="9876"/>
                    <a:pt x="7387" y="9716"/>
                    <a:pt x="7280" y="9618"/>
                  </a:cubicBezTo>
                  <a:cubicBezTo>
                    <a:pt x="7232" y="9577"/>
                    <a:pt x="7172" y="9557"/>
                    <a:pt x="7113" y="9557"/>
                  </a:cubicBezTo>
                  <a:cubicBezTo>
                    <a:pt x="7042" y="9557"/>
                    <a:pt x="6972" y="9586"/>
                    <a:pt x="6923" y="9644"/>
                  </a:cubicBezTo>
                  <a:cubicBezTo>
                    <a:pt x="6834" y="9743"/>
                    <a:pt x="6718" y="9796"/>
                    <a:pt x="6593" y="9796"/>
                  </a:cubicBezTo>
                  <a:cubicBezTo>
                    <a:pt x="6468" y="9796"/>
                    <a:pt x="6352" y="9743"/>
                    <a:pt x="6272" y="9644"/>
                  </a:cubicBezTo>
                  <a:cubicBezTo>
                    <a:pt x="6219" y="9586"/>
                    <a:pt x="6146" y="9557"/>
                    <a:pt x="6075" y="9557"/>
                  </a:cubicBezTo>
                  <a:close/>
                  <a:moveTo>
                    <a:pt x="11082" y="9557"/>
                  </a:moveTo>
                  <a:cubicBezTo>
                    <a:pt x="11021" y="9557"/>
                    <a:pt x="10960" y="9577"/>
                    <a:pt x="10911" y="9618"/>
                  </a:cubicBezTo>
                  <a:cubicBezTo>
                    <a:pt x="10804" y="9716"/>
                    <a:pt x="10795" y="9876"/>
                    <a:pt x="10893" y="9983"/>
                  </a:cubicBezTo>
                  <a:cubicBezTo>
                    <a:pt x="11072" y="10189"/>
                    <a:pt x="11330" y="10305"/>
                    <a:pt x="11598" y="10305"/>
                  </a:cubicBezTo>
                  <a:cubicBezTo>
                    <a:pt x="11875" y="10305"/>
                    <a:pt x="12133" y="10189"/>
                    <a:pt x="12312" y="9983"/>
                  </a:cubicBezTo>
                  <a:cubicBezTo>
                    <a:pt x="12410" y="9876"/>
                    <a:pt x="12401" y="9716"/>
                    <a:pt x="12294" y="9618"/>
                  </a:cubicBezTo>
                  <a:cubicBezTo>
                    <a:pt x="12245" y="9577"/>
                    <a:pt x="12184" y="9557"/>
                    <a:pt x="12123" y="9557"/>
                  </a:cubicBezTo>
                  <a:cubicBezTo>
                    <a:pt x="12049" y="9557"/>
                    <a:pt x="11977" y="9586"/>
                    <a:pt x="11928" y="9644"/>
                  </a:cubicBezTo>
                  <a:cubicBezTo>
                    <a:pt x="11848" y="9743"/>
                    <a:pt x="11723" y="9796"/>
                    <a:pt x="11598" y="9796"/>
                  </a:cubicBezTo>
                  <a:cubicBezTo>
                    <a:pt x="11482" y="9796"/>
                    <a:pt x="11357" y="9743"/>
                    <a:pt x="11277" y="9644"/>
                  </a:cubicBezTo>
                  <a:cubicBezTo>
                    <a:pt x="11228" y="9586"/>
                    <a:pt x="11156" y="9557"/>
                    <a:pt x="11082" y="9557"/>
                  </a:cubicBezTo>
                  <a:close/>
                  <a:moveTo>
                    <a:pt x="9886" y="10160"/>
                  </a:moveTo>
                  <a:cubicBezTo>
                    <a:pt x="9963" y="10160"/>
                    <a:pt x="9993" y="10187"/>
                    <a:pt x="10028" y="10242"/>
                  </a:cubicBezTo>
                  <a:cubicBezTo>
                    <a:pt x="10037" y="10251"/>
                    <a:pt x="10072" y="10305"/>
                    <a:pt x="10019" y="10412"/>
                  </a:cubicBezTo>
                  <a:cubicBezTo>
                    <a:pt x="9903" y="10617"/>
                    <a:pt x="9546" y="10840"/>
                    <a:pt x="9100" y="10840"/>
                  </a:cubicBezTo>
                  <a:cubicBezTo>
                    <a:pt x="8654" y="10840"/>
                    <a:pt x="8288" y="10617"/>
                    <a:pt x="8181" y="10412"/>
                  </a:cubicBezTo>
                  <a:cubicBezTo>
                    <a:pt x="8128" y="10305"/>
                    <a:pt x="8154" y="10251"/>
                    <a:pt x="8163" y="10242"/>
                  </a:cubicBezTo>
                  <a:cubicBezTo>
                    <a:pt x="8199" y="10189"/>
                    <a:pt x="8235" y="10162"/>
                    <a:pt x="8315" y="10162"/>
                  </a:cubicBezTo>
                  <a:cubicBezTo>
                    <a:pt x="8493" y="10162"/>
                    <a:pt x="8779" y="10278"/>
                    <a:pt x="9100" y="10278"/>
                  </a:cubicBezTo>
                  <a:cubicBezTo>
                    <a:pt x="9279" y="10278"/>
                    <a:pt x="9448" y="10242"/>
                    <a:pt x="9600" y="10207"/>
                  </a:cubicBezTo>
                  <a:cubicBezTo>
                    <a:pt x="9739" y="10176"/>
                    <a:pt x="9826" y="10160"/>
                    <a:pt x="9886" y="10160"/>
                  </a:cubicBezTo>
                  <a:close/>
                  <a:moveTo>
                    <a:pt x="8308" y="9646"/>
                  </a:moveTo>
                  <a:cubicBezTo>
                    <a:pt x="8101" y="9646"/>
                    <a:pt x="7902" y="9712"/>
                    <a:pt x="7744" y="9948"/>
                  </a:cubicBezTo>
                  <a:cubicBezTo>
                    <a:pt x="7601" y="10153"/>
                    <a:pt x="7592" y="10412"/>
                    <a:pt x="7726" y="10653"/>
                  </a:cubicBezTo>
                  <a:cubicBezTo>
                    <a:pt x="7940" y="11063"/>
                    <a:pt x="8511" y="11357"/>
                    <a:pt x="9100" y="11357"/>
                  </a:cubicBezTo>
                  <a:cubicBezTo>
                    <a:pt x="9689" y="11357"/>
                    <a:pt x="10251" y="11063"/>
                    <a:pt x="10474" y="10653"/>
                  </a:cubicBezTo>
                  <a:cubicBezTo>
                    <a:pt x="10599" y="10412"/>
                    <a:pt x="10590" y="10153"/>
                    <a:pt x="10456" y="9948"/>
                  </a:cubicBezTo>
                  <a:cubicBezTo>
                    <a:pt x="10294" y="9712"/>
                    <a:pt x="10095" y="9646"/>
                    <a:pt x="9888" y="9646"/>
                  </a:cubicBezTo>
                  <a:cubicBezTo>
                    <a:pt x="9617" y="9646"/>
                    <a:pt x="9333" y="9760"/>
                    <a:pt x="9100" y="9760"/>
                  </a:cubicBezTo>
                  <a:cubicBezTo>
                    <a:pt x="8867" y="9760"/>
                    <a:pt x="8580" y="9646"/>
                    <a:pt x="8308" y="9646"/>
                  </a:cubicBezTo>
                  <a:close/>
                  <a:moveTo>
                    <a:pt x="9100" y="1"/>
                  </a:moveTo>
                  <a:cubicBezTo>
                    <a:pt x="4809" y="1"/>
                    <a:pt x="1339" y="3355"/>
                    <a:pt x="1080" y="7530"/>
                  </a:cubicBezTo>
                  <a:cubicBezTo>
                    <a:pt x="821" y="7816"/>
                    <a:pt x="607" y="8146"/>
                    <a:pt x="438" y="8494"/>
                  </a:cubicBezTo>
                  <a:cubicBezTo>
                    <a:pt x="1" y="9413"/>
                    <a:pt x="679" y="10474"/>
                    <a:pt x="1696" y="10474"/>
                  </a:cubicBezTo>
                  <a:lnTo>
                    <a:pt x="2079" y="10474"/>
                  </a:lnTo>
                  <a:cubicBezTo>
                    <a:pt x="1821" y="10813"/>
                    <a:pt x="1624" y="11206"/>
                    <a:pt x="1499" y="11634"/>
                  </a:cubicBezTo>
                  <a:cubicBezTo>
                    <a:pt x="1312" y="12258"/>
                    <a:pt x="1776" y="12883"/>
                    <a:pt x="2427" y="12883"/>
                  </a:cubicBezTo>
                  <a:lnTo>
                    <a:pt x="3373" y="12883"/>
                  </a:lnTo>
                  <a:cubicBezTo>
                    <a:pt x="3507" y="12883"/>
                    <a:pt x="3623" y="12785"/>
                    <a:pt x="3640" y="12651"/>
                  </a:cubicBezTo>
                  <a:cubicBezTo>
                    <a:pt x="3658" y="12499"/>
                    <a:pt x="3533" y="12365"/>
                    <a:pt x="3382" y="12365"/>
                  </a:cubicBezTo>
                  <a:lnTo>
                    <a:pt x="2436" y="12365"/>
                  </a:lnTo>
                  <a:cubicBezTo>
                    <a:pt x="2133" y="12365"/>
                    <a:pt x="1919" y="12071"/>
                    <a:pt x="1999" y="11777"/>
                  </a:cubicBezTo>
                  <a:cubicBezTo>
                    <a:pt x="2338" y="10635"/>
                    <a:pt x="3319" y="9787"/>
                    <a:pt x="4506" y="9636"/>
                  </a:cubicBezTo>
                  <a:cubicBezTo>
                    <a:pt x="4729" y="9609"/>
                    <a:pt x="4934" y="9475"/>
                    <a:pt x="5041" y="9288"/>
                  </a:cubicBezTo>
                  <a:cubicBezTo>
                    <a:pt x="5936" y="7769"/>
                    <a:pt x="7514" y="6961"/>
                    <a:pt x="9109" y="6961"/>
                  </a:cubicBezTo>
                  <a:cubicBezTo>
                    <a:pt x="9932" y="6961"/>
                    <a:pt x="10759" y="7176"/>
                    <a:pt x="11500" y="7619"/>
                  </a:cubicBezTo>
                  <a:cubicBezTo>
                    <a:pt x="12178" y="8030"/>
                    <a:pt x="12749" y="8601"/>
                    <a:pt x="13150" y="9288"/>
                  </a:cubicBezTo>
                  <a:cubicBezTo>
                    <a:pt x="13266" y="9475"/>
                    <a:pt x="13462" y="9609"/>
                    <a:pt x="13686" y="9636"/>
                  </a:cubicBezTo>
                  <a:cubicBezTo>
                    <a:pt x="14872" y="9787"/>
                    <a:pt x="15871" y="10626"/>
                    <a:pt x="16201" y="11794"/>
                  </a:cubicBezTo>
                  <a:cubicBezTo>
                    <a:pt x="16282" y="12080"/>
                    <a:pt x="16059" y="12365"/>
                    <a:pt x="15764" y="12365"/>
                  </a:cubicBezTo>
                  <a:lnTo>
                    <a:pt x="4648" y="12365"/>
                  </a:lnTo>
                  <a:cubicBezTo>
                    <a:pt x="4515" y="12365"/>
                    <a:pt x="4399" y="12464"/>
                    <a:pt x="4381" y="12588"/>
                  </a:cubicBezTo>
                  <a:cubicBezTo>
                    <a:pt x="4363" y="12749"/>
                    <a:pt x="4479" y="12883"/>
                    <a:pt x="4631" y="12883"/>
                  </a:cubicBezTo>
                  <a:lnTo>
                    <a:pt x="15773" y="12883"/>
                  </a:lnTo>
                  <a:cubicBezTo>
                    <a:pt x="16415" y="12883"/>
                    <a:pt x="16879" y="12267"/>
                    <a:pt x="16710" y="11652"/>
                  </a:cubicBezTo>
                  <a:cubicBezTo>
                    <a:pt x="16585" y="11215"/>
                    <a:pt x="16380" y="10822"/>
                    <a:pt x="16112" y="10474"/>
                  </a:cubicBezTo>
                  <a:lnTo>
                    <a:pt x="16496" y="10474"/>
                  </a:lnTo>
                  <a:cubicBezTo>
                    <a:pt x="17522" y="10474"/>
                    <a:pt x="18200" y="9413"/>
                    <a:pt x="17762" y="8494"/>
                  </a:cubicBezTo>
                  <a:cubicBezTo>
                    <a:pt x="17593" y="8146"/>
                    <a:pt x="17379" y="7816"/>
                    <a:pt x="17120" y="7530"/>
                  </a:cubicBezTo>
                  <a:cubicBezTo>
                    <a:pt x="16995" y="5478"/>
                    <a:pt x="16085" y="3569"/>
                    <a:pt x="14569" y="2151"/>
                  </a:cubicBezTo>
                  <a:cubicBezTo>
                    <a:pt x="14519" y="2105"/>
                    <a:pt x="14457" y="2083"/>
                    <a:pt x="14395" y="2083"/>
                  </a:cubicBezTo>
                  <a:cubicBezTo>
                    <a:pt x="14325" y="2083"/>
                    <a:pt x="14255" y="2112"/>
                    <a:pt x="14203" y="2169"/>
                  </a:cubicBezTo>
                  <a:cubicBezTo>
                    <a:pt x="14105" y="2267"/>
                    <a:pt x="14114" y="2436"/>
                    <a:pt x="14221" y="2534"/>
                  </a:cubicBezTo>
                  <a:cubicBezTo>
                    <a:pt x="15505" y="3730"/>
                    <a:pt x="16317" y="5300"/>
                    <a:pt x="16549" y="7004"/>
                  </a:cubicBezTo>
                  <a:cubicBezTo>
                    <a:pt x="16299" y="6817"/>
                    <a:pt x="16014" y="6647"/>
                    <a:pt x="15693" y="6513"/>
                  </a:cubicBezTo>
                  <a:cubicBezTo>
                    <a:pt x="14988" y="3471"/>
                    <a:pt x="12267" y="1268"/>
                    <a:pt x="9100" y="1268"/>
                  </a:cubicBezTo>
                  <a:cubicBezTo>
                    <a:pt x="5933" y="1268"/>
                    <a:pt x="3203" y="3471"/>
                    <a:pt x="2507" y="6513"/>
                  </a:cubicBezTo>
                  <a:cubicBezTo>
                    <a:pt x="2186" y="6647"/>
                    <a:pt x="1910" y="6808"/>
                    <a:pt x="1651" y="7004"/>
                  </a:cubicBezTo>
                  <a:cubicBezTo>
                    <a:pt x="2151" y="3364"/>
                    <a:pt x="5282" y="518"/>
                    <a:pt x="9100" y="518"/>
                  </a:cubicBezTo>
                  <a:cubicBezTo>
                    <a:pt x="10572" y="518"/>
                    <a:pt x="12008" y="947"/>
                    <a:pt x="13239" y="1758"/>
                  </a:cubicBezTo>
                  <a:cubicBezTo>
                    <a:pt x="13282" y="1788"/>
                    <a:pt x="13331" y="1802"/>
                    <a:pt x="13379" y="1802"/>
                  </a:cubicBezTo>
                  <a:cubicBezTo>
                    <a:pt x="13462" y="1802"/>
                    <a:pt x="13545" y="1760"/>
                    <a:pt x="13596" y="1687"/>
                  </a:cubicBezTo>
                  <a:cubicBezTo>
                    <a:pt x="13668" y="1571"/>
                    <a:pt x="13641" y="1410"/>
                    <a:pt x="13516" y="1330"/>
                  </a:cubicBezTo>
                  <a:cubicBezTo>
                    <a:pt x="12205" y="456"/>
                    <a:pt x="10679" y="1"/>
                    <a:pt x="91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5" name="Google Shape;655;p43"/>
          <p:cNvGrpSpPr/>
          <p:nvPr/>
        </p:nvGrpSpPr>
        <p:grpSpPr>
          <a:xfrm>
            <a:off x="5126108" y="1964165"/>
            <a:ext cx="453865" cy="403313"/>
            <a:chOff x="7265201" y="4220105"/>
            <a:chExt cx="418386" cy="371785"/>
          </a:xfrm>
        </p:grpSpPr>
        <p:sp>
          <p:nvSpPr>
            <p:cNvPr id="656" name="Google Shape;656;p43"/>
            <p:cNvSpPr/>
            <p:nvPr/>
          </p:nvSpPr>
          <p:spPr>
            <a:xfrm>
              <a:off x="7316661" y="4252012"/>
              <a:ext cx="366925" cy="334110"/>
            </a:xfrm>
            <a:custGeom>
              <a:avLst/>
              <a:gdLst/>
              <a:ahLst/>
              <a:cxnLst/>
              <a:rect l="l" t="t" r="r" b="b"/>
              <a:pathLst>
                <a:path w="16157" h="14712" extrusionOk="0">
                  <a:moveTo>
                    <a:pt x="8075" y="0"/>
                  </a:moveTo>
                  <a:cubicBezTo>
                    <a:pt x="6191" y="0"/>
                    <a:pt x="4309" y="719"/>
                    <a:pt x="2873" y="2155"/>
                  </a:cubicBezTo>
                  <a:cubicBezTo>
                    <a:pt x="0" y="5027"/>
                    <a:pt x="0" y="9684"/>
                    <a:pt x="2873" y="12557"/>
                  </a:cubicBezTo>
                  <a:cubicBezTo>
                    <a:pt x="4309" y="13993"/>
                    <a:pt x="6191" y="14711"/>
                    <a:pt x="8075" y="14711"/>
                  </a:cubicBezTo>
                  <a:cubicBezTo>
                    <a:pt x="9958" y="14711"/>
                    <a:pt x="11843" y="13993"/>
                    <a:pt x="13284" y="12557"/>
                  </a:cubicBezTo>
                  <a:cubicBezTo>
                    <a:pt x="16156" y="9684"/>
                    <a:pt x="16156" y="5027"/>
                    <a:pt x="13284" y="2155"/>
                  </a:cubicBezTo>
                  <a:cubicBezTo>
                    <a:pt x="11843" y="719"/>
                    <a:pt x="9958" y="0"/>
                    <a:pt x="807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43"/>
            <p:cNvSpPr/>
            <p:nvPr/>
          </p:nvSpPr>
          <p:spPr>
            <a:xfrm>
              <a:off x="7409454" y="4408302"/>
              <a:ext cx="48849" cy="38925"/>
            </a:xfrm>
            <a:custGeom>
              <a:avLst/>
              <a:gdLst/>
              <a:ahLst/>
              <a:cxnLst/>
              <a:rect l="l" t="t" r="r" b="b"/>
              <a:pathLst>
                <a:path w="2151" h="1714" extrusionOk="0">
                  <a:moveTo>
                    <a:pt x="1080" y="1"/>
                  </a:moveTo>
                  <a:cubicBezTo>
                    <a:pt x="482" y="1"/>
                    <a:pt x="0" y="385"/>
                    <a:pt x="0" y="857"/>
                  </a:cubicBezTo>
                  <a:cubicBezTo>
                    <a:pt x="0" y="1330"/>
                    <a:pt x="482" y="1714"/>
                    <a:pt x="1080" y="1714"/>
                  </a:cubicBezTo>
                  <a:cubicBezTo>
                    <a:pt x="1677" y="1714"/>
                    <a:pt x="2150" y="1330"/>
                    <a:pt x="2150" y="857"/>
                  </a:cubicBezTo>
                  <a:cubicBezTo>
                    <a:pt x="2150" y="385"/>
                    <a:pt x="1677" y="1"/>
                    <a:pt x="108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43"/>
            <p:cNvSpPr/>
            <p:nvPr/>
          </p:nvSpPr>
          <p:spPr>
            <a:xfrm>
              <a:off x="7541943" y="4408302"/>
              <a:ext cx="48849" cy="38925"/>
            </a:xfrm>
            <a:custGeom>
              <a:avLst/>
              <a:gdLst/>
              <a:ahLst/>
              <a:cxnLst/>
              <a:rect l="l" t="t" r="r" b="b"/>
              <a:pathLst>
                <a:path w="2151" h="1714" extrusionOk="0">
                  <a:moveTo>
                    <a:pt x="1071" y="1"/>
                  </a:moveTo>
                  <a:cubicBezTo>
                    <a:pt x="482" y="1"/>
                    <a:pt x="0" y="385"/>
                    <a:pt x="0" y="857"/>
                  </a:cubicBezTo>
                  <a:cubicBezTo>
                    <a:pt x="0" y="1330"/>
                    <a:pt x="482" y="1714"/>
                    <a:pt x="1071" y="1714"/>
                  </a:cubicBezTo>
                  <a:cubicBezTo>
                    <a:pt x="1669" y="1714"/>
                    <a:pt x="2150" y="1330"/>
                    <a:pt x="2150" y="857"/>
                  </a:cubicBezTo>
                  <a:cubicBezTo>
                    <a:pt x="2150" y="385"/>
                    <a:pt x="1669" y="1"/>
                    <a:pt x="107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43"/>
            <p:cNvSpPr/>
            <p:nvPr/>
          </p:nvSpPr>
          <p:spPr>
            <a:xfrm>
              <a:off x="7337123" y="4277629"/>
              <a:ext cx="88342" cy="106737"/>
            </a:xfrm>
            <a:custGeom>
              <a:avLst/>
              <a:gdLst/>
              <a:ahLst/>
              <a:cxnLst/>
              <a:rect l="l" t="t" r="r" b="b"/>
              <a:pathLst>
                <a:path w="3890" h="4700" extrusionOk="0">
                  <a:moveTo>
                    <a:pt x="3248" y="1"/>
                  </a:moveTo>
                  <a:lnTo>
                    <a:pt x="3248" y="1"/>
                  </a:lnTo>
                  <a:cubicBezTo>
                    <a:pt x="1633" y="1027"/>
                    <a:pt x="437" y="2668"/>
                    <a:pt x="0" y="4595"/>
                  </a:cubicBezTo>
                  <a:cubicBezTo>
                    <a:pt x="406" y="4190"/>
                    <a:pt x="643" y="4024"/>
                    <a:pt x="878" y="4024"/>
                  </a:cubicBezTo>
                  <a:cubicBezTo>
                    <a:pt x="964" y="4024"/>
                    <a:pt x="1049" y="4046"/>
                    <a:pt x="1142" y="4087"/>
                  </a:cubicBezTo>
                  <a:cubicBezTo>
                    <a:pt x="1503" y="4238"/>
                    <a:pt x="1631" y="4700"/>
                    <a:pt x="2253" y="4700"/>
                  </a:cubicBezTo>
                  <a:cubicBezTo>
                    <a:pt x="2399" y="4700"/>
                    <a:pt x="2573" y="4674"/>
                    <a:pt x="2784" y="4613"/>
                  </a:cubicBezTo>
                  <a:cubicBezTo>
                    <a:pt x="3890" y="4292"/>
                    <a:pt x="3845" y="2981"/>
                    <a:pt x="3462" y="2311"/>
                  </a:cubicBezTo>
                  <a:cubicBezTo>
                    <a:pt x="3060" y="1633"/>
                    <a:pt x="3328" y="911"/>
                    <a:pt x="324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43"/>
            <p:cNvSpPr/>
            <p:nvPr/>
          </p:nvSpPr>
          <p:spPr>
            <a:xfrm>
              <a:off x="7339553" y="4455516"/>
              <a:ext cx="93815" cy="111461"/>
            </a:xfrm>
            <a:custGeom>
              <a:avLst/>
              <a:gdLst/>
              <a:ahLst/>
              <a:cxnLst/>
              <a:rect l="l" t="t" r="r" b="b"/>
              <a:pathLst>
                <a:path w="4131" h="4908" extrusionOk="0">
                  <a:moveTo>
                    <a:pt x="2084" y="0"/>
                  </a:moveTo>
                  <a:cubicBezTo>
                    <a:pt x="1317" y="0"/>
                    <a:pt x="551" y="318"/>
                    <a:pt x="0" y="420"/>
                  </a:cubicBezTo>
                  <a:cubicBezTo>
                    <a:pt x="553" y="2365"/>
                    <a:pt x="1883" y="3979"/>
                    <a:pt x="3640" y="4907"/>
                  </a:cubicBezTo>
                  <a:cubicBezTo>
                    <a:pt x="3613" y="4033"/>
                    <a:pt x="4131" y="3078"/>
                    <a:pt x="4051" y="1829"/>
                  </a:cubicBezTo>
                  <a:cubicBezTo>
                    <a:pt x="4015" y="1285"/>
                    <a:pt x="3578" y="161"/>
                    <a:pt x="2391" y="18"/>
                  </a:cubicBezTo>
                  <a:cubicBezTo>
                    <a:pt x="2289" y="6"/>
                    <a:pt x="2187" y="0"/>
                    <a:pt x="208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43"/>
            <p:cNvSpPr/>
            <p:nvPr/>
          </p:nvSpPr>
          <p:spPr>
            <a:xfrm>
              <a:off x="7519665" y="4279469"/>
              <a:ext cx="142233" cy="101900"/>
            </a:xfrm>
            <a:custGeom>
              <a:avLst/>
              <a:gdLst/>
              <a:ahLst/>
              <a:cxnLst/>
              <a:rect l="l" t="t" r="r" b="b"/>
              <a:pathLst>
                <a:path w="6263" h="4487" extrusionOk="0">
                  <a:moveTo>
                    <a:pt x="3185" y="0"/>
                  </a:moveTo>
                  <a:cubicBezTo>
                    <a:pt x="2924" y="521"/>
                    <a:pt x="2553" y="987"/>
                    <a:pt x="1713" y="987"/>
                  </a:cubicBezTo>
                  <a:cubicBezTo>
                    <a:pt x="1661" y="987"/>
                    <a:pt x="1608" y="985"/>
                    <a:pt x="1552" y="982"/>
                  </a:cubicBezTo>
                  <a:cubicBezTo>
                    <a:pt x="1534" y="981"/>
                    <a:pt x="1514" y="980"/>
                    <a:pt x="1494" y="980"/>
                  </a:cubicBezTo>
                  <a:cubicBezTo>
                    <a:pt x="975" y="980"/>
                    <a:pt x="0" y="1312"/>
                    <a:pt x="0" y="1999"/>
                  </a:cubicBezTo>
                  <a:cubicBezTo>
                    <a:pt x="0" y="2671"/>
                    <a:pt x="309" y="3588"/>
                    <a:pt x="1321" y="3588"/>
                  </a:cubicBezTo>
                  <a:cubicBezTo>
                    <a:pt x="1384" y="3588"/>
                    <a:pt x="1449" y="3585"/>
                    <a:pt x="1517" y="3578"/>
                  </a:cubicBezTo>
                  <a:cubicBezTo>
                    <a:pt x="2328" y="3491"/>
                    <a:pt x="2809" y="3189"/>
                    <a:pt x="3221" y="3189"/>
                  </a:cubicBezTo>
                  <a:cubicBezTo>
                    <a:pt x="3402" y="3189"/>
                    <a:pt x="3570" y="3247"/>
                    <a:pt x="3747" y="3408"/>
                  </a:cubicBezTo>
                  <a:cubicBezTo>
                    <a:pt x="4176" y="3802"/>
                    <a:pt x="4498" y="4487"/>
                    <a:pt x="5361" y="4487"/>
                  </a:cubicBezTo>
                  <a:cubicBezTo>
                    <a:pt x="5611" y="4487"/>
                    <a:pt x="5906" y="4429"/>
                    <a:pt x="6263" y="4291"/>
                  </a:cubicBezTo>
                  <a:cubicBezTo>
                    <a:pt x="5799" y="2507"/>
                    <a:pt x="4684" y="982"/>
                    <a:pt x="318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43"/>
            <p:cNvSpPr/>
            <p:nvPr/>
          </p:nvSpPr>
          <p:spPr>
            <a:xfrm>
              <a:off x="7546803" y="4442958"/>
              <a:ext cx="118751" cy="116525"/>
            </a:xfrm>
            <a:custGeom>
              <a:avLst/>
              <a:gdLst/>
              <a:ahLst/>
              <a:cxnLst/>
              <a:rect l="l" t="t" r="r" b="b"/>
              <a:pathLst>
                <a:path w="5229" h="5131" extrusionOk="0">
                  <a:moveTo>
                    <a:pt x="5228" y="0"/>
                  </a:moveTo>
                  <a:cubicBezTo>
                    <a:pt x="4517" y="263"/>
                    <a:pt x="3586" y="481"/>
                    <a:pt x="2867" y="481"/>
                  </a:cubicBezTo>
                  <a:cubicBezTo>
                    <a:pt x="2729" y="481"/>
                    <a:pt x="2600" y="473"/>
                    <a:pt x="2481" y="455"/>
                  </a:cubicBezTo>
                  <a:cubicBezTo>
                    <a:pt x="2310" y="430"/>
                    <a:pt x="2134" y="417"/>
                    <a:pt x="1957" y="417"/>
                  </a:cubicBezTo>
                  <a:cubicBezTo>
                    <a:pt x="1014" y="417"/>
                    <a:pt x="66" y="779"/>
                    <a:pt x="36" y="1508"/>
                  </a:cubicBezTo>
                  <a:cubicBezTo>
                    <a:pt x="1" y="2365"/>
                    <a:pt x="63" y="2864"/>
                    <a:pt x="928" y="3346"/>
                  </a:cubicBezTo>
                  <a:cubicBezTo>
                    <a:pt x="1383" y="3605"/>
                    <a:pt x="1758" y="4327"/>
                    <a:pt x="1936" y="5130"/>
                  </a:cubicBezTo>
                  <a:cubicBezTo>
                    <a:pt x="3685" y="3997"/>
                    <a:pt x="4916" y="2150"/>
                    <a:pt x="52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43"/>
            <p:cNvSpPr/>
            <p:nvPr/>
          </p:nvSpPr>
          <p:spPr>
            <a:xfrm>
              <a:off x="7280189" y="4226169"/>
              <a:ext cx="126654" cy="327455"/>
            </a:xfrm>
            <a:custGeom>
              <a:avLst/>
              <a:gdLst/>
              <a:ahLst/>
              <a:cxnLst/>
              <a:rect l="l" t="t" r="r" b="b"/>
              <a:pathLst>
                <a:path w="5577" h="14419" extrusionOk="0">
                  <a:moveTo>
                    <a:pt x="2780" y="1"/>
                  </a:moveTo>
                  <a:cubicBezTo>
                    <a:pt x="2769" y="1"/>
                    <a:pt x="2759" y="1"/>
                    <a:pt x="2748" y="1"/>
                  </a:cubicBezTo>
                  <a:cubicBezTo>
                    <a:pt x="1785" y="19"/>
                    <a:pt x="1000" y="813"/>
                    <a:pt x="1000" y="1785"/>
                  </a:cubicBezTo>
                  <a:lnTo>
                    <a:pt x="1000" y="9493"/>
                  </a:lnTo>
                  <a:cubicBezTo>
                    <a:pt x="384" y="10010"/>
                    <a:pt x="0" y="10786"/>
                    <a:pt x="0" y="11652"/>
                  </a:cubicBezTo>
                  <a:cubicBezTo>
                    <a:pt x="9" y="13151"/>
                    <a:pt x="1223" y="14391"/>
                    <a:pt x="2721" y="14417"/>
                  </a:cubicBezTo>
                  <a:cubicBezTo>
                    <a:pt x="2748" y="14418"/>
                    <a:pt x="2775" y="14418"/>
                    <a:pt x="2802" y="14418"/>
                  </a:cubicBezTo>
                  <a:cubicBezTo>
                    <a:pt x="4335" y="14418"/>
                    <a:pt x="5576" y="13168"/>
                    <a:pt x="5576" y="11634"/>
                  </a:cubicBezTo>
                  <a:cubicBezTo>
                    <a:pt x="5576" y="10778"/>
                    <a:pt x="5184" y="10010"/>
                    <a:pt x="4568" y="9493"/>
                  </a:cubicBezTo>
                  <a:lnTo>
                    <a:pt x="4568" y="1821"/>
                  </a:lnTo>
                  <a:cubicBezTo>
                    <a:pt x="4568" y="823"/>
                    <a:pt x="3773" y="1"/>
                    <a:pt x="27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3"/>
            <p:cNvSpPr/>
            <p:nvPr/>
          </p:nvSpPr>
          <p:spPr>
            <a:xfrm>
              <a:off x="7313209" y="4320188"/>
              <a:ext cx="59591" cy="200189"/>
            </a:xfrm>
            <a:custGeom>
              <a:avLst/>
              <a:gdLst/>
              <a:ahLst/>
              <a:cxnLst/>
              <a:rect l="l" t="t" r="r" b="b"/>
              <a:pathLst>
                <a:path w="2624" h="8815" extrusionOk="0">
                  <a:moveTo>
                    <a:pt x="955" y="0"/>
                  </a:moveTo>
                  <a:cubicBezTo>
                    <a:pt x="786" y="0"/>
                    <a:pt x="643" y="134"/>
                    <a:pt x="643" y="304"/>
                  </a:cubicBezTo>
                  <a:lnTo>
                    <a:pt x="643" y="6397"/>
                  </a:lnTo>
                  <a:cubicBezTo>
                    <a:pt x="259" y="6629"/>
                    <a:pt x="1" y="7057"/>
                    <a:pt x="10" y="7548"/>
                  </a:cubicBezTo>
                  <a:cubicBezTo>
                    <a:pt x="36" y="8252"/>
                    <a:pt x="625" y="8814"/>
                    <a:pt x="1330" y="8814"/>
                  </a:cubicBezTo>
                  <a:cubicBezTo>
                    <a:pt x="2044" y="8805"/>
                    <a:pt x="2623" y="8226"/>
                    <a:pt x="2623" y="7512"/>
                  </a:cubicBezTo>
                  <a:cubicBezTo>
                    <a:pt x="2623" y="7039"/>
                    <a:pt x="2365" y="6629"/>
                    <a:pt x="1981" y="6397"/>
                  </a:cubicBezTo>
                  <a:lnTo>
                    <a:pt x="1981" y="304"/>
                  </a:lnTo>
                  <a:cubicBezTo>
                    <a:pt x="1981" y="134"/>
                    <a:pt x="1847" y="0"/>
                    <a:pt x="167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3"/>
            <p:cNvSpPr/>
            <p:nvPr/>
          </p:nvSpPr>
          <p:spPr>
            <a:xfrm>
              <a:off x="7265201" y="4220105"/>
              <a:ext cx="407645" cy="371785"/>
            </a:xfrm>
            <a:custGeom>
              <a:avLst/>
              <a:gdLst/>
              <a:ahLst/>
              <a:cxnLst/>
              <a:rect l="l" t="t" r="r" b="b"/>
              <a:pathLst>
                <a:path w="17950" h="16371" extrusionOk="0">
                  <a:moveTo>
                    <a:pt x="14479" y="2980"/>
                  </a:moveTo>
                  <a:cubicBezTo>
                    <a:pt x="15755" y="3899"/>
                    <a:pt x="16709" y="5219"/>
                    <a:pt x="17155" y="6745"/>
                  </a:cubicBezTo>
                  <a:cubicBezTo>
                    <a:pt x="16930" y="6814"/>
                    <a:pt x="16737" y="6845"/>
                    <a:pt x="16570" y="6845"/>
                  </a:cubicBezTo>
                  <a:cubicBezTo>
                    <a:pt x="15841" y="6845"/>
                    <a:pt x="15595" y="6263"/>
                    <a:pt x="15130" y="5835"/>
                  </a:cubicBezTo>
                  <a:cubicBezTo>
                    <a:pt x="14898" y="5619"/>
                    <a:pt x="14667" y="5547"/>
                    <a:pt x="14433" y="5547"/>
                  </a:cubicBezTo>
                  <a:cubicBezTo>
                    <a:pt x="14192" y="5547"/>
                    <a:pt x="13948" y="5624"/>
                    <a:pt x="13694" y="5701"/>
                  </a:cubicBezTo>
                  <a:cubicBezTo>
                    <a:pt x="13418" y="5790"/>
                    <a:pt x="13096" y="5888"/>
                    <a:pt x="12695" y="5933"/>
                  </a:cubicBezTo>
                  <a:cubicBezTo>
                    <a:pt x="12637" y="5939"/>
                    <a:pt x="12582" y="5942"/>
                    <a:pt x="12527" y="5942"/>
                  </a:cubicBezTo>
                  <a:cubicBezTo>
                    <a:pt x="12255" y="5942"/>
                    <a:pt x="12029" y="5866"/>
                    <a:pt x="11865" y="5710"/>
                  </a:cubicBezTo>
                  <a:cubicBezTo>
                    <a:pt x="11607" y="5487"/>
                    <a:pt x="11455" y="5076"/>
                    <a:pt x="11455" y="4613"/>
                  </a:cubicBezTo>
                  <a:cubicBezTo>
                    <a:pt x="11455" y="4151"/>
                    <a:pt x="12234" y="3853"/>
                    <a:pt x="12692" y="3853"/>
                  </a:cubicBezTo>
                  <a:cubicBezTo>
                    <a:pt x="12711" y="3853"/>
                    <a:pt x="12730" y="3853"/>
                    <a:pt x="12748" y="3854"/>
                  </a:cubicBezTo>
                  <a:cubicBezTo>
                    <a:pt x="12809" y="3858"/>
                    <a:pt x="12867" y="3860"/>
                    <a:pt x="12924" y="3860"/>
                  </a:cubicBezTo>
                  <a:cubicBezTo>
                    <a:pt x="13763" y="3860"/>
                    <a:pt x="14203" y="3440"/>
                    <a:pt x="14479" y="2980"/>
                  </a:cubicBezTo>
                  <a:close/>
                  <a:moveTo>
                    <a:pt x="6156" y="3016"/>
                  </a:moveTo>
                  <a:lnTo>
                    <a:pt x="6156" y="3016"/>
                  </a:lnTo>
                  <a:cubicBezTo>
                    <a:pt x="6147" y="3712"/>
                    <a:pt x="6022" y="4345"/>
                    <a:pt x="6388" y="4969"/>
                  </a:cubicBezTo>
                  <a:cubicBezTo>
                    <a:pt x="6584" y="5308"/>
                    <a:pt x="6691" y="5888"/>
                    <a:pt x="6513" y="6325"/>
                  </a:cubicBezTo>
                  <a:cubicBezTo>
                    <a:pt x="6397" y="6620"/>
                    <a:pt x="6174" y="6807"/>
                    <a:pt x="5861" y="6896"/>
                  </a:cubicBezTo>
                  <a:cubicBezTo>
                    <a:pt x="5719" y="6941"/>
                    <a:pt x="5585" y="6959"/>
                    <a:pt x="5469" y="6968"/>
                  </a:cubicBezTo>
                  <a:lnTo>
                    <a:pt x="5469" y="3578"/>
                  </a:lnTo>
                  <a:cubicBezTo>
                    <a:pt x="5692" y="3373"/>
                    <a:pt x="5924" y="3185"/>
                    <a:pt x="6156" y="3016"/>
                  </a:cubicBezTo>
                  <a:close/>
                  <a:moveTo>
                    <a:pt x="7350" y="7840"/>
                  </a:moveTo>
                  <a:cubicBezTo>
                    <a:pt x="7290" y="7840"/>
                    <a:pt x="7230" y="7861"/>
                    <a:pt x="7182" y="7904"/>
                  </a:cubicBezTo>
                  <a:cubicBezTo>
                    <a:pt x="7075" y="7994"/>
                    <a:pt x="7066" y="8163"/>
                    <a:pt x="7164" y="8270"/>
                  </a:cubicBezTo>
                  <a:cubicBezTo>
                    <a:pt x="7369" y="8502"/>
                    <a:pt x="7664" y="8636"/>
                    <a:pt x="7976" y="8636"/>
                  </a:cubicBezTo>
                  <a:cubicBezTo>
                    <a:pt x="8288" y="8636"/>
                    <a:pt x="8591" y="8502"/>
                    <a:pt x="8796" y="8270"/>
                  </a:cubicBezTo>
                  <a:cubicBezTo>
                    <a:pt x="8886" y="8163"/>
                    <a:pt x="8877" y="7994"/>
                    <a:pt x="8770" y="7904"/>
                  </a:cubicBezTo>
                  <a:cubicBezTo>
                    <a:pt x="8722" y="7861"/>
                    <a:pt x="8664" y="7840"/>
                    <a:pt x="8605" y="7840"/>
                  </a:cubicBezTo>
                  <a:cubicBezTo>
                    <a:pt x="8532" y="7840"/>
                    <a:pt x="8458" y="7872"/>
                    <a:pt x="8404" y="7931"/>
                  </a:cubicBezTo>
                  <a:cubicBezTo>
                    <a:pt x="8292" y="8060"/>
                    <a:pt x="8136" y="8125"/>
                    <a:pt x="7979" y="8125"/>
                  </a:cubicBezTo>
                  <a:cubicBezTo>
                    <a:pt x="7822" y="8125"/>
                    <a:pt x="7664" y="8060"/>
                    <a:pt x="7548" y="7931"/>
                  </a:cubicBezTo>
                  <a:cubicBezTo>
                    <a:pt x="7498" y="7872"/>
                    <a:pt x="7424" y="7840"/>
                    <a:pt x="7350" y="7840"/>
                  </a:cubicBezTo>
                  <a:close/>
                  <a:moveTo>
                    <a:pt x="12084" y="7840"/>
                  </a:moveTo>
                  <a:cubicBezTo>
                    <a:pt x="12025" y="7840"/>
                    <a:pt x="11967" y="7861"/>
                    <a:pt x="11919" y="7904"/>
                  </a:cubicBezTo>
                  <a:cubicBezTo>
                    <a:pt x="11812" y="7994"/>
                    <a:pt x="11803" y="8163"/>
                    <a:pt x="11892" y="8270"/>
                  </a:cubicBezTo>
                  <a:cubicBezTo>
                    <a:pt x="12097" y="8502"/>
                    <a:pt x="12401" y="8636"/>
                    <a:pt x="12713" y="8636"/>
                  </a:cubicBezTo>
                  <a:cubicBezTo>
                    <a:pt x="13025" y="8636"/>
                    <a:pt x="13328" y="8502"/>
                    <a:pt x="13534" y="8270"/>
                  </a:cubicBezTo>
                  <a:cubicBezTo>
                    <a:pt x="13623" y="8163"/>
                    <a:pt x="13614" y="7994"/>
                    <a:pt x="13507" y="7904"/>
                  </a:cubicBezTo>
                  <a:cubicBezTo>
                    <a:pt x="13459" y="7861"/>
                    <a:pt x="13401" y="7840"/>
                    <a:pt x="13342" y="7840"/>
                  </a:cubicBezTo>
                  <a:cubicBezTo>
                    <a:pt x="13269" y="7840"/>
                    <a:pt x="13195" y="7872"/>
                    <a:pt x="13141" y="7931"/>
                  </a:cubicBezTo>
                  <a:cubicBezTo>
                    <a:pt x="13034" y="8056"/>
                    <a:pt x="12873" y="8127"/>
                    <a:pt x="12713" y="8127"/>
                  </a:cubicBezTo>
                  <a:cubicBezTo>
                    <a:pt x="12552" y="8127"/>
                    <a:pt x="12392" y="8056"/>
                    <a:pt x="12285" y="7931"/>
                  </a:cubicBezTo>
                  <a:cubicBezTo>
                    <a:pt x="12230" y="7872"/>
                    <a:pt x="12157" y="7840"/>
                    <a:pt x="12084" y="7840"/>
                  </a:cubicBezTo>
                  <a:close/>
                  <a:moveTo>
                    <a:pt x="10349" y="8565"/>
                  </a:moveTo>
                  <a:cubicBezTo>
                    <a:pt x="9885" y="8565"/>
                    <a:pt x="9457" y="8805"/>
                    <a:pt x="9162" y="9225"/>
                  </a:cubicBezTo>
                  <a:cubicBezTo>
                    <a:pt x="9082" y="9341"/>
                    <a:pt x="9109" y="9501"/>
                    <a:pt x="9225" y="9582"/>
                  </a:cubicBezTo>
                  <a:cubicBezTo>
                    <a:pt x="9269" y="9617"/>
                    <a:pt x="9323" y="9626"/>
                    <a:pt x="9376" y="9626"/>
                  </a:cubicBezTo>
                  <a:cubicBezTo>
                    <a:pt x="9457" y="9626"/>
                    <a:pt x="9537" y="9590"/>
                    <a:pt x="9590" y="9519"/>
                  </a:cubicBezTo>
                  <a:cubicBezTo>
                    <a:pt x="9778" y="9243"/>
                    <a:pt x="10063" y="9073"/>
                    <a:pt x="10349" y="9073"/>
                  </a:cubicBezTo>
                  <a:cubicBezTo>
                    <a:pt x="10634" y="9073"/>
                    <a:pt x="10911" y="9243"/>
                    <a:pt x="11107" y="9519"/>
                  </a:cubicBezTo>
                  <a:cubicBezTo>
                    <a:pt x="11156" y="9590"/>
                    <a:pt x="11235" y="9628"/>
                    <a:pt x="11316" y="9628"/>
                  </a:cubicBezTo>
                  <a:cubicBezTo>
                    <a:pt x="11367" y="9628"/>
                    <a:pt x="11419" y="9613"/>
                    <a:pt x="11464" y="9582"/>
                  </a:cubicBezTo>
                  <a:cubicBezTo>
                    <a:pt x="11580" y="9501"/>
                    <a:pt x="11607" y="9341"/>
                    <a:pt x="11526" y="9225"/>
                  </a:cubicBezTo>
                  <a:cubicBezTo>
                    <a:pt x="11232" y="8805"/>
                    <a:pt x="10804" y="8565"/>
                    <a:pt x="10349" y="8565"/>
                  </a:cubicBezTo>
                  <a:close/>
                  <a:moveTo>
                    <a:pt x="3810" y="4648"/>
                  </a:moveTo>
                  <a:cubicBezTo>
                    <a:pt x="3836" y="4648"/>
                    <a:pt x="3863" y="4666"/>
                    <a:pt x="3863" y="4693"/>
                  </a:cubicBezTo>
                  <a:lnTo>
                    <a:pt x="3863" y="10786"/>
                  </a:lnTo>
                  <a:cubicBezTo>
                    <a:pt x="3863" y="10875"/>
                    <a:pt x="3908" y="10964"/>
                    <a:pt x="3979" y="11009"/>
                  </a:cubicBezTo>
                  <a:cubicBezTo>
                    <a:pt x="4300" y="11196"/>
                    <a:pt x="4497" y="11535"/>
                    <a:pt x="4497" y="11901"/>
                  </a:cubicBezTo>
                  <a:cubicBezTo>
                    <a:pt x="4497" y="12472"/>
                    <a:pt x="4033" y="12936"/>
                    <a:pt x="3462" y="12945"/>
                  </a:cubicBezTo>
                  <a:cubicBezTo>
                    <a:pt x="2891" y="12945"/>
                    <a:pt x="2418" y="12490"/>
                    <a:pt x="2400" y="11937"/>
                  </a:cubicBezTo>
                  <a:cubicBezTo>
                    <a:pt x="2391" y="11553"/>
                    <a:pt x="2587" y="11205"/>
                    <a:pt x="2909" y="11009"/>
                  </a:cubicBezTo>
                  <a:cubicBezTo>
                    <a:pt x="2989" y="10964"/>
                    <a:pt x="3033" y="10875"/>
                    <a:pt x="3033" y="10786"/>
                  </a:cubicBezTo>
                  <a:lnTo>
                    <a:pt x="3033" y="4693"/>
                  </a:lnTo>
                  <a:cubicBezTo>
                    <a:pt x="3033" y="4666"/>
                    <a:pt x="3060" y="4648"/>
                    <a:pt x="3087" y="4648"/>
                  </a:cubicBezTo>
                  <a:close/>
                  <a:moveTo>
                    <a:pt x="3087" y="4131"/>
                  </a:moveTo>
                  <a:cubicBezTo>
                    <a:pt x="2775" y="4131"/>
                    <a:pt x="2525" y="4381"/>
                    <a:pt x="2525" y="4693"/>
                  </a:cubicBezTo>
                  <a:lnTo>
                    <a:pt x="2525" y="10652"/>
                  </a:lnTo>
                  <a:cubicBezTo>
                    <a:pt x="2115" y="10955"/>
                    <a:pt x="1874" y="11437"/>
                    <a:pt x="1892" y="11946"/>
                  </a:cubicBezTo>
                  <a:cubicBezTo>
                    <a:pt x="1909" y="12784"/>
                    <a:pt x="2614" y="13453"/>
                    <a:pt x="3444" y="13453"/>
                  </a:cubicBezTo>
                  <a:cubicBezTo>
                    <a:pt x="4309" y="13453"/>
                    <a:pt x="5005" y="12757"/>
                    <a:pt x="5005" y="11901"/>
                  </a:cubicBezTo>
                  <a:cubicBezTo>
                    <a:pt x="5005" y="11410"/>
                    <a:pt x="4764" y="10946"/>
                    <a:pt x="4372" y="10652"/>
                  </a:cubicBezTo>
                  <a:lnTo>
                    <a:pt x="4372" y="4693"/>
                  </a:lnTo>
                  <a:cubicBezTo>
                    <a:pt x="4372" y="4381"/>
                    <a:pt x="4122" y="4131"/>
                    <a:pt x="3810" y="4131"/>
                  </a:cubicBezTo>
                  <a:close/>
                  <a:moveTo>
                    <a:pt x="17298" y="10197"/>
                  </a:moveTo>
                  <a:lnTo>
                    <a:pt x="17298" y="10197"/>
                  </a:lnTo>
                  <a:cubicBezTo>
                    <a:pt x="16932" y="11963"/>
                    <a:pt x="15907" y="13498"/>
                    <a:pt x="14497" y="14524"/>
                  </a:cubicBezTo>
                  <a:cubicBezTo>
                    <a:pt x="14265" y="13757"/>
                    <a:pt x="13881" y="13177"/>
                    <a:pt x="13453" y="12936"/>
                  </a:cubicBezTo>
                  <a:cubicBezTo>
                    <a:pt x="12722" y="12525"/>
                    <a:pt x="12659" y="12151"/>
                    <a:pt x="12695" y="11330"/>
                  </a:cubicBezTo>
                  <a:cubicBezTo>
                    <a:pt x="12704" y="11161"/>
                    <a:pt x="12784" y="11009"/>
                    <a:pt x="12936" y="10884"/>
                  </a:cubicBezTo>
                  <a:cubicBezTo>
                    <a:pt x="13244" y="10632"/>
                    <a:pt x="13794" y="10484"/>
                    <a:pt x="14370" y="10484"/>
                  </a:cubicBezTo>
                  <a:cubicBezTo>
                    <a:pt x="14528" y="10484"/>
                    <a:pt x="14688" y="10495"/>
                    <a:pt x="14845" y="10518"/>
                  </a:cubicBezTo>
                  <a:cubicBezTo>
                    <a:pt x="14981" y="10539"/>
                    <a:pt x="15127" y="10548"/>
                    <a:pt x="15280" y="10548"/>
                  </a:cubicBezTo>
                  <a:cubicBezTo>
                    <a:pt x="15920" y="10548"/>
                    <a:pt x="16679" y="10384"/>
                    <a:pt x="17298" y="10197"/>
                  </a:cubicBezTo>
                  <a:close/>
                  <a:moveTo>
                    <a:pt x="6316" y="10893"/>
                  </a:moveTo>
                  <a:cubicBezTo>
                    <a:pt x="6870" y="11268"/>
                    <a:pt x="7048" y="11946"/>
                    <a:pt x="7066" y="12213"/>
                  </a:cubicBezTo>
                  <a:cubicBezTo>
                    <a:pt x="7137" y="13230"/>
                    <a:pt x="6780" y="14051"/>
                    <a:pt x="6682" y="14845"/>
                  </a:cubicBezTo>
                  <a:cubicBezTo>
                    <a:pt x="6299" y="14613"/>
                    <a:pt x="5942" y="14354"/>
                    <a:pt x="5612" y="14051"/>
                  </a:cubicBezTo>
                  <a:cubicBezTo>
                    <a:pt x="6441" y="13203"/>
                    <a:pt x="6700" y="11981"/>
                    <a:pt x="6316" y="10893"/>
                  </a:cubicBezTo>
                  <a:close/>
                  <a:moveTo>
                    <a:pt x="3429" y="0"/>
                  </a:moveTo>
                  <a:cubicBezTo>
                    <a:pt x="2302" y="0"/>
                    <a:pt x="1392" y="921"/>
                    <a:pt x="1392" y="2043"/>
                  </a:cubicBezTo>
                  <a:lnTo>
                    <a:pt x="1392" y="9653"/>
                  </a:lnTo>
                  <a:cubicBezTo>
                    <a:pt x="0" y="10911"/>
                    <a:pt x="54" y="13132"/>
                    <a:pt x="1553" y="14310"/>
                  </a:cubicBezTo>
                  <a:cubicBezTo>
                    <a:pt x="1599" y="14348"/>
                    <a:pt x="1657" y="14367"/>
                    <a:pt x="1714" y="14367"/>
                  </a:cubicBezTo>
                  <a:cubicBezTo>
                    <a:pt x="1790" y="14367"/>
                    <a:pt x="1864" y="14335"/>
                    <a:pt x="1909" y="14274"/>
                  </a:cubicBezTo>
                  <a:cubicBezTo>
                    <a:pt x="1999" y="14158"/>
                    <a:pt x="1981" y="13997"/>
                    <a:pt x="1865" y="13908"/>
                  </a:cubicBezTo>
                  <a:cubicBezTo>
                    <a:pt x="598" y="12909"/>
                    <a:pt x="571" y="11000"/>
                    <a:pt x="1811" y="9965"/>
                  </a:cubicBezTo>
                  <a:cubicBezTo>
                    <a:pt x="1865" y="9921"/>
                    <a:pt x="1901" y="9849"/>
                    <a:pt x="1901" y="9769"/>
                  </a:cubicBezTo>
                  <a:lnTo>
                    <a:pt x="1901" y="2070"/>
                  </a:lnTo>
                  <a:cubicBezTo>
                    <a:pt x="1901" y="1204"/>
                    <a:pt x="2589" y="507"/>
                    <a:pt x="3437" y="507"/>
                  </a:cubicBezTo>
                  <a:cubicBezTo>
                    <a:pt x="3463" y="507"/>
                    <a:pt x="3489" y="508"/>
                    <a:pt x="3515" y="509"/>
                  </a:cubicBezTo>
                  <a:cubicBezTo>
                    <a:pt x="4318" y="562"/>
                    <a:pt x="4960" y="1223"/>
                    <a:pt x="4960" y="2034"/>
                  </a:cubicBezTo>
                  <a:lnTo>
                    <a:pt x="4960" y="9769"/>
                  </a:lnTo>
                  <a:cubicBezTo>
                    <a:pt x="4960" y="9849"/>
                    <a:pt x="4996" y="9921"/>
                    <a:pt x="5050" y="9965"/>
                  </a:cubicBezTo>
                  <a:cubicBezTo>
                    <a:pt x="5630" y="10456"/>
                    <a:pt x="5960" y="11161"/>
                    <a:pt x="5960" y="11910"/>
                  </a:cubicBezTo>
                  <a:cubicBezTo>
                    <a:pt x="5960" y="13334"/>
                    <a:pt x="4800" y="14449"/>
                    <a:pt x="3438" y="14449"/>
                  </a:cubicBezTo>
                  <a:cubicBezTo>
                    <a:pt x="3246" y="14449"/>
                    <a:pt x="3051" y="14427"/>
                    <a:pt x="2855" y="14381"/>
                  </a:cubicBezTo>
                  <a:cubicBezTo>
                    <a:pt x="2837" y="14378"/>
                    <a:pt x="2819" y="14376"/>
                    <a:pt x="2801" y="14376"/>
                  </a:cubicBezTo>
                  <a:cubicBezTo>
                    <a:pt x="2680" y="14376"/>
                    <a:pt x="2574" y="14453"/>
                    <a:pt x="2543" y="14577"/>
                  </a:cubicBezTo>
                  <a:cubicBezTo>
                    <a:pt x="2516" y="14711"/>
                    <a:pt x="2596" y="14854"/>
                    <a:pt x="2739" y="14890"/>
                  </a:cubicBezTo>
                  <a:cubicBezTo>
                    <a:pt x="2963" y="14940"/>
                    <a:pt x="3192" y="14965"/>
                    <a:pt x="3421" y="14965"/>
                  </a:cubicBezTo>
                  <a:cubicBezTo>
                    <a:pt x="4047" y="14965"/>
                    <a:pt x="4672" y="14776"/>
                    <a:pt x="5201" y="14390"/>
                  </a:cubicBezTo>
                  <a:cubicBezTo>
                    <a:pt x="6611" y="15675"/>
                    <a:pt x="8422" y="16370"/>
                    <a:pt x="10331" y="16370"/>
                  </a:cubicBezTo>
                  <a:cubicBezTo>
                    <a:pt x="14542" y="16370"/>
                    <a:pt x="17949" y="12972"/>
                    <a:pt x="17949" y="8761"/>
                  </a:cubicBezTo>
                  <a:cubicBezTo>
                    <a:pt x="17949" y="5781"/>
                    <a:pt x="16228" y="3123"/>
                    <a:pt x="13578" y="1865"/>
                  </a:cubicBezTo>
                  <a:cubicBezTo>
                    <a:pt x="13543" y="1851"/>
                    <a:pt x="13507" y="1844"/>
                    <a:pt x="13471" y="1844"/>
                  </a:cubicBezTo>
                  <a:cubicBezTo>
                    <a:pt x="13371" y="1844"/>
                    <a:pt x="13276" y="1898"/>
                    <a:pt x="13230" y="1990"/>
                  </a:cubicBezTo>
                  <a:cubicBezTo>
                    <a:pt x="13168" y="2124"/>
                    <a:pt x="13230" y="2275"/>
                    <a:pt x="13355" y="2338"/>
                  </a:cubicBezTo>
                  <a:cubicBezTo>
                    <a:pt x="13587" y="2445"/>
                    <a:pt x="13810" y="2570"/>
                    <a:pt x="14033" y="2703"/>
                  </a:cubicBezTo>
                  <a:cubicBezTo>
                    <a:pt x="13790" y="3097"/>
                    <a:pt x="13477" y="3349"/>
                    <a:pt x="12879" y="3349"/>
                  </a:cubicBezTo>
                  <a:cubicBezTo>
                    <a:pt x="12839" y="3349"/>
                    <a:pt x="12799" y="3348"/>
                    <a:pt x="12757" y="3346"/>
                  </a:cubicBezTo>
                  <a:cubicBezTo>
                    <a:pt x="12729" y="3344"/>
                    <a:pt x="12699" y="3343"/>
                    <a:pt x="12668" y="3343"/>
                  </a:cubicBezTo>
                  <a:cubicBezTo>
                    <a:pt x="12248" y="3343"/>
                    <a:pt x="11642" y="3514"/>
                    <a:pt x="11277" y="3863"/>
                  </a:cubicBezTo>
                  <a:cubicBezTo>
                    <a:pt x="11045" y="4077"/>
                    <a:pt x="10929" y="4336"/>
                    <a:pt x="10929" y="4613"/>
                  </a:cubicBezTo>
                  <a:cubicBezTo>
                    <a:pt x="10929" y="4907"/>
                    <a:pt x="10982" y="5630"/>
                    <a:pt x="11500" y="6093"/>
                  </a:cubicBezTo>
                  <a:cubicBezTo>
                    <a:pt x="11798" y="6362"/>
                    <a:pt x="12147" y="6459"/>
                    <a:pt x="12518" y="6459"/>
                  </a:cubicBezTo>
                  <a:cubicBezTo>
                    <a:pt x="12946" y="6459"/>
                    <a:pt x="13402" y="6330"/>
                    <a:pt x="13837" y="6192"/>
                  </a:cubicBezTo>
                  <a:cubicBezTo>
                    <a:pt x="14090" y="6110"/>
                    <a:pt x="14262" y="6061"/>
                    <a:pt x="14403" y="6061"/>
                  </a:cubicBezTo>
                  <a:cubicBezTo>
                    <a:pt x="14540" y="6061"/>
                    <a:pt x="14646" y="6108"/>
                    <a:pt x="14765" y="6218"/>
                  </a:cubicBezTo>
                  <a:cubicBezTo>
                    <a:pt x="15169" y="6586"/>
                    <a:pt x="15562" y="7361"/>
                    <a:pt x="16553" y="7361"/>
                  </a:cubicBezTo>
                  <a:cubicBezTo>
                    <a:pt x="16763" y="7361"/>
                    <a:pt x="17001" y="7326"/>
                    <a:pt x="17271" y="7244"/>
                  </a:cubicBezTo>
                  <a:cubicBezTo>
                    <a:pt x="17441" y="8020"/>
                    <a:pt x="17477" y="8832"/>
                    <a:pt x="17379" y="9626"/>
                  </a:cubicBezTo>
                  <a:cubicBezTo>
                    <a:pt x="16719" y="9849"/>
                    <a:pt x="15899" y="10034"/>
                    <a:pt x="15267" y="10034"/>
                  </a:cubicBezTo>
                  <a:cubicBezTo>
                    <a:pt x="15138" y="10034"/>
                    <a:pt x="15017" y="10026"/>
                    <a:pt x="14907" y="10010"/>
                  </a:cubicBezTo>
                  <a:cubicBezTo>
                    <a:pt x="14736" y="9985"/>
                    <a:pt x="14551" y="9972"/>
                    <a:pt x="14361" y="9972"/>
                  </a:cubicBezTo>
                  <a:cubicBezTo>
                    <a:pt x="13728" y="9972"/>
                    <a:pt x="13036" y="10119"/>
                    <a:pt x="12597" y="10483"/>
                  </a:cubicBezTo>
                  <a:cubicBezTo>
                    <a:pt x="12329" y="10706"/>
                    <a:pt x="12178" y="10991"/>
                    <a:pt x="12169" y="11312"/>
                  </a:cubicBezTo>
                  <a:cubicBezTo>
                    <a:pt x="12133" y="12169"/>
                    <a:pt x="12178" y="12829"/>
                    <a:pt x="13186" y="13382"/>
                  </a:cubicBezTo>
                  <a:cubicBezTo>
                    <a:pt x="13525" y="13569"/>
                    <a:pt x="13846" y="14122"/>
                    <a:pt x="14024" y="14818"/>
                  </a:cubicBezTo>
                  <a:cubicBezTo>
                    <a:pt x="12887" y="15518"/>
                    <a:pt x="11606" y="15860"/>
                    <a:pt x="10332" y="15860"/>
                  </a:cubicBezTo>
                  <a:cubicBezTo>
                    <a:pt x="9236" y="15860"/>
                    <a:pt x="8145" y="15607"/>
                    <a:pt x="7155" y="15113"/>
                  </a:cubicBezTo>
                  <a:cubicBezTo>
                    <a:pt x="7200" y="14327"/>
                    <a:pt x="7646" y="13382"/>
                    <a:pt x="7565" y="12178"/>
                  </a:cubicBezTo>
                  <a:cubicBezTo>
                    <a:pt x="7521" y="11535"/>
                    <a:pt x="7039" y="10447"/>
                    <a:pt x="5933" y="10179"/>
                  </a:cubicBezTo>
                  <a:cubicBezTo>
                    <a:pt x="5799" y="9983"/>
                    <a:pt x="5647" y="9813"/>
                    <a:pt x="5469" y="9653"/>
                  </a:cubicBezTo>
                  <a:lnTo>
                    <a:pt x="5469" y="7476"/>
                  </a:lnTo>
                  <a:cubicBezTo>
                    <a:pt x="5630" y="7476"/>
                    <a:pt x="5808" y="7440"/>
                    <a:pt x="6004" y="7387"/>
                  </a:cubicBezTo>
                  <a:cubicBezTo>
                    <a:pt x="6468" y="7253"/>
                    <a:pt x="6807" y="6950"/>
                    <a:pt x="6986" y="6513"/>
                  </a:cubicBezTo>
                  <a:cubicBezTo>
                    <a:pt x="7235" y="5888"/>
                    <a:pt x="7084" y="5148"/>
                    <a:pt x="6834" y="4711"/>
                  </a:cubicBezTo>
                  <a:cubicBezTo>
                    <a:pt x="6504" y="4149"/>
                    <a:pt x="6709" y="3524"/>
                    <a:pt x="6664" y="2677"/>
                  </a:cubicBezTo>
                  <a:cubicBezTo>
                    <a:pt x="7797" y="1992"/>
                    <a:pt x="9063" y="1663"/>
                    <a:pt x="10316" y="1663"/>
                  </a:cubicBezTo>
                  <a:cubicBezTo>
                    <a:pt x="10958" y="1663"/>
                    <a:pt x="11597" y="1749"/>
                    <a:pt x="12213" y="1918"/>
                  </a:cubicBezTo>
                  <a:cubicBezTo>
                    <a:pt x="12235" y="1924"/>
                    <a:pt x="12257" y="1927"/>
                    <a:pt x="12278" y="1927"/>
                  </a:cubicBezTo>
                  <a:cubicBezTo>
                    <a:pt x="12390" y="1927"/>
                    <a:pt x="12496" y="1852"/>
                    <a:pt x="12525" y="1740"/>
                  </a:cubicBezTo>
                  <a:cubicBezTo>
                    <a:pt x="12561" y="1597"/>
                    <a:pt x="12481" y="1463"/>
                    <a:pt x="12347" y="1419"/>
                  </a:cubicBezTo>
                  <a:cubicBezTo>
                    <a:pt x="11691" y="1239"/>
                    <a:pt x="11012" y="1148"/>
                    <a:pt x="10332" y="1148"/>
                  </a:cubicBezTo>
                  <a:cubicBezTo>
                    <a:pt x="8616" y="1148"/>
                    <a:pt x="6887" y="1724"/>
                    <a:pt x="5469" y="2900"/>
                  </a:cubicBezTo>
                  <a:lnTo>
                    <a:pt x="5469" y="2079"/>
                  </a:lnTo>
                  <a:cubicBezTo>
                    <a:pt x="5469" y="955"/>
                    <a:pt x="4586" y="18"/>
                    <a:pt x="3462" y="0"/>
                  </a:cubicBezTo>
                  <a:cubicBezTo>
                    <a:pt x="3451" y="0"/>
                    <a:pt x="3440" y="0"/>
                    <a:pt x="34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13"/>
        <p:cNvGrpSpPr/>
        <p:nvPr/>
      </p:nvGrpSpPr>
      <p:grpSpPr>
        <a:xfrm>
          <a:off x="0" y="0"/>
          <a:ext cx="0" cy="0"/>
          <a:chOff x="0" y="0"/>
          <a:chExt cx="0" cy="0"/>
        </a:xfrm>
      </p:grpSpPr>
      <p:sp>
        <p:nvSpPr>
          <p:cNvPr id="834" name="Google Shape;834;p47"/>
          <p:cNvSpPr/>
          <p:nvPr/>
        </p:nvSpPr>
        <p:spPr>
          <a:xfrm>
            <a:off x="858075" y="1501354"/>
            <a:ext cx="2135782" cy="1277386"/>
          </a:xfrm>
          <a:prstGeom prst="rect">
            <a:avLst/>
          </a:prstGeom>
          <a:solidFill>
            <a:schemeClr val="accent5"/>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47"/>
          <p:cNvSpPr txBox="1">
            <a:spLocks noGrp="1"/>
          </p:cNvSpPr>
          <p:nvPr>
            <p:ph type="title" idx="7"/>
          </p:nvPr>
        </p:nvSpPr>
        <p:spPr>
          <a:xfrm>
            <a:off x="764975" y="1517213"/>
            <a:ext cx="2324399" cy="1369258"/>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200" b="0" i="0" dirty="0">
                <a:solidFill>
                  <a:srgbClr val="374151"/>
                </a:solidFill>
                <a:effectLst/>
                <a:latin typeface="Modak" panose="020B0604020202020204" charset="0"/>
                <a:cs typeface="Modak" panose="020B0604020202020204" charset="0"/>
              </a:rPr>
              <a:t>Increased understanding</a:t>
            </a:r>
            <a:endParaRPr sz="2200" dirty="0">
              <a:latin typeface="Modak" panose="020B0604020202020204" charset="0"/>
              <a:cs typeface="Modak" panose="020B0604020202020204" charset="0"/>
            </a:endParaRPr>
          </a:p>
        </p:txBody>
      </p:sp>
      <p:sp>
        <p:nvSpPr>
          <p:cNvPr id="844" name="Google Shape;844;p47"/>
          <p:cNvSpPr/>
          <p:nvPr/>
        </p:nvSpPr>
        <p:spPr>
          <a:xfrm>
            <a:off x="7904625" y="4716200"/>
            <a:ext cx="572700" cy="5727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47"/>
          <p:cNvSpPr/>
          <p:nvPr/>
        </p:nvSpPr>
        <p:spPr>
          <a:xfrm>
            <a:off x="8553775" y="792250"/>
            <a:ext cx="489900" cy="4899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47"/>
          <p:cNvSpPr/>
          <p:nvPr/>
        </p:nvSpPr>
        <p:spPr>
          <a:xfrm>
            <a:off x="-52125" y="4604100"/>
            <a:ext cx="605400" cy="6054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47"/>
          <p:cNvSpPr/>
          <p:nvPr/>
        </p:nvSpPr>
        <p:spPr>
          <a:xfrm>
            <a:off x="171550" y="144500"/>
            <a:ext cx="489900" cy="4899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47"/>
          <p:cNvSpPr txBox="1">
            <a:spLocks noGrp="1"/>
          </p:cNvSpPr>
          <p:nvPr>
            <p:ph type="title"/>
          </p:nvPr>
        </p:nvSpPr>
        <p:spPr>
          <a:xfrm>
            <a:off x="720000" y="301113"/>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0" i="0" dirty="0">
                <a:solidFill>
                  <a:srgbClr val="374151"/>
                </a:solidFill>
                <a:effectLst/>
                <a:latin typeface="Modak" panose="020B0604020202020204" charset="0"/>
                <a:cs typeface="Modak" panose="020B0604020202020204" charset="0"/>
              </a:rPr>
              <a:t>the benefits of teaching early grades about climate change</a:t>
            </a:r>
            <a:endParaRPr lang="en-US" dirty="0">
              <a:latin typeface="Modak" panose="020B0604020202020204" charset="0"/>
              <a:cs typeface="Modak" panose="020B0604020202020204" charset="0"/>
            </a:endParaRPr>
          </a:p>
        </p:txBody>
      </p:sp>
      <p:sp>
        <p:nvSpPr>
          <p:cNvPr id="12" name="Google Shape;834;p47">
            <a:extLst>
              <a:ext uri="{FF2B5EF4-FFF2-40B4-BE49-F238E27FC236}">
                <a16:creationId xmlns:a16="http://schemas.microsoft.com/office/drawing/2014/main" id="{2D2554FC-51D3-04CF-804F-E957C30890F7}"/>
              </a:ext>
            </a:extLst>
          </p:cNvPr>
          <p:cNvSpPr/>
          <p:nvPr/>
        </p:nvSpPr>
        <p:spPr>
          <a:xfrm>
            <a:off x="3428395" y="1517213"/>
            <a:ext cx="2135782" cy="1277386"/>
          </a:xfrm>
          <a:prstGeom prst="rect">
            <a:avLst/>
          </a:prstGeom>
          <a:solidFill>
            <a:schemeClr val="accent5"/>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41;p47">
            <a:extLst>
              <a:ext uri="{FF2B5EF4-FFF2-40B4-BE49-F238E27FC236}">
                <a16:creationId xmlns:a16="http://schemas.microsoft.com/office/drawing/2014/main" id="{2F6443FA-98FB-E1D7-023B-21EFC35985F0}"/>
              </a:ext>
            </a:extLst>
          </p:cNvPr>
          <p:cNvSpPr txBox="1">
            <a:spLocks/>
          </p:cNvSpPr>
          <p:nvPr/>
        </p:nvSpPr>
        <p:spPr>
          <a:xfrm>
            <a:off x="3335295" y="1533072"/>
            <a:ext cx="2324399" cy="1369258"/>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500"/>
              <a:buFont typeface="Modak"/>
              <a:buNone/>
              <a:defRPr sz="2000" b="1" i="0" u="none" strike="noStrike" cap="none">
                <a:solidFill>
                  <a:schemeClr val="dk1"/>
                </a:solidFill>
                <a:latin typeface="Kumbh Sans"/>
                <a:ea typeface="Kumbh Sans"/>
                <a:cs typeface="Kumbh Sans"/>
                <a:sym typeface="Kumbh Sans"/>
              </a:defRPr>
            </a:lvl1pPr>
            <a:lvl2pPr marR="0" lvl="1"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2pPr>
            <a:lvl3pPr marR="0" lvl="2"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3pPr>
            <a:lvl4pPr marR="0" lvl="3"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4pPr>
            <a:lvl5pPr marR="0" lvl="4"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5pPr>
            <a:lvl6pPr marR="0" lvl="5"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6pPr>
            <a:lvl7pPr marR="0" lvl="6"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7pPr>
            <a:lvl8pPr marR="0" lvl="7"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8pPr>
            <a:lvl9pPr marR="0" lvl="8"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9pPr>
          </a:lstStyle>
          <a:p>
            <a:pPr algn="ctr"/>
            <a:r>
              <a:rPr lang="en-US" sz="2200" b="0" i="0" dirty="0">
                <a:solidFill>
                  <a:srgbClr val="374151"/>
                </a:solidFill>
                <a:effectLst/>
                <a:latin typeface="Modak" panose="020B0604020202020204" charset="0"/>
                <a:cs typeface="Modak" panose="020B0604020202020204" charset="0"/>
              </a:rPr>
              <a:t>Greater environmental awareness</a:t>
            </a:r>
            <a:endParaRPr lang="en-US" sz="2200" dirty="0">
              <a:latin typeface="Modak" panose="020B0604020202020204" charset="0"/>
              <a:cs typeface="Modak" panose="020B0604020202020204" charset="0"/>
            </a:endParaRPr>
          </a:p>
        </p:txBody>
      </p:sp>
      <p:sp>
        <p:nvSpPr>
          <p:cNvPr id="14" name="Google Shape;834;p47">
            <a:extLst>
              <a:ext uri="{FF2B5EF4-FFF2-40B4-BE49-F238E27FC236}">
                <a16:creationId xmlns:a16="http://schemas.microsoft.com/office/drawing/2014/main" id="{429DCC29-83EF-23BB-D8FF-D60908F1E07A}"/>
              </a:ext>
            </a:extLst>
          </p:cNvPr>
          <p:cNvSpPr/>
          <p:nvPr/>
        </p:nvSpPr>
        <p:spPr>
          <a:xfrm>
            <a:off x="5996298" y="1517213"/>
            <a:ext cx="2135782" cy="1277386"/>
          </a:xfrm>
          <a:prstGeom prst="rect">
            <a:avLst/>
          </a:prstGeom>
          <a:solidFill>
            <a:schemeClr val="accent5"/>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841;p47">
            <a:extLst>
              <a:ext uri="{FF2B5EF4-FFF2-40B4-BE49-F238E27FC236}">
                <a16:creationId xmlns:a16="http://schemas.microsoft.com/office/drawing/2014/main" id="{50614B03-E5BB-CB12-0E33-FC38354F0D2C}"/>
              </a:ext>
            </a:extLst>
          </p:cNvPr>
          <p:cNvSpPr txBox="1">
            <a:spLocks/>
          </p:cNvSpPr>
          <p:nvPr/>
        </p:nvSpPr>
        <p:spPr>
          <a:xfrm>
            <a:off x="5903198" y="1533072"/>
            <a:ext cx="2324399" cy="1369258"/>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500"/>
              <a:buFont typeface="Modak"/>
              <a:buNone/>
              <a:defRPr sz="2000" b="1" i="0" u="none" strike="noStrike" cap="none">
                <a:solidFill>
                  <a:schemeClr val="dk1"/>
                </a:solidFill>
                <a:latin typeface="Kumbh Sans"/>
                <a:ea typeface="Kumbh Sans"/>
                <a:cs typeface="Kumbh Sans"/>
                <a:sym typeface="Kumbh Sans"/>
              </a:defRPr>
            </a:lvl1pPr>
            <a:lvl2pPr marR="0" lvl="1"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2pPr>
            <a:lvl3pPr marR="0" lvl="2"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3pPr>
            <a:lvl4pPr marR="0" lvl="3"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4pPr>
            <a:lvl5pPr marR="0" lvl="4"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5pPr>
            <a:lvl6pPr marR="0" lvl="5"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6pPr>
            <a:lvl7pPr marR="0" lvl="6"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7pPr>
            <a:lvl8pPr marR="0" lvl="7"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8pPr>
            <a:lvl9pPr marR="0" lvl="8"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9pPr>
          </a:lstStyle>
          <a:p>
            <a:pPr algn="ctr"/>
            <a:r>
              <a:rPr lang="en-US" sz="2200" b="0" i="0" dirty="0">
                <a:solidFill>
                  <a:srgbClr val="374151"/>
                </a:solidFill>
                <a:effectLst/>
                <a:latin typeface="Modak" panose="020B0604020202020204" charset="0"/>
                <a:cs typeface="Modak" panose="020B0604020202020204" charset="0"/>
              </a:rPr>
              <a:t>Increased motivation to act</a:t>
            </a:r>
            <a:endParaRPr lang="en-US" sz="2200" dirty="0">
              <a:latin typeface="Modak" panose="020B0604020202020204" charset="0"/>
              <a:cs typeface="Modak" panose="020B0604020202020204" charset="0"/>
            </a:endParaRPr>
          </a:p>
        </p:txBody>
      </p:sp>
      <p:sp>
        <p:nvSpPr>
          <p:cNvPr id="28" name="Google Shape;834;p47">
            <a:extLst>
              <a:ext uri="{FF2B5EF4-FFF2-40B4-BE49-F238E27FC236}">
                <a16:creationId xmlns:a16="http://schemas.microsoft.com/office/drawing/2014/main" id="{ED235214-594D-4061-BB40-FF30B3A14226}"/>
              </a:ext>
            </a:extLst>
          </p:cNvPr>
          <p:cNvSpPr/>
          <p:nvPr/>
        </p:nvSpPr>
        <p:spPr>
          <a:xfrm>
            <a:off x="2263778" y="3315224"/>
            <a:ext cx="2135782" cy="1277386"/>
          </a:xfrm>
          <a:prstGeom prst="rect">
            <a:avLst/>
          </a:prstGeom>
          <a:solidFill>
            <a:schemeClr val="accent5"/>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841;p47">
            <a:extLst>
              <a:ext uri="{FF2B5EF4-FFF2-40B4-BE49-F238E27FC236}">
                <a16:creationId xmlns:a16="http://schemas.microsoft.com/office/drawing/2014/main" id="{D9806056-75AA-F0E6-F14B-C5BCF005C536}"/>
              </a:ext>
            </a:extLst>
          </p:cNvPr>
          <p:cNvSpPr txBox="1">
            <a:spLocks/>
          </p:cNvSpPr>
          <p:nvPr/>
        </p:nvSpPr>
        <p:spPr>
          <a:xfrm>
            <a:off x="2170678" y="3331083"/>
            <a:ext cx="2324399" cy="1369258"/>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500"/>
              <a:buFont typeface="Modak"/>
              <a:buNone/>
              <a:defRPr sz="2000" b="1" i="0" u="none" strike="noStrike" cap="none">
                <a:solidFill>
                  <a:schemeClr val="dk1"/>
                </a:solidFill>
                <a:latin typeface="Kumbh Sans"/>
                <a:ea typeface="Kumbh Sans"/>
                <a:cs typeface="Kumbh Sans"/>
                <a:sym typeface="Kumbh Sans"/>
              </a:defRPr>
            </a:lvl1pPr>
            <a:lvl2pPr marR="0" lvl="1"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2pPr>
            <a:lvl3pPr marR="0" lvl="2"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3pPr>
            <a:lvl4pPr marR="0" lvl="3"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4pPr>
            <a:lvl5pPr marR="0" lvl="4"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5pPr>
            <a:lvl6pPr marR="0" lvl="5"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6pPr>
            <a:lvl7pPr marR="0" lvl="6"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7pPr>
            <a:lvl8pPr marR="0" lvl="7"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8pPr>
            <a:lvl9pPr marR="0" lvl="8"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9pPr>
          </a:lstStyle>
          <a:p>
            <a:pPr algn="ctr"/>
            <a:r>
              <a:rPr lang="en-US" sz="2200" b="0" i="0" dirty="0">
                <a:solidFill>
                  <a:srgbClr val="374151"/>
                </a:solidFill>
                <a:effectLst/>
                <a:latin typeface="Modak" panose="020B0604020202020204" charset="0"/>
                <a:cs typeface="Modak" panose="020B0604020202020204" charset="0"/>
              </a:rPr>
              <a:t>preventive measure</a:t>
            </a:r>
            <a:endParaRPr lang="en-US" sz="2200" dirty="0">
              <a:latin typeface="Modak" panose="020B0604020202020204" charset="0"/>
              <a:cs typeface="Modak" panose="020B0604020202020204" charset="0"/>
            </a:endParaRPr>
          </a:p>
        </p:txBody>
      </p:sp>
      <p:sp>
        <p:nvSpPr>
          <p:cNvPr id="30" name="Google Shape;834;p47">
            <a:extLst>
              <a:ext uri="{FF2B5EF4-FFF2-40B4-BE49-F238E27FC236}">
                <a16:creationId xmlns:a16="http://schemas.microsoft.com/office/drawing/2014/main" id="{717927B9-4510-B2FD-FD3A-E6B7AC32F06C}"/>
              </a:ext>
            </a:extLst>
          </p:cNvPr>
          <p:cNvSpPr/>
          <p:nvPr/>
        </p:nvSpPr>
        <p:spPr>
          <a:xfrm>
            <a:off x="4834098" y="3331083"/>
            <a:ext cx="2135782" cy="1277386"/>
          </a:xfrm>
          <a:prstGeom prst="rect">
            <a:avLst/>
          </a:prstGeom>
          <a:solidFill>
            <a:schemeClr val="accent5"/>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841;p47">
            <a:extLst>
              <a:ext uri="{FF2B5EF4-FFF2-40B4-BE49-F238E27FC236}">
                <a16:creationId xmlns:a16="http://schemas.microsoft.com/office/drawing/2014/main" id="{80EA5524-E49D-5208-A17E-A6188E8161DE}"/>
              </a:ext>
            </a:extLst>
          </p:cNvPr>
          <p:cNvSpPr txBox="1">
            <a:spLocks/>
          </p:cNvSpPr>
          <p:nvPr/>
        </p:nvSpPr>
        <p:spPr>
          <a:xfrm>
            <a:off x="4740998" y="3346942"/>
            <a:ext cx="2324399" cy="1369258"/>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500"/>
              <a:buFont typeface="Modak"/>
              <a:buNone/>
              <a:defRPr sz="2000" b="1" i="0" u="none" strike="noStrike" cap="none">
                <a:solidFill>
                  <a:schemeClr val="dk1"/>
                </a:solidFill>
                <a:latin typeface="Kumbh Sans"/>
                <a:ea typeface="Kumbh Sans"/>
                <a:cs typeface="Kumbh Sans"/>
                <a:sym typeface="Kumbh Sans"/>
              </a:defRPr>
            </a:lvl1pPr>
            <a:lvl2pPr marR="0" lvl="1"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2pPr>
            <a:lvl3pPr marR="0" lvl="2"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3pPr>
            <a:lvl4pPr marR="0" lvl="3"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4pPr>
            <a:lvl5pPr marR="0" lvl="4"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5pPr>
            <a:lvl6pPr marR="0" lvl="5"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6pPr>
            <a:lvl7pPr marR="0" lvl="6"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7pPr>
            <a:lvl8pPr marR="0" lvl="7"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8pPr>
            <a:lvl9pPr marR="0" lvl="8"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9pPr>
          </a:lstStyle>
          <a:p>
            <a:pPr algn="ctr"/>
            <a:r>
              <a:rPr lang="en-US" sz="2200" b="0" i="0" dirty="0">
                <a:solidFill>
                  <a:srgbClr val="374151"/>
                </a:solidFill>
                <a:effectLst/>
                <a:latin typeface="Modak" panose="020B0604020202020204" charset="0"/>
                <a:cs typeface="Modak" panose="020B0604020202020204" charset="0"/>
              </a:rPr>
              <a:t>sustainable development</a:t>
            </a:r>
            <a:endParaRPr lang="en-US" sz="2200" dirty="0">
              <a:latin typeface="Modak" panose="020B0604020202020204" charset="0"/>
              <a:cs typeface="Modak" panose="020B060402020202020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4"/>
        <p:cNvGrpSpPr/>
        <p:nvPr/>
      </p:nvGrpSpPr>
      <p:grpSpPr>
        <a:xfrm>
          <a:off x="0" y="0"/>
          <a:ext cx="0" cy="0"/>
          <a:chOff x="0" y="0"/>
          <a:chExt cx="0" cy="0"/>
        </a:xfrm>
      </p:grpSpPr>
      <p:sp>
        <p:nvSpPr>
          <p:cNvPr id="1085" name="Google Shape;1085;p55"/>
          <p:cNvSpPr/>
          <p:nvPr/>
        </p:nvSpPr>
        <p:spPr>
          <a:xfrm>
            <a:off x="4650326" y="3180351"/>
            <a:ext cx="1783577" cy="452150"/>
          </a:xfrm>
          <a:prstGeom prst="rect">
            <a:avLst/>
          </a:prstGeom>
          <a:solidFill>
            <a:schemeClr val="accent1"/>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86" name="Google Shape;1086;p55"/>
          <p:cNvGrpSpPr/>
          <p:nvPr/>
        </p:nvGrpSpPr>
        <p:grpSpPr>
          <a:xfrm>
            <a:off x="6271780" y="3241816"/>
            <a:ext cx="96569" cy="98923"/>
            <a:chOff x="793375" y="2989875"/>
            <a:chExt cx="225000" cy="225000"/>
          </a:xfrm>
        </p:grpSpPr>
        <p:cxnSp>
          <p:nvCxnSpPr>
            <p:cNvPr id="1087" name="Google Shape;1087;p55"/>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1088" name="Google Shape;1088;p55"/>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1089" name="Google Shape;1089;p55"/>
          <p:cNvSpPr/>
          <p:nvPr/>
        </p:nvSpPr>
        <p:spPr>
          <a:xfrm>
            <a:off x="232555" y="3279860"/>
            <a:ext cx="1618868" cy="418102"/>
          </a:xfrm>
          <a:prstGeom prst="rect">
            <a:avLst/>
          </a:prstGeom>
          <a:solidFill>
            <a:schemeClr val="accent3"/>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90" name="Google Shape;1090;p55"/>
          <p:cNvGrpSpPr/>
          <p:nvPr/>
        </p:nvGrpSpPr>
        <p:grpSpPr>
          <a:xfrm>
            <a:off x="1668152" y="3348566"/>
            <a:ext cx="101269" cy="89280"/>
            <a:chOff x="793375" y="2989875"/>
            <a:chExt cx="225000" cy="225000"/>
          </a:xfrm>
        </p:grpSpPr>
        <p:cxnSp>
          <p:nvCxnSpPr>
            <p:cNvPr id="1091" name="Google Shape;1091;p55"/>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1092" name="Google Shape;1092;p55"/>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1093" name="Google Shape;1093;p55"/>
          <p:cNvSpPr/>
          <p:nvPr/>
        </p:nvSpPr>
        <p:spPr>
          <a:xfrm>
            <a:off x="2344950" y="3311481"/>
            <a:ext cx="1836486" cy="403961"/>
          </a:xfrm>
          <a:prstGeom prst="rect">
            <a:avLst/>
          </a:prstGeom>
          <a:solidFill>
            <a:schemeClr val="accent2"/>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94" name="Google Shape;1094;p55"/>
          <p:cNvGrpSpPr/>
          <p:nvPr/>
        </p:nvGrpSpPr>
        <p:grpSpPr>
          <a:xfrm>
            <a:off x="3996697" y="3386669"/>
            <a:ext cx="99433" cy="88381"/>
            <a:chOff x="793375" y="2989875"/>
            <a:chExt cx="225000" cy="225000"/>
          </a:xfrm>
        </p:grpSpPr>
        <p:cxnSp>
          <p:nvCxnSpPr>
            <p:cNvPr id="1095" name="Google Shape;1095;p55"/>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1096" name="Google Shape;1096;p55"/>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1097" name="Google Shape;1097;p55"/>
          <p:cNvSpPr txBox="1">
            <a:spLocks noGrp="1"/>
          </p:cNvSpPr>
          <p:nvPr>
            <p:ph type="title" idx="5"/>
          </p:nvPr>
        </p:nvSpPr>
        <p:spPr>
          <a:xfrm>
            <a:off x="4800417" y="3172319"/>
            <a:ext cx="1416856" cy="48467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Level 3 </a:t>
            </a:r>
            <a:endParaRPr dirty="0"/>
          </a:p>
        </p:txBody>
      </p:sp>
      <p:sp>
        <p:nvSpPr>
          <p:cNvPr id="1098" name="Google Shape;1098;p55"/>
          <p:cNvSpPr txBox="1">
            <a:spLocks noGrp="1"/>
          </p:cNvSpPr>
          <p:nvPr>
            <p:ph type="title" idx="2"/>
          </p:nvPr>
        </p:nvSpPr>
        <p:spPr>
          <a:xfrm>
            <a:off x="405581" y="3261128"/>
            <a:ext cx="1485817" cy="437421"/>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Level 1</a:t>
            </a:r>
            <a:endParaRPr dirty="0"/>
          </a:p>
        </p:txBody>
      </p:sp>
      <p:sp>
        <p:nvSpPr>
          <p:cNvPr id="1099" name="Google Shape;1099;p55"/>
          <p:cNvSpPr txBox="1">
            <a:spLocks noGrp="1"/>
          </p:cNvSpPr>
          <p:nvPr>
            <p:ph type="title" idx="3"/>
          </p:nvPr>
        </p:nvSpPr>
        <p:spPr>
          <a:xfrm>
            <a:off x="2560274" y="3305692"/>
            <a:ext cx="1458886" cy="43301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Level 2</a:t>
            </a:r>
            <a:endParaRPr dirty="0"/>
          </a:p>
        </p:txBody>
      </p:sp>
      <p:sp>
        <p:nvSpPr>
          <p:cNvPr id="1100" name="Google Shape;1100;p55"/>
          <p:cNvSpPr/>
          <p:nvPr/>
        </p:nvSpPr>
        <p:spPr>
          <a:xfrm>
            <a:off x="4907845" y="1462050"/>
            <a:ext cx="1184003" cy="400982"/>
          </a:xfrm>
          <a:prstGeom prst="rect">
            <a:avLst/>
          </a:prstGeom>
          <a:solidFill>
            <a:schemeClr val="accent1"/>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55"/>
          <p:cNvSpPr/>
          <p:nvPr/>
        </p:nvSpPr>
        <p:spPr>
          <a:xfrm>
            <a:off x="2684441" y="1590709"/>
            <a:ext cx="1171953" cy="357897"/>
          </a:xfrm>
          <a:prstGeom prst="rect">
            <a:avLst/>
          </a:prstGeom>
          <a:solidFill>
            <a:schemeClr val="accent2"/>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55"/>
          <p:cNvSpPr/>
          <p:nvPr/>
        </p:nvSpPr>
        <p:spPr>
          <a:xfrm>
            <a:off x="594106" y="1668260"/>
            <a:ext cx="1151049" cy="316972"/>
          </a:xfrm>
          <a:prstGeom prst="rect">
            <a:avLst/>
          </a:prstGeom>
          <a:solidFill>
            <a:schemeClr val="accent3"/>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55"/>
          <p:cNvSpPr/>
          <p:nvPr/>
        </p:nvSpPr>
        <p:spPr>
          <a:xfrm>
            <a:off x="807731" y="2299886"/>
            <a:ext cx="771805" cy="680433"/>
          </a:xfrm>
          <a:prstGeom prst="ellipse">
            <a:avLst/>
          </a:prstGeom>
          <a:solidFill>
            <a:schemeClr val="lt1"/>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55"/>
          <p:cNvSpPr/>
          <p:nvPr/>
        </p:nvSpPr>
        <p:spPr>
          <a:xfrm>
            <a:off x="2242534" y="3912056"/>
            <a:ext cx="2086034" cy="720819"/>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05" name="Google Shape;1105;p55"/>
          <p:cNvGrpSpPr/>
          <p:nvPr/>
        </p:nvGrpSpPr>
        <p:grpSpPr>
          <a:xfrm>
            <a:off x="4154370" y="3980861"/>
            <a:ext cx="102376" cy="86958"/>
            <a:chOff x="793375" y="2989875"/>
            <a:chExt cx="225000" cy="225000"/>
          </a:xfrm>
        </p:grpSpPr>
        <p:cxnSp>
          <p:nvCxnSpPr>
            <p:cNvPr id="1106" name="Google Shape;1106;p55"/>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1107" name="Google Shape;1107;p55"/>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sp>
        <p:nvSpPr>
          <p:cNvPr id="1108" name="Google Shape;1108;p55"/>
          <p:cNvSpPr/>
          <p:nvPr/>
        </p:nvSpPr>
        <p:spPr>
          <a:xfrm>
            <a:off x="123764" y="3912056"/>
            <a:ext cx="1850869" cy="688534"/>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09" name="Google Shape;1109;p55"/>
          <p:cNvGrpSpPr/>
          <p:nvPr/>
        </p:nvGrpSpPr>
        <p:grpSpPr>
          <a:xfrm>
            <a:off x="1760588" y="3999316"/>
            <a:ext cx="90835" cy="83063"/>
            <a:chOff x="793375" y="2989875"/>
            <a:chExt cx="225000" cy="225000"/>
          </a:xfrm>
        </p:grpSpPr>
        <p:cxnSp>
          <p:nvCxnSpPr>
            <p:cNvPr id="1110" name="Google Shape;1110;p55"/>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1111" name="Google Shape;1111;p55"/>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sp>
        <p:nvSpPr>
          <p:cNvPr id="1112" name="Google Shape;1112;p55"/>
          <p:cNvSpPr/>
          <p:nvPr/>
        </p:nvSpPr>
        <p:spPr>
          <a:xfrm>
            <a:off x="4577668" y="3838663"/>
            <a:ext cx="1967700" cy="820010"/>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3" name="Google Shape;1113;p55"/>
          <p:cNvGrpSpPr/>
          <p:nvPr/>
        </p:nvGrpSpPr>
        <p:grpSpPr>
          <a:xfrm>
            <a:off x="6373629" y="3932027"/>
            <a:ext cx="96569" cy="98923"/>
            <a:chOff x="793375" y="2989875"/>
            <a:chExt cx="225000" cy="225000"/>
          </a:xfrm>
        </p:grpSpPr>
        <p:cxnSp>
          <p:nvCxnSpPr>
            <p:cNvPr id="1114" name="Google Shape;1114;p55"/>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1115" name="Google Shape;1115;p55"/>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sp>
        <p:nvSpPr>
          <p:cNvPr id="1116" name="Google Shape;1116;p55"/>
          <p:cNvSpPr txBox="1">
            <a:spLocks noGrp="1"/>
          </p:cNvSpPr>
          <p:nvPr>
            <p:ph type="subTitle" idx="6"/>
          </p:nvPr>
        </p:nvSpPr>
        <p:spPr>
          <a:xfrm>
            <a:off x="4652619" y="4003600"/>
            <a:ext cx="1841480" cy="753931"/>
          </a:xfrm>
          <a:prstGeom prst="rect">
            <a:avLst/>
          </a:prstGeom>
        </p:spPr>
        <p:txBody>
          <a:bodyPr spcFirstLastPara="1" wrap="square" lIns="91425" tIns="91425" rIns="91425" bIns="91425" anchor="t" anchorCtr="0">
            <a:noAutofit/>
          </a:bodyPr>
          <a:lstStyle/>
          <a:p>
            <a:pPr marL="0" lvl="0" indent="0"/>
            <a:r>
              <a:rPr lang="en-US" sz="1800" dirty="0"/>
              <a:t>Causes</a:t>
            </a:r>
          </a:p>
        </p:txBody>
      </p:sp>
      <p:sp>
        <p:nvSpPr>
          <p:cNvPr id="1117" name="Google Shape;1117;p55"/>
          <p:cNvSpPr txBox="1">
            <a:spLocks noGrp="1"/>
          </p:cNvSpPr>
          <p:nvPr>
            <p:ph type="subTitle" idx="1"/>
          </p:nvPr>
        </p:nvSpPr>
        <p:spPr>
          <a:xfrm>
            <a:off x="45056" y="3933199"/>
            <a:ext cx="2008283" cy="625739"/>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800" dirty="0"/>
              <a:t>What is Climate Change </a:t>
            </a:r>
            <a:endParaRPr sz="1800" dirty="0"/>
          </a:p>
        </p:txBody>
      </p:sp>
      <p:sp>
        <p:nvSpPr>
          <p:cNvPr id="1118" name="Google Shape;1118;p55"/>
          <p:cNvSpPr txBox="1">
            <a:spLocks noGrp="1"/>
          </p:cNvSpPr>
          <p:nvPr>
            <p:ph type="subTitle" idx="4"/>
          </p:nvPr>
        </p:nvSpPr>
        <p:spPr>
          <a:xfrm>
            <a:off x="2278006" y="4015976"/>
            <a:ext cx="2062726" cy="781550"/>
          </a:xfrm>
          <a:prstGeom prst="rect">
            <a:avLst/>
          </a:prstGeom>
        </p:spPr>
        <p:txBody>
          <a:bodyPr spcFirstLastPara="1" wrap="square" lIns="91425" tIns="91425" rIns="91425" bIns="91425" anchor="t" anchorCtr="0">
            <a:noAutofit/>
          </a:bodyPr>
          <a:lstStyle/>
          <a:p>
            <a:pPr marL="0" lvl="0" indent="0"/>
            <a:r>
              <a:rPr lang="en-US" sz="1800" dirty="0"/>
              <a:t>Consequences</a:t>
            </a:r>
            <a:endParaRPr sz="1800" dirty="0"/>
          </a:p>
        </p:txBody>
      </p:sp>
      <p:sp>
        <p:nvSpPr>
          <p:cNvPr id="1119" name="Google Shape;1119;p55"/>
          <p:cNvSpPr/>
          <p:nvPr/>
        </p:nvSpPr>
        <p:spPr>
          <a:xfrm>
            <a:off x="807706" y="2299886"/>
            <a:ext cx="771805" cy="680433"/>
          </a:xfrm>
          <a:prstGeom prst="pie">
            <a:avLst>
              <a:gd name="adj1" fmla="val 16252855"/>
              <a:gd name="adj2" fmla="val 2159240"/>
            </a:avLst>
          </a:prstGeom>
          <a:solidFill>
            <a:schemeClr val="accent3"/>
          </a:solidFill>
          <a:ln w="19050" cap="flat" cmpd="sng">
            <a:solidFill>
              <a:srgbClr val="22222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55"/>
          <p:cNvSpPr/>
          <p:nvPr/>
        </p:nvSpPr>
        <p:spPr>
          <a:xfrm>
            <a:off x="2886461" y="2326459"/>
            <a:ext cx="791361" cy="701964"/>
          </a:xfrm>
          <a:prstGeom prst="ellipse">
            <a:avLst/>
          </a:prstGeom>
          <a:solidFill>
            <a:schemeClr val="lt1"/>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55"/>
          <p:cNvSpPr/>
          <p:nvPr/>
        </p:nvSpPr>
        <p:spPr>
          <a:xfrm>
            <a:off x="2886436" y="2326459"/>
            <a:ext cx="791361" cy="701964"/>
          </a:xfrm>
          <a:prstGeom prst="pie">
            <a:avLst>
              <a:gd name="adj1" fmla="val 16252855"/>
              <a:gd name="adj2" fmla="val 6053753"/>
            </a:avLst>
          </a:prstGeom>
          <a:solidFill>
            <a:schemeClr val="accent2"/>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55"/>
          <p:cNvSpPr/>
          <p:nvPr/>
        </p:nvSpPr>
        <p:spPr>
          <a:xfrm>
            <a:off x="5079398" y="2112921"/>
            <a:ext cx="735982" cy="753931"/>
          </a:xfrm>
          <a:prstGeom prst="ellipse">
            <a:avLst/>
          </a:prstGeom>
          <a:solidFill>
            <a:schemeClr val="lt1"/>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55"/>
          <p:cNvSpPr/>
          <p:nvPr/>
        </p:nvSpPr>
        <p:spPr>
          <a:xfrm>
            <a:off x="5079375" y="2107251"/>
            <a:ext cx="736005" cy="753931"/>
          </a:xfrm>
          <a:prstGeom prst="pie">
            <a:avLst>
              <a:gd name="adj1" fmla="val 16252855"/>
              <a:gd name="adj2" fmla="val 10800924"/>
            </a:avLst>
          </a:prstGeom>
          <a:solidFill>
            <a:schemeClr val="accent1"/>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55"/>
          <p:cNvSpPr txBox="1">
            <a:spLocks noGrp="1"/>
          </p:cNvSpPr>
          <p:nvPr>
            <p:ph type="title" idx="7"/>
          </p:nvPr>
        </p:nvSpPr>
        <p:spPr>
          <a:xfrm flipH="1">
            <a:off x="730031" y="1689159"/>
            <a:ext cx="909760" cy="25944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35%</a:t>
            </a:r>
            <a:endParaRPr/>
          </a:p>
        </p:txBody>
      </p:sp>
      <p:sp>
        <p:nvSpPr>
          <p:cNvPr id="1125" name="Google Shape;1125;p55"/>
          <p:cNvSpPr txBox="1">
            <a:spLocks noGrp="1"/>
          </p:cNvSpPr>
          <p:nvPr>
            <p:ph type="title" idx="8"/>
          </p:nvPr>
        </p:nvSpPr>
        <p:spPr>
          <a:xfrm flipH="1">
            <a:off x="2809959" y="1644323"/>
            <a:ext cx="932811" cy="267658"/>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55%</a:t>
            </a:r>
            <a:endParaRPr/>
          </a:p>
        </p:txBody>
      </p:sp>
      <p:sp>
        <p:nvSpPr>
          <p:cNvPr id="1126" name="Google Shape;1126;p55"/>
          <p:cNvSpPr txBox="1">
            <a:spLocks noGrp="1"/>
          </p:cNvSpPr>
          <p:nvPr>
            <p:ph type="title" idx="9"/>
          </p:nvPr>
        </p:nvSpPr>
        <p:spPr>
          <a:xfrm flipH="1">
            <a:off x="5079398" y="1582164"/>
            <a:ext cx="876521" cy="244244"/>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75%</a:t>
            </a:r>
            <a:endParaRPr/>
          </a:p>
        </p:txBody>
      </p:sp>
      <p:sp>
        <p:nvSpPr>
          <p:cNvPr id="1127" name="Google Shape;1127;p55"/>
          <p:cNvSpPr/>
          <p:nvPr/>
        </p:nvSpPr>
        <p:spPr>
          <a:xfrm>
            <a:off x="8430902" y="534894"/>
            <a:ext cx="581700" cy="5817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55"/>
          <p:cNvSpPr/>
          <p:nvPr/>
        </p:nvSpPr>
        <p:spPr>
          <a:xfrm>
            <a:off x="181724" y="166277"/>
            <a:ext cx="841800" cy="8418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55"/>
          <p:cNvSpPr txBox="1">
            <a:spLocks noGrp="1"/>
          </p:cNvSpPr>
          <p:nvPr>
            <p:ph type="title"/>
          </p:nvPr>
        </p:nvSpPr>
        <p:spPr>
          <a:xfrm>
            <a:off x="547035" y="252068"/>
            <a:ext cx="7704000" cy="572700"/>
          </a:xfrm>
          <a:prstGeom prst="rect">
            <a:avLst/>
          </a:prstGeom>
        </p:spPr>
        <p:txBody>
          <a:bodyPr spcFirstLastPara="1" wrap="square" lIns="91425" tIns="91425" rIns="91425" bIns="91425" anchor="t" anchorCtr="0">
            <a:noAutofit/>
          </a:bodyPr>
          <a:lstStyle/>
          <a:p>
            <a:pPr lvl="0" algn="l"/>
            <a:r>
              <a:rPr lang="en-US" dirty="0"/>
              <a:t>4  Levels</a:t>
            </a:r>
            <a:endParaRPr dirty="0"/>
          </a:p>
        </p:txBody>
      </p:sp>
      <p:grpSp>
        <p:nvGrpSpPr>
          <p:cNvPr id="48" name="Google Shape;1086;p55"/>
          <p:cNvGrpSpPr/>
          <p:nvPr/>
        </p:nvGrpSpPr>
        <p:grpSpPr>
          <a:xfrm>
            <a:off x="8768600" y="3128805"/>
            <a:ext cx="109231" cy="110554"/>
            <a:chOff x="793375" y="2989875"/>
            <a:chExt cx="225000" cy="225000"/>
          </a:xfrm>
        </p:grpSpPr>
        <p:cxnSp>
          <p:nvCxnSpPr>
            <p:cNvPr id="49" name="Google Shape;1087;p55"/>
            <p:cNvCxnSpPr/>
            <p:nvPr/>
          </p:nvCxnSpPr>
          <p:spPr>
            <a:xfrm>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cxnSp>
          <p:nvCxnSpPr>
            <p:cNvPr id="50" name="Google Shape;1088;p55"/>
            <p:cNvCxnSpPr/>
            <p:nvPr/>
          </p:nvCxnSpPr>
          <p:spPr>
            <a:xfrm flipH="1">
              <a:off x="793375" y="2989875"/>
              <a:ext cx="225000" cy="225000"/>
            </a:xfrm>
            <a:prstGeom prst="straightConnector1">
              <a:avLst/>
            </a:prstGeom>
            <a:noFill/>
            <a:ln w="28575" cap="flat" cmpd="sng">
              <a:solidFill>
                <a:srgbClr val="222222"/>
              </a:solidFill>
              <a:prstDash val="solid"/>
              <a:round/>
              <a:headEnd type="none" w="med" len="med"/>
              <a:tailEnd type="none" w="med" len="med"/>
            </a:ln>
          </p:spPr>
        </p:cxnSp>
      </p:grpSp>
      <p:sp>
        <p:nvSpPr>
          <p:cNvPr id="51" name="Google Shape;1097;p55"/>
          <p:cNvSpPr txBox="1">
            <a:spLocks/>
          </p:cNvSpPr>
          <p:nvPr/>
        </p:nvSpPr>
        <p:spPr>
          <a:xfrm>
            <a:off x="7134186" y="3057385"/>
            <a:ext cx="1602635" cy="54165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500"/>
              <a:buFont typeface="Modak"/>
              <a:buNone/>
              <a:defRPr sz="2000" b="1" i="0" u="none" strike="noStrike" cap="none">
                <a:solidFill>
                  <a:schemeClr val="dk1"/>
                </a:solidFill>
                <a:latin typeface="Kumbh Sans"/>
                <a:ea typeface="Kumbh Sans"/>
                <a:cs typeface="Kumbh Sans"/>
                <a:sym typeface="Kumbh Sans"/>
              </a:defRPr>
            </a:lvl1pPr>
            <a:lvl2pPr marR="0" lvl="1"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2pPr>
            <a:lvl3pPr marR="0" lvl="2"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3pPr>
            <a:lvl4pPr marR="0" lvl="3"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4pPr>
            <a:lvl5pPr marR="0" lvl="4"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5pPr>
            <a:lvl6pPr marR="0" lvl="5"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6pPr>
            <a:lvl7pPr marR="0" lvl="6"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7pPr>
            <a:lvl8pPr marR="0" lvl="7"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8pPr>
            <a:lvl9pPr marR="0" lvl="8"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9pPr>
          </a:lstStyle>
          <a:p>
            <a:r>
              <a:rPr lang="en-US" dirty="0"/>
              <a:t>Level </a:t>
            </a:r>
            <a:r>
              <a:rPr lang="ar-JO" dirty="0"/>
              <a:t>4</a:t>
            </a:r>
            <a:r>
              <a:rPr lang="en-US" dirty="0"/>
              <a:t> </a:t>
            </a:r>
          </a:p>
        </p:txBody>
      </p:sp>
      <p:sp>
        <p:nvSpPr>
          <p:cNvPr id="52" name="Google Shape;1100;p55"/>
          <p:cNvSpPr/>
          <p:nvPr/>
        </p:nvSpPr>
        <p:spPr>
          <a:xfrm>
            <a:off x="7163112" y="1279840"/>
            <a:ext cx="1269519" cy="489387"/>
          </a:xfrm>
          <a:prstGeom prst="rect">
            <a:avLst/>
          </a:prstGeom>
          <a:solidFill>
            <a:srgbClr val="D6EB67"/>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112;p55"/>
          <p:cNvSpPr/>
          <p:nvPr/>
        </p:nvSpPr>
        <p:spPr>
          <a:xfrm>
            <a:off x="6813269" y="3744812"/>
            <a:ext cx="2225706" cy="916422"/>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 name="Google Shape;1113;p55"/>
          <p:cNvGrpSpPr/>
          <p:nvPr/>
        </p:nvGrpSpPr>
        <p:grpSpPr>
          <a:xfrm>
            <a:off x="8855960" y="3807393"/>
            <a:ext cx="109231" cy="110554"/>
            <a:chOff x="793375" y="2989875"/>
            <a:chExt cx="225000" cy="225000"/>
          </a:xfrm>
        </p:grpSpPr>
        <p:cxnSp>
          <p:nvCxnSpPr>
            <p:cNvPr id="55" name="Google Shape;1114;p55"/>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56" name="Google Shape;1115;p55"/>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sp>
        <p:nvSpPr>
          <p:cNvPr id="57" name="Google Shape;1116;p55"/>
          <p:cNvSpPr txBox="1">
            <a:spLocks/>
          </p:cNvSpPr>
          <p:nvPr/>
        </p:nvSpPr>
        <p:spPr>
          <a:xfrm>
            <a:off x="6881508" y="3848986"/>
            <a:ext cx="2017944" cy="82089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1pPr>
            <a:lvl2pPr marL="914400" marR="0" lvl="1" indent="-317500" algn="ctr" rtl="0">
              <a:lnSpc>
                <a:spcPct val="100000"/>
              </a:lnSpc>
              <a:spcBef>
                <a:spcPts val="0"/>
              </a:spcBef>
              <a:spcAft>
                <a:spcPts val="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2pPr>
            <a:lvl3pPr marL="1371600" marR="0" lvl="2" indent="-317500" algn="ctr" rtl="0">
              <a:lnSpc>
                <a:spcPct val="100000"/>
              </a:lnSpc>
              <a:spcBef>
                <a:spcPts val="1600"/>
              </a:spcBef>
              <a:spcAft>
                <a:spcPts val="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3pPr>
            <a:lvl4pPr marL="1828800" marR="0" lvl="3" indent="-317500" algn="ctr" rtl="0">
              <a:lnSpc>
                <a:spcPct val="100000"/>
              </a:lnSpc>
              <a:spcBef>
                <a:spcPts val="1600"/>
              </a:spcBef>
              <a:spcAft>
                <a:spcPts val="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4pPr>
            <a:lvl5pPr marL="2286000" marR="0" lvl="4" indent="-317500" algn="ctr" rtl="0">
              <a:lnSpc>
                <a:spcPct val="100000"/>
              </a:lnSpc>
              <a:spcBef>
                <a:spcPts val="1600"/>
              </a:spcBef>
              <a:spcAft>
                <a:spcPts val="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5pPr>
            <a:lvl6pPr marL="2743200" marR="0" lvl="5" indent="-317500" algn="ctr" rtl="0">
              <a:lnSpc>
                <a:spcPct val="100000"/>
              </a:lnSpc>
              <a:spcBef>
                <a:spcPts val="1600"/>
              </a:spcBef>
              <a:spcAft>
                <a:spcPts val="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6pPr>
            <a:lvl7pPr marL="3200400" marR="0" lvl="6" indent="-317500" algn="ctr" rtl="0">
              <a:lnSpc>
                <a:spcPct val="100000"/>
              </a:lnSpc>
              <a:spcBef>
                <a:spcPts val="1600"/>
              </a:spcBef>
              <a:spcAft>
                <a:spcPts val="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7pPr>
            <a:lvl8pPr marL="3657600" marR="0" lvl="7" indent="-317500" algn="ctr" rtl="0">
              <a:lnSpc>
                <a:spcPct val="100000"/>
              </a:lnSpc>
              <a:spcBef>
                <a:spcPts val="1600"/>
              </a:spcBef>
              <a:spcAft>
                <a:spcPts val="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8pPr>
            <a:lvl9pPr marL="4114800" marR="0" lvl="8" indent="-317500" algn="ctr" rtl="0">
              <a:lnSpc>
                <a:spcPct val="100000"/>
              </a:lnSpc>
              <a:spcBef>
                <a:spcPts val="1600"/>
              </a:spcBef>
              <a:spcAft>
                <a:spcPts val="1600"/>
              </a:spcAft>
              <a:buClr>
                <a:schemeClr val="dk1"/>
              </a:buClr>
              <a:buSzPts val="1400"/>
              <a:buFont typeface="Kumbh Sans"/>
              <a:buNone/>
              <a:defRPr sz="1400" b="0" i="0" u="none" strike="noStrike" cap="none">
                <a:solidFill>
                  <a:schemeClr val="dk1"/>
                </a:solidFill>
                <a:latin typeface="Kumbh Sans"/>
                <a:ea typeface="Kumbh Sans"/>
                <a:cs typeface="Kumbh Sans"/>
                <a:sym typeface="Kumbh Sans"/>
              </a:defRPr>
            </a:lvl9pPr>
          </a:lstStyle>
          <a:p>
            <a:pPr marL="0" indent="0"/>
            <a:r>
              <a:rPr lang="en-US" sz="1800" dirty="0"/>
              <a:t>Methods of prevention</a:t>
            </a:r>
          </a:p>
        </p:txBody>
      </p:sp>
      <p:sp>
        <p:nvSpPr>
          <p:cNvPr id="58" name="Google Shape;1122;p55"/>
          <p:cNvSpPr/>
          <p:nvPr/>
        </p:nvSpPr>
        <p:spPr>
          <a:xfrm>
            <a:off x="7430230" y="1985232"/>
            <a:ext cx="814442" cy="765132"/>
          </a:xfrm>
          <a:prstGeom prst="ellipse">
            <a:avLst/>
          </a:prstGeom>
          <a:solidFill>
            <a:srgbClr val="D6EB67"/>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126;p55"/>
          <p:cNvSpPr txBox="1">
            <a:spLocks/>
          </p:cNvSpPr>
          <p:nvPr/>
        </p:nvSpPr>
        <p:spPr>
          <a:xfrm flipH="1">
            <a:off x="7330200" y="1413765"/>
            <a:ext cx="981287" cy="32127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400"/>
              <a:buFont typeface="Modak"/>
              <a:buNone/>
              <a:defRPr sz="2400" b="0" i="0" u="none" strike="noStrike" cap="none">
                <a:solidFill>
                  <a:schemeClr val="dk1"/>
                </a:solidFill>
                <a:latin typeface="Modak"/>
                <a:ea typeface="Modak"/>
                <a:cs typeface="Modak"/>
                <a:sym typeface="Modak"/>
              </a:defRPr>
            </a:lvl1pPr>
            <a:lvl2pPr marR="0" lvl="1" algn="ctr" rtl="0">
              <a:lnSpc>
                <a:spcPct val="100000"/>
              </a:lnSpc>
              <a:spcBef>
                <a:spcPts val="0"/>
              </a:spcBef>
              <a:spcAft>
                <a:spcPts val="0"/>
              </a:spcAft>
              <a:buClr>
                <a:schemeClr val="dk1"/>
              </a:buClr>
              <a:buSzPts val="2400"/>
              <a:buFont typeface="Modak"/>
              <a:buNone/>
              <a:defRPr sz="2400" b="0" i="0" u="none" strike="noStrike" cap="none">
                <a:solidFill>
                  <a:schemeClr val="dk1"/>
                </a:solidFill>
                <a:latin typeface="Modak"/>
                <a:ea typeface="Modak"/>
                <a:cs typeface="Modak"/>
                <a:sym typeface="Modak"/>
              </a:defRPr>
            </a:lvl2pPr>
            <a:lvl3pPr marR="0" lvl="2" algn="ctr" rtl="0">
              <a:lnSpc>
                <a:spcPct val="100000"/>
              </a:lnSpc>
              <a:spcBef>
                <a:spcPts val="0"/>
              </a:spcBef>
              <a:spcAft>
                <a:spcPts val="0"/>
              </a:spcAft>
              <a:buClr>
                <a:schemeClr val="dk1"/>
              </a:buClr>
              <a:buSzPts val="2400"/>
              <a:buFont typeface="Modak"/>
              <a:buNone/>
              <a:defRPr sz="2400" b="0" i="0" u="none" strike="noStrike" cap="none">
                <a:solidFill>
                  <a:schemeClr val="dk1"/>
                </a:solidFill>
                <a:latin typeface="Modak"/>
                <a:ea typeface="Modak"/>
                <a:cs typeface="Modak"/>
                <a:sym typeface="Modak"/>
              </a:defRPr>
            </a:lvl3pPr>
            <a:lvl4pPr marR="0" lvl="3" algn="ctr" rtl="0">
              <a:lnSpc>
                <a:spcPct val="100000"/>
              </a:lnSpc>
              <a:spcBef>
                <a:spcPts val="0"/>
              </a:spcBef>
              <a:spcAft>
                <a:spcPts val="0"/>
              </a:spcAft>
              <a:buClr>
                <a:schemeClr val="dk1"/>
              </a:buClr>
              <a:buSzPts val="2400"/>
              <a:buFont typeface="Modak"/>
              <a:buNone/>
              <a:defRPr sz="2400" b="0" i="0" u="none" strike="noStrike" cap="none">
                <a:solidFill>
                  <a:schemeClr val="dk1"/>
                </a:solidFill>
                <a:latin typeface="Modak"/>
                <a:ea typeface="Modak"/>
                <a:cs typeface="Modak"/>
                <a:sym typeface="Modak"/>
              </a:defRPr>
            </a:lvl4pPr>
            <a:lvl5pPr marR="0" lvl="4" algn="ctr" rtl="0">
              <a:lnSpc>
                <a:spcPct val="100000"/>
              </a:lnSpc>
              <a:spcBef>
                <a:spcPts val="0"/>
              </a:spcBef>
              <a:spcAft>
                <a:spcPts val="0"/>
              </a:spcAft>
              <a:buClr>
                <a:schemeClr val="dk1"/>
              </a:buClr>
              <a:buSzPts val="2400"/>
              <a:buFont typeface="Modak"/>
              <a:buNone/>
              <a:defRPr sz="2400" b="0" i="0" u="none" strike="noStrike" cap="none">
                <a:solidFill>
                  <a:schemeClr val="dk1"/>
                </a:solidFill>
                <a:latin typeface="Modak"/>
                <a:ea typeface="Modak"/>
                <a:cs typeface="Modak"/>
                <a:sym typeface="Modak"/>
              </a:defRPr>
            </a:lvl5pPr>
            <a:lvl6pPr marR="0" lvl="5" algn="ctr" rtl="0">
              <a:lnSpc>
                <a:spcPct val="100000"/>
              </a:lnSpc>
              <a:spcBef>
                <a:spcPts val="0"/>
              </a:spcBef>
              <a:spcAft>
                <a:spcPts val="0"/>
              </a:spcAft>
              <a:buClr>
                <a:schemeClr val="dk1"/>
              </a:buClr>
              <a:buSzPts val="2400"/>
              <a:buFont typeface="Modak"/>
              <a:buNone/>
              <a:defRPr sz="2400" b="0" i="0" u="none" strike="noStrike" cap="none">
                <a:solidFill>
                  <a:schemeClr val="dk1"/>
                </a:solidFill>
                <a:latin typeface="Modak"/>
                <a:ea typeface="Modak"/>
                <a:cs typeface="Modak"/>
                <a:sym typeface="Modak"/>
              </a:defRPr>
            </a:lvl6pPr>
            <a:lvl7pPr marR="0" lvl="6" algn="ctr" rtl="0">
              <a:lnSpc>
                <a:spcPct val="100000"/>
              </a:lnSpc>
              <a:spcBef>
                <a:spcPts val="0"/>
              </a:spcBef>
              <a:spcAft>
                <a:spcPts val="0"/>
              </a:spcAft>
              <a:buClr>
                <a:schemeClr val="dk1"/>
              </a:buClr>
              <a:buSzPts val="2400"/>
              <a:buFont typeface="Modak"/>
              <a:buNone/>
              <a:defRPr sz="2400" b="0" i="0" u="none" strike="noStrike" cap="none">
                <a:solidFill>
                  <a:schemeClr val="dk1"/>
                </a:solidFill>
                <a:latin typeface="Modak"/>
                <a:ea typeface="Modak"/>
                <a:cs typeface="Modak"/>
                <a:sym typeface="Modak"/>
              </a:defRPr>
            </a:lvl7pPr>
            <a:lvl8pPr marR="0" lvl="7" algn="ctr" rtl="0">
              <a:lnSpc>
                <a:spcPct val="100000"/>
              </a:lnSpc>
              <a:spcBef>
                <a:spcPts val="0"/>
              </a:spcBef>
              <a:spcAft>
                <a:spcPts val="0"/>
              </a:spcAft>
              <a:buClr>
                <a:schemeClr val="dk1"/>
              </a:buClr>
              <a:buSzPts val="2400"/>
              <a:buFont typeface="Modak"/>
              <a:buNone/>
              <a:defRPr sz="2400" b="0" i="0" u="none" strike="noStrike" cap="none">
                <a:solidFill>
                  <a:schemeClr val="dk1"/>
                </a:solidFill>
                <a:latin typeface="Modak"/>
                <a:ea typeface="Modak"/>
                <a:cs typeface="Modak"/>
                <a:sym typeface="Modak"/>
              </a:defRPr>
            </a:lvl8pPr>
            <a:lvl9pPr marR="0" lvl="8" algn="ctr" rtl="0">
              <a:lnSpc>
                <a:spcPct val="100000"/>
              </a:lnSpc>
              <a:spcBef>
                <a:spcPts val="0"/>
              </a:spcBef>
              <a:spcAft>
                <a:spcPts val="0"/>
              </a:spcAft>
              <a:buClr>
                <a:schemeClr val="dk1"/>
              </a:buClr>
              <a:buSzPts val="2400"/>
              <a:buFont typeface="Modak"/>
              <a:buNone/>
              <a:defRPr sz="2400" b="0" i="0" u="none" strike="noStrike" cap="none">
                <a:solidFill>
                  <a:schemeClr val="dk1"/>
                </a:solidFill>
                <a:latin typeface="Modak"/>
                <a:ea typeface="Modak"/>
                <a:cs typeface="Modak"/>
                <a:sym typeface="Modak"/>
              </a:defRPr>
            </a:lvl9pPr>
          </a:lstStyle>
          <a:p>
            <a:r>
              <a:rPr lang="ar-JO" dirty="0"/>
              <a:t>100</a:t>
            </a:r>
            <a:r>
              <a:rPr lang="en" dirty="0"/>
              <a:t>%</a:t>
            </a:r>
          </a:p>
        </p:txBody>
      </p:sp>
      <p:sp>
        <p:nvSpPr>
          <p:cNvPr id="62" name="Google Shape;1085;p55"/>
          <p:cNvSpPr/>
          <p:nvPr/>
        </p:nvSpPr>
        <p:spPr>
          <a:xfrm>
            <a:off x="7021534" y="3111842"/>
            <a:ext cx="2017441" cy="505311"/>
          </a:xfrm>
          <a:prstGeom prst="rect">
            <a:avLst/>
          </a:prstGeom>
          <a:solidFill>
            <a:schemeClr val="tx1"/>
          </a:solidFill>
          <a:ln>
            <a:headEnd type="none" w="sm" len="sm"/>
            <a:tailEnd type="none" w="sm" len="sm"/>
          </a:ln>
        </p:spPr>
        <p:style>
          <a:lnRef idx="2">
            <a:schemeClr val="dk1"/>
          </a:lnRef>
          <a:fillRef idx="1">
            <a:schemeClr val="lt1"/>
          </a:fillRef>
          <a:effectRef idx="0">
            <a:schemeClr val="dk1"/>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85;p55"/>
          <p:cNvSpPr/>
          <p:nvPr/>
        </p:nvSpPr>
        <p:spPr>
          <a:xfrm>
            <a:off x="6936011" y="3069240"/>
            <a:ext cx="2017441" cy="505311"/>
          </a:xfrm>
          <a:prstGeom prst="rect">
            <a:avLst/>
          </a:prstGeom>
          <a:solidFill>
            <a:srgbClr val="D6EB67"/>
          </a:solidFill>
          <a:ln>
            <a:headEnd type="none" w="sm" len="sm"/>
            <a:tailEnd type="none" w="sm" len="sm"/>
          </a:ln>
        </p:spPr>
        <p:style>
          <a:lnRef idx="2">
            <a:schemeClr val="dk1"/>
          </a:lnRef>
          <a:fillRef idx="1">
            <a:schemeClr val="lt1"/>
          </a:fillRef>
          <a:effectRef idx="0">
            <a:schemeClr val="dk1"/>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097;p55"/>
          <p:cNvSpPr txBox="1">
            <a:spLocks/>
          </p:cNvSpPr>
          <p:nvPr/>
        </p:nvSpPr>
        <p:spPr>
          <a:xfrm>
            <a:off x="7198867" y="3001525"/>
            <a:ext cx="1602635" cy="54165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500"/>
              <a:buFont typeface="Modak"/>
              <a:buNone/>
              <a:defRPr sz="2000" b="1" i="0" u="none" strike="noStrike" cap="none">
                <a:solidFill>
                  <a:schemeClr val="dk1"/>
                </a:solidFill>
                <a:latin typeface="Kumbh Sans"/>
                <a:ea typeface="Kumbh Sans"/>
                <a:cs typeface="Kumbh Sans"/>
                <a:sym typeface="Kumbh Sans"/>
              </a:defRPr>
            </a:lvl1pPr>
            <a:lvl2pPr marR="0" lvl="1"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2pPr>
            <a:lvl3pPr marR="0" lvl="2"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3pPr>
            <a:lvl4pPr marR="0" lvl="3"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4pPr>
            <a:lvl5pPr marR="0" lvl="4"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5pPr>
            <a:lvl6pPr marR="0" lvl="5"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6pPr>
            <a:lvl7pPr marR="0" lvl="6"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7pPr>
            <a:lvl8pPr marR="0" lvl="7"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8pPr>
            <a:lvl9pPr marR="0" lvl="8" algn="ctr" rtl="0">
              <a:lnSpc>
                <a:spcPct val="100000"/>
              </a:lnSpc>
              <a:spcBef>
                <a:spcPts val="0"/>
              </a:spcBef>
              <a:spcAft>
                <a:spcPts val="0"/>
              </a:spcAft>
              <a:buClr>
                <a:schemeClr val="dk1"/>
              </a:buClr>
              <a:buSzPts val="2500"/>
              <a:buFont typeface="Modak"/>
              <a:buNone/>
              <a:defRPr sz="2500" b="0" i="0" u="none" strike="noStrike" cap="none">
                <a:solidFill>
                  <a:schemeClr val="dk1"/>
                </a:solidFill>
                <a:latin typeface="Modak"/>
                <a:ea typeface="Modak"/>
                <a:cs typeface="Modak"/>
                <a:sym typeface="Modak"/>
              </a:defRPr>
            </a:lvl9pPr>
          </a:lstStyle>
          <a:p>
            <a:r>
              <a:rPr lang="en-US" dirty="0"/>
              <a:t>Level </a:t>
            </a:r>
            <a:r>
              <a:rPr lang="ar-JO" dirty="0"/>
              <a:t>4</a:t>
            </a:r>
            <a:r>
              <a:rPr lang="en-US" dirty="0"/>
              <a:t> </a:t>
            </a:r>
          </a:p>
        </p:txBody>
      </p:sp>
      <p:grpSp>
        <p:nvGrpSpPr>
          <p:cNvPr id="65" name="Google Shape;1113;p55"/>
          <p:cNvGrpSpPr/>
          <p:nvPr/>
        </p:nvGrpSpPr>
        <p:grpSpPr>
          <a:xfrm>
            <a:off x="8767728" y="3133680"/>
            <a:ext cx="109231" cy="110554"/>
            <a:chOff x="793375" y="2989875"/>
            <a:chExt cx="225000" cy="225000"/>
          </a:xfrm>
        </p:grpSpPr>
        <p:cxnSp>
          <p:nvCxnSpPr>
            <p:cNvPr id="66" name="Google Shape;1114;p55"/>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67" name="Google Shape;1115;p55"/>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cxnSp>
        <p:nvCxnSpPr>
          <p:cNvPr id="3" name="Straight Arrow Connector 2">
            <a:extLst>
              <a:ext uri="{FF2B5EF4-FFF2-40B4-BE49-F238E27FC236}">
                <a16:creationId xmlns:a16="http://schemas.microsoft.com/office/drawing/2014/main" id="{2CFC88EC-3CD8-F8F1-624E-50A128838B4D}"/>
              </a:ext>
            </a:extLst>
          </p:cNvPr>
          <p:cNvCxnSpPr/>
          <p:nvPr/>
        </p:nvCxnSpPr>
        <p:spPr>
          <a:xfrm flipH="1">
            <a:off x="4170556" y="654205"/>
            <a:ext cx="108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8904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531" name="Google Shape;531;p42"/>
          <p:cNvSpPr/>
          <p:nvPr/>
        </p:nvSpPr>
        <p:spPr>
          <a:xfrm>
            <a:off x="2102025" y="1710700"/>
            <a:ext cx="2657100" cy="814200"/>
          </a:xfrm>
          <a:prstGeom prst="rect">
            <a:avLst/>
          </a:prstGeom>
          <a:solidFill>
            <a:schemeClr val="accent3"/>
          </a:solidFill>
          <a:ln w="19050" cap="flat" cmpd="sng">
            <a:solidFill>
              <a:schemeClr val="dk1"/>
            </a:solidFill>
            <a:prstDash val="solid"/>
            <a:round/>
            <a:headEnd type="none" w="sm" len="sm"/>
            <a:tailEnd type="none" w="sm" len="sm"/>
          </a:ln>
          <a:effectLst>
            <a:outerShdw dist="76200" dir="282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42"/>
          <p:cNvSpPr txBox="1">
            <a:spLocks noGrp="1"/>
          </p:cNvSpPr>
          <p:nvPr>
            <p:ph type="title"/>
          </p:nvPr>
        </p:nvSpPr>
        <p:spPr>
          <a:xfrm>
            <a:off x="1727972" y="1736458"/>
            <a:ext cx="3460606" cy="818373"/>
          </a:xfrm>
          <a:prstGeom prst="rect">
            <a:avLst/>
          </a:prstGeom>
        </p:spPr>
        <p:txBody>
          <a:bodyPr spcFirstLastPara="1" wrap="square" lIns="91425" tIns="91425" rIns="91425" bIns="91425" anchor="ctr" anchorCtr="0">
            <a:noAutofit/>
          </a:bodyPr>
          <a:lstStyle/>
          <a:p>
            <a:pPr lvl="0"/>
            <a:r>
              <a:rPr lang="en-US" dirty="0">
                <a:solidFill>
                  <a:srgbClr val="222222"/>
                </a:solidFill>
              </a:rPr>
              <a:t>Game Engine</a:t>
            </a:r>
          </a:p>
        </p:txBody>
      </p:sp>
      <p:grpSp>
        <p:nvGrpSpPr>
          <p:cNvPr id="533" name="Google Shape;533;p42"/>
          <p:cNvGrpSpPr/>
          <p:nvPr/>
        </p:nvGrpSpPr>
        <p:grpSpPr>
          <a:xfrm>
            <a:off x="4563394" y="1782633"/>
            <a:ext cx="114075" cy="114075"/>
            <a:chOff x="793375" y="2989875"/>
            <a:chExt cx="225000" cy="225000"/>
          </a:xfrm>
        </p:grpSpPr>
        <p:cxnSp>
          <p:nvCxnSpPr>
            <p:cNvPr id="534" name="Google Shape;534;p42"/>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535" name="Google Shape;535;p42"/>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pic>
        <p:nvPicPr>
          <p:cNvPr id="536" name="Google Shape;536;p42"/>
          <p:cNvPicPr preferRelativeResize="0"/>
          <p:nvPr/>
        </p:nvPicPr>
        <p:blipFill>
          <a:blip r:embed="rId3">
            <a:alphaModFix/>
          </a:blip>
          <a:stretch>
            <a:fillRect/>
          </a:stretch>
        </p:blipFill>
        <p:spPr>
          <a:xfrm>
            <a:off x="5858777" y="1189087"/>
            <a:ext cx="2745350" cy="2818576"/>
          </a:xfrm>
          <a:prstGeom prst="rect">
            <a:avLst/>
          </a:prstGeom>
          <a:noFill/>
          <a:ln>
            <a:noFill/>
          </a:ln>
        </p:spPr>
      </p:pic>
      <p:sp>
        <p:nvSpPr>
          <p:cNvPr id="537" name="Google Shape;537;p42"/>
          <p:cNvSpPr/>
          <p:nvPr/>
        </p:nvSpPr>
        <p:spPr>
          <a:xfrm>
            <a:off x="88500" y="3410750"/>
            <a:ext cx="841800" cy="8418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2"/>
          <p:cNvSpPr/>
          <p:nvPr/>
        </p:nvSpPr>
        <p:spPr>
          <a:xfrm>
            <a:off x="5547250" y="2942975"/>
            <a:ext cx="1084200" cy="10842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2"/>
          <p:cNvSpPr/>
          <p:nvPr/>
        </p:nvSpPr>
        <p:spPr>
          <a:xfrm>
            <a:off x="2102025" y="2529350"/>
            <a:ext cx="2469900" cy="881400"/>
          </a:xfrm>
          <a:prstGeom prst="rect">
            <a:avLst/>
          </a:prstGeom>
          <a:solidFill>
            <a:srgbClr val="FFF8F0"/>
          </a:solidFill>
          <a:ln w="19050" cap="flat" cmpd="sng">
            <a:solidFill>
              <a:schemeClr val="dk1"/>
            </a:solidFill>
            <a:prstDash val="solid"/>
            <a:round/>
            <a:headEnd type="none" w="sm" len="sm"/>
            <a:tailEnd type="none" w="sm" len="sm"/>
          </a:ln>
          <a:effectLst>
            <a:outerShdw dist="95250" dir="3360000" algn="bl" rotWithShape="0">
              <a:schemeClr val="dk1"/>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0" name="Google Shape;540;p42"/>
          <p:cNvGrpSpPr/>
          <p:nvPr/>
        </p:nvGrpSpPr>
        <p:grpSpPr>
          <a:xfrm>
            <a:off x="6220193" y="1756577"/>
            <a:ext cx="2210323" cy="1827138"/>
            <a:chOff x="5197725" y="1414100"/>
            <a:chExt cx="2568650" cy="2123344"/>
          </a:xfrm>
        </p:grpSpPr>
        <p:sp>
          <p:nvSpPr>
            <p:cNvPr id="541" name="Google Shape;541;p42"/>
            <p:cNvSpPr/>
            <p:nvPr/>
          </p:nvSpPr>
          <p:spPr>
            <a:xfrm>
              <a:off x="5209798" y="1426434"/>
              <a:ext cx="2556577" cy="2097461"/>
            </a:xfrm>
            <a:custGeom>
              <a:avLst/>
              <a:gdLst/>
              <a:ahLst/>
              <a:cxnLst/>
              <a:rect l="l" t="t" r="r" b="b"/>
              <a:pathLst>
                <a:path w="29435" h="24149" extrusionOk="0">
                  <a:moveTo>
                    <a:pt x="20753" y="0"/>
                  </a:moveTo>
                  <a:cubicBezTo>
                    <a:pt x="20026" y="0"/>
                    <a:pt x="19330" y="232"/>
                    <a:pt x="18780" y="711"/>
                  </a:cubicBezTo>
                  <a:cubicBezTo>
                    <a:pt x="18345" y="1093"/>
                    <a:pt x="17754" y="1858"/>
                    <a:pt x="17198" y="2753"/>
                  </a:cubicBezTo>
                  <a:cubicBezTo>
                    <a:pt x="16329" y="2553"/>
                    <a:pt x="15425" y="2423"/>
                    <a:pt x="14496" y="2388"/>
                  </a:cubicBezTo>
                  <a:lnTo>
                    <a:pt x="14400" y="2388"/>
                  </a:lnTo>
                  <a:cubicBezTo>
                    <a:pt x="14278" y="2379"/>
                    <a:pt x="14157" y="2370"/>
                    <a:pt x="14035" y="2370"/>
                  </a:cubicBezTo>
                  <a:cubicBezTo>
                    <a:pt x="14000" y="2370"/>
                    <a:pt x="13966" y="2379"/>
                    <a:pt x="13931" y="2379"/>
                  </a:cubicBezTo>
                  <a:cubicBezTo>
                    <a:pt x="13896" y="2379"/>
                    <a:pt x="13870" y="2370"/>
                    <a:pt x="13835" y="2370"/>
                  </a:cubicBezTo>
                  <a:cubicBezTo>
                    <a:pt x="13714" y="2370"/>
                    <a:pt x="13592" y="2379"/>
                    <a:pt x="13470" y="2388"/>
                  </a:cubicBezTo>
                  <a:lnTo>
                    <a:pt x="13366" y="2388"/>
                  </a:lnTo>
                  <a:cubicBezTo>
                    <a:pt x="12410" y="2423"/>
                    <a:pt x="11480" y="2553"/>
                    <a:pt x="10594" y="2770"/>
                  </a:cubicBezTo>
                  <a:cubicBezTo>
                    <a:pt x="10055" y="1884"/>
                    <a:pt x="9473" y="1136"/>
                    <a:pt x="9047" y="754"/>
                  </a:cubicBezTo>
                  <a:cubicBezTo>
                    <a:pt x="8493" y="265"/>
                    <a:pt x="7788" y="29"/>
                    <a:pt x="7052" y="29"/>
                  </a:cubicBezTo>
                  <a:cubicBezTo>
                    <a:pt x="6008" y="29"/>
                    <a:pt x="4902" y="504"/>
                    <a:pt x="4076" y="1406"/>
                  </a:cubicBezTo>
                  <a:cubicBezTo>
                    <a:pt x="2668" y="2953"/>
                    <a:pt x="2608" y="5160"/>
                    <a:pt x="3946" y="6342"/>
                  </a:cubicBezTo>
                  <a:cubicBezTo>
                    <a:pt x="4007" y="6403"/>
                    <a:pt x="4076" y="6455"/>
                    <a:pt x="4154" y="6516"/>
                  </a:cubicBezTo>
                  <a:cubicBezTo>
                    <a:pt x="2642" y="8176"/>
                    <a:pt x="1704" y="10226"/>
                    <a:pt x="1443" y="12451"/>
                  </a:cubicBezTo>
                  <a:cubicBezTo>
                    <a:pt x="1339" y="13398"/>
                    <a:pt x="652" y="14024"/>
                    <a:pt x="348" y="14971"/>
                  </a:cubicBezTo>
                  <a:cubicBezTo>
                    <a:pt x="0" y="16066"/>
                    <a:pt x="113" y="17300"/>
                    <a:pt x="574" y="18343"/>
                  </a:cubicBezTo>
                  <a:cubicBezTo>
                    <a:pt x="1234" y="19829"/>
                    <a:pt x="2529" y="20967"/>
                    <a:pt x="3972" y="21723"/>
                  </a:cubicBezTo>
                  <a:cubicBezTo>
                    <a:pt x="7144" y="23389"/>
                    <a:pt x="10740" y="24148"/>
                    <a:pt x="14340" y="24148"/>
                  </a:cubicBezTo>
                  <a:cubicBezTo>
                    <a:pt x="16844" y="24148"/>
                    <a:pt x="19350" y="23781"/>
                    <a:pt x="21717" y="23096"/>
                  </a:cubicBezTo>
                  <a:cubicBezTo>
                    <a:pt x="23368" y="22619"/>
                    <a:pt x="25019" y="21958"/>
                    <a:pt x="26297" y="20794"/>
                  </a:cubicBezTo>
                  <a:cubicBezTo>
                    <a:pt x="28243" y="19021"/>
                    <a:pt x="29434" y="14250"/>
                    <a:pt x="26445" y="12738"/>
                  </a:cubicBezTo>
                  <a:cubicBezTo>
                    <a:pt x="26271" y="10374"/>
                    <a:pt x="25263" y="8210"/>
                    <a:pt x="23672" y="6472"/>
                  </a:cubicBezTo>
                  <a:cubicBezTo>
                    <a:pt x="23733" y="6429"/>
                    <a:pt x="23794" y="6385"/>
                    <a:pt x="23838" y="6342"/>
                  </a:cubicBezTo>
                  <a:cubicBezTo>
                    <a:pt x="25185" y="5169"/>
                    <a:pt x="25141" y="2961"/>
                    <a:pt x="23751" y="1406"/>
                  </a:cubicBezTo>
                  <a:cubicBezTo>
                    <a:pt x="22923" y="486"/>
                    <a:pt x="21806" y="0"/>
                    <a:pt x="2075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2"/>
            <p:cNvSpPr/>
            <p:nvPr/>
          </p:nvSpPr>
          <p:spPr>
            <a:xfrm>
              <a:off x="5209798" y="1426260"/>
              <a:ext cx="2556577" cy="2097548"/>
            </a:xfrm>
            <a:custGeom>
              <a:avLst/>
              <a:gdLst/>
              <a:ahLst/>
              <a:cxnLst/>
              <a:rect l="l" t="t" r="r" b="b"/>
              <a:pathLst>
                <a:path w="29435" h="24150" extrusionOk="0">
                  <a:moveTo>
                    <a:pt x="20761" y="0"/>
                  </a:moveTo>
                  <a:cubicBezTo>
                    <a:pt x="20031" y="0"/>
                    <a:pt x="19336" y="235"/>
                    <a:pt x="18780" y="713"/>
                  </a:cubicBezTo>
                  <a:cubicBezTo>
                    <a:pt x="18345" y="1095"/>
                    <a:pt x="17754" y="1860"/>
                    <a:pt x="17198" y="2755"/>
                  </a:cubicBezTo>
                  <a:cubicBezTo>
                    <a:pt x="16329" y="2555"/>
                    <a:pt x="15425" y="2425"/>
                    <a:pt x="14496" y="2390"/>
                  </a:cubicBezTo>
                  <a:lnTo>
                    <a:pt x="14400" y="2390"/>
                  </a:lnTo>
                  <a:cubicBezTo>
                    <a:pt x="14278" y="2381"/>
                    <a:pt x="14157" y="2372"/>
                    <a:pt x="14035" y="2372"/>
                  </a:cubicBezTo>
                  <a:lnTo>
                    <a:pt x="14026" y="2372"/>
                  </a:lnTo>
                  <a:cubicBezTo>
                    <a:pt x="13992" y="2372"/>
                    <a:pt x="13966" y="2381"/>
                    <a:pt x="13931" y="2381"/>
                  </a:cubicBezTo>
                  <a:cubicBezTo>
                    <a:pt x="13905" y="2381"/>
                    <a:pt x="13870" y="2372"/>
                    <a:pt x="13835" y="2372"/>
                  </a:cubicBezTo>
                  <a:cubicBezTo>
                    <a:pt x="13714" y="2372"/>
                    <a:pt x="13592" y="2381"/>
                    <a:pt x="13470" y="2390"/>
                  </a:cubicBezTo>
                  <a:lnTo>
                    <a:pt x="13366" y="2390"/>
                  </a:lnTo>
                  <a:cubicBezTo>
                    <a:pt x="12410" y="2425"/>
                    <a:pt x="11480" y="2555"/>
                    <a:pt x="10594" y="2772"/>
                  </a:cubicBezTo>
                  <a:cubicBezTo>
                    <a:pt x="10055" y="1886"/>
                    <a:pt x="9473" y="1138"/>
                    <a:pt x="9047" y="756"/>
                  </a:cubicBezTo>
                  <a:cubicBezTo>
                    <a:pt x="8491" y="269"/>
                    <a:pt x="7787" y="35"/>
                    <a:pt x="7048" y="35"/>
                  </a:cubicBezTo>
                  <a:cubicBezTo>
                    <a:pt x="6005" y="35"/>
                    <a:pt x="4902" y="504"/>
                    <a:pt x="4076" y="1408"/>
                  </a:cubicBezTo>
                  <a:cubicBezTo>
                    <a:pt x="2668" y="2955"/>
                    <a:pt x="2608" y="5162"/>
                    <a:pt x="3946" y="6344"/>
                  </a:cubicBezTo>
                  <a:cubicBezTo>
                    <a:pt x="4007" y="6405"/>
                    <a:pt x="4076" y="6457"/>
                    <a:pt x="4154" y="6518"/>
                  </a:cubicBezTo>
                  <a:cubicBezTo>
                    <a:pt x="2642" y="8178"/>
                    <a:pt x="1704" y="10228"/>
                    <a:pt x="1443" y="12453"/>
                  </a:cubicBezTo>
                  <a:cubicBezTo>
                    <a:pt x="1339" y="13400"/>
                    <a:pt x="652" y="14026"/>
                    <a:pt x="348" y="14973"/>
                  </a:cubicBezTo>
                  <a:cubicBezTo>
                    <a:pt x="0" y="16068"/>
                    <a:pt x="113" y="17302"/>
                    <a:pt x="574" y="18345"/>
                  </a:cubicBezTo>
                  <a:cubicBezTo>
                    <a:pt x="1234" y="19831"/>
                    <a:pt x="2529" y="20969"/>
                    <a:pt x="3972" y="21725"/>
                  </a:cubicBezTo>
                  <a:cubicBezTo>
                    <a:pt x="7144" y="23394"/>
                    <a:pt x="10741" y="24150"/>
                    <a:pt x="14339" y="24150"/>
                  </a:cubicBezTo>
                  <a:cubicBezTo>
                    <a:pt x="16842" y="24150"/>
                    <a:pt x="19353" y="23785"/>
                    <a:pt x="21717" y="23098"/>
                  </a:cubicBezTo>
                  <a:cubicBezTo>
                    <a:pt x="23368" y="22621"/>
                    <a:pt x="25019" y="21960"/>
                    <a:pt x="26297" y="20796"/>
                  </a:cubicBezTo>
                  <a:cubicBezTo>
                    <a:pt x="28243" y="19023"/>
                    <a:pt x="29434" y="14252"/>
                    <a:pt x="26445" y="12740"/>
                  </a:cubicBezTo>
                  <a:cubicBezTo>
                    <a:pt x="26271" y="10376"/>
                    <a:pt x="25263" y="8212"/>
                    <a:pt x="23672" y="6474"/>
                  </a:cubicBezTo>
                  <a:cubicBezTo>
                    <a:pt x="23733" y="6431"/>
                    <a:pt x="23794" y="6387"/>
                    <a:pt x="23838" y="6344"/>
                  </a:cubicBezTo>
                  <a:cubicBezTo>
                    <a:pt x="25185" y="5171"/>
                    <a:pt x="25141" y="2963"/>
                    <a:pt x="23751" y="1408"/>
                  </a:cubicBezTo>
                  <a:cubicBezTo>
                    <a:pt x="22925" y="487"/>
                    <a:pt x="21804" y="0"/>
                    <a:pt x="2076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2"/>
            <p:cNvSpPr/>
            <p:nvPr/>
          </p:nvSpPr>
          <p:spPr>
            <a:xfrm>
              <a:off x="5209798" y="1426434"/>
              <a:ext cx="2556577" cy="2097461"/>
            </a:xfrm>
            <a:custGeom>
              <a:avLst/>
              <a:gdLst/>
              <a:ahLst/>
              <a:cxnLst/>
              <a:rect l="l" t="t" r="r" b="b"/>
              <a:pathLst>
                <a:path w="29435" h="24149" extrusionOk="0">
                  <a:moveTo>
                    <a:pt x="20753" y="0"/>
                  </a:moveTo>
                  <a:cubicBezTo>
                    <a:pt x="20026" y="0"/>
                    <a:pt x="19330" y="232"/>
                    <a:pt x="18780" y="711"/>
                  </a:cubicBezTo>
                  <a:cubicBezTo>
                    <a:pt x="18345" y="1093"/>
                    <a:pt x="17754" y="1858"/>
                    <a:pt x="17198" y="2753"/>
                  </a:cubicBezTo>
                  <a:cubicBezTo>
                    <a:pt x="16329" y="2553"/>
                    <a:pt x="15425" y="2423"/>
                    <a:pt x="14496" y="2388"/>
                  </a:cubicBezTo>
                  <a:lnTo>
                    <a:pt x="14400" y="2388"/>
                  </a:lnTo>
                  <a:cubicBezTo>
                    <a:pt x="14278" y="2379"/>
                    <a:pt x="14157" y="2370"/>
                    <a:pt x="14035" y="2370"/>
                  </a:cubicBezTo>
                  <a:cubicBezTo>
                    <a:pt x="14000" y="2370"/>
                    <a:pt x="13966" y="2379"/>
                    <a:pt x="13931" y="2379"/>
                  </a:cubicBezTo>
                  <a:cubicBezTo>
                    <a:pt x="13896" y="2379"/>
                    <a:pt x="13870" y="2370"/>
                    <a:pt x="13835" y="2370"/>
                  </a:cubicBezTo>
                  <a:cubicBezTo>
                    <a:pt x="13714" y="2370"/>
                    <a:pt x="13592" y="2379"/>
                    <a:pt x="13470" y="2388"/>
                  </a:cubicBezTo>
                  <a:lnTo>
                    <a:pt x="13366" y="2388"/>
                  </a:lnTo>
                  <a:cubicBezTo>
                    <a:pt x="12410" y="2423"/>
                    <a:pt x="11480" y="2553"/>
                    <a:pt x="10594" y="2770"/>
                  </a:cubicBezTo>
                  <a:cubicBezTo>
                    <a:pt x="10055" y="1884"/>
                    <a:pt x="9473" y="1136"/>
                    <a:pt x="9047" y="754"/>
                  </a:cubicBezTo>
                  <a:cubicBezTo>
                    <a:pt x="8493" y="265"/>
                    <a:pt x="7788" y="29"/>
                    <a:pt x="7052" y="29"/>
                  </a:cubicBezTo>
                  <a:cubicBezTo>
                    <a:pt x="6008" y="29"/>
                    <a:pt x="4902" y="504"/>
                    <a:pt x="4076" y="1406"/>
                  </a:cubicBezTo>
                  <a:cubicBezTo>
                    <a:pt x="2668" y="2953"/>
                    <a:pt x="2608" y="5160"/>
                    <a:pt x="3946" y="6342"/>
                  </a:cubicBezTo>
                  <a:cubicBezTo>
                    <a:pt x="4007" y="6403"/>
                    <a:pt x="4076" y="6455"/>
                    <a:pt x="4154" y="6516"/>
                  </a:cubicBezTo>
                  <a:cubicBezTo>
                    <a:pt x="2642" y="8176"/>
                    <a:pt x="1704" y="10226"/>
                    <a:pt x="1443" y="12451"/>
                  </a:cubicBezTo>
                  <a:cubicBezTo>
                    <a:pt x="1339" y="13398"/>
                    <a:pt x="652" y="14024"/>
                    <a:pt x="348" y="14971"/>
                  </a:cubicBezTo>
                  <a:cubicBezTo>
                    <a:pt x="0" y="16066"/>
                    <a:pt x="113" y="17300"/>
                    <a:pt x="574" y="18343"/>
                  </a:cubicBezTo>
                  <a:cubicBezTo>
                    <a:pt x="1234" y="19829"/>
                    <a:pt x="2529" y="20967"/>
                    <a:pt x="3972" y="21723"/>
                  </a:cubicBezTo>
                  <a:cubicBezTo>
                    <a:pt x="7144" y="23389"/>
                    <a:pt x="10740" y="24148"/>
                    <a:pt x="14340" y="24148"/>
                  </a:cubicBezTo>
                  <a:cubicBezTo>
                    <a:pt x="16844" y="24148"/>
                    <a:pt x="19350" y="23781"/>
                    <a:pt x="21717" y="23096"/>
                  </a:cubicBezTo>
                  <a:cubicBezTo>
                    <a:pt x="23368" y="22619"/>
                    <a:pt x="25019" y="21958"/>
                    <a:pt x="26297" y="20794"/>
                  </a:cubicBezTo>
                  <a:cubicBezTo>
                    <a:pt x="28243" y="19021"/>
                    <a:pt x="29434" y="14250"/>
                    <a:pt x="26445" y="12738"/>
                  </a:cubicBezTo>
                  <a:cubicBezTo>
                    <a:pt x="26271" y="10374"/>
                    <a:pt x="25263" y="8210"/>
                    <a:pt x="23672" y="6472"/>
                  </a:cubicBezTo>
                  <a:cubicBezTo>
                    <a:pt x="23733" y="6429"/>
                    <a:pt x="23794" y="6385"/>
                    <a:pt x="23838" y="6342"/>
                  </a:cubicBezTo>
                  <a:cubicBezTo>
                    <a:pt x="25185" y="5169"/>
                    <a:pt x="25141" y="2961"/>
                    <a:pt x="23751" y="1406"/>
                  </a:cubicBezTo>
                  <a:cubicBezTo>
                    <a:pt x="22923" y="486"/>
                    <a:pt x="21806" y="0"/>
                    <a:pt x="2075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2"/>
            <p:cNvSpPr/>
            <p:nvPr/>
          </p:nvSpPr>
          <p:spPr>
            <a:xfrm>
              <a:off x="5197725" y="1414100"/>
              <a:ext cx="2496908" cy="2123344"/>
            </a:xfrm>
            <a:custGeom>
              <a:avLst/>
              <a:gdLst/>
              <a:ahLst/>
              <a:cxnLst/>
              <a:rect l="l" t="t" r="r" b="b"/>
              <a:pathLst>
                <a:path w="28748" h="24447" extrusionOk="0">
                  <a:moveTo>
                    <a:pt x="20896" y="289"/>
                  </a:moveTo>
                  <a:cubicBezTo>
                    <a:pt x="21908" y="289"/>
                    <a:pt x="22983" y="757"/>
                    <a:pt x="23777" y="1643"/>
                  </a:cubicBezTo>
                  <a:cubicBezTo>
                    <a:pt x="24489" y="2443"/>
                    <a:pt x="24872" y="3451"/>
                    <a:pt x="24811" y="4424"/>
                  </a:cubicBezTo>
                  <a:cubicBezTo>
                    <a:pt x="24767" y="5206"/>
                    <a:pt x="24437" y="5893"/>
                    <a:pt x="23881" y="6371"/>
                  </a:cubicBezTo>
                  <a:cubicBezTo>
                    <a:pt x="23838" y="6414"/>
                    <a:pt x="23785" y="6458"/>
                    <a:pt x="23725" y="6501"/>
                  </a:cubicBezTo>
                  <a:cubicBezTo>
                    <a:pt x="23698" y="6527"/>
                    <a:pt x="23672" y="6562"/>
                    <a:pt x="23672" y="6606"/>
                  </a:cubicBezTo>
                  <a:cubicBezTo>
                    <a:pt x="23664" y="6649"/>
                    <a:pt x="23681" y="6684"/>
                    <a:pt x="23707" y="6719"/>
                  </a:cubicBezTo>
                  <a:cubicBezTo>
                    <a:pt x="25332" y="8483"/>
                    <a:pt x="26279" y="10620"/>
                    <a:pt x="26436" y="12897"/>
                  </a:cubicBezTo>
                  <a:cubicBezTo>
                    <a:pt x="26436" y="12941"/>
                    <a:pt x="26471" y="12993"/>
                    <a:pt x="26514" y="13010"/>
                  </a:cubicBezTo>
                  <a:cubicBezTo>
                    <a:pt x="27705" y="13618"/>
                    <a:pt x="28087" y="14705"/>
                    <a:pt x="28200" y="15522"/>
                  </a:cubicBezTo>
                  <a:cubicBezTo>
                    <a:pt x="28478" y="17529"/>
                    <a:pt x="27470" y="19797"/>
                    <a:pt x="26332" y="20831"/>
                  </a:cubicBezTo>
                  <a:cubicBezTo>
                    <a:pt x="24950" y="22091"/>
                    <a:pt x="23090" y="22726"/>
                    <a:pt x="21813" y="23099"/>
                  </a:cubicBezTo>
                  <a:cubicBezTo>
                    <a:pt x="19377" y="23804"/>
                    <a:pt x="16900" y="24152"/>
                    <a:pt x="14483" y="24152"/>
                  </a:cubicBezTo>
                  <a:cubicBezTo>
                    <a:pt x="10788" y="24152"/>
                    <a:pt x="7233" y="23338"/>
                    <a:pt x="4180" y="21735"/>
                  </a:cubicBezTo>
                  <a:cubicBezTo>
                    <a:pt x="3068" y="21153"/>
                    <a:pt x="1591" y="20110"/>
                    <a:pt x="843" y="18424"/>
                  </a:cubicBezTo>
                  <a:cubicBezTo>
                    <a:pt x="374" y="17373"/>
                    <a:pt x="296" y="16182"/>
                    <a:pt x="626" y="15157"/>
                  </a:cubicBezTo>
                  <a:cubicBezTo>
                    <a:pt x="748" y="14766"/>
                    <a:pt x="948" y="14418"/>
                    <a:pt x="1139" y="14088"/>
                  </a:cubicBezTo>
                  <a:cubicBezTo>
                    <a:pt x="1400" y="13645"/>
                    <a:pt x="1660" y="13184"/>
                    <a:pt x="1730" y="12610"/>
                  </a:cubicBezTo>
                  <a:cubicBezTo>
                    <a:pt x="1982" y="10421"/>
                    <a:pt x="2912" y="8396"/>
                    <a:pt x="4398" y="6753"/>
                  </a:cubicBezTo>
                  <a:cubicBezTo>
                    <a:pt x="4424" y="6727"/>
                    <a:pt x="4441" y="6684"/>
                    <a:pt x="4432" y="6649"/>
                  </a:cubicBezTo>
                  <a:cubicBezTo>
                    <a:pt x="4432" y="6606"/>
                    <a:pt x="4415" y="6571"/>
                    <a:pt x="4380" y="6545"/>
                  </a:cubicBezTo>
                  <a:cubicBezTo>
                    <a:pt x="4302" y="6484"/>
                    <a:pt x="4233" y="6432"/>
                    <a:pt x="4180" y="6380"/>
                  </a:cubicBezTo>
                  <a:cubicBezTo>
                    <a:pt x="3633" y="5893"/>
                    <a:pt x="3311" y="5198"/>
                    <a:pt x="3268" y="4424"/>
                  </a:cubicBezTo>
                  <a:cubicBezTo>
                    <a:pt x="3216" y="3451"/>
                    <a:pt x="3598" y="2443"/>
                    <a:pt x="4319" y="1652"/>
                  </a:cubicBezTo>
                  <a:cubicBezTo>
                    <a:pt x="5119" y="774"/>
                    <a:pt x="6188" y="314"/>
                    <a:pt x="7187" y="314"/>
                  </a:cubicBezTo>
                  <a:cubicBezTo>
                    <a:pt x="7891" y="314"/>
                    <a:pt x="8560" y="540"/>
                    <a:pt x="9090" y="1009"/>
                  </a:cubicBezTo>
                  <a:cubicBezTo>
                    <a:pt x="9516" y="1383"/>
                    <a:pt x="10081" y="2130"/>
                    <a:pt x="10602" y="2990"/>
                  </a:cubicBezTo>
                  <a:cubicBezTo>
                    <a:pt x="10633" y="3036"/>
                    <a:pt x="10690" y="3062"/>
                    <a:pt x="10744" y="3062"/>
                  </a:cubicBezTo>
                  <a:cubicBezTo>
                    <a:pt x="10752" y="3062"/>
                    <a:pt x="10760" y="3061"/>
                    <a:pt x="10768" y="3060"/>
                  </a:cubicBezTo>
                  <a:cubicBezTo>
                    <a:pt x="11663" y="2834"/>
                    <a:pt x="12592" y="2704"/>
                    <a:pt x="13514" y="2669"/>
                  </a:cubicBezTo>
                  <a:lnTo>
                    <a:pt x="13713" y="2669"/>
                  </a:lnTo>
                  <a:cubicBezTo>
                    <a:pt x="13800" y="2660"/>
                    <a:pt x="13887" y="2660"/>
                    <a:pt x="13974" y="2660"/>
                  </a:cubicBezTo>
                  <a:lnTo>
                    <a:pt x="14165" y="2660"/>
                  </a:lnTo>
                  <a:cubicBezTo>
                    <a:pt x="14252" y="2660"/>
                    <a:pt x="14339" y="2660"/>
                    <a:pt x="14426" y="2669"/>
                  </a:cubicBezTo>
                  <a:lnTo>
                    <a:pt x="14635" y="2669"/>
                  </a:lnTo>
                  <a:cubicBezTo>
                    <a:pt x="15530" y="2704"/>
                    <a:pt x="16425" y="2825"/>
                    <a:pt x="17303" y="3034"/>
                  </a:cubicBezTo>
                  <a:cubicBezTo>
                    <a:pt x="17315" y="3038"/>
                    <a:pt x="17328" y="3039"/>
                    <a:pt x="17341" y="3039"/>
                  </a:cubicBezTo>
                  <a:cubicBezTo>
                    <a:pt x="17390" y="3039"/>
                    <a:pt x="17438" y="3014"/>
                    <a:pt x="17459" y="2973"/>
                  </a:cubicBezTo>
                  <a:cubicBezTo>
                    <a:pt x="17998" y="2095"/>
                    <a:pt x="18580" y="1348"/>
                    <a:pt x="19014" y="966"/>
                  </a:cubicBezTo>
                  <a:cubicBezTo>
                    <a:pt x="19538" y="509"/>
                    <a:pt x="20202" y="289"/>
                    <a:pt x="20896" y="289"/>
                  </a:cubicBezTo>
                  <a:close/>
                  <a:moveTo>
                    <a:pt x="20896" y="1"/>
                  </a:moveTo>
                  <a:cubicBezTo>
                    <a:pt x="20134" y="1"/>
                    <a:pt x="19402" y="245"/>
                    <a:pt x="18823" y="748"/>
                  </a:cubicBezTo>
                  <a:cubicBezTo>
                    <a:pt x="18380" y="1131"/>
                    <a:pt x="17807" y="1869"/>
                    <a:pt x="17268" y="2730"/>
                  </a:cubicBezTo>
                  <a:cubicBezTo>
                    <a:pt x="16407" y="2530"/>
                    <a:pt x="15521" y="2417"/>
                    <a:pt x="14643" y="2382"/>
                  </a:cubicBezTo>
                  <a:lnTo>
                    <a:pt x="14443" y="2373"/>
                  </a:lnTo>
                  <a:lnTo>
                    <a:pt x="13705" y="2373"/>
                  </a:lnTo>
                  <a:lnTo>
                    <a:pt x="13496" y="2382"/>
                  </a:lnTo>
                  <a:cubicBezTo>
                    <a:pt x="12592" y="2417"/>
                    <a:pt x="11689" y="2539"/>
                    <a:pt x="10802" y="2747"/>
                  </a:cubicBezTo>
                  <a:cubicBezTo>
                    <a:pt x="10272" y="1904"/>
                    <a:pt x="9716" y="1174"/>
                    <a:pt x="9282" y="792"/>
                  </a:cubicBezTo>
                  <a:cubicBezTo>
                    <a:pt x="8703" y="278"/>
                    <a:pt x="7963" y="30"/>
                    <a:pt x="7191" y="30"/>
                  </a:cubicBezTo>
                  <a:cubicBezTo>
                    <a:pt x="6109" y="30"/>
                    <a:pt x="4963" y="519"/>
                    <a:pt x="4111" y="1452"/>
                  </a:cubicBezTo>
                  <a:cubicBezTo>
                    <a:pt x="3337" y="2304"/>
                    <a:pt x="2920" y="3390"/>
                    <a:pt x="2981" y="4433"/>
                  </a:cubicBezTo>
                  <a:cubicBezTo>
                    <a:pt x="3025" y="5293"/>
                    <a:pt x="3381" y="6058"/>
                    <a:pt x="3989" y="6597"/>
                  </a:cubicBezTo>
                  <a:cubicBezTo>
                    <a:pt x="4015" y="6623"/>
                    <a:pt x="4050" y="6649"/>
                    <a:pt x="4076" y="6675"/>
                  </a:cubicBezTo>
                  <a:cubicBezTo>
                    <a:pt x="2607" y="8335"/>
                    <a:pt x="1695" y="10377"/>
                    <a:pt x="1443" y="12576"/>
                  </a:cubicBezTo>
                  <a:cubicBezTo>
                    <a:pt x="1382" y="13088"/>
                    <a:pt x="1139" y="13506"/>
                    <a:pt x="887" y="13949"/>
                  </a:cubicBezTo>
                  <a:cubicBezTo>
                    <a:pt x="687" y="14288"/>
                    <a:pt x="487" y="14644"/>
                    <a:pt x="348" y="15070"/>
                  </a:cubicBezTo>
                  <a:cubicBezTo>
                    <a:pt x="0" y="16165"/>
                    <a:pt x="87" y="17425"/>
                    <a:pt x="583" y="18546"/>
                  </a:cubicBezTo>
                  <a:cubicBezTo>
                    <a:pt x="1356" y="20301"/>
                    <a:pt x="2894" y="21387"/>
                    <a:pt x="4041" y="21996"/>
                  </a:cubicBezTo>
                  <a:cubicBezTo>
                    <a:pt x="7135" y="23621"/>
                    <a:pt x="10741" y="24446"/>
                    <a:pt x="14487" y="24446"/>
                  </a:cubicBezTo>
                  <a:cubicBezTo>
                    <a:pt x="16929" y="24446"/>
                    <a:pt x="19432" y="24090"/>
                    <a:pt x="21900" y="23378"/>
                  </a:cubicBezTo>
                  <a:cubicBezTo>
                    <a:pt x="23194" y="23004"/>
                    <a:pt x="25098" y="22352"/>
                    <a:pt x="26531" y="21040"/>
                  </a:cubicBezTo>
                  <a:cubicBezTo>
                    <a:pt x="27887" y="19806"/>
                    <a:pt x="28747" y="17364"/>
                    <a:pt x="28487" y="15478"/>
                  </a:cubicBezTo>
                  <a:cubicBezTo>
                    <a:pt x="28322" y="14244"/>
                    <a:pt x="27705" y="13323"/>
                    <a:pt x="26714" y="12793"/>
                  </a:cubicBezTo>
                  <a:cubicBezTo>
                    <a:pt x="26540" y="10533"/>
                    <a:pt x="25610" y="8413"/>
                    <a:pt x="24029" y="6632"/>
                  </a:cubicBezTo>
                  <a:cubicBezTo>
                    <a:pt x="24046" y="6623"/>
                    <a:pt x="24063" y="6606"/>
                    <a:pt x="24072" y="6597"/>
                  </a:cubicBezTo>
                  <a:cubicBezTo>
                    <a:pt x="24680" y="6058"/>
                    <a:pt x="25045" y="5302"/>
                    <a:pt x="25098" y="4442"/>
                  </a:cubicBezTo>
                  <a:cubicBezTo>
                    <a:pt x="25167" y="3390"/>
                    <a:pt x="24759" y="2304"/>
                    <a:pt x="23994" y="1452"/>
                  </a:cubicBezTo>
                  <a:cubicBezTo>
                    <a:pt x="23139" y="501"/>
                    <a:pt x="21987" y="1"/>
                    <a:pt x="208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2"/>
            <p:cNvSpPr/>
            <p:nvPr/>
          </p:nvSpPr>
          <p:spPr>
            <a:xfrm>
              <a:off x="5562261" y="1544645"/>
              <a:ext cx="456770" cy="370784"/>
            </a:xfrm>
            <a:custGeom>
              <a:avLst/>
              <a:gdLst/>
              <a:ahLst/>
              <a:cxnLst/>
              <a:rect l="l" t="t" r="r" b="b"/>
              <a:pathLst>
                <a:path w="5259" h="4269" extrusionOk="0">
                  <a:moveTo>
                    <a:pt x="2998" y="1"/>
                  </a:moveTo>
                  <a:cubicBezTo>
                    <a:pt x="2294" y="1"/>
                    <a:pt x="1547" y="327"/>
                    <a:pt x="991" y="949"/>
                  </a:cubicBezTo>
                  <a:cubicBezTo>
                    <a:pt x="62" y="1983"/>
                    <a:pt x="1" y="3451"/>
                    <a:pt x="844" y="4268"/>
                  </a:cubicBezTo>
                  <a:cubicBezTo>
                    <a:pt x="2078" y="3139"/>
                    <a:pt x="3581" y="2252"/>
                    <a:pt x="5258" y="1687"/>
                  </a:cubicBezTo>
                  <a:cubicBezTo>
                    <a:pt x="4937" y="1166"/>
                    <a:pt x="4598" y="731"/>
                    <a:pt x="4337" y="497"/>
                  </a:cubicBezTo>
                  <a:cubicBezTo>
                    <a:pt x="3967" y="163"/>
                    <a:pt x="3493" y="1"/>
                    <a:pt x="299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2"/>
            <p:cNvSpPr/>
            <p:nvPr/>
          </p:nvSpPr>
          <p:spPr>
            <a:xfrm>
              <a:off x="5547930" y="1532311"/>
              <a:ext cx="484651" cy="395972"/>
            </a:xfrm>
            <a:custGeom>
              <a:avLst/>
              <a:gdLst/>
              <a:ahLst/>
              <a:cxnLst/>
              <a:rect l="l" t="t" r="r" b="b"/>
              <a:pathLst>
                <a:path w="5580" h="4559" extrusionOk="0">
                  <a:moveTo>
                    <a:pt x="3164" y="291"/>
                  </a:moveTo>
                  <a:cubicBezTo>
                    <a:pt x="3633" y="291"/>
                    <a:pt x="4068" y="448"/>
                    <a:pt x="4407" y="752"/>
                  </a:cubicBezTo>
                  <a:cubicBezTo>
                    <a:pt x="4633" y="952"/>
                    <a:pt x="4919" y="1308"/>
                    <a:pt x="5206" y="1751"/>
                  </a:cubicBezTo>
                  <a:cubicBezTo>
                    <a:pt x="3651" y="2299"/>
                    <a:pt x="2208" y="3142"/>
                    <a:pt x="1017" y="4210"/>
                  </a:cubicBezTo>
                  <a:cubicBezTo>
                    <a:pt x="322" y="3420"/>
                    <a:pt x="418" y="2125"/>
                    <a:pt x="1261" y="1186"/>
                  </a:cubicBezTo>
                  <a:cubicBezTo>
                    <a:pt x="1695" y="700"/>
                    <a:pt x="2269" y="387"/>
                    <a:pt x="2868" y="309"/>
                  </a:cubicBezTo>
                  <a:cubicBezTo>
                    <a:pt x="2964" y="300"/>
                    <a:pt x="3068" y="291"/>
                    <a:pt x="3164" y="291"/>
                  </a:cubicBezTo>
                  <a:close/>
                  <a:moveTo>
                    <a:pt x="3152" y="1"/>
                  </a:moveTo>
                  <a:cubicBezTo>
                    <a:pt x="3045" y="1"/>
                    <a:pt x="2935" y="8"/>
                    <a:pt x="2825" y="22"/>
                  </a:cubicBezTo>
                  <a:cubicBezTo>
                    <a:pt x="2164" y="109"/>
                    <a:pt x="1530" y="456"/>
                    <a:pt x="1043" y="995"/>
                  </a:cubicBezTo>
                  <a:cubicBezTo>
                    <a:pt x="61" y="2081"/>
                    <a:pt x="1" y="3628"/>
                    <a:pt x="913" y="4515"/>
                  </a:cubicBezTo>
                  <a:cubicBezTo>
                    <a:pt x="939" y="4541"/>
                    <a:pt x="974" y="4558"/>
                    <a:pt x="1009" y="4558"/>
                  </a:cubicBezTo>
                  <a:cubicBezTo>
                    <a:pt x="1043" y="4558"/>
                    <a:pt x="1078" y="4541"/>
                    <a:pt x="1104" y="4515"/>
                  </a:cubicBezTo>
                  <a:cubicBezTo>
                    <a:pt x="2330" y="3394"/>
                    <a:pt x="3842" y="2516"/>
                    <a:pt x="5475" y="1960"/>
                  </a:cubicBezTo>
                  <a:cubicBezTo>
                    <a:pt x="5510" y="1951"/>
                    <a:pt x="5545" y="1916"/>
                    <a:pt x="5562" y="1873"/>
                  </a:cubicBezTo>
                  <a:cubicBezTo>
                    <a:pt x="5580" y="1829"/>
                    <a:pt x="5571" y="1786"/>
                    <a:pt x="5545" y="1751"/>
                  </a:cubicBezTo>
                  <a:cubicBezTo>
                    <a:pt x="5215" y="1221"/>
                    <a:pt x="4867" y="778"/>
                    <a:pt x="4598" y="534"/>
                  </a:cubicBezTo>
                  <a:cubicBezTo>
                    <a:pt x="4205" y="185"/>
                    <a:pt x="3703" y="1"/>
                    <a:pt x="31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2"/>
            <p:cNvSpPr/>
            <p:nvPr/>
          </p:nvSpPr>
          <p:spPr>
            <a:xfrm>
              <a:off x="6825065" y="1522410"/>
              <a:ext cx="456684" cy="369568"/>
            </a:xfrm>
            <a:custGeom>
              <a:avLst/>
              <a:gdLst/>
              <a:ahLst/>
              <a:cxnLst/>
              <a:rect l="l" t="t" r="r" b="b"/>
              <a:pathLst>
                <a:path w="5258" h="4255" extrusionOk="0">
                  <a:moveTo>
                    <a:pt x="2269" y="1"/>
                  </a:moveTo>
                  <a:cubicBezTo>
                    <a:pt x="1782" y="1"/>
                    <a:pt x="1316" y="158"/>
                    <a:pt x="948" y="483"/>
                  </a:cubicBezTo>
                  <a:cubicBezTo>
                    <a:pt x="678" y="718"/>
                    <a:pt x="339" y="1161"/>
                    <a:pt x="0" y="1691"/>
                  </a:cubicBezTo>
                  <a:cubicBezTo>
                    <a:pt x="1686" y="2247"/>
                    <a:pt x="3198" y="3125"/>
                    <a:pt x="4441" y="4255"/>
                  </a:cubicBezTo>
                  <a:cubicBezTo>
                    <a:pt x="5258" y="3438"/>
                    <a:pt x="5197" y="1987"/>
                    <a:pt x="4293" y="961"/>
                  </a:cubicBezTo>
                  <a:cubicBezTo>
                    <a:pt x="3732" y="333"/>
                    <a:pt x="2978" y="1"/>
                    <a:pt x="226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2"/>
            <p:cNvSpPr/>
            <p:nvPr/>
          </p:nvSpPr>
          <p:spPr>
            <a:xfrm>
              <a:off x="6811429" y="1510163"/>
              <a:ext cx="483956" cy="394669"/>
            </a:xfrm>
            <a:custGeom>
              <a:avLst/>
              <a:gdLst/>
              <a:ahLst/>
              <a:cxnLst/>
              <a:rect l="l" t="t" r="r" b="b"/>
              <a:pathLst>
                <a:path w="5572" h="4544" extrusionOk="0">
                  <a:moveTo>
                    <a:pt x="2430" y="289"/>
                  </a:moveTo>
                  <a:cubicBezTo>
                    <a:pt x="3098" y="289"/>
                    <a:pt x="3810" y="603"/>
                    <a:pt x="4337" y="1198"/>
                  </a:cubicBezTo>
                  <a:cubicBezTo>
                    <a:pt x="5154" y="2119"/>
                    <a:pt x="5250" y="3405"/>
                    <a:pt x="4589" y="4196"/>
                  </a:cubicBezTo>
                  <a:cubicBezTo>
                    <a:pt x="3390" y="3127"/>
                    <a:pt x="1939" y="2293"/>
                    <a:pt x="383" y="1754"/>
                  </a:cubicBezTo>
                  <a:cubicBezTo>
                    <a:pt x="670" y="1311"/>
                    <a:pt x="974" y="937"/>
                    <a:pt x="1200" y="737"/>
                  </a:cubicBezTo>
                  <a:cubicBezTo>
                    <a:pt x="1542" y="435"/>
                    <a:pt x="1976" y="289"/>
                    <a:pt x="2430" y="289"/>
                  </a:cubicBezTo>
                  <a:close/>
                  <a:moveTo>
                    <a:pt x="2432" y="0"/>
                  </a:moveTo>
                  <a:cubicBezTo>
                    <a:pt x="1909" y="0"/>
                    <a:pt x="1406" y="170"/>
                    <a:pt x="1009" y="520"/>
                  </a:cubicBezTo>
                  <a:cubicBezTo>
                    <a:pt x="731" y="763"/>
                    <a:pt x="375" y="1215"/>
                    <a:pt x="36" y="1754"/>
                  </a:cubicBezTo>
                  <a:cubicBezTo>
                    <a:pt x="10" y="1789"/>
                    <a:pt x="1" y="1832"/>
                    <a:pt x="18" y="1876"/>
                  </a:cubicBezTo>
                  <a:cubicBezTo>
                    <a:pt x="36" y="1919"/>
                    <a:pt x="71" y="1954"/>
                    <a:pt x="114" y="1963"/>
                  </a:cubicBezTo>
                  <a:cubicBezTo>
                    <a:pt x="1748" y="2501"/>
                    <a:pt x="3268" y="3379"/>
                    <a:pt x="4494" y="4500"/>
                  </a:cubicBezTo>
                  <a:cubicBezTo>
                    <a:pt x="4529" y="4526"/>
                    <a:pt x="4563" y="4544"/>
                    <a:pt x="4598" y="4544"/>
                  </a:cubicBezTo>
                  <a:cubicBezTo>
                    <a:pt x="4633" y="4544"/>
                    <a:pt x="4668" y="4526"/>
                    <a:pt x="4694" y="4500"/>
                  </a:cubicBezTo>
                  <a:cubicBezTo>
                    <a:pt x="5571" y="3622"/>
                    <a:pt x="5511" y="2084"/>
                    <a:pt x="4555" y="1007"/>
                  </a:cubicBezTo>
                  <a:cubicBezTo>
                    <a:pt x="3972" y="347"/>
                    <a:pt x="3181" y="0"/>
                    <a:pt x="24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2"/>
            <p:cNvSpPr/>
            <p:nvPr/>
          </p:nvSpPr>
          <p:spPr>
            <a:xfrm>
              <a:off x="5706443" y="2719028"/>
              <a:ext cx="383552" cy="115865"/>
            </a:xfrm>
            <a:custGeom>
              <a:avLst/>
              <a:gdLst/>
              <a:ahLst/>
              <a:cxnLst/>
              <a:rect l="l" t="t" r="r" b="b"/>
              <a:pathLst>
                <a:path w="4416" h="1334" extrusionOk="0">
                  <a:moveTo>
                    <a:pt x="2068" y="1"/>
                  </a:moveTo>
                  <a:cubicBezTo>
                    <a:pt x="924" y="1"/>
                    <a:pt x="18" y="270"/>
                    <a:pt x="9" y="619"/>
                  </a:cubicBezTo>
                  <a:cubicBezTo>
                    <a:pt x="1" y="984"/>
                    <a:pt x="974" y="1306"/>
                    <a:pt x="2191" y="1332"/>
                  </a:cubicBezTo>
                  <a:cubicBezTo>
                    <a:pt x="2243" y="1333"/>
                    <a:pt x="2296" y="1334"/>
                    <a:pt x="2348" y="1334"/>
                  </a:cubicBezTo>
                  <a:cubicBezTo>
                    <a:pt x="3492" y="1334"/>
                    <a:pt x="4406" y="1064"/>
                    <a:pt x="4406" y="715"/>
                  </a:cubicBezTo>
                  <a:cubicBezTo>
                    <a:pt x="4415" y="341"/>
                    <a:pt x="3442" y="28"/>
                    <a:pt x="2225" y="2"/>
                  </a:cubicBezTo>
                  <a:cubicBezTo>
                    <a:pt x="2172" y="1"/>
                    <a:pt x="2120" y="1"/>
                    <a:pt x="206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2"/>
            <p:cNvSpPr/>
            <p:nvPr/>
          </p:nvSpPr>
          <p:spPr>
            <a:xfrm>
              <a:off x="5689072" y="2701656"/>
              <a:ext cx="418294" cy="149825"/>
            </a:xfrm>
            <a:custGeom>
              <a:avLst/>
              <a:gdLst/>
              <a:ahLst/>
              <a:cxnLst/>
              <a:rect l="l" t="t" r="r" b="b"/>
              <a:pathLst>
                <a:path w="4816" h="1725" extrusionOk="0">
                  <a:moveTo>
                    <a:pt x="2268" y="392"/>
                  </a:moveTo>
                  <a:cubicBezTo>
                    <a:pt x="2317" y="392"/>
                    <a:pt x="2366" y="392"/>
                    <a:pt x="2417" y="393"/>
                  </a:cubicBezTo>
                  <a:cubicBezTo>
                    <a:pt x="3720" y="420"/>
                    <a:pt x="4415" y="767"/>
                    <a:pt x="4415" y="906"/>
                  </a:cubicBezTo>
                  <a:cubicBezTo>
                    <a:pt x="4415" y="1040"/>
                    <a:pt x="3758" y="1334"/>
                    <a:pt x="2551" y="1334"/>
                  </a:cubicBezTo>
                  <a:cubicBezTo>
                    <a:pt x="2502" y="1334"/>
                    <a:pt x="2451" y="1333"/>
                    <a:pt x="2399" y="1332"/>
                  </a:cubicBezTo>
                  <a:cubicBezTo>
                    <a:pt x="1096" y="1306"/>
                    <a:pt x="400" y="958"/>
                    <a:pt x="400" y="819"/>
                  </a:cubicBezTo>
                  <a:cubicBezTo>
                    <a:pt x="400" y="694"/>
                    <a:pt x="1059" y="392"/>
                    <a:pt x="2268" y="392"/>
                  </a:cubicBezTo>
                  <a:close/>
                  <a:moveTo>
                    <a:pt x="2258" y="1"/>
                  </a:moveTo>
                  <a:cubicBezTo>
                    <a:pt x="1153" y="1"/>
                    <a:pt x="26" y="248"/>
                    <a:pt x="9" y="811"/>
                  </a:cubicBezTo>
                  <a:cubicBezTo>
                    <a:pt x="1" y="1402"/>
                    <a:pt x="1235" y="1697"/>
                    <a:pt x="2391" y="1723"/>
                  </a:cubicBezTo>
                  <a:cubicBezTo>
                    <a:pt x="2446" y="1724"/>
                    <a:pt x="2502" y="1725"/>
                    <a:pt x="2558" y="1725"/>
                  </a:cubicBezTo>
                  <a:cubicBezTo>
                    <a:pt x="3663" y="1725"/>
                    <a:pt x="4790" y="1477"/>
                    <a:pt x="4806" y="915"/>
                  </a:cubicBezTo>
                  <a:cubicBezTo>
                    <a:pt x="4815" y="324"/>
                    <a:pt x="3581" y="28"/>
                    <a:pt x="2425" y="2"/>
                  </a:cubicBezTo>
                  <a:cubicBezTo>
                    <a:pt x="2370" y="1"/>
                    <a:pt x="2314" y="1"/>
                    <a:pt x="2258" y="1"/>
                  </a:cubicBezTo>
                  <a:close/>
                </a:path>
              </a:pathLst>
            </a:custGeom>
            <a:solidFill>
              <a:srgbClr val="10091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2"/>
            <p:cNvSpPr/>
            <p:nvPr/>
          </p:nvSpPr>
          <p:spPr>
            <a:xfrm>
              <a:off x="6806218" y="2741697"/>
              <a:ext cx="383465" cy="116559"/>
            </a:xfrm>
            <a:custGeom>
              <a:avLst/>
              <a:gdLst/>
              <a:ahLst/>
              <a:cxnLst/>
              <a:rect l="l" t="t" r="r" b="b"/>
              <a:pathLst>
                <a:path w="4415" h="1342" extrusionOk="0">
                  <a:moveTo>
                    <a:pt x="2059" y="0"/>
                  </a:moveTo>
                  <a:cubicBezTo>
                    <a:pt x="915" y="0"/>
                    <a:pt x="8" y="270"/>
                    <a:pt x="0" y="628"/>
                  </a:cubicBezTo>
                  <a:cubicBezTo>
                    <a:pt x="0" y="993"/>
                    <a:pt x="973" y="1314"/>
                    <a:pt x="2190" y="1340"/>
                  </a:cubicBezTo>
                  <a:cubicBezTo>
                    <a:pt x="2243" y="1341"/>
                    <a:pt x="2296" y="1342"/>
                    <a:pt x="2348" y="1342"/>
                  </a:cubicBezTo>
                  <a:cubicBezTo>
                    <a:pt x="3491" y="1342"/>
                    <a:pt x="4398" y="1072"/>
                    <a:pt x="4406" y="715"/>
                  </a:cubicBezTo>
                  <a:cubicBezTo>
                    <a:pt x="4415" y="350"/>
                    <a:pt x="3433" y="28"/>
                    <a:pt x="2216" y="2"/>
                  </a:cubicBezTo>
                  <a:cubicBezTo>
                    <a:pt x="2163" y="1"/>
                    <a:pt x="2111" y="0"/>
                    <a:pt x="2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2"/>
            <p:cNvSpPr/>
            <p:nvPr/>
          </p:nvSpPr>
          <p:spPr>
            <a:xfrm>
              <a:off x="6788065" y="2725021"/>
              <a:ext cx="418989" cy="149912"/>
            </a:xfrm>
            <a:custGeom>
              <a:avLst/>
              <a:gdLst/>
              <a:ahLst/>
              <a:cxnLst/>
              <a:rect l="l" t="t" r="r" b="b"/>
              <a:pathLst>
                <a:path w="4824" h="1726" extrusionOk="0">
                  <a:moveTo>
                    <a:pt x="2273" y="392"/>
                  </a:moveTo>
                  <a:cubicBezTo>
                    <a:pt x="2323" y="392"/>
                    <a:pt x="2373" y="393"/>
                    <a:pt x="2425" y="394"/>
                  </a:cubicBezTo>
                  <a:cubicBezTo>
                    <a:pt x="3729" y="420"/>
                    <a:pt x="4424" y="768"/>
                    <a:pt x="4424" y="907"/>
                  </a:cubicBezTo>
                  <a:cubicBezTo>
                    <a:pt x="4416" y="1040"/>
                    <a:pt x="3766" y="1334"/>
                    <a:pt x="2560" y="1334"/>
                  </a:cubicBezTo>
                  <a:cubicBezTo>
                    <a:pt x="2510" y="1334"/>
                    <a:pt x="2459" y="1333"/>
                    <a:pt x="2408" y="1332"/>
                  </a:cubicBezTo>
                  <a:cubicBezTo>
                    <a:pt x="1104" y="1306"/>
                    <a:pt x="409" y="959"/>
                    <a:pt x="409" y="820"/>
                  </a:cubicBezTo>
                  <a:cubicBezTo>
                    <a:pt x="409" y="686"/>
                    <a:pt x="1066" y="392"/>
                    <a:pt x="2273" y="392"/>
                  </a:cubicBezTo>
                  <a:close/>
                  <a:moveTo>
                    <a:pt x="2267" y="1"/>
                  </a:moveTo>
                  <a:cubicBezTo>
                    <a:pt x="1161" y="1"/>
                    <a:pt x="26" y="248"/>
                    <a:pt x="18" y="811"/>
                  </a:cubicBezTo>
                  <a:cubicBezTo>
                    <a:pt x="1" y="1402"/>
                    <a:pt x="1243" y="1697"/>
                    <a:pt x="2399" y="1723"/>
                  </a:cubicBezTo>
                  <a:cubicBezTo>
                    <a:pt x="2455" y="1725"/>
                    <a:pt x="2510" y="1725"/>
                    <a:pt x="2566" y="1725"/>
                  </a:cubicBezTo>
                  <a:cubicBezTo>
                    <a:pt x="3671" y="1725"/>
                    <a:pt x="4798" y="1478"/>
                    <a:pt x="4815" y="915"/>
                  </a:cubicBezTo>
                  <a:cubicBezTo>
                    <a:pt x="4824" y="324"/>
                    <a:pt x="3590" y="29"/>
                    <a:pt x="2434" y="3"/>
                  </a:cubicBezTo>
                  <a:cubicBezTo>
                    <a:pt x="2378" y="2"/>
                    <a:pt x="2323" y="1"/>
                    <a:pt x="22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2"/>
            <p:cNvSpPr/>
            <p:nvPr/>
          </p:nvSpPr>
          <p:spPr>
            <a:xfrm>
              <a:off x="5866432" y="2335905"/>
              <a:ext cx="375214" cy="342382"/>
            </a:xfrm>
            <a:custGeom>
              <a:avLst/>
              <a:gdLst/>
              <a:ahLst/>
              <a:cxnLst/>
              <a:rect l="l" t="t" r="r" b="b"/>
              <a:pathLst>
                <a:path w="4320" h="3942" extrusionOk="0">
                  <a:moveTo>
                    <a:pt x="2169" y="1"/>
                  </a:moveTo>
                  <a:cubicBezTo>
                    <a:pt x="2024" y="1"/>
                    <a:pt x="1877" y="17"/>
                    <a:pt x="1730" y="51"/>
                  </a:cubicBezTo>
                  <a:cubicBezTo>
                    <a:pt x="661" y="285"/>
                    <a:pt x="1" y="1337"/>
                    <a:pt x="236" y="2406"/>
                  </a:cubicBezTo>
                  <a:cubicBezTo>
                    <a:pt x="445" y="3319"/>
                    <a:pt x="1254" y="3942"/>
                    <a:pt x="2152" y="3942"/>
                  </a:cubicBezTo>
                  <a:cubicBezTo>
                    <a:pt x="2296" y="3942"/>
                    <a:pt x="2443" y="3926"/>
                    <a:pt x="2591" y="3892"/>
                  </a:cubicBezTo>
                  <a:cubicBezTo>
                    <a:pt x="3651" y="3657"/>
                    <a:pt x="4320" y="2606"/>
                    <a:pt x="4085" y="1537"/>
                  </a:cubicBezTo>
                  <a:cubicBezTo>
                    <a:pt x="3876" y="624"/>
                    <a:pt x="3067" y="1"/>
                    <a:pt x="216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2"/>
            <p:cNvSpPr/>
            <p:nvPr/>
          </p:nvSpPr>
          <p:spPr>
            <a:xfrm>
              <a:off x="6639367" y="2352060"/>
              <a:ext cx="375995" cy="342643"/>
            </a:xfrm>
            <a:custGeom>
              <a:avLst/>
              <a:gdLst/>
              <a:ahLst/>
              <a:cxnLst/>
              <a:rect l="l" t="t" r="r" b="b"/>
              <a:pathLst>
                <a:path w="4329" h="3945" extrusionOk="0">
                  <a:moveTo>
                    <a:pt x="2157" y="0"/>
                  </a:moveTo>
                  <a:cubicBezTo>
                    <a:pt x="2016" y="0"/>
                    <a:pt x="1873" y="16"/>
                    <a:pt x="1730" y="47"/>
                  </a:cubicBezTo>
                  <a:cubicBezTo>
                    <a:pt x="670" y="291"/>
                    <a:pt x="1" y="1342"/>
                    <a:pt x="235" y="2402"/>
                  </a:cubicBezTo>
                  <a:cubicBezTo>
                    <a:pt x="445" y="3326"/>
                    <a:pt x="1259" y="3944"/>
                    <a:pt x="2160" y="3944"/>
                  </a:cubicBezTo>
                  <a:cubicBezTo>
                    <a:pt x="2302" y="3944"/>
                    <a:pt x="2446" y="3929"/>
                    <a:pt x="2590" y="3897"/>
                  </a:cubicBezTo>
                  <a:cubicBezTo>
                    <a:pt x="3659" y="3662"/>
                    <a:pt x="4328" y="2602"/>
                    <a:pt x="4085" y="1542"/>
                  </a:cubicBezTo>
                  <a:cubicBezTo>
                    <a:pt x="3882" y="625"/>
                    <a:pt x="3061" y="0"/>
                    <a:pt x="215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2"/>
            <p:cNvSpPr/>
            <p:nvPr/>
          </p:nvSpPr>
          <p:spPr>
            <a:xfrm>
              <a:off x="5865737" y="2320358"/>
              <a:ext cx="400836" cy="373563"/>
            </a:xfrm>
            <a:custGeom>
              <a:avLst/>
              <a:gdLst/>
              <a:ahLst/>
              <a:cxnLst/>
              <a:rect l="l" t="t" r="r" b="b"/>
              <a:pathLst>
                <a:path w="4615" h="4301" extrusionOk="0">
                  <a:moveTo>
                    <a:pt x="1547" y="473"/>
                  </a:moveTo>
                  <a:lnTo>
                    <a:pt x="2911" y="3775"/>
                  </a:lnTo>
                  <a:cubicBezTo>
                    <a:pt x="2676" y="3883"/>
                    <a:pt x="2419" y="3940"/>
                    <a:pt x="2159" y="3940"/>
                  </a:cubicBezTo>
                  <a:cubicBezTo>
                    <a:pt x="1833" y="3940"/>
                    <a:pt x="1503" y="3851"/>
                    <a:pt x="1208" y="3662"/>
                  </a:cubicBezTo>
                  <a:cubicBezTo>
                    <a:pt x="374" y="3132"/>
                    <a:pt x="122" y="2029"/>
                    <a:pt x="652" y="1194"/>
                  </a:cubicBezTo>
                  <a:cubicBezTo>
                    <a:pt x="869" y="856"/>
                    <a:pt x="1182" y="604"/>
                    <a:pt x="1547" y="473"/>
                  </a:cubicBezTo>
                  <a:close/>
                  <a:moveTo>
                    <a:pt x="2176" y="1"/>
                  </a:moveTo>
                  <a:cubicBezTo>
                    <a:pt x="2016" y="1"/>
                    <a:pt x="1855" y="19"/>
                    <a:pt x="1695" y="56"/>
                  </a:cubicBezTo>
                  <a:cubicBezTo>
                    <a:pt x="1139" y="178"/>
                    <a:pt x="661" y="517"/>
                    <a:pt x="348" y="1003"/>
                  </a:cubicBezTo>
                  <a:cubicBezTo>
                    <a:pt x="131" y="1342"/>
                    <a:pt x="26" y="1725"/>
                    <a:pt x="18" y="2098"/>
                  </a:cubicBezTo>
                  <a:cubicBezTo>
                    <a:pt x="0" y="2828"/>
                    <a:pt x="357" y="3549"/>
                    <a:pt x="1017" y="3967"/>
                  </a:cubicBezTo>
                  <a:cubicBezTo>
                    <a:pt x="1373" y="4192"/>
                    <a:pt x="1770" y="4300"/>
                    <a:pt x="2163" y="4300"/>
                  </a:cubicBezTo>
                  <a:cubicBezTo>
                    <a:pt x="2875" y="4300"/>
                    <a:pt x="3572" y="3947"/>
                    <a:pt x="3980" y="3297"/>
                  </a:cubicBezTo>
                  <a:cubicBezTo>
                    <a:pt x="4615" y="2298"/>
                    <a:pt x="4319" y="969"/>
                    <a:pt x="3320" y="334"/>
                  </a:cubicBezTo>
                  <a:cubicBezTo>
                    <a:pt x="2971" y="116"/>
                    <a:pt x="2578" y="1"/>
                    <a:pt x="21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2"/>
            <p:cNvSpPr/>
            <p:nvPr/>
          </p:nvSpPr>
          <p:spPr>
            <a:xfrm>
              <a:off x="6634068" y="2336600"/>
              <a:ext cx="386592" cy="373563"/>
            </a:xfrm>
            <a:custGeom>
              <a:avLst/>
              <a:gdLst/>
              <a:ahLst/>
              <a:cxnLst/>
              <a:rect l="l" t="t" r="r" b="b"/>
              <a:pathLst>
                <a:path w="4451" h="4301" extrusionOk="0">
                  <a:moveTo>
                    <a:pt x="1600" y="469"/>
                  </a:moveTo>
                  <a:lnTo>
                    <a:pt x="2973" y="3780"/>
                  </a:lnTo>
                  <a:cubicBezTo>
                    <a:pt x="2860" y="3832"/>
                    <a:pt x="2738" y="3875"/>
                    <a:pt x="2617" y="3901"/>
                  </a:cubicBezTo>
                  <a:cubicBezTo>
                    <a:pt x="2486" y="3930"/>
                    <a:pt x="2355" y="3944"/>
                    <a:pt x="2225" y="3944"/>
                  </a:cubicBezTo>
                  <a:cubicBezTo>
                    <a:pt x="1887" y="3944"/>
                    <a:pt x="1556" y="3849"/>
                    <a:pt x="1261" y="3667"/>
                  </a:cubicBezTo>
                  <a:cubicBezTo>
                    <a:pt x="861" y="3406"/>
                    <a:pt x="583" y="3015"/>
                    <a:pt x="479" y="2546"/>
                  </a:cubicBezTo>
                  <a:cubicBezTo>
                    <a:pt x="366" y="2076"/>
                    <a:pt x="453" y="1598"/>
                    <a:pt x="713" y="1190"/>
                  </a:cubicBezTo>
                  <a:cubicBezTo>
                    <a:pt x="922" y="860"/>
                    <a:pt x="1235" y="608"/>
                    <a:pt x="1600" y="469"/>
                  </a:cubicBezTo>
                  <a:close/>
                  <a:moveTo>
                    <a:pt x="2225" y="0"/>
                  </a:moveTo>
                  <a:cubicBezTo>
                    <a:pt x="2069" y="0"/>
                    <a:pt x="1912" y="17"/>
                    <a:pt x="1756" y="52"/>
                  </a:cubicBezTo>
                  <a:cubicBezTo>
                    <a:pt x="1191" y="182"/>
                    <a:pt x="713" y="512"/>
                    <a:pt x="409" y="999"/>
                  </a:cubicBezTo>
                  <a:cubicBezTo>
                    <a:pt x="96" y="1485"/>
                    <a:pt x="1" y="2059"/>
                    <a:pt x="122" y="2624"/>
                  </a:cubicBezTo>
                  <a:cubicBezTo>
                    <a:pt x="253" y="3180"/>
                    <a:pt x="592" y="3658"/>
                    <a:pt x="1070" y="3971"/>
                  </a:cubicBezTo>
                  <a:cubicBezTo>
                    <a:pt x="1409" y="4179"/>
                    <a:pt x="1791" y="4292"/>
                    <a:pt x="2173" y="4301"/>
                  </a:cubicBezTo>
                  <a:cubicBezTo>
                    <a:pt x="2347" y="4301"/>
                    <a:pt x="2521" y="4292"/>
                    <a:pt x="2695" y="4249"/>
                  </a:cubicBezTo>
                  <a:cubicBezTo>
                    <a:pt x="3251" y="4127"/>
                    <a:pt x="3729" y="3788"/>
                    <a:pt x="4042" y="3302"/>
                  </a:cubicBezTo>
                  <a:cubicBezTo>
                    <a:pt x="4346" y="2815"/>
                    <a:pt x="4450" y="2241"/>
                    <a:pt x="4320" y="1677"/>
                  </a:cubicBezTo>
                  <a:cubicBezTo>
                    <a:pt x="4198" y="1120"/>
                    <a:pt x="3859" y="642"/>
                    <a:pt x="3373" y="338"/>
                  </a:cubicBezTo>
                  <a:cubicBezTo>
                    <a:pt x="3022" y="113"/>
                    <a:pt x="2627" y="0"/>
                    <a:pt x="22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2"/>
            <p:cNvSpPr/>
            <p:nvPr/>
          </p:nvSpPr>
          <p:spPr>
            <a:xfrm>
              <a:off x="6737514" y="2173744"/>
              <a:ext cx="195597" cy="64446"/>
            </a:xfrm>
            <a:custGeom>
              <a:avLst/>
              <a:gdLst/>
              <a:ahLst/>
              <a:cxnLst/>
              <a:rect l="l" t="t" r="r" b="b"/>
              <a:pathLst>
                <a:path w="2252" h="742" extrusionOk="0">
                  <a:moveTo>
                    <a:pt x="204" y="1"/>
                  </a:moveTo>
                  <a:cubicBezTo>
                    <a:pt x="153" y="1"/>
                    <a:pt x="100" y="23"/>
                    <a:pt x="61" y="67"/>
                  </a:cubicBezTo>
                  <a:cubicBezTo>
                    <a:pt x="0" y="136"/>
                    <a:pt x="9" y="249"/>
                    <a:pt x="87" y="319"/>
                  </a:cubicBezTo>
                  <a:cubicBezTo>
                    <a:pt x="422" y="600"/>
                    <a:pt x="769" y="742"/>
                    <a:pt x="1125" y="742"/>
                  </a:cubicBezTo>
                  <a:cubicBezTo>
                    <a:pt x="1461" y="742"/>
                    <a:pt x="1805" y="616"/>
                    <a:pt x="2156" y="362"/>
                  </a:cubicBezTo>
                  <a:cubicBezTo>
                    <a:pt x="2234" y="310"/>
                    <a:pt x="2251" y="197"/>
                    <a:pt x="2199" y="110"/>
                  </a:cubicBezTo>
                  <a:cubicBezTo>
                    <a:pt x="2164" y="67"/>
                    <a:pt x="2112" y="41"/>
                    <a:pt x="2060" y="41"/>
                  </a:cubicBezTo>
                  <a:cubicBezTo>
                    <a:pt x="2016" y="41"/>
                    <a:pt x="1982" y="49"/>
                    <a:pt x="1947" y="76"/>
                  </a:cubicBezTo>
                  <a:cubicBezTo>
                    <a:pt x="1739" y="229"/>
                    <a:pt x="1465" y="387"/>
                    <a:pt x="1138" y="387"/>
                  </a:cubicBezTo>
                  <a:cubicBezTo>
                    <a:pt x="891" y="387"/>
                    <a:pt x="613" y="296"/>
                    <a:pt x="313" y="41"/>
                  </a:cubicBezTo>
                  <a:cubicBezTo>
                    <a:pt x="283" y="14"/>
                    <a:pt x="244" y="1"/>
                    <a:pt x="2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2"/>
            <p:cNvSpPr/>
            <p:nvPr/>
          </p:nvSpPr>
          <p:spPr>
            <a:xfrm>
              <a:off x="5975871" y="2157850"/>
              <a:ext cx="195597" cy="64446"/>
            </a:xfrm>
            <a:custGeom>
              <a:avLst/>
              <a:gdLst/>
              <a:ahLst/>
              <a:cxnLst/>
              <a:rect l="l" t="t" r="r" b="b"/>
              <a:pathLst>
                <a:path w="2252" h="742" extrusionOk="0">
                  <a:moveTo>
                    <a:pt x="201" y="1"/>
                  </a:moveTo>
                  <a:cubicBezTo>
                    <a:pt x="151" y="1"/>
                    <a:pt x="100" y="20"/>
                    <a:pt x="62" y="59"/>
                  </a:cubicBezTo>
                  <a:cubicBezTo>
                    <a:pt x="1" y="137"/>
                    <a:pt x="10" y="250"/>
                    <a:pt x="88" y="311"/>
                  </a:cubicBezTo>
                  <a:cubicBezTo>
                    <a:pt x="424" y="598"/>
                    <a:pt x="772" y="741"/>
                    <a:pt x="1129" y="741"/>
                  </a:cubicBezTo>
                  <a:cubicBezTo>
                    <a:pt x="1464" y="741"/>
                    <a:pt x="1807" y="615"/>
                    <a:pt x="2156" y="363"/>
                  </a:cubicBezTo>
                  <a:cubicBezTo>
                    <a:pt x="2234" y="302"/>
                    <a:pt x="2252" y="189"/>
                    <a:pt x="2200" y="111"/>
                  </a:cubicBezTo>
                  <a:cubicBezTo>
                    <a:pt x="2165" y="67"/>
                    <a:pt x="2113" y="41"/>
                    <a:pt x="2061" y="41"/>
                  </a:cubicBezTo>
                  <a:cubicBezTo>
                    <a:pt x="2053" y="40"/>
                    <a:pt x="2045" y="39"/>
                    <a:pt x="2037" y="39"/>
                  </a:cubicBezTo>
                  <a:cubicBezTo>
                    <a:pt x="2004" y="39"/>
                    <a:pt x="1976" y="53"/>
                    <a:pt x="1948" y="67"/>
                  </a:cubicBezTo>
                  <a:cubicBezTo>
                    <a:pt x="1739" y="221"/>
                    <a:pt x="1463" y="381"/>
                    <a:pt x="1134" y="381"/>
                  </a:cubicBezTo>
                  <a:cubicBezTo>
                    <a:pt x="888" y="381"/>
                    <a:pt x="612" y="291"/>
                    <a:pt x="314" y="41"/>
                  </a:cubicBezTo>
                  <a:cubicBezTo>
                    <a:pt x="283" y="14"/>
                    <a:pt x="242" y="1"/>
                    <a:pt x="2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2"/>
            <p:cNvSpPr/>
            <p:nvPr/>
          </p:nvSpPr>
          <p:spPr>
            <a:xfrm>
              <a:off x="6333719" y="2542536"/>
              <a:ext cx="212882" cy="106745"/>
            </a:xfrm>
            <a:custGeom>
              <a:avLst/>
              <a:gdLst/>
              <a:ahLst/>
              <a:cxnLst/>
              <a:rect l="l" t="t" r="r" b="b"/>
              <a:pathLst>
                <a:path w="2451" h="1229" extrusionOk="0">
                  <a:moveTo>
                    <a:pt x="454" y="1"/>
                  </a:moveTo>
                  <a:cubicBezTo>
                    <a:pt x="201" y="1"/>
                    <a:pt x="9" y="206"/>
                    <a:pt x="0" y="453"/>
                  </a:cubicBezTo>
                  <a:cubicBezTo>
                    <a:pt x="0" y="687"/>
                    <a:pt x="139" y="896"/>
                    <a:pt x="348" y="991"/>
                  </a:cubicBezTo>
                  <a:cubicBezTo>
                    <a:pt x="618" y="1150"/>
                    <a:pt x="917" y="1228"/>
                    <a:pt x="1217" y="1228"/>
                  </a:cubicBezTo>
                  <a:cubicBezTo>
                    <a:pt x="1526" y="1228"/>
                    <a:pt x="1834" y="1146"/>
                    <a:pt x="2112" y="983"/>
                  </a:cubicBezTo>
                  <a:lnTo>
                    <a:pt x="2121" y="974"/>
                  </a:lnTo>
                  <a:cubicBezTo>
                    <a:pt x="2320" y="887"/>
                    <a:pt x="2451" y="696"/>
                    <a:pt x="2451" y="479"/>
                  </a:cubicBezTo>
                  <a:lnTo>
                    <a:pt x="2451" y="357"/>
                  </a:lnTo>
                  <a:cubicBezTo>
                    <a:pt x="2451" y="166"/>
                    <a:pt x="2303" y="18"/>
                    <a:pt x="2112" y="9"/>
                  </a:cubicBezTo>
                  <a:lnTo>
                    <a:pt x="469" y="1"/>
                  </a:lnTo>
                  <a:cubicBezTo>
                    <a:pt x="464" y="1"/>
                    <a:pt x="459" y="1"/>
                    <a:pt x="4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2"/>
            <p:cNvSpPr/>
            <p:nvPr/>
          </p:nvSpPr>
          <p:spPr>
            <a:xfrm>
              <a:off x="6314784" y="2713469"/>
              <a:ext cx="266558" cy="126548"/>
            </a:xfrm>
            <a:custGeom>
              <a:avLst/>
              <a:gdLst/>
              <a:ahLst/>
              <a:cxnLst/>
              <a:rect l="l" t="t" r="r" b="b"/>
              <a:pathLst>
                <a:path w="3069" h="1457" extrusionOk="0">
                  <a:moveTo>
                    <a:pt x="240" y="0"/>
                  </a:moveTo>
                  <a:cubicBezTo>
                    <a:pt x="224" y="0"/>
                    <a:pt x="208" y="2"/>
                    <a:pt x="192" y="5"/>
                  </a:cubicBezTo>
                  <a:cubicBezTo>
                    <a:pt x="70" y="32"/>
                    <a:pt x="1" y="153"/>
                    <a:pt x="27" y="266"/>
                  </a:cubicBezTo>
                  <a:cubicBezTo>
                    <a:pt x="192" y="979"/>
                    <a:pt x="835" y="1457"/>
                    <a:pt x="1530" y="1457"/>
                  </a:cubicBezTo>
                  <a:cubicBezTo>
                    <a:pt x="1652" y="1457"/>
                    <a:pt x="1765" y="1448"/>
                    <a:pt x="1887" y="1422"/>
                  </a:cubicBezTo>
                  <a:cubicBezTo>
                    <a:pt x="2460" y="1283"/>
                    <a:pt x="2895" y="848"/>
                    <a:pt x="3034" y="275"/>
                  </a:cubicBezTo>
                  <a:cubicBezTo>
                    <a:pt x="3068" y="162"/>
                    <a:pt x="2990" y="49"/>
                    <a:pt x="2877" y="23"/>
                  </a:cubicBezTo>
                  <a:cubicBezTo>
                    <a:pt x="2858" y="17"/>
                    <a:pt x="2838" y="14"/>
                    <a:pt x="2818" y="14"/>
                  </a:cubicBezTo>
                  <a:cubicBezTo>
                    <a:pt x="2725" y="14"/>
                    <a:pt x="2638" y="79"/>
                    <a:pt x="2617" y="179"/>
                  </a:cubicBezTo>
                  <a:cubicBezTo>
                    <a:pt x="2521" y="588"/>
                    <a:pt x="2199" y="901"/>
                    <a:pt x="1791" y="996"/>
                  </a:cubicBezTo>
                  <a:cubicBezTo>
                    <a:pt x="1701" y="1017"/>
                    <a:pt x="1611" y="1028"/>
                    <a:pt x="1523" y="1028"/>
                  </a:cubicBezTo>
                  <a:cubicBezTo>
                    <a:pt x="1320" y="1028"/>
                    <a:pt x="1123" y="972"/>
                    <a:pt x="948" y="857"/>
                  </a:cubicBezTo>
                  <a:cubicBezTo>
                    <a:pt x="696" y="701"/>
                    <a:pt x="514" y="457"/>
                    <a:pt x="444" y="171"/>
                  </a:cubicBezTo>
                  <a:cubicBezTo>
                    <a:pt x="422" y="66"/>
                    <a:pt x="335" y="0"/>
                    <a:pt x="24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1" name="Google Shape;561;p42"/>
          <p:cNvSpPr txBox="1">
            <a:spLocks noGrp="1"/>
          </p:cNvSpPr>
          <p:nvPr>
            <p:ph type="subTitle" idx="1"/>
          </p:nvPr>
        </p:nvSpPr>
        <p:spPr>
          <a:xfrm>
            <a:off x="2114270" y="2580589"/>
            <a:ext cx="2345700" cy="713400"/>
          </a:xfrm>
          <a:prstGeom prst="rect">
            <a:avLst/>
          </a:prstGeom>
        </p:spPr>
        <p:txBody>
          <a:bodyPr spcFirstLastPara="1" wrap="square" lIns="91425" tIns="91425" rIns="91425" bIns="91425" anchor="t" anchorCtr="0">
            <a:noAutofit/>
          </a:bodyPr>
          <a:lstStyle/>
          <a:p>
            <a:pPr marL="0" lvl="0" indent="0"/>
            <a:r>
              <a:rPr lang="en-US" dirty="0">
                <a:solidFill>
                  <a:srgbClr val="222222"/>
                </a:solidFill>
              </a:rPr>
              <a:t>We used Unity and Visual Studio for IDE and use C# language.</a:t>
            </a:r>
          </a:p>
        </p:txBody>
      </p:sp>
      <p:sp>
        <p:nvSpPr>
          <p:cNvPr id="562" name="Google Shape;562;p42"/>
          <p:cNvSpPr txBox="1"/>
          <p:nvPr/>
        </p:nvSpPr>
        <p:spPr>
          <a:xfrm>
            <a:off x="709200" y="1710700"/>
            <a:ext cx="1392900" cy="1722900"/>
          </a:xfrm>
          <a:prstGeom prst="rect">
            <a:avLst/>
          </a:prstGeom>
          <a:solidFill>
            <a:srgbClr val="81CCFF"/>
          </a:solidFill>
          <a:ln w="19050" cap="flat" cmpd="sng">
            <a:solidFill>
              <a:srgbClr val="222222"/>
            </a:solidFill>
            <a:prstDash val="solid"/>
            <a:round/>
            <a:headEnd type="none" w="sm" len="sm"/>
            <a:tailEnd type="none" w="sm" len="sm"/>
          </a:ln>
          <a:effectLst>
            <a:outerShdw dist="76200" dir="2820000" algn="bl" rotWithShape="0">
              <a:srgbClr val="222222"/>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2600">
              <a:solidFill>
                <a:srgbClr val="222222"/>
              </a:solidFill>
              <a:latin typeface="Modak"/>
              <a:ea typeface="Modak"/>
              <a:cs typeface="Modak"/>
              <a:sym typeface="Modak"/>
            </a:endParaRPr>
          </a:p>
        </p:txBody>
      </p:sp>
      <p:grpSp>
        <p:nvGrpSpPr>
          <p:cNvPr id="563" name="Google Shape;563;p42"/>
          <p:cNvGrpSpPr/>
          <p:nvPr/>
        </p:nvGrpSpPr>
        <p:grpSpPr>
          <a:xfrm>
            <a:off x="4379640" y="2649799"/>
            <a:ext cx="114075" cy="114075"/>
            <a:chOff x="793375" y="2989875"/>
            <a:chExt cx="225000" cy="225000"/>
          </a:xfrm>
        </p:grpSpPr>
        <p:cxnSp>
          <p:nvCxnSpPr>
            <p:cNvPr id="564" name="Google Shape;564;p42"/>
            <p:cNvCxnSpPr/>
            <p:nvPr/>
          </p:nvCxnSpPr>
          <p:spPr>
            <a:xfrm>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cxnSp>
          <p:nvCxnSpPr>
            <p:cNvPr id="565" name="Google Shape;565;p42"/>
            <p:cNvCxnSpPr/>
            <p:nvPr/>
          </p:nvCxnSpPr>
          <p:spPr>
            <a:xfrm flipH="1">
              <a:off x="793375" y="2989875"/>
              <a:ext cx="225000" cy="225000"/>
            </a:xfrm>
            <a:prstGeom prst="straightConnector1">
              <a:avLst/>
            </a:prstGeom>
            <a:noFill/>
            <a:ln w="28575" cap="flat" cmpd="sng">
              <a:solidFill>
                <a:schemeClr val="dk1"/>
              </a:solidFill>
              <a:prstDash val="solid"/>
              <a:round/>
              <a:headEnd type="none" w="med" len="med"/>
              <a:tailEnd type="none" w="med" len="med"/>
            </a:ln>
          </p:spPr>
        </p:cxnSp>
      </p:grpSp>
      <p:sp>
        <p:nvSpPr>
          <p:cNvPr id="566" name="Google Shape;566;p42"/>
          <p:cNvSpPr/>
          <p:nvPr/>
        </p:nvSpPr>
        <p:spPr>
          <a:xfrm>
            <a:off x="8278502" y="539394"/>
            <a:ext cx="581700" cy="5817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2"/>
          <p:cNvSpPr/>
          <p:nvPr/>
        </p:nvSpPr>
        <p:spPr>
          <a:xfrm>
            <a:off x="4349724" y="3863302"/>
            <a:ext cx="841800" cy="8418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2"/>
          <p:cNvSpPr/>
          <p:nvPr/>
        </p:nvSpPr>
        <p:spPr>
          <a:xfrm>
            <a:off x="7369650" y="3724275"/>
            <a:ext cx="1640100" cy="16401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2"/>
          <p:cNvSpPr/>
          <p:nvPr/>
        </p:nvSpPr>
        <p:spPr>
          <a:xfrm>
            <a:off x="1168225" y="-81850"/>
            <a:ext cx="1177200" cy="11772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 name="Google Shape;2213;p72"/>
          <p:cNvGrpSpPr/>
          <p:nvPr/>
        </p:nvGrpSpPr>
        <p:grpSpPr>
          <a:xfrm>
            <a:off x="939379" y="2102422"/>
            <a:ext cx="843230" cy="867980"/>
            <a:chOff x="7300651" y="2291554"/>
            <a:chExt cx="345237" cy="399174"/>
          </a:xfrm>
        </p:grpSpPr>
        <p:sp>
          <p:nvSpPr>
            <p:cNvPr id="43" name="Google Shape;2214;p72"/>
            <p:cNvSpPr/>
            <p:nvPr/>
          </p:nvSpPr>
          <p:spPr>
            <a:xfrm>
              <a:off x="7347251" y="2348829"/>
              <a:ext cx="252058" cy="229757"/>
            </a:xfrm>
            <a:custGeom>
              <a:avLst/>
              <a:gdLst/>
              <a:ahLst/>
              <a:cxnLst/>
              <a:rect l="l" t="t" r="r" b="b"/>
              <a:pathLst>
                <a:path w="11099" h="10117" extrusionOk="0">
                  <a:moveTo>
                    <a:pt x="5553" y="1"/>
                  </a:moveTo>
                  <a:cubicBezTo>
                    <a:pt x="4258" y="1"/>
                    <a:pt x="2962" y="496"/>
                    <a:pt x="1972" y="1486"/>
                  </a:cubicBezTo>
                  <a:cubicBezTo>
                    <a:pt x="0" y="3457"/>
                    <a:pt x="0" y="6660"/>
                    <a:pt x="1972" y="8632"/>
                  </a:cubicBezTo>
                  <a:cubicBezTo>
                    <a:pt x="2962" y="9622"/>
                    <a:pt x="4258" y="10117"/>
                    <a:pt x="5553" y="10117"/>
                  </a:cubicBezTo>
                  <a:cubicBezTo>
                    <a:pt x="6847" y="10117"/>
                    <a:pt x="8141" y="9622"/>
                    <a:pt x="9127" y="8632"/>
                  </a:cubicBezTo>
                  <a:cubicBezTo>
                    <a:pt x="11098" y="6660"/>
                    <a:pt x="11098" y="3457"/>
                    <a:pt x="9127" y="1486"/>
                  </a:cubicBezTo>
                  <a:cubicBezTo>
                    <a:pt x="8141" y="496"/>
                    <a:pt x="6847" y="1"/>
                    <a:pt x="55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215;p72"/>
            <p:cNvSpPr/>
            <p:nvPr/>
          </p:nvSpPr>
          <p:spPr>
            <a:xfrm>
              <a:off x="7384110" y="2412757"/>
              <a:ext cx="48054" cy="38107"/>
            </a:xfrm>
            <a:custGeom>
              <a:avLst/>
              <a:gdLst/>
              <a:ahLst/>
              <a:cxnLst/>
              <a:rect l="l" t="t" r="r" b="b"/>
              <a:pathLst>
                <a:path w="2116" h="1678" extrusionOk="0">
                  <a:moveTo>
                    <a:pt x="1063" y="0"/>
                  </a:moveTo>
                  <a:cubicBezTo>
                    <a:pt x="474" y="0"/>
                    <a:pt x="1" y="375"/>
                    <a:pt x="1" y="839"/>
                  </a:cubicBezTo>
                  <a:cubicBezTo>
                    <a:pt x="1" y="1303"/>
                    <a:pt x="474" y="1677"/>
                    <a:pt x="1063" y="1677"/>
                  </a:cubicBezTo>
                  <a:cubicBezTo>
                    <a:pt x="1642" y="1677"/>
                    <a:pt x="2115" y="1303"/>
                    <a:pt x="2115" y="839"/>
                  </a:cubicBezTo>
                  <a:cubicBezTo>
                    <a:pt x="2115" y="375"/>
                    <a:pt x="1642" y="0"/>
                    <a:pt x="10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216;p72"/>
            <p:cNvSpPr/>
            <p:nvPr/>
          </p:nvSpPr>
          <p:spPr>
            <a:xfrm>
              <a:off x="7514396" y="2412757"/>
              <a:ext cx="48032" cy="38107"/>
            </a:xfrm>
            <a:custGeom>
              <a:avLst/>
              <a:gdLst/>
              <a:ahLst/>
              <a:cxnLst/>
              <a:rect l="l" t="t" r="r" b="b"/>
              <a:pathLst>
                <a:path w="2115" h="1678" extrusionOk="0">
                  <a:moveTo>
                    <a:pt x="1062" y="0"/>
                  </a:moveTo>
                  <a:cubicBezTo>
                    <a:pt x="473" y="0"/>
                    <a:pt x="0" y="375"/>
                    <a:pt x="0" y="839"/>
                  </a:cubicBezTo>
                  <a:cubicBezTo>
                    <a:pt x="0" y="1303"/>
                    <a:pt x="473" y="1677"/>
                    <a:pt x="1062" y="1677"/>
                  </a:cubicBezTo>
                  <a:cubicBezTo>
                    <a:pt x="1642" y="1677"/>
                    <a:pt x="2114" y="1303"/>
                    <a:pt x="2114" y="839"/>
                  </a:cubicBezTo>
                  <a:cubicBezTo>
                    <a:pt x="2114" y="375"/>
                    <a:pt x="1642" y="0"/>
                    <a:pt x="106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217;p72"/>
            <p:cNvSpPr/>
            <p:nvPr/>
          </p:nvSpPr>
          <p:spPr>
            <a:xfrm>
              <a:off x="7346820" y="2440054"/>
              <a:ext cx="161741" cy="138508"/>
            </a:xfrm>
            <a:custGeom>
              <a:avLst/>
              <a:gdLst/>
              <a:ahLst/>
              <a:cxnLst/>
              <a:rect l="l" t="t" r="r" b="b"/>
              <a:pathLst>
                <a:path w="7122" h="6099" extrusionOk="0">
                  <a:moveTo>
                    <a:pt x="1565" y="0"/>
                  </a:moveTo>
                  <a:cubicBezTo>
                    <a:pt x="1249" y="0"/>
                    <a:pt x="926" y="30"/>
                    <a:pt x="599" y="92"/>
                  </a:cubicBezTo>
                  <a:cubicBezTo>
                    <a:pt x="1" y="3271"/>
                    <a:pt x="2469" y="6098"/>
                    <a:pt x="5555" y="6098"/>
                  </a:cubicBezTo>
                  <a:cubicBezTo>
                    <a:pt x="5872" y="6098"/>
                    <a:pt x="6195" y="6069"/>
                    <a:pt x="6523" y="6006"/>
                  </a:cubicBezTo>
                  <a:cubicBezTo>
                    <a:pt x="7122" y="2842"/>
                    <a:pt x="4658" y="0"/>
                    <a:pt x="15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218;p72"/>
            <p:cNvSpPr/>
            <p:nvPr/>
          </p:nvSpPr>
          <p:spPr>
            <a:xfrm>
              <a:off x="7396691" y="2478798"/>
              <a:ext cx="61998" cy="60999"/>
            </a:xfrm>
            <a:custGeom>
              <a:avLst/>
              <a:gdLst/>
              <a:ahLst/>
              <a:cxnLst/>
              <a:rect l="l" t="t" r="r" b="b"/>
              <a:pathLst>
                <a:path w="2730" h="2686" extrusionOk="0">
                  <a:moveTo>
                    <a:pt x="278" y="0"/>
                  </a:moveTo>
                  <a:cubicBezTo>
                    <a:pt x="212" y="0"/>
                    <a:pt x="147" y="27"/>
                    <a:pt x="98" y="81"/>
                  </a:cubicBezTo>
                  <a:cubicBezTo>
                    <a:pt x="0" y="179"/>
                    <a:pt x="0" y="339"/>
                    <a:pt x="98" y="438"/>
                  </a:cubicBezTo>
                  <a:lnTo>
                    <a:pt x="2266" y="2614"/>
                  </a:lnTo>
                  <a:cubicBezTo>
                    <a:pt x="2320" y="2668"/>
                    <a:pt x="2382" y="2686"/>
                    <a:pt x="2453" y="2686"/>
                  </a:cubicBezTo>
                  <a:cubicBezTo>
                    <a:pt x="2516" y="2686"/>
                    <a:pt x="2587" y="2668"/>
                    <a:pt x="2632" y="2614"/>
                  </a:cubicBezTo>
                  <a:cubicBezTo>
                    <a:pt x="2730" y="2516"/>
                    <a:pt x="2730" y="2347"/>
                    <a:pt x="2632" y="2249"/>
                  </a:cubicBezTo>
                  <a:lnTo>
                    <a:pt x="464" y="81"/>
                  </a:lnTo>
                  <a:cubicBezTo>
                    <a:pt x="410" y="27"/>
                    <a:pt x="344" y="0"/>
                    <a:pt x="27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219;p72"/>
            <p:cNvSpPr/>
            <p:nvPr/>
          </p:nvSpPr>
          <p:spPr>
            <a:xfrm>
              <a:off x="7438182" y="2440054"/>
              <a:ext cx="161718" cy="138508"/>
            </a:xfrm>
            <a:custGeom>
              <a:avLst/>
              <a:gdLst/>
              <a:ahLst/>
              <a:cxnLst/>
              <a:rect l="l" t="t" r="r" b="b"/>
              <a:pathLst>
                <a:path w="7121" h="6099" extrusionOk="0">
                  <a:moveTo>
                    <a:pt x="5549" y="0"/>
                  </a:moveTo>
                  <a:cubicBezTo>
                    <a:pt x="2457" y="0"/>
                    <a:pt x="1" y="2842"/>
                    <a:pt x="600" y="6006"/>
                  </a:cubicBezTo>
                  <a:cubicBezTo>
                    <a:pt x="927" y="6069"/>
                    <a:pt x="1250" y="6098"/>
                    <a:pt x="1567" y="6098"/>
                  </a:cubicBezTo>
                  <a:cubicBezTo>
                    <a:pt x="4654" y="6098"/>
                    <a:pt x="7121" y="3271"/>
                    <a:pt x="6514" y="92"/>
                  </a:cubicBezTo>
                  <a:cubicBezTo>
                    <a:pt x="6188" y="30"/>
                    <a:pt x="5865" y="0"/>
                    <a:pt x="554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220;p72"/>
            <p:cNvSpPr/>
            <p:nvPr/>
          </p:nvSpPr>
          <p:spPr>
            <a:xfrm>
              <a:off x="7487848" y="2478798"/>
              <a:ext cx="62225" cy="60999"/>
            </a:xfrm>
            <a:custGeom>
              <a:avLst/>
              <a:gdLst/>
              <a:ahLst/>
              <a:cxnLst/>
              <a:rect l="l" t="t" r="r" b="b"/>
              <a:pathLst>
                <a:path w="2740" h="2686" extrusionOk="0">
                  <a:moveTo>
                    <a:pt x="2455" y="0"/>
                  </a:moveTo>
                  <a:cubicBezTo>
                    <a:pt x="2389" y="0"/>
                    <a:pt x="2324" y="27"/>
                    <a:pt x="2275" y="81"/>
                  </a:cubicBezTo>
                  <a:lnTo>
                    <a:pt x="99" y="2249"/>
                  </a:lnTo>
                  <a:cubicBezTo>
                    <a:pt x="1" y="2347"/>
                    <a:pt x="1" y="2516"/>
                    <a:pt x="99" y="2614"/>
                  </a:cubicBezTo>
                  <a:cubicBezTo>
                    <a:pt x="152" y="2668"/>
                    <a:pt x="215" y="2686"/>
                    <a:pt x="286" y="2686"/>
                  </a:cubicBezTo>
                  <a:cubicBezTo>
                    <a:pt x="348" y="2686"/>
                    <a:pt x="420" y="2668"/>
                    <a:pt x="464" y="2614"/>
                  </a:cubicBezTo>
                  <a:lnTo>
                    <a:pt x="2641" y="438"/>
                  </a:lnTo>
                  <a:cubicBezTo>
                    <a:pt x="2739" y="339"/>
                    <a:pt x="2739" y="179"/>
                    <a:pt x="2641" y="81"/>
                  </a:cubicBezTo>
                  <a:cubicBezTo>
                    <a:pt x="2588" y="27"/>
                    <a:pt x="2521" y="0"/>
                    <a:pt x="245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221;p72"/>
            <p:cNvSpPr/>
            <p:nvPr/>
          </p:nvSpPr>
          <p:spPr>
            <a:xfrm>
              <a:off x="7434980" y="2608063"/>
              <a:ext cx="76601" cy="76601"/>
            </a:xfrm>
            <a:custGeom>
              <a:avLst/>
              <a:gdLst/>
              <a:ahLst/>
              <a:cxnLst/>
              <a:rect l="l" t="t" r="r" b="b"/>
              <a:pathLst>
                <a:path w="3373" h="3373" extrusionOk="0">
                  <a:moveTo>
                    <a:pt x="1686" y="0"/>
                  </a:moveTo>
                  <a:cubicBezTo>
                    <a:pt x="758" y="0"/>
                    <a:pt x="0" y="758"/>
                    <a:pt x="0" y="1686"/>
                  </a:cubicBezTo>
                  <a:cubicBezTo>
                    <a:pt x="0" y="2623"/>
                    <a:pt x="758" y="3372"/>
                    <a:pt x="1686" y="3372"/>
                  </a:cubicBezTo>
                  <a:cubicBezTo>
                    <a:pt x="2623" y="3372"/>
                    <a:pt x="3372" y="2623"/>
                    <a:pt x="3372" y="1686"/>
                  </a:cubicBezTo>
                  <a:cubicBezTo>
                    <a:pt x="3372" y="758"/>
                    <a:pt x="2623" y="0"/>
                    <a:pt x="168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222;p72"/>
            <p:cNvSpPr/>
            <p:nvPr/>
          </p:nvSpPr>
          <p:spPr>
            <a:xfrm>
              <a:off x="7400324" y="2560235"/>
              <a:ext cx="146502" cy="86525"/>
            </a:xfrm>
            <a:custGeom>
              <a:avLst/>
              <a:gdLst/>
              <a:ahLst/>
              <a:cxnLst/>
              <a:rect l="l" t="t" r="r" b="b"/>
              <a:pathLst>
                <a:path w="6451" h="3810" extrusionOk="0">
                  <a:moveTo>
                    <a:pt x="937" y="1"/>
                  </a:moveTo>
                  <a:cubicBezTo>
                    <a:pt x="420" y="1"/>
                    <a:pt x="1" y="420"/>
                    <a:pt x="1" y="937"/>
                  </a:cubicBezTo>
                  <a:lnTo>
                    <a:pt x="1" y="2445"/>
                  </a:lnTo>
                  <a:cubicBezTo>
                    <a:pt x="1" y="3194"/>
                    <a:pt x="607" y="3810"/>
                    <a:pt x="1357" y="3810"/>
                  </a:cubicBezTo>
                  <a:lnTo>
                    <a:pt x="5095" y="3810"/>
                  </a:lnTo>
                  <a:cubicBezTo>
                    <a:pt x="5844" y="3810"/>
                    <a:pt x="6451" y="3194"/>
                    <a:pt x="6451" y="2445"/>
                  </a:cubicBezTo>
                  <a:lnTo>
                    <a:pt x="6451" y="937"/>
                  </a:lnTo>
                  <a:cubicBezTo>
                    <a:pt x="6451" y="420"/>
                    <a:pt x="6031" y="1"/>
                    <a:pt x="551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223;p72"/>
            <p:cNvSpPr/>
            <p:nvPr/>
          </p:nvSpPr>
          <p:spPr>
            <a:xfrm>
              <a:off x="7300651" y="2291554"/>
              <a:ext cx="345237" cy="399174"/>
            </a:xfrm>
            <a:custGeom>
              <a:avLst/>
              <a:gdLst/>
              <a:ahLst/>
              <a:cxnLst/>
              <a:rect l="l" t="t" r="r" b="b"/>
              <a:pathLst>
                <a:path w="15202" h="17577" extrusionOk="0">
                  <a:moveTo>
                    <a:pt x="7596" y="1"/>
                  </a:moveTo>
                  <a:cubicBezTo>
                    <a:pt x="7451" y="1"/>
                    <a:pt x="7343" y="111"/>
                    <a:pt x="7343" y="252"/>
                  </a:cubicBezTo>
                  <a:lnTo>
                    <a:pt x="7343" y="1144"/>
                  </a:lnTo>
                  <a:cubicBezTo>
                    <a:pt x="7343" y="1286"/>
                    <a:pt x="7452" y="1405"/>
                    <a:pt x="7598" y="1405"/>
                  </a:cubicBezTo>
                  <a:cubicBezTo>
                    <a:pt x="7608" y="1405"/>
                    <a:pt x="7618" y="1404"/>
                    <a:pt x="7628" y="1403"/>
                  </a:cubicBezTo>
                  <a:cubicBezTo>
                    <a:pt x="7762" y="1385"/>
                    <a:pt x="7851" y="1269"/>
                    <a:pt x="7851" y="1135"/>
                  </a:cubicBezTo>
                  <a:lnTo>
                    <a:pt x="7851" y="261"/>
                  </a:lnTo>
                  <a:cubicBezTo>
                    <a:pt x="7851" y="136"/>
                    <a:pt x="7762" y="11"/>
                    <a:pt x="7628" y="2"/>
                  </a:cubicBezTo>
                  <a:cubicBezTo>
                    <a:pt x="7617" y="1"/>
                    <a:pt x="7606" y="1"/>
                    <a:pt x="7596" y="1"/>
                  </a:cubicBezTo>
                  <a:close/>
                  <a:moveTo>
                    <a:pt x="2423" y="2141"/>
                  </a:moveTo>
                  <a:cubicBezTo>
                    <a:pt x="2356" y="2141"/>
                    <a:pt x="2289" y="2166"/>
                    <a:pt x="2240" y="2215"/>
                  </a:cubicBezTo>
                  <a:cubicBezTo>
                    <a:pt x="2142" y="2322"/>
                    <a:pt x="2142" y="2482"/>
                    <a:pt x="2240" y="2581"/>
                  </a:cubicBezTo>
                  <a:lnTo>
                    <a:pt x="2873" y="3214"/>
                  </a:lnTo>
                  <a:cubicBezTo>
                    <a:pt x="2922" y="3263"/>
                    <a:pt x="2987" y="3288"/>
                    <a:pt x="3053" y="3288"/>
                  </a:cubicBezTo>
                  <a:cubicBezTo>
                    <a:pt x="3118" y="3288"/>
                    <a:pt x="3185" y="3263"/>
                    <a:pt x="3239" y="3214"/>
                  </a:cubicBezTo>
                  <a:cubicBezTo>
                    <a:pt x="3337" y="3116"/>
                    <a:pt x="3337" y="2946"/>
                    <a:pt x="3239" y="2848"/>
                  </a:cubicBezTo>
                  <a:lnTo>
                    <a:pt x="2605" y="2215"/>
                  </a:lnTo>
                  <a:cubicBezTo>
                    <a:pt x="2556" y="2166"/>
                    <a:pt x="2489" y="2141"/>
                    <a:pt x="2423" y="2141"/>
                  </a:cubicBezTo>
                  <a:close/>
                  <a:moveTo>
                    <a:pt x="12784" y="2141"/>
                  </a:moveTo>
                  <a:cubicBezTo>
                    <a:pt x="12720" y="2141"/>
                    <a:pt x="12655" y="2166"/>
                    <a:pt x="12606" y="2215"/>
                  </a:cubicBezTo>
                  <a:lnTo>
                    <a:pt x="11973" y="2848"/>
                  </a:lnTo>
                  <a:cubicBezTo>
                    <a:pt x="11874" y="2946"/>
                    <a:pt x="11874" y="3116"/>
                    <a:pt x="11973" y="3214"/>
                  </a:cubicBezTo>
                  <a:cubicBezTo>
                    <a:pt x="12022" y="3263"/>
                    <a:pt x="12089" y="3288"/>
                    <a:pt x="12155" y="3288"/>
                  </a:cubicBezTo>
                  <a:cubicBezTo>
                    <a:pt x="12222" y="3288"/>
                    <a:pt x="12289" y="3263"/>
                    <a:pt x="12338" y="3214"/>
                  </a:cubicBezTo>
                  <a:lnTo>
                    <a:pt x="12963" y="2581"/>
                  </a:lnTo>
                  <a:cubicBezTo>
                    <a:pt x="13070" y="2482"/>
                    <a:pt x="13070" y="2322"/>
                    <a:pt x="12963" y="2215"/>
                  </a:cubicBezTo>
                  <a:cubicBezTo>
                    <a:pt x="12914" y="2166"/>
                    <a:pt x="12849" y="2141"/>
                    <a:pt x="12784" y="2141"/>
                  </a:cubicBezTo>
                  <a:close/>
                  <a:moveTo>
                    <a:pt x="9939" y="4606"/>
                  </a:moveTo>
                  <a:cubicBezTo>
                    <a:pt x="9528" y="4606"/>
                    <a:pt x="9198" y="4936"/>
                    <a:pt x="9198" y="5346"/>
                  </a:cubicBezTo>
                  <a:cubicBezTo>
                    <a:pt x="9198" y="5489"/>
                    <a:pt x="9314" y="5596"/>
                    <a:pt x="9457" y="5596"/>
                  </a:cubicBezTo>
                  <a:cubicBezTo>
                    <a:pt x="9600" y="5596"/>
                    <a:pt x="9716" y="5489"/>
                    <a:pt x="9716" y="5346"/>
                  </a:cubicBezTo>
                  <a:cubicBezTo>
                    <a:pt x="9716" y="5221"/>
                    <a:pt x="9814" y="5123"/>
                    <a:pt x="9939" y="5123"/>
                  </a:cubicBezTo>
                  <a:cubicBezTo>
                    <a:pt x="10055" y="5123"/>
                    <a:pt x="10153" y="5221"/>
                    <a:pt x="10153" y="5346"/>
                  </a:cubicBezTo>
                  <a:cubicBezTo>
                    <a:pt x="10153" y="5489"/>
                    <a:pt x="10269" y="5596"/>
                    <a:pt x="10411" y="5596"/>
                  </a:cubicBezTo>
                  <a:cubicBezTo>
                    <a:pt x="10554" y="5596"/>
                    <a:pt x="10670" y="5489"/>
                    <a:pt x="10670" y="5346"/>
                  </a:cubicBezTo>
                  <a:cubicBezTo>
                    <a:pt x="10670" y="4936"/>
                    <a:pt x="10340" y="4606"/>
                    <a:pt x="9939" y="4606"/>
                  </a:cubicBezTo>
                  <a:close/>
                  <a:moveTo>
                    <a:pt x="5367" y="4684"/>
                  </a:moveTo>
                  <a:cubicBezTo>
                    <a:pt x="5221" y="4684"/>
                    <a:pt x="5103" y="4803"/>
                    <a:pt x="5103" y="4945"/>
                  </a:cubicBezTo>
                  <a:lnTo>
                    <a:pt x="5103" y="5346"/>
                  </a:lnTo>
                  <a:cubicBezTo>
                    <a:pt x="5103" y="5480"/>
                    <a:pt x="5201" y="5596"/>
                    <a:pt x="5335" y="5614"/>
                  </a:cubicBezTo>
                  <a:cubicBezTo>
                    <a:pt x="5345" y="5615"/>
                    <a:pt x="5355" y="5615"/>
                    <a:pt x="5364" y="5615"/>
                  </a:cubicBezTo>
                  <a:cubicBezTo>
                    <a:pt x="5504" y="5615"/>
                    <a:pt x="5621" y="5497"/>
                    <a:pt x="5621" y="5355"/>
                  </a:cubicBezTo>
                  <a:lnTo>
                    <a:pt x="5621" y="4954"/>
                  </a:lnTo>
                  <a:cubicBezTo>
                    <a:pt x="5621" y="4820"/>
                    <a:pt x="5532" y="4704"/>
                    <a:pt x="5398" y="4686"/>
                  </a:cubicBezTo>
                  <a:cubicBezTo>
                    <a:pt x="5387" y="4685"/>
                    <a:pt x="5377" y="4684"/>
                    <a:pt x="5367" y="4684"/>
                  </a:cubicBezTo>
                  <a:close/>
                  <a:moveTo>
                    <a:pt x="7007" y="5094"/>
                  </a:moveTo>
                  <a:cubicBezTo>
                    <a:pt x="6949" y="5094"/>
                    <a:pt x="6891" y="5115"/>
                    <a:pt x="6843" y="5159"/>
                  </a:cubicBezTo>
                  <a:cubicBezTo>
                    <a:pt x="6736" y="5248"/>
                    <a:pt x="6727" y="5417"/>
                    <a:pt x="6816" y="5525"/>
                  </a:cubicBezTo>
                  <a:cubicBezTo>
                    <a:pt x="7012" y="5748"/>
                    <a:pt x="7298" y="5881"/>
                    <a:pt x="7601" y="5881"/>
                  </a:cubicBezTo>
                  <a:cubicBezTo>
                    <a:pt x="7905" y="5881"/>
                    <a:pt x="8190" y="5748"/>
                    <a:pt x="8395" y="5525"/>
                  </a:cubicBezTo>
                  <a:cubicBezTo>
                    <a:pt x="8484" y="5417"/>
                    <a:pt x="8476" y="5248"/>
                    <a:pt x="8368" y="5159"/>
                  </a:cubicBezTo>
                  <a:cubicBezTo>
                    <a:pt x="8321" y="5115"/>
                    <a:pt x="8262" y="5094"/>
                    <a:pt x="8204" y="5094"/>
                  </a:cubicBezTo>
                  <a:cubicBezTo>
                    <a:pt x="8131" y="5094"/>
                    <a:pt x="8057" y="5126"/>
                    <a:pt x="8003" y="5186"/>
                  </a:cubicBezTo>
                  <a:cubicBezTo>
                    <a:pt x="7905" y="5301"/>
                    <a:pt x="7753" y="5364"/>
                    <a:pt x="7601" y="5364"/>
                  </a:cubicBezTo>
                  <a:cubicBezTo>
                    <a:pt x="7450" y="5364"/>
                    <a:pt x="7307" y="5301"/>
                    <a:pt x="7200" y="5186"/>
                  </a:cubicBezTo>
                  <a:cubicBezTo>
                    <a:pt x="7150" y="5126"/>
                    <a:pt x="7079" y="5094"/>
                    <a:pt x="7007" y="5094"/>
                  </a:cubicBezTo>
                  <a:close/>
                  <a:moveTo>
                    <a:pt x="286" y="7335"/>
                  </a:moveTo>
                  <a:cubicBezTo>
                    <a:pt x="152" y="7335"/>
                    <a:pt x="36" y="7425"/>
                    <a:pt x="18" y="7559"/>
                  </a:cubicBezTo>
                  <a:cubicBezTo>
                    <a:pt x="1" y="7710"/>
                    <a:pt x="125" y="7844"/>
                    <a:pt x="277" y="7844"/>
                  </a:cubicBezTo>
                  <a:lnTo>
                    <a:pt x="1160" y="7844"/>
                  </a:lnTo>
                  <a:cubicBezTo>
                    <a:pt x="1294" y="7844"/>
                    <a:pt x="1410" y="7755"/>
                    <a:pt x="1419" y="7621"/>
                  </a:cubicBezTo>
                  <a:cubicBezTo>
                    <a:pt x="1446" y="7469"/>
                    <a:pt x="1321" y="7335"/>
                    <a:pt x="1169" y="7335"/>
                  </a:cubicBezTo>
                  <a:close/>
                  <a:moveTo>
                    <a:pt x="14051" y="7335"/>
                  </a:moveTo>
                  <a:cubicBezTo>
                    <a:pt x="13917" y="7335"/>
                    <a:pt x="13801" y="7425"/>
                    <a:pt x="13784" y="7559"/>
                  </a:cubicBezTo>
                  <a:cubicBezTo>
                    <a:pt x="13766" y="7710"/>
                    <a:pt x="13891" y="7844"/>
                    <a:pt x="14042" y="7844"/>
                  </a:cubicBezTo>
                  <a:lnTo>
                    <a:pt x="14916" y="7844"/>
                  </a:lnTo>
                  <a:cubicBezTo>
                    <a:pt x="15050" y="7844"/>
                    <a:pt x="15166" y="7755"/>
                    <a:pt x="15184" y="7621"/>
                  </a:cubicBezTo>
                  <a:cubicBezTo>
                    <a:pt x="15202" y="7469"/>
                    <a:pt x="15086" y="7335"/>
                    <a:pt x="14934" y="7335"/>
                  </a:cubicBezTo>
                  <a:close/>
                  <a:moveTo>
                    <a:pt x="3577" y="6800"/>
                  </a:moveTo>
                  <a:cubicBezTo>
                    <a:pt x="5000" y="6800"/>
                    <a:pt x="6356" y="7425"/>
                    <a:pt x="7280" y="8540"/>
                  </a:cubicBezTo>
                  <a:cubicBezTo>
                    <a:pt x="6656" y="9423"/>
                    <a:pt x="6308" y="10476"/>
                    <a:pt x="6308" y="11573"/>
                  </a:cubicBezTo>
                  <a:cubicBezTo>
                    <a:pt x="6189" y="11574"/>
                    <a:pt x="6084" y="11574"/>
                    <a:pt x="5990" y="11574"/>
                  </a:cubicBezTo>
                  <a:cubicBezTo>
                    <a:pt x="5745" y="11574"/>
                    <a:pt x="5576" y="11572"/>
                    <a:pt x="5449" y="11572"/>
                  </a:cubicBezTo>
                  <a:cubicBezTo>
                    <a:pt x="5243" y="11572"/>
                    <a:pt x="5145" y="11579"/>
                    <a:pt x="5005" y="11618"/>
                  </a:cubicBezTo>
                  <a:cubicBezTo>
                    <a:pt x="3417" y="10592"/>
                    <a:pt x="2570" y="8736"/>
                    <a:pt x="2855" y="6854"/>
                  </a:cubicBezTo>
                  <a:cubicBezTo>
                    <a:pt x="3097" y="6818"/>
                    <a:pt x="3338" y="6800"/>
                    <a:pt x="3577" y="6800"/>
                  </a:cubicBezTo>
                  <a:close/>
                  <a:moveTo>
                    <a:pt x="11612" y="6798"/>
                  </a:moveTo>
                  <a:cubicBezTo>
                    <a:pt x="11854" y="6798"/>
                    <a:pt x="12099" y="6816"/>
                    <a:pt x="12347" y="6854"/>
                  </a:cubicBezTo>
                  <a:cubicBezTo>
                    <a:pt x="12633" y="8700"/>
                    <a:pt x="11821" y="10574"/>
                    <a:pt x="10206" y="11618"/>
                  </a:cubicBezTo>
                  <a:cubicBezTo>
                    <a:pt x="10073" y="11580"/>
                    <a:pt x="10021" y="11572"/>
                    <a:pt x="9678" y="11572"/>
                  </a:cubicBezTo>
                  <a:cubicBezTo>
                    <a:pt x="9408" y="11572"/>
                    <a:pt x="8956" y="11577"/>
                    <a:pt x="8140" y="11577"/>
                  </a:cubicBezTo>
                  <a:cubicBezTo>
                    <a:pt x="7778" y="11577"/>
                    <a:pt x="7345" y="11576"/>
                    <a:pt x="6825" y="11573"/>
                  </a:cubicBezTo>
                  <a:cubicBezTo>
                    <a:pt x="6833" y="8935"/>
                    <a:pt x="8995" y="6798"/>
                    <a:pt x="11612" y="6798"/>
                  </a:cubicBezTo>
                  <a:close/>
                  <a:moveTo>
                    <a:pt x="9885" y="12099"/>
                  </a:moveTo>
                  <a:cubicBezTo>
                    <a:pt x="10260" y="12099"/>
                    <a:pt x="10563" y="12412"/>
                    <a:pt x="10563" y="12786"/>
                  </a:cubicBezTo>
                  <a:lnTo>
                    <a:pt x="10563" y="13473"/>
                  </a:lnTo>
                  <a:lnTo>
                    <a:pt x="4631" y="13473"/>
                  </a:lnTo>
                  <a:lnTo>
                    <a:pt x="4631" y="12786"/>
                  </a:lnTo>
                  <a:cubicBezTo>
                    <a:pt x="4631" y="12412"/>
                    <a:pt x="4934" y="12099"/>
                    <a:pt x="5309" y="12099"/>
                  </a:cubicBezTo>
                  <a:close/>
                  <a:moveTo>
                    <a:pt x="9011" y="15882"/>
                  </a:moveTo>
                  <a:cubicBezTo>
                    <a:pt x="8886" y="16542"/>
                    <a:pt x="8306" y="17050"/>
                    <a:pt x="7601" y="17050"/>
                  </a:cubicBezTo>
                  <a:cubicBezTo>
                    <a:pt x="6905" y="17050"/>
                    <a:pt x="6317" y="16542"/>
                    <a:pt x="6201" y="15882"/>
                  </a:cubicBezTo>
                  <a:close/>
                  <a:moveTo>
                    <a:pt x="7592" y="2268"/>
                  </a:moveTo>
                  <a:cubicBezTo>
                    <a:pt x="6575" y="2268"/>
                    <a:pt x="5585" y="2563"/>
                    <a:pt x="4729" y="3107"/>
                  </a:cubicBezTo>
                  <a:cubicBezTo>
                    <a:pt x="4622" y="3178"/>
                    <a:pt x="4568" y="3303"/>
                    <a:pt x="4613" y="3419"/>
                  </a:cubicBezTo>
                  <a:cubicBezTo>
                    <a:pt x="4655" y="3527"/>
                    <a:pt x="4754" y="3587"/>
                    <a:pt x="4855" y="3587"/>
                  </a:cubicBezTo>
                  <a:cubicBezTo>
                    <a:pt x="4903" y="3587"/>
                    <a:pt x="4953" y="3573"/>
                    <a:pt x="4996" y="3544"/>
                  </a:cubicBezTo>
                  <a:cubicBezTo>
                    <a:pt x="5772" y="3053"/>
                    <a:pt x="6673" y="2786"/>
                    <a:pt x="7592" y="2786"/>
                  </a:cubicBezTo>
                  <a:cubicBezTo>
                    <a:pt x="9814" y="2786"/>
                    <a:pt x="11678" y="4284"/>
                    <a:pt x="12240" y="6327"/>
                  </a:cubicBezTo>
                  <a:cubicBezTo>
                    <a:pt x="12030" y="6303"/>
                    <a:pt x="11820" y="6291"/>
                    <a:pt x="11613" y="6291"/>
                  </a:cubicBezTo>
                  <a:cubicBezTo>
                    <a:pt x="10061" y="6291"/>
                    <a:pt x="8615" y="6957"/>
                    <a:pt x="7592" y="8129"/>
                  </a:cubicBezTo>
                  <a:cubicBezTo>
                    <a:pt x="6571" y="6951"/>
                    <a:pt x="5113" y="6291"/>
                    <a:pt x="3578" y="6291"/>
                  </a:cubicBezTo>
                  <a:cubicBezTo>
                    <a:pt x="3371" y="6291"/>
                    <a:pt x="3163" y="6303"/>
                    <a:pt x="2953" y="6327"/>
                  </a:cubicBezTo>
                  <a:cubicBezTo>
                    <a:pt x="3159" y="5569"/>
                    <a:pt x="3542" y="4873"/>
                    <a:pt x="4095" y="4293"/>
                  </a:cubicBezTo>
                  <a:cubicBezTo>
                    <a:pt x="4184" y="4204"/>
                    <a:pt x="4193" y="4053"/>
                    <a:pt x="4113" y="3954"/>
                  </a:cubicBezTo>
                  <a:cubicBezTo>
                    <a:pt x="4058" y="3890"/>
                    <a:pt x="3983" y="3858"/>
                    <a:pt x="3909" y="3858"/>
                  </a:cubicBezTo>
                  <a:cubicBezTo>
                    <a:pt x="3840" y="3858"/>
                    <a:pt x="3772" y="3885"/>
                    <a:pt x="3721" y="3937"/>
                  </a:cubicBezTo>
                  <a:cubicBezTo>
                    <a:pt x="1526" y="6265"/>
                    <a:pt x="1856" y="10012"/>
                    <a:pt x="4488" y="11903"/>
                  </a:cubicBezTo>
                  <a:cubicBezTo>
                    <a:pt x="4256" y="12126"/>
                    <a:pt x="4113" y="12429"/>
                    <a:pt x="4113" y="12777"/>
                  </a:cubicBezTo>
                  <a:lnTo>
                    <a:pt x="4113" y="14267"/>
                  </a:lnTo>
                  <a:cubicBezTo>
                    <a:pt x="4113" y="15141"/>
                    <a:pt x="4800" y="15855"/>
                    <a:pt x="5665" y="15882"/>
                  </a:cubicBezTo>
                  <a:cubicBezTo>
                    <a:pt x="5790" y="16836"/>
                    <a:pt x="6602" y="17577"/>
                    <a:pt x="7592" y="17577"/>
                  </a:cubicBezTo>
                  <a:cubicBezTo>
                    <a:pt x="8574" y="17577"/>
                    <a:pt x="9385" y="16836"/>
                    <a:pt x="9519" y="15882"/>
                  </a:cubicBezTo>
                  <a:cubicBezTo>
                    <a:pt x="9591" y="15882"/>
                    <a:pt x="9671" y="15873"/>
                    <a:pt x="9751" y="15864"/>
                  </a:cubicBezTo>
                  <a:cubicBezTo>
                    <a:pt x="9867" y="15837"/>
                    <a:pt x="9965" y="15730"/>
                    <a:pt x="9965" y="15605"/>
                  </a:cubicBezTo>
                  <a:cubicBezTo>
                    <a:pt x="9965" y="15457"/>
                    <a:pt x="9849" y="15349"/>
                    <a:pt x="9717" y="15349"/>
                  </a:cubicBezTo>
                  <a:cubicBezTo>
                    <a:pt x="9699" y="15349"/>
                    <a:pt x="9681" y="15351"/>
                    <a:pt x="9662" y="15355"/>
                  </a:cubicBezTo>
                  <a:cubicBezTo>
                    <a:pt x="9581" y="15371"/>
                    <a:pt x="9562" y="15375"/>
                    <a:pt x="9250" y="15375"/>
                  </a:cubicBezTo>
                  <a:cubicBezTo>
                    <a:pt x="8957" y="15375"/>
                    <a:pt x="8407" y="15371"/>
                    <a:pt x="7306" y="15371"/>
                  </a:cubicBezTo>
                  <a:cubicBezTo>
                    <a:pt x="6872" y="15371"/>
                    <a:pt x="6352" y="15372"/>
                    <a:pt x="5728" y="15373"/>
                  </a:cubicBezTo>
                  <a:cubicBezTo>
                    <a:pt x="5121" y="15373"/>
                    <a:pt x="4631" y="14883"/>
                    <a:pt x="4631" y="14267"/>
                  </a:cubicBezTo>
                  <a:lnTo>
                    <a:pt x="4631" y="13991"/>
                  </a:lnTo>
                  <a:lnTo>
                    <a:pt x="10563" y="13991"/>
                  </a:lnTo>
                  <a:cubicBezTo>
                    <a:pt x="10554" y="14169"/>
                    <a:pt x="10617" y="14454"/>
                    <a:pt x="10438" y="14785"/>
                  </a:cubicBezTo>
                  <a:cubicBezTo>
                    <a:pt x="10376" y="14900"/>
                    <a:pt x="10402" y="15052"/>
                    <a:pt x="10501" y="15124"/>
                  </a:cubicBezTo>
                  <a:cubicBezTo>
                    <a:pt x="10550" y="15160"/>
                    <a:pt x="10606" y="15177"/>
                    <a:pt x="10659" y="15177"/>
                  </a:cubicBezTo>
                  <a:cubicBezTo>
                    <a:pt x="10752" y="15177"/>
                    <a:pt x="10839" y="15128"/>
                    <a:pt x="10884" y="15043"/>
                  </a:cubicBezTo>
                  <a:cubicBezTo>
                    <a:pt x="11009" y="14802"/>
                    <a:pt x="11080" y="14544"/>
                    <a:pt x="11080" y="14267"/>
                  </a:cubicBezTo>
                  <a:lnTo>
                    <a:pt x="11080" y="12777"/>
                  </a:lnTo>
                  <a:cubicBezTo>
                    <a:pt x="11080" y="12429"/>
                    <a:pt x="10938" y="12126"/>
                    <a:pt x="10697" y="11903"/>
                  </a:cubicBezTo>
                  <a:cubicBezTo>
                    <a:pt x="12097" y="10904"/>
                    <a:pt x="12918" y="9298"/>
                    <a:pt x="12918" y="7585"/>
                  </a:cubicBezTo>
                  <a:cubicBezTo>
                    <a:pt x="12918" y="4668"/>
                    <a:pt x="10545" y="2268"/>
                    <a:pt x="7592" y="226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theme/theme1.xml><?xml version="1.0" encoding="utf-8"?>
<a:theme xmlns:a="http://schemas.openxmlformats.org/drawingml/2006/main" name="World Environmental Education Day by Slidesgo">
  <a:themeElements>
    <a:clrScheme name="Simple Light">
      <a:dk1>
        <a:srgbClr val="222222"/>
      </a:dk1>
      <a:lt1>
        <a:srgbClr val="FFF8F0"/>
      </a:lt1>
      <a:dk2>
        <a:srgbClr val="D6EB67"/>
      </a:dk2>
      <a:lt2>
        <a:srgbClr val="A5C600"/>
      </a:lt2>
      <a:accent1>
        <a:srgbClr val="FFD751"/>
      </a:accent1>
      <a:accent2>
        <a:srgbClr val="FF6331"/>
      </a:accent2>
      <a:accent3>
        <a:srgbClr val="81CCFF"/>
      </a:accent3>
      <a:accent4>
        <a:srgbClr val="2E95CE"/>
      </a:accent4>
      <a:accent5>
        <a:srgbClr val="E8D1D9"/>
      </a:accent5>
      <a:accent6>
        <a:srgbClr val="FD7CBB"/>
      </a:accent6>
      <a:hlink>
        <a:srgbClr val="2E95CE"/>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2616</TotalTime>
  <Words>387</Words>
  <Application>Microsoft Office PowerPoint</Application>
  <PresentationFormat>On-screen Show (16:9)</PresentationFormat>
  <Paragraphs>74</Paragraphs>
  <Slides>17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Arial Black</vt:lpstr>
      <vt:lpstr>Modak</vt:lpstr>
      <vt:lpstr>Kumbh Sans</vt:lpstr>
      <vt:lpstr>Showcard Gothic</vt:lpstr>
      <vt:lpstr>Roboto Condensed Light</vt:lpstr>
      <vt:lpstr>Segoe UI Black</vt:lpstr>
      <vt:lpstr>World Environmental Education Day by Slidesgo</vt:lpstr>
      <vt:lpstr>PowerPoint Presentation</vt:lpstr>
      <vt:lpstr>Motivation</vt:lpstr>
      <vt:lpstr>MOTIVATION</vt:lpstr>
      <vt:lpstr>IDEA</vt:lpstr>
      <vt:lpstr>Project Goal</vt:lpstr>
      <vt:lpstr>Why did Climate change education in early grades has gained increased attention globally over the past few years </vt:lpstr>
      <vt:lpstr>Increased understanding</vt:lpstr>
      <vt:lpstr>Level 3 </vt:lpstr>
      <vt:lpstr>Game Engine</vt:lpstr>
      <vt:lpstr>Database</vt:lpstr>
      <vt:lpstr>Feedback </vt:lpstr>
      <vt:lpstr>Offline</vt:lpstr>
      <vt:lpstr>Challenges</vt:lpstr>
      <vt:lpstr>Kids Age </vt:lpstr>
      <vt:lpstr>PowerPoint Presentation</vt:lpstr>
      <vt:lpstr>Future Work</vt:lpstr>
      <vt:lpstr>THANK YOUC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إلين شعار</cp:lastModifiedBy>
  <cp:revision>30</cp:revision>
  <dcterms:modified xsi:type="dcterms:W3CDTF">2023-01-17T15:32:32Z</dcterms:modified>
</cp:coreProperties>
</file>