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58" r:id="rId3"/>
    <p:sldId id="259" r:id="rId4"/>
    <p:sldId id="278" r:id="rId5"/>
    <p:sldId id="279" r:id="rId6"/>
    <p:sldId id="261" r:id="rId7"/>
    <p:sldId id="297" r:id="rId8"/>
    <p:sldId id="298" r:id="rId9"/>
    <p:sldId id="299" r:id="rId10"/>
    <p:sldId id="303" r:id="rId11"/>
    <p:sldId id="300" r:id="rId12"/>
    <p:sldId id="302" r:id="rId13"/>
    <p:sldId id="301" r:id="rId14"/>
    <p:sldId id="280" r:id="rId15"/>
    <p:sldId id="262" r:id="rId16"/>
    <p:sldId id="264" r:id="rId17"/>
    <p:sldId id="265" r:id="rId18"/>
    <p:sldId id="292" r:id="rId19"/>
    <p:sldId id="289" r:id="rId20"/>
    <p:sldId id="276" r:id="rId21"/>
    <p:sldId id="290" r:id="rId22"/>
    <p:sldId id="277" r:id="rId23"/>
  </p:sldIdLst>
  <p:sldSz cx="12188825" cy="7772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840" autoAdjust="0"/>
  </p:normalViewPr>
  <p:slideViewPr>
    <p:cSldViewPr>
      <p:cViewPr varScale="1">
        <p:scale>
          <a:sx n="62" d="100"/>
          <a:sy n="62" d="100"/>
        </p:scale>
        <p:origin x="414" y="72"/>
      </p:cViewPr>
      <p:guideLst>
        <p:guide orient="horz" pos="2448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DDCD20-72AA-4870-A4DF-31A8F00ED943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9775" y="685800"/>
            <a:ext cx="53784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1F8DF-D3E3-46D7-B90D-1462A54A8D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03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9775" y="685800"/>
            <a:ext cx="5378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87189-D2F7-485E-BD45-AA890709693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6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1701" y="4318003"/>
            <a:ext cx="4977129" cy="10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7211725" y="4416611"/>
            <a:ext cx="4977105" cy="21762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7211725" y="4663856"/>
            <a:ext cx="4977105" cy="10363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7211723" y="4719657"/>
            <a:ext cx="2620597" cy="20726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7211723" y="4759515"/>
            <a:ext cx="2620597" cy="10363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1722" y="4490720"/>
            <a:ext cx="4083256" cy="31090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2782" y="4602447"/>
            <a:ext cx="2133044" cy="4145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2" y="4136284"/>
            <a:ext cx="12188825" cy="276726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3" y="4165600"/>
            <a:ext cx="12188826" cy="15943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8549843" y="4128835"/>
            <a:ext cx="3638987" cy="28155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1" y="0"/>
            <a:ext cx="12188825" cy="419526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442" y="2722140"/>
            <a:ext cx="11274663" cy="1666028"/>
          </a:xfrm>
        </p:spPr>
        <p:txBody>
          <a:bodyPr anchor="b"/>
          <a:lstStyle>
            <a:lvl1pPr>
              <a:defRPr sz="49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441" y="4419930"/>
            <a:ext cx="6602280" cy="1986280"/>
          </a:xfrm>
        </p:spPr>
        <p:txBody>
          <a:bodyPr/>
          <a:lstStyle>
            <a:lvl1pPr marL="71318" indent="0" algn="l">
              <a:buNone/>
              <a:defRPr sz="2700">
                <a:solidFill>
                  <a:schemeClr val="tx2"/>
                </a:solidFill>
              </a:defRPr>
            </a:lvl1pPr>
            <a:lvl2pPr marL="509412" indent="0" algn="ctr">
              <a:buNone/>
            </a:lvl2pPr>
            <a:lvl3pPr marL="1018824" indent="0" algn="ctr">
              <a:buNone/>
            </a:lvl3pPr>
            <a:lvl4pPr marL="1528237" indent="0" algn="ctr">
              <a:buNone/>
            </a:lvl4pPr>
            <a:lvl5pPr marL="2037649" indent="0" algn="ctr">
              <a:buNone/>
            </a:lvl5pPr>
            <a:lvl6pPr marL="2547061" indent="0" algn="ctr">
              <a:buNone/>
            </a:lvl6pPr>
            <a:lvl7pPr marL="3056473" indent="0" algn="ctr">
              <a:buNone/>
            </a:lvl7pPr>
            <a:lvl8pPr marL="3565886" indent="0" algn="ctr">
              <a:buNone/>
            </a:lvl8pPr>
            <a:lvl9pPr marL="4075298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38472" y="4767072"/>
            <a:ext cx="1279827" cy="518160"/>
          </a:xfrm>
        </p:spPr>
        <p:txBody>
          <a:bodyPr/>
          <a:lstStyle/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1722" y="4765993"/>
            <a:ext cx="1726750" cy="5181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0564" y="1287"/>
            <a:ext cx="996689" cy="414528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0046" y="1295400"/>
            <a:ext cx="2539339" cy="621792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1295400"/>
            <a:ext cx="8329030" cy="621792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4" y="2245363"/>
            <a:ext cx="10360501" cy="1543685"/>
          </a:xfrm>
        </p:spPr>
        <p:txBody>
          <a:bodyPr anchor="b">
            <a:noAutofit/>
          </a:bodyPr>
          <a:lstStyle>
            <a:lvl1pPr algn="l">
              <a:buNone/>
              <a:defRPr sz="48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4" y="3816033"/>
            <a:ext cx="10360501" cy="1711007"/>
          </a:xfrm>
        </p:spPr>
        <p:txBody>
          <a:bodyPr anchor="t"/>
          <a:lstStyle>
            <a:lvl1pPr marL="50941" indent="0">
              <a:buNone/>
              <a:defRPr sz="2300" b="0">
                <a:solidFill>
                  <a:schemeClr val="tx2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2549350"/>
            <a:ext cx="5383398" cy="5129425"/>
          </a:xfrm>
        </p:spPr>
        <p:txBody>
          <a:bodyPr/>
          <a:lstStyle>
            <a:lvl1pPr>
              <a:defRPr sz="2200"/>
            </a:lvl1pPr>
            <a:lvl2pPr>
              <a:defRPr sz="21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2549350"/>
            <a:ext cx="5383398" cy="5129425"/>
          </a:xfrm>
        </p:spPr>
        <p:txBody>
          <a:bodyPr/>
          <a:lstStyle>
            <a:lvl1pPr>
              <a:defRPr sz="2200"/>
            </a:lvl1pPr>
            <a:lvl2pPr>
              <a:defRPr sz="21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1295400"/>
            <a:ext cx="11173090" cy="1212494"/>
          </a:xfrm>
        </p:spPr>
        <p:txBody>
          <a:bodyPr anchor="ctr"/>
          <a:lstStyle>
            <a:lvl1pPr>
              <a:defRPr sz="45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868" y="2544299"/>
            <a:ext cx="5387461" cy="51816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50941" indent="0">
              <a:buNone/>
              <a:defRPr sz="21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3331" y="2544299"/>
            <a:ext cx="5387631" cy="51816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50941" indent="0">
              <a:buNone/>
              <a:defRPr sz="21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7868" y="3069655"/>
            <a:ext cx="5387461" cy="4404360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89438" y="3069655"/>
            <a:ext cx="5387631" cy="4404360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1295400"/>
            <a:ext cx="10969943" cy="1212494"/>
          </a:xfrm>
        </p:spPr>
        <p:txBody>
          <a:bodyPr anchor="ctr"/>
          <a:lstStyle>
            <a:lvl1pPr>
              <a:defRPr sz="45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5955" y="694334"/>
            <a:ext cx="1276019" cy="518160"/>
          </a:xfrm>
        </p:spPr>
        <p:txBody>
          <a:bodyPr/>
          <a:lstStyle/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08574" y="694334"/>
            <a:ext cx="1767380" cy="51816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6811" y="2575"/>
            <a:ext cx="1015735" cy="414528"/>
          </a:xfrm>
        </p:spPr>
        <p:txBody>
          <a:bodyPr/>
          <a:lstStyle/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6137" y="1248899"/>
            <a:ext cx="4509865" cy="994867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6137" y="2278824"/>
            <a:ext cx="4509865" cy="5233416"/>
          </a:xfrm>
        </p:spPr>
        <p:txBody>
          <a:bodyPr/>
          <a:lstStyle>
            <a:lvl1pPr marL="10188" indent="0">
              <a:buNone/>
              <a:defRPr sz="16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148" y="879792"/>
            <a:ext cx="6801364" cy="663244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2025" y="1257051"/>
            <a:ext cx="782200" cy="5305855"/>
          </a:xfrm>
        </p:spPr>
        <p:txBody>
          <a:bodyPr vert="vert270" lIns="50941" tIns="0" rIns="50941" anchor="t"/>
          <a:lstStyle>
            <a:lvl1pPr algn="ctr">
              <a:buNone/>
              <a:defRPr sz="2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088" y="1295400"/>
            <a:ext cx="6094413" cy="51816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5810" y="3710885"/>
            <a:ext cx="3453500" cy="2852021"/>
          </a:xfrm>
        </p:spPr>
        <p:txBody>
          <a:bodyPr lIns="0" tIns="0" rIns="50941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/>
            </a:lvl1pPr>
            <a:lvl2pPr>
              <a:buFontTx/>
              <a:buNone/>
              <a:defRPr sz="1300"/>
            </a:lvl2pPr>
            <a:lvl3pPr>
              <a:buFontTx/>
              <a:buNone/>
              <a:defRPr sz="1100"/>
            </a:lvl3pPr>
            <a:lvl4pPr>
              <a:buFontTx/>
              <a:buNone/>
              <a:defRPr sz="1000"/>
            </a:lvl4pPr>
            <a:lvl5pPr>
              <a:buFontTx/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2" y="415730"/>
            <a:ext cx="12188825" cy="95661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1" y="0"/>
            <a:ext cx="12188825" cy="352085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3" y="349382"/>
            <a:ext cx="12188826" cy="10363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7211701" y="408280"/>
            <a:ext cx="4977129" cy="10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7211725" y="498795"/>
            <a:ext cx="4977105" cy="20404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7908" y="563838"/>
            <a:ext cx="4083256" cy="31090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28970" y="667470"/>
            <a:ext cx="2133044" cy="4145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12110133" y="-2268"/>
            <a:ext cx="76816" cy="70469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6168" y="-2268"/>
            <a:ext cx="36566" cy="70469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0771" y="-2268"/>
            <a:ext cx="12188" cy="704698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11964115" y="-2268"/>
            <a:ext cx="36566" cy="704698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11884474" y="432"/>
            <a:ext cx="73132" cy="663245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11828220" y="432"/>
            <a:ext cx="12188" cy="663245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442" y="1295400"/>
            <a:ext cx="10969943" cy="1209040"/>
          </a:xfrm>
          <a:prstGeom prst="rect">
            <a:avLst/>
          </a:prstGeom>
        </p:spPr>
        <p:txBody>
          <a:bodyPr vert="horz" lIns="101882" tIns="50941" rIns="101882" bIns="50941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442" y="2549347"/>
            <a:ext cx="10969943" cy="4901794"/>
          </a:xfrm>
          <a:prstGeom prst="rect">
            <a:avLst/>
          </a:prstGeom>
        </p:spPr>
        <p:txBody>
          <a:bodyPr vert="horz" lIns="101882" tIns="50941" rIns="101882" bIns="50941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79763" y="694334"/>
            <a:ext cx="1276019" cy="518160"/>
          </a:xfrm>
          <a:prstGeom prst="rect">
            <a:avLst/>
          </a:prstGeom>
        </p:spPr>
        <p:txBody>
          <a:bodyPr vert="horz" lIns="101882" tIns="50941" rIns="101882" bIns="50941"/>
          <a:lstStyle>
            <a:lvl1pPr algn="l" eaLnBrk="1" latinLnBrk="0" hangingPunct="1">
              <a:defRPr kumimoji="0" sz="900">
                <a:solidFill>
                  <a:schemeClr val="accent2"/>
                </a:solidFill>
              </a:defRPr>
            </a:lvl1pPr>
          </a:lstStyle>
          <a:p>
            <a:fld id="{C117D341-0F76-48BE-82F7-F17990576395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08574" y="694334"/>
            <a:ext cx="1767380" cy="518160"/>
          </a:xfrm>
          <a:prstGeom prst="rect">
            <a:avLst/>
          </a:prstGeom>
        </p:spPr>
        <p:txBody>
          <a:bodyPr vert="horz" lIns="101882" tIns="50941" rIns="101882" bIns="50941"/>
          <a:lstStyle>
            <a:lvl1pPr algn="r" eaLnBrk="1" latinLnBrk="0" hangingPunct="1">
              <a:defRPr kumimoji="0" sz="9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6811" y="2575"/>
            <a:ext cx="1015735" cy="414528"/>
          </a:xfrm>
          <a:prstGeom prst="rect">
            <a:avLst/>
          </a:prstGeom>
        </p:spPr>
        <p:txBody>
          <a:bodyPr vert="horz" lIns="101882" tIns="50941" rIns="101882" bIns="50941" anchor="b"/>
          <a:lstStyle>
            <a:lvl1pPr algn="r" eaLnBrk="1" latinLnBrk="0" hangingPunct="1">
              <a:defRPr kumimoji="0" sz="2000">
                <a:solidFill>
                  <a:srgbClr val="FFFFFF"/>
                </a:solidFill>
              </a:defRPr>
            </a:lvl1pPr>
          </a:lstStyle>
          <a:p>
            <a:fld id="{212EF6A4-3DC9-4241-BACA-8F4B8A08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07530" indent="-285271" algn="l" rtl="0" eaLnBrk="1" latinLnBrk="0" hangingPunct="1">
        <a:spcBef>
          <a:spcPts val="334"/>
        </a:spcBef>
        <a:buClr>
          <a:schemeClr val="accent3"/>
        </a:buClr>
        <a:buFont typeface="Georgia"/>
        <a:buChar char="•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33554" indent="-275083" algn="l" rtl="0" eaLnBrk="1" latinLnBrk="0" hangingPunct="1">
        <a:spcBef>
          <a:spcPts val="334"/>
        </a:spcBef>
        <a:buClr>
          <a:schemeClr val="accent2"/>
        </a:buClr>
        <a:buFont typeface="Georgia"/>
        <a:buChar char="▫"/>
        <a:defRPr kumimoji="0" sz="29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029013" indent="-244518" algn="l" rtl="0" eaLnBrk="1" latinLnBrk="0" hangingPunct="1">
        <a:spcBef>
          <a:spcPts val="334"/>
        </a:spcBef>
        <a:buClr>
          <a:schemeClr val="accent1"/>
        </a:buClr>
        <a:buFont typeface="Wingdings 2"/>
        <a:buChar char=""/>
        <a:defRPr kumimoji="0" sz="27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314284" indent="-224141" algn="l" rtl="0" eaLnBrk="1" latinLnBrk="0" hangingPunct="1">
        <a:spcBef>
          <a:spcPts val="334"/>
        </a:spcBef>
        <a:buClr>
          <a:schemeClr val="accent1"/>
        </a:buClr>
        <a:buFont typeface="Wingdings 2"/>
        <a:buChar char=""/>
        <a:defRPr kumimoji="0" sz="25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548613" indent="-203765" algn="l" rtl="0" eaLnBrk="1" latinLnBrk="0" hangingPunct="1">
        <a:spcBef>
          <a:spcPts val="334"/>
        </a:spcBef>
        <a:buClr>
          <a:schemeClr val="accent3"/>
        </a:buClr>
        <a:buFont typeface="Georgia"/>
        <a:buChar char="▫"/>
        <a:defRPr kumimoji="0" sz="22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793131" indent="-203765" algn="l" rtl="0" eaLnBrk="1" latinLnBrk="0" hangingPunct="1">
        <a:spcBef>
          <a:spcPts val="334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2037649" indent="-203765" algn="l" rtl="0" eaLnBrk="1" latinLnBrk="0" hangingPunct="1">
        <a:spcBef>
          <a:spcPts val="334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261790" indent="-203765" algn="l" rtl="0" eaLnBrk="1" latinLnBrk="0" hangingPunct="1">
        <a:spcBef>
          <a:spcPts val="334"/>
        </a:spcBef>
        <a:buClr>
          <a:schemeClr val="accent3"/>
        </a:buClr>
        <a:buFont typeface="Georgia"/>
        <a:buChar char="◦"/>
        <a:defRPr kumimoji="0" sz="17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496120" indent="-203765" algn="l" rtl="0" eaLnBrk="1" latinLnBrk="0" hangingPunct="1">
        <a:spcBef>
          <a:spcPts val="334"/>
        </a:spcBef>
        <a:buClr>
          <a:schemeClr val="accent3"/>
        </a:buClr>
        <a:buFont typeface="Georgia"/>
        <a:buChar char="◦"/>
        <a:defRPr kumimoji="0" sz="16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21" y="2504440"/>
            <a:ext cx="9344766" cy="1364880"/>
          </a:xfrm>
        </p:spPr>
        <p:txBody>
          <a:bodyPr>
            <a:normAutofit/>
          </a:bodyPr>
          <a:lstStyle/>
          <a:p>
            <a:r>
              <a:rPr lang="en-US" dirty="0" smtClean="0"/>
              <a:t>Sanitary Village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571" y="4804755"/>
            <a:ext cx="7008574" cy="250444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err="1" smtClean="0">
                <a:latin typeface="Arial" pitchFamily="34" charset="0"/>
                <a:cs typeface="Arial" pitchFamily="34" charset="0"/>
              </a:rPr>
              <a:t>Raghad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Hajji</a:t>
            </a:r>
          </a:p>
          <a:p>
            <a:r>
              <a:rPr lang="en-US" b="1" dirty="0" err="1" smtClean="0">
                <a:latin typeface="Arial" pitchFamily="34" charset="0"/>
                <a:cs typeface="Arial" pitchFamily="34" charset="0"/>
              </a:rPr>
              <a:t>Aya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Salous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Supervised by Dr.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Muhanned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 Al-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jabi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r>
              <a:rPr lang="sv-SE" b="1" dirty="0" smtClean="0">
                <a:latin typeface="Arial" pitchFamily="34" charset="0"/>
                <a:cs typeface="Arial" pitchFamily="34" charset="0"/>
              </a:rPr>
              <a:t>Shahed Huwari</a:t>
            </a:r>
          </a:p>
          <a:p>
            <a:r>
              <a:rPr lang="sv-SE" b="1" dirty="0" smtClean="0">
                <a:latin typeface="Arial" pitchFamily="34" charset="0"/>
                <a:cs typeface="Arial" pitchFamily="34" charset="0"/>
              </a:rPr>
              <a:t>Supervised by Dr.Sufyan Samarah</a:t>
            </a:r>
          </a:p>
          <a:p>
            <a:endParaRPr lang="sv-SE" b="1" dirty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612" y="4648200"/>
            <a:ext cx="2743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95400"/>
            <a:ext cx="10969943" cy="1209040"/>
          </a:xfrm>
        </p:spPr>
        <p:txBody>
          <a:bodyPr/>
          <a:lstStyle/>
          <a:p>
            <a:pPr algn="ctr"/>
            <a:r>
              <a:rPr lang="en-US" sz="6600" dirty="0" smtClean="0">
                <a:solidFill>
                  <a:schemeClr val="accent5"/>
                </a:solidFill>
              </a:rPr>
              <a:t>GPRS</a:t>
            </a:r>
            <a:endParaRPr lang="en-US" sz="6600" dirty="0">
              <a:solidFill>
                <a:schemeClr val="accent5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2" y="2777182"/>
            <a:ext cx="4114800" cy="4114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412" y="3467745"/>
            <a:ext cx="3778483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261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Weight </a:t>
            </a:r>
            <a:r>
              <a:rPr lang="en-US" dirty="0" smtClean="0">
                <a:solidFill>
                  <a:schemeClr val="accent5"/>
                </a:solidFill>
              </a:rPr>
              <a:t>sensor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</a:t>
            </a:r>
            <a:r>
              <a:rPr lang="en-US" dirty="0" smtClean="0"/>
              <a:t>know the weight that the user throw.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212" y="4648200"/>
            <a:ext cx="5486400" cy="25355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734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Techanical</a:t>
            </a:r>
            <a:r>
              <a:rPr lang="en-US" b="1" dirty="0" smtClean="0"/>
              <a:t> Choice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Servo sensor:</a:t>
            </a:r>
          </a:p>
          <a:p>
            <a:pPr>
              <a:buNone/>
            </a:pPr>
            <a:r>
              <a:rPr lang="en-US" dirty="0" smtClean="0"/>
              <a:t>For moving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12" y="4267200"/>
            <a:ext cx="3457575" cy="25931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734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Techanical</a:t>
            </a:r>
            <a:r>
              <a:rPr lang="en-US" b="1" dirty="0" smtClean="0"/>
              <a:t> Choice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Ultra-Sonic sensor:</a:t>
            </a:r>
          </a:p>
          <a:p>
            <a:pPr>
              <a:buNone/>
            </a:pPr>
            <a:r>
              <a:rPr lang="en-US" dirty="0" smtClean="0"/>
              <a:t>It gives an alarm if the garbage was filled.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212" y="4114800"/>
            <a:ext cx="4619625" cy="27203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734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Problem Statement</a:t>
            </a:r>
          </a:p>
          <a:p>
            <a:r>
              <a:rPr lang="en-US" b="1" dirty="0" smtClean="0"/>
              <a:t>Overview</a:t>
            </a:r>
          </a:p>
          <a:p>
            <a:r>
              <a:rPr lang="en-US" b="1" dirty="0" smtClean="0"/>
              <a:t>Features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Methodology</a:t>
            </a:r>
          </a:p>
          <a:p>
            <a:r>
              <a:rPr lang="en-US" b="1" dirty="0" smtClean="0"/>
              <a:t>Constraints </a:t>
            </a:r>
          </a:p>
          <a:p>
            <a:r>
              <a:rPr lang="en-US" b="1" dirty="0" smtClean="0"/>
              <a:t>Future work</a:t>
            </a:r>
          </a:p>
          <a:p>
            <a:r>
              <a:rPr lang="en-US" b="1" dirty="0" smtClean="0"/>
              <a:t>Demo</a:t>
            </a:r>
          </a:p>
          <a:p>
            <a:endParaRPr lang="en-US" b="1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599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Methodology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3743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/>
              <a:t>The Prototype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b="1" dirty="0" smtClean="0"/>
              <a:t>Studding and analgising the project requirements to build </a:t>
            </a:r>
            <a:r>
              <a:rPr lang="en-US" b="1" dirty="0"/>
              <a:t>p</a:t>
            </a:r>
            <a:r>
              <a:rPr lang="en-US" b="1" dirty="0" smtClean="0"/>
              <a:t>ages interfaces.</a:t>
            </a:r>
            <a:endParaRPr lang="en-GB" b="1" dirty="0" smtClean="0"/>
          </a:p>
          <a:p>
            <a:pPr>
              <a:lnSpc>
                <a:spcPct val="150000"/>
              </a:lnSpc>
            </a:pPr>
            <a:r>
              <a:rPr lang="en-GB" b="1" dirty="0" smtClean="0"/>
              <a:t>Azure </a:t>
            </a:r>
            <a:r>
              <a:rPr lang="en-GB" b="1" dirty="0"/>
              <a:t>RP Pro </a:t>
            </a:r>
            <a:r>
              <a:rPr lang="en-GB" b="1" dirty="0" smtClean="0"/>
              <a:t>Software.</a:t>
            </a:r>
          </a:p>
          <a:p>
            <a:pPr>
              <a:lnSpc>
                <a:spcPct val="150000"/>
              </a:lnSpc>
            </a:pPr>
            <a:r>
              <a:rPr lang="en-GB" b="1" dirty="0"/>
              <a:t>S</a:t>
            </a:r>
            <a:r>
              <a:rPr lang="en-GB" b="1" dirty="0" smtClean="0"/>
              <a:t>everal versions of the prototype. </a:t>
            </a:r>
          </a:p>
          <a:p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97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Database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b="1" dirty="0" smtClean="0"/>
              <a:t>Microsoft </a:t>
            </a:r>
            <a:r>
              <a:rPr lang="en-GB" b="1" dirty="0"/>
              <a:t>SQL Server Management Studio </a:t>
            </a:r>
            <a:r>
              <a:rPr lang="en-GB" b="1" dirty="0" smtClean="0"/>
              <a:t>2012.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Normalized database.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Layer Generator. 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We can change database tables without affecting the application.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706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chemeClr val="tx1"/>
                </a:solidFill>
              </a:rPr>
              <a:t>Notifications Report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6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Problem Statement</a:t>
            </a:r>
          </a:p>
          <a:p>
            <a:r>
              <a:rPr lang="en-US" b="1" dirty="0" smtClean="0"/>
              <a:t>Overview</a:t>
            </a:r>
          </a:p>
          <a:p>
            <a:r>
              <a:rPr lang="en-US" b="1" dirty="0" smtClean="0"/>
              <a:t>Features</a:t>
            </a:r>
          </a:p>
          <a:p>
            <a:r>
              <a:rPr lang="en-US" b="1" dirty="0" smtClean="0"/>
              <a:t>Methodology</a:t>
            </a:r>
          </a:p>
          <a:p>
            <a:r>
              <a:rPr lang="en-US" b="1" dirty="0" smtClean="0"/>
              <a:t>Constraints 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Future work</a:t>
            </a:r>
          </a:p>
          <a:p>
            <a:r>
              <a:rPr lang="en-US" b="1" dirty="0" smtClean="0"/>
              <a:t>Demo</a:t>
            </a:r>
          </a:p>
          <a:p>
            <a:endParaRPr lang="en-US" b="1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599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Problem Statement</a:t>
            </a:r>
          </a:p>
          <a:p>
            <a:r>
              <a:rPr lang="en-US" b="1" dirty="0" smtClean="0"/>
              <a:t>Overview</a:t>
            </a:r>
          </a:p>
          <a:p>
            <a:r>
              <a:rPr lang="en-US" b="1" dirty="0" smtClean="0"/>
              <a:t>Features</a:t>
            </a:r>
          </a:p>
          <a:p>
            <a:r>
              <a:rPr lang="en-US" b="1" dirty="0" smtClean="0"/>
              <a:t>Methodology</a:t>
            </a:r>
          </a:p>
          <a:p>
            <a:r>
              <a:rPr lang="en-US" b="1" dirty="0" smtClean="0"/>
              <a:t>Constraints </a:t>
            </a:r>
          </a:p>
          <a:p>
            <a:r>
              <a:rPr lang="en-US" b="1" dirty="0" smtClean="0"/>
              <a:t>Future work</a:t>
            </a:r>
          </a:p>
          <a:p>
            <a:r>
              <a:rPr lang="en-US" b="1" dirty="0" smtClean="0"/>
              <a:t>Demo</a:t>
            </a:r>
          </a:p>
          <a:p>
            <a:endParaRPr lang="en-US" b="1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774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Future Work: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Image Processing.</a:t>
            </a:r>
          </a:p>
          <a:p>
            <a:pPr>
              <a:lnSpc>
                <a:spcPct val="150000"/>
              </a:lnSpc>
            </a:pPr>
            <a:r>
              <a:rPr lang="en-US" b="1" smtClean="0"/>
              <a:t>Without Internet 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1189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Problem Statement</a:t>
            </a:r>
          </a:p>
          <a:p>
            <a:r>
              <a:rPr lang="en-US" b="1" dirty="0" smtClean="0"/>
              <a:t>Overview</a:t>
            </a:r>
          </a:p>
          <a:p>
            <a:r>
              <a:rPr lang="en-US" b="1" dirty="0" smtClean="0"/>
              <a:t>Features</a:t>
            </a:r>
          </a:p>
          <a:p>
            <a:r>
              <a:rPr lang="en-US" b="1" dirty="0" smtClean="0"/>
              <a:t>Methodology</a:t>
            </a:r>
          </a:p>
          <a:p>
            <a:r>
              <a:rPr lang="en-US" b="1" dirty="0" smtClean="0"/>
              <a:t>Constraints </a:t>
            </a:r>
          </a:p>
          <a:p>
            <a:r>
              <a:rPr lang="en-US" b="1" dirty="0" smtClean="0"/>
              <a:t>Future work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</a:p>
          <a:p>
            <a:endParaRPr lang="en-US" b="1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599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8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 Statement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412" y="990600"/>
            <a:ext cx="2132173" cy="2132173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97" y="4619839"/>
            <a:ext cx="2209800" cy="2209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670" y="4098471"/>
            <a:ext cx="1293954" cy="19485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12" y="4327071"/>
            <a:ext cx="661340" cy="2015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209" y="3124200"/>
            <a:ext cx="639366" cy="19485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13" y="4703486"/>
            <a:ext cx="2895600" cy="1741884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3046412" y="5334827"/>
            <a:ext cx="1143000" cy="239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7569516" y="5485138"/>
            <a:ext cx="1143000" cy="239601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711" y="4547951"/>
            <a:ext cx="1758674" cy="175867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964" y="4845027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Problem Statement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Overview</a:t>
            </a:r>
          </a:p>
          <a:p>
            <a:r>
              <a:rPr lang="en-US" b="1" dirty="0" smtClean="0"/>
              <a:t>Features</a:t>
            </a:r>
          </a:p>
          <a:p>
            <a:r>
              <a:rPr lang="en-US" b="1" dirty="0" smtClean="0"/>
              <a:t>Methodology</a:t>
            </a:r>
          </a:p>
          <a:p>
            <a:r>
              <a:rPr lang="en-US" b="1" dirty="0" smtClean="0"/>
              <a:t>Constraints </a:t>
            </a:r>
          </a:p>
          <a:p>
            <a:r>
              <a:rPr lang="en-US" b="1" dirty="0" smtClean="0"/>
              <a:t>Future work</a:t>
            </a:r>
          </a:p>
          <a:p>
            <a:r>
              <a:rPr lang="en-US" b="1" dirty="0" smtClean="0"/>
              <a:t>Demo</a:t>
            </a:r>
          </a:p>
          <a:p>
            <a:endParaRPr lang="en-US" b="1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599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Problem Statement</a:t>
            </a:r>
          </a:p>
          <a:p>
            <a:r>
              <a:rPr lang="en-US" b="1" dirty="0" smtClean="0"/>
              <a:t>Overview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Features</a:t>
            </a:r>
          </a:p>
          <a:p>
            <a:r>
              <a:rPr lang="en-US" b="1" dirty="0" smtClean="0"/>
              <a:t>Methodology</a:t>
            </a:r>
          </a:p>
          <a:p>
            <a:r>
              <a:rPr lang="en-US" b="1" dirty="0" smtClean="0"/>
              <a:t>Constraints </a:t>
            </a:r>
          </a:p>
          <a:p>
            <a:r>
              <a:rPr lang="en-US" b="1" dirty="0" smtClean="0"/>
              <a:t>Future work</a:t>
            </a:r>
          </a:p>
          <a:p>
            <a:r>
              <a:rPr lang="en-US" b="1" dirty="0" smtClean="0"/>
              <a:t>Demo</a:t>
            </a:r>
          </a:p>
          <a:p>
            <a:endParaRPr lang="en-US" b="1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599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Technical </a:t>
            </a:r>
            <a:r>
              <a:rPr lang="en-US" b="1" dirty="0" smtClean="0"/>
              <a:t>Choice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Arduino Kit </a:t>
            </a:r>
          </a:p>
          <a:p>
            <a:pPr>
              <a:buNone/>
            </a:pPr>
            <a:r>
              <a:rPr lang="en-US" dirty="0" smtClean="0"/>
              <a:t>We used </a:t>
            </a:r>
            <a:r>
              <a:rPr lang="en-US" dirty="0" smtClean="0">
                <a:solidFill>
                  <a:schemeClr val="accent5"/>
                </a:solidFill>
              </a:rPr>
              <a:t>arduino </a:t>
            </a:r>
            <a:r>
              <a:rPr lang="en-US" dirty="0" smtClean="0">
                <a:solidFill>
                  <a:schemeClr val="accent5"/>
                </a:solidFill>
              </a:rPr>
              <a:t>mega </a:t>
            </a:r>
            <a:r>
              <a:rPr lang="en-US" dirty="0" smtClean="0"/>
              <a:t>for some of reasons: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More pins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Easy to </a:t>
            </a:r>
            <a:r>
              <a:rPr lang="en-US" dirty="0" smtClean="0">
                <a:solidFill>
                  <a:schemeClr val="accent5"/>
                </a:solidFill>
              </a:rPr>
              <a:t>use</a:t>
            </a:r>
            <a:endParaRPr lang="en-US" dirty="0" smtClean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012" y="3804834"/>
            <a:ext cx="39624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Rfid Reader and card: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212" y="2743200"/>
            <a:ext cx="3219450" cy="4292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734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/>
                </a:solidFill>
              </a:rPr>
              <a:t>Ifastnet.com Website</a:t>
            </a:r>
            <a:r>
              <a:rPr lang="en-US" dirty="0">
                <a:solidFill>
                  <a:schemeClr val="accent5"/>
                </a:solidFill>
              </a:rPr>
              <a:t>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It’s </a:t>
            </a:r>
            <a:r>
              <a:rPr lang="en-US" dirty="0" smtClean="0"/>
              <a:t>a free website hosting that allow us to create a databases and upload all files to the server 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12" y="4191000"/>
            <a:ext cx="5677416" cy="21147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734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Wi-Fi Module: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Its </a:t>
            </a:r>
            <a:r>
              <a:rPr lang="en-US" dirty="0" smtClean="0"/>
              <a:t>our choice to help us connecting to the server.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012" y="4114800"/>
            <a:ext cx="3886201" cy="29146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734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</TotalTime>
  <Words>237</Words>
  <Application>Microsoft Office PowerPoint</Application>
  <PresentationFormat>Custom</PresentationFormat>
  <Paragraphs>98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Georgia</vt:lpstr>
      <vt:lpstr>Trebuchet MS</vt:lpstr>
      <vt:lpstr>Wingdings</vt:lpstr>
      <vt:lpstr>Wingdings 2</vt:lpstr>
      <vt:lpstr>Urban</vt:lpstr>
      <vt:lpstr>Sanitary Village Project</vt:lpstr>
      <vt:lpstr>Agenda</vt:lpstr>
      <vt:lpstr>Problem Statement</vt:lpstr>
      <vt:lpstr>Agenda</vt:lpstr>
      <vt:lpstr>Agenda</vt:lpstr>
      <vt:lpstr>Technical Choice</vt:lpstr>
      <vt:lpstr>Rfid Reader and card:</vt:lpstr>
      <vt:lpstr>Ifastnet.com Website:</vt:lpstr>
      <vt:lpstr>Wi-Fi Module:</vt:lpstr>
      <vt:lpstr>GPRS</vt:lpstr>
      <vt:lpstr>Weight sensor</vt:lpstr>
      <vt:lpstr>Techanical Choice</vt:lpstr>
      <vt:lpstr>Techanical Choice</vt:lpstr>
      <vt:lpstr>Agenda</vt:lpstr>
      <vt:lpstr>Methodology</vt:lpstr>
      <vt:lpstr>The Prototype</vt:lpstr>
      <vt:lpstr>Database </vt:lpstr>
      <vt:lpstr>Notifications Report</vt:lpstr>
      <vt:lpstr>Agenda</vt:lpstr>
      <vt:lpstr>Future Work:</vt:lpstr>
      <vt:lpstr>Agenda</vt:lpstr>
      <vt:lpstr>Demo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Shaima' Albzoor</dc:creator>
  <cp:lastModifiedBy>aya salous</cp:lastModifiedBy>
  <cp:revision>49</cp:revision>
  <dcterms:created xsi:type="dcterms:W3CDTF">2016-05-16T19:56:14Z</dcterms:created>
  <dcterms:modified xsi:type="dcterms:W3CDTF">2017-05-23T20:12:20Z</dcterms:modified>
</cp:coreProperties>
</file>