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447132" y="4967478"/>
            <a:ext cx="2745740" cy="1891030"/>
          </a:xfrm>
          <a:custGeom>
            <a:avLst/>
            <a:gdLst/>
            <a:ahLst/>
            <a:cxnLst/>
            <a:rect l="l" t="t" r="r" b="b"/>
            <a:pathLst>
              <a:path w="2745740" h="1891029">
                <a:moveTo>
                  <a:pt x="2302526" y="0"/>
                </a:moveTo>
                <a:lnTo>
                  <a:pt x="2252146" y="493"/>
                </a:lnTo>
                <a:lnTo>
                  <a:pt x="2202029" y="1965"/>
                </a:lnTo>
                <a:lnTo>
                  <a:pt x="2152185" y="4408"/>
                </a:lnTo>
                <a:lnTo>
                  <a:pt x="2102625" y="7810"/>
                </a:lnTo>
                <a:lnTo>
                  <a:pt x="2053360" y="12162"/>
                </a:lnTo>
                <a:lnTo>
                  <a:pt x="2004401" y="17454"/>
                </a:lnTo>
                <a:lnTo>
                  <a:pt x="1955759" y="23675"/>
                </a:lnTo>
                <a:lnTo>
                  <a:pt x="1907444" y="30816"/>
                </a:lnTo>
                <a:lnTo>
                  <a:pt x="1859468" y="38867"/>
                </a:lnTo>
                <a:lnTo>
                  <a:pt x="1811841" y="47818"/>
                </a:lnTo>
                <a:lnTo>
                  <a:pt x="1764575" y="57659"/>
                </a:lnTo>
                <a:lnTo>
                  <a:pt x="1717680" y="68379"/>
                </a:lnTo>
                <a:lnTo>
                  <a:pt x="1671166" y="79969"/>
                </a:lnTo>
                <a:lnTo>
                  <a:pt x="1625046" y="92420"/>
                </a:lnTo>
                <a:lnTo>
                  <a:pt x="1579329" y="105720"/>
                </a:lnTo>
                <a:lnTo>
                  <a:pt x="1534027" y="119860"/>
                </a:lnTo>
                <a:lnTo>
                  <a:pt x="1489151" y="134830"/>
                </a:lnTo>
                <a:lnTo>
                  <a:pt x="1444710" y="150620"/>
                </a:lnTo>
                <a:lnTo>
                  <a:pt x="1400717" y="167220"/>
                </a:lnTo>
                <a:lnTo>
                  <a:pt x="1357182" y="184620"/>
                </a:lnTo>
                <a:lnTo>
                  <a:pt x="1314116" y="202810"/>
                </a:lnTo>
                <a:lnTo>
                  <a:pt x="1271530" y="221780"/>
                </a:lnTo>
                <a:lnTo>
                  <a:pt x="1229435" y="241520"/>
                </a:lnTo>
                <a:lnTo>
                  <a:pt x="1187841" y="262020"/>
                </a:lnTo>
                <a:lnTo>
                  <a:pt x="1146759" y="283271"/>
                </a:lnTo>
                <a:lnTo>
                  <a:pt x="1106201" y="305261"/>
                </a:lnTo>
                <a:lnTo>
                  <a:pt x="1066177" y="327982"/>
                </a:lnTo>
                <a:lnTo>
                  <a:pt x="1026698" y="351423"/>
                </a:lnTo>
                <a:lnTo>
                  <a:pt x="987774" y="375574"/>
                </a:lnTo>
                <a:lnTo>
                  <a:pt x="949418" y="400425"/>
                </a:lnTo>
                <a:lnTo>
                  <a:pt x="911639" y="425966"/>
                </a:lnTo>
                <a:lnTo>
                  <a:pt x="874449" y="452188"/>
                </a:lnTo>
                <a:lnTo>
                  <a:pt x="837858" y="479080"/>
                </a:lnTo>
                <a:lnTo>
                  <a:pt x="801877" y="506632"/>
                </a:lnTo>
                <a:lnTo>
                  <a:pt x="766518" y="534834"/>
                </a:lnTo>
                <a:lnTo>
                  <a:pt x="731790" y="563677"/>
                </a:lnTo>
                <a:lnTo>
                  <a:pt x="697705" y="593151"/>
                </a:lnTo>
                <a:lnTo>
                  <a:pt x="664274" y="623244"/>
                </a:lnTo>
                <a:lnTo>
                  <a:pt x="631508" y="653948"/>
                </a:lnTo>
                <a:lnTo>
                  <a:pt x="599416" y="685252"/>
                </a:lnTo>
                <a:lnTo>
                  <a:pt x="568012" y="717147"/>
                </a:lnTo>
                <a:lnTo>
                  <a:pt x="537304" y="749622"/>
                </a:lnTo>
                <a:lnTo>
                  <a:pt x="507305" y="782668"/>
                </a:lnTo>
                <a:lnTo>
                  <a:pt x="478024" y="816274"/>
                </a:lnTo>
                <a:lnTo>
                  <a:pt x="449473" y="850431"/>
                </a:lnTo>
                <a:lnTo>
                  <a:pt x="421663" y="885128"/>
                </a:lnTo>
                <a:lnTo>
                  <a:pt x="394604" y="920356"/>
                </a:lnTo>
                <a:lnTo>
                  <a:pt x="368308" y="956104"/>
                </a:lnTo>
                <a:lnTo>
                  <a:pt x="342785" y="992363"/>
                </a:lnTo>
                <a:lnTo>
                  <a:pt x="318046" y="1029122"/>
                </a:lnTo>
                <a:lnTo>
                  <a:pt x="294102" y="1066373"/>
                </a:lnTo>
                <a:lnTo>
                  <a:pt x="270964" y="1104103"/>
                </a:lnTo>
                <a:lnTo>
                  <a:pt x="248643" y="1142305"/>
                </a:lnTo>
                <a:lnTo>
                  <a:pt x="227149" y="1180967"/>
                </a:lnTo>
                <a:lnTo>
                  <a:pt x="206493" y="1220080"/>
                </a:lnTo>
                <a:lnTo>
                  <a:pt x="186688" y="1259633"/>
                </a:lnTo>
                <a:lnTo>
                  <a:pt x="167742" y="1299617"/>
                </a:lnTo>
                <a:lnTo>
                  <a:pt x="149667" y="1340022"/>
                </a:lnTo>
                <a:lnTo>
                  <a:pt x="132474" y="1380838"/>
                </a:lnTo>
                <a:lnTo>
                  <a:pt x="116174" y="1422055"/>
                </a:lnTo>
                <a:lnTo>
                  <a:pt x="100778" y="1463662"/>
                </a:lnTo>
                <a:lnTo>
                  <a:pt x="86296" y="1505650"/>
                </a:lnTo>
                <a:lnTo>
                  <a:pt x="72740" y="1548009"/>
                </a:lnTo>
                <a:lnTo>
                  <a:pt x="60120" y="1590729"/>
                </a:lnTo>
                <a:lnTo>
                  <a:pt x="48447" y="1633800"/>
                </a:lnTo>
                <a:lnTo>
                  <a:pt x="37732" y="1677212"/>
                </a:lnTo>
                <a:lnTo>
                  <a:pt x="27986" y="1720955"/>
                </a:lnTo>
                <a:lnTo>
                  <a:pt x="19220" y="1765018"/>
                </a:lnTo>
                <a:lnTo>
                  <a:pt x="11444" y="1809393"/>
                </a:lnTo>
                <a:lnTo>
                  <a:pt x="4670" y="1854069"/>
                </a:lnTo>
                <a:lnTo>
                  <a:pt x="0" y="1890522"/>
                </a:lnTo>
                <a:lnTo>
                  <a:pt x="2744867" y="1890522"/>
                </a:lnTo>
                <a:lnTo>
                  <a:pt x="2744867" y="38867"/>
                </a:lnTo>
                <a:lnTo>
                  <a:pt x="2745585" y="38867"/>
                </a:lnTo>
                <a:lnTo>
                  <a:pt x="2697609" y="30816"/>
                </a:lnTo>
                <a:lnTo>
                  <a:pt x="2649294" y="23675"/>
                </a:lnTo>
                <a:lnTo>
                  <a:pt x="2600652" y="17454"/>
                </a:lnTo>
                <a:lnTo>
                  <a:pt x="2551693" y="12162"/>
                </a:lnTo>
                <a:lnTo>
                  <a:pt x="2502428" y="7810"/>
                </a:lnTo>
                <a:lnTo>
                  <a:pt x="2452868" y="4408"/>
                </a:lnTo>
                <a:lnTo>
                  <a:pt x="2403024" y="1965"/>
                </a:lnTo>
                <a:lnTo>
                  <a:pt x="2352906" y="493"/>
                </a:lnTo>
                <a:lnTo>
                  <a:pt x="2302526" y="0"/>
                </a:lnTo>
                <a:close/>
              </a:path>
            </a:pathLst>
          </a:custGeom>
          <a:solidFill>
            <a:srgbClr val="FFF3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8742090" y="6121908"/>
            <a:ext cx="1797050" cy="736600"/>
          </a:xfrm>
          <a:custGeom>
            <a:avLst/>
            <a:gdLst/>
            <a:ahLst/>
            <a:cxnLst/>
            <a:rect l="l" t="t" r="r" b="b"/>
            <a:pathLst>
              <a:path w="1797050" h="736600">
                <a:moveTo>
                  <a:pt x="898352" y="0"/>
                </a:moveTo>
                <a:lnTo>
                  <a:pt x="850688" y="1266"/>
                </a:lnTo>
                <a:lnTo>
                  <a:pt x="803649" y="5025"/>
                </a:lnTo>
                <a:lnTo>
                  <a:pt x="757294" y="11216"/>
                </a:lnTo>
                <a:lnTo>
                  <a:pt x="711682" y="19776"/>
                </a:lnTo>
                <a:lnTo>
                  <a:pt x="666870" y="30646"/>
                </a:lnTo>
                <a:lnTo>
                  <a:pt x="622917" y="43764"/>
                </a:lnTo>
                <a:lnTo>
                  <a:pt x="579880" y="59068"/>
                </a:lnTo>
                <a:lnTo>
                  <a:pt x="537819" y="76498"/>
                </a:lnTo>
                <a:lnTo>
                  <a:pt x="496791" y="95992"/>
                </a:lnTo>
                <a:lnTo>
                  <a:pt x="456855" y="117489"/>
                </a:lnTo>
                <a:lnTo>
                  <a:pt x="418068" y="140929"/>
                </a:lnTo>
                <a:lnTo>
                  <a:pt x="380489" y="166249"/>
                </a:lnTo>
                <a:lnTo>
                  <a:pt x="344175" y="193389"/>
                </a:lnTo>
                <a:lnTo>
                  <a:pt x="309186" y="222288"/>
                </a:lnTo>
                <a:lnTo>
                  <a:pt x="275580" y="252884"/>
                </a:lnTo>
                <a:lnTo>
                  <a:pt x="243413" y="285116"/>
                </a:lnTo>
                <a:lnTo>
                  <a:pt x="212746" y="318923"/>
                </a:lnTo>
                <a:lnTo>
                  <a:pt x="183635" y="354245"/>
                </a:lnTo>
                <a:lnTo>
                  <a:pt x="156140" y="391019"/>
                </a:lnTo>
                <a:lnTo>
                  <a:pt x="130317" y="429184"/>
                </a:lnTo>
                <a:lnTo>
                  <a:pt x="106227" y="468681"/>
                </a:lnTo>
                <a:lnTo>
                  <a:pt x="83925" y="509446"/>
                </a:lnTo>
                <a:lnTo>
                  <a:pt x="63472" y="551419"/>
                </a:lnTo>
                <a:lnTo>
                  <a:pt x="44924" y="594540"/>
                </a:lnTo>
                <a:lnTo>
                  <a:pt x="28341" y="638746"/>
                </a:lnTo>
                <a:lnTo>
                  <a:pt x="13780" y="683977"/>
                </a:lnTo>
                <a:lnTo>
                  <a:pt x="1299" y="730171"/>
                </a:lnTo>
                <a:lnTo>
                  <a:pt x="0" y="736091"/>
                </a:lnTo>
                <a:lnTo>
                  <a:pt x="1796705" y="736091"/>
                </a:lnTo>
                <a:lnTo>
                  <a:pt x="1782925" y="683977"/>
                </a:lnTo>
                <a:lnTo>
                  <a:pt x="1768364" y="638746"/>
                </a:lnTo>
                <a:lnTo>
                  <a:pt x="1751780" y="594540"/>
                </a:lnTo>
                <a:lnTo>
                  <a:pt x="1733233" y="551419"/>
                </a:lnTo>
                <a:lnTo>
                  <a:pt x="1712780" y="509446"/>
                </a:lnTo>
                <a:lnTo>
                  <a:pt x="1690478" y="468681"/>
                </a:lnTo>
                <a:lnTo>
                  <a:pt x="1666387" y="429184"/>
                </a:lnTo>
                <a:lnTo>
                  <a:pt x="1640565" y="391019"/>
                </a:lnTo>
                <a:lnTo>
                  <a:pt x="1613069" y="354245"/>
                </a:lnTo>
                <a:lnTo>
                  <a:pt x="1583959" y="318923"/>
                </a:lnTo>
                <a:lnTo>
                  <a:pt x="1553291" y="285116"/>
                </a:lnTo>
                <a:lnTo>
                  <a:pt x="1521125" y="252884"/>
                </a:lnTo>
                <a:lnTo>
                  <a:pt x="1487518" y="222288"/>
                </a:lnTo>
                <a:lnTo>
                  <a:pt x="1452529" y="193389"/>
                </a:lnTo>
                <a:lnTo>
                  <a:pt x="1416216" y="166249"/>
                </a:lnTo>
                <a:lnTo>
                  <a:pt x="1378637" y="140929"/>
                </a:lnTo>
                <a:lnTo>
                  <a:pt x="1339850" y="117489"/>
                </a:lnTo>
                <a:lnTo>
                  <a:pt x="1299914" y="95992"/>
                </a:lnTo>
                <a:lnTo>
                  <a:pt x="1258886" y="76498"/>
                </a:lnTo>
                <a:lnTo>
                  <a:pt x="1216824" y="59068"/>
                </a:lnTo>
                <a:lnTo>
                  <a:pt x="1173788" y="43764"/>
                </a:lnTo>
                <a:lnTo>
                  <a:pt x="1129835" y="30646"/>
                </a:lnTo>
                <a:lnTo>
                  <a:pt x="1085023" y="19776"/>
                </a:lnTo>
                <a:lnTo>
                  <a:pt x="1039411" y="11216"/>
                </a:lnTo>
                <a:lnTo>
                  <a:pt x="993056" y="5025"/>
                </a:lnTo>
                <a:lnTo>
                  <a:pt x="946017" y="1266"/>
                </a:lnTo>
                <a:lnTo>
                  <a:pt x="898352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0" y="0"/>
            <a:ext cx="1641475" cy="1362075"/>
          </a:xfrm>
          <a:custGeom>
            <a:avLst/>
            <a:gdLst/>
            <a:ahLst/>
            <a:cxnLst/>
            <a:rect l="l" t="t" r="r" b="b"/>
            <a:pathLst>
              <a:path w="1641475" h="1362075">
                <a:moveTo>
                  <a:pt x="1641340" y="0"/>
                </a:moveTo>
                <a:lnTo>
                  <a:pt x="1631977" y="56985"/>
                </a:lnTo>
                <a:lnTo>
                  <a:pt x="1622844" y="102181"/>
                </a:lnTo>
                <a:lnTo>
                  <a:pt x="1612384" y="146911"/>
                </a:lnTo>
                <a:lnTo>
                  <a:pt x="1600615" y="191156"/>
                </a:lnTo>
                <a:lnTo>
                  <a:pt x="1587560" y="234894"/>
                </a:lnTo>
                <a:lnTo>
                  <a:pt x="1573237" y="278108"/>
                </a:lnTo>
                <a:lnTo>
                  <a:pt x="1557669" y="320777"/>
                </a:lnTo>
                <a:lnTo>
                  <a:pt x="1540875" y="362882"/>
                </a:lnTo>
                <a:lnTo>
                  <a:pt x="1522876" y="404403"/>
                </a:lnTo>
                <a:lnTo>
                  <a:pt x="1503692" y="445320"/>
                </a:lnTo>
                <a:lnTo>
                  <a:pt x="1483344" y="485615"/>
                </a:lnTo>
                <a:lnTo>
                  <a:pt x="1461852" y="525266"/>
                </a:lnTo>
                <a:lnTo>
                  <a:pt x="1439237" y="564256"/>
                </a:lnTo>
                <a:lnTo>
                  <a:pt x="1415520" y="602563"/>
                </a:lnTo>
                <a:lnTo>
                  <a:pt x="1390721" y="640169"/>
                </a:lnTo>
                <a:lnTo>
                  <a:pt x="1364860" y="677054"/>
                </a:lnTo>
                <a:lnTo>
                  <a:pt x="1337957" y="713198"/>
                </a:lnTo>
                <a:lnTo>
                  <a:pt x="1310035" y="748582"/>
                </a:lnTo>
                <a:lnTo>
                  <a:pt x="1281112" y="783185"/>
                </a:lnTo>
                <a:lnTo>
                  <a:pt x="1251210" y="816990"/>
                </a:lnTo>
                <a:lnTo>
                  <a:pt x="1220348" y="849975"/>
                </a:lnTo>
                <a:lnTo>
                  <a:pt x="1188549" y="882121"/>
                </a:lnTo>
                <a:lnTo>
                  <a:pt x="1155831" y="913409"/>
                </a:lnTo>
                <a:lnTo>
                  <a:pt x="1122215" y="943819"/>
                </a:lnTo>
                <a:lnTo>
                  <a:pt x="1087723" y="973331"/>
                </a:lnTo>
                <a:lnTo>
                  <a:pt x="1052374" y="1001927"/>
                </a:lnTo>
                <a:lnTo>
                  <a:pt x="1016189" y="1029585"/>
                </a:lnTo>
                <a:lnTo>
                  <a:pt x="979189" y="1056287"/>
                </a:lnTo>
                <a:lnTo>
                  <a:pt x="941394" y="1082013"/>
                </a:lnTo>
                <a:lnTo>
                  <a:pt x="902824" y="1106743"/>
                </a:lnTo>
                <a:lnTo>
                  <a:pt x="863500" y="1130458"/>
                </a:lnTo>
                <a:lnTo>
                  <a:pt x="823443" y="1153139"/>
                </a:lnTo>
                <a:lnTo>
                  <a:pt x="782673" y="1174764"/>
                </a:lnTo>
                <a:lnTo>
                  <a:pt x="741211" y="1195316"/>
                </a:lnTo>
                <a:lnTo>
                  <a:pt x="699076" y="1214774"/>
                </a:lnTo>
                <a:lnTo>
                  <a:pt x="656291" y="1233119"/>
                </a:lnTo>
                <a:lnTo>
                  <a:pt x="612874" y="1250331"/>
                </a:lnTo>
                <a:lnTo>
                  <a:pt x="568847" y="1266391"/>
                </a:lnTo>
                <a:lnTo>
                  <a:pt x="524230" y="1281278"/>
                </a:lnTo>
                <a:lnTo>
                  <a:pt x="479044" y="1294974"/>
                </a:lnTo>
                <a:lnTo>
                  <a:pt x="433309" y="1307458"/>
                </a:lnTo>
                <a:lnTo>
                  <a:pt x="387046" y="1318712"/>
                </a:lnTo>
                <a:lnTo>
                  <a:pt x="340275" y="1328715"/>
                </a:lnTo>
                <a:lnTo>
                  <a:pt x="293016" y="1337448"/>
                </a:lnTo>
                <a:lnTo>
                  <a:pt x="245291" y="1344891"/>
                </a:lnTo>
                <a:lnTo>
                  <a:pt x="197119" y="1351025"/>
                </a:lnTo>
                <a:lnTo>
                  <a:pt x="148522" y="1355830"/>
                </a:lnTo>
                <a:lnTo>
                  <a:pt x="99519" y="1359286"/>
                </a:lnTo>
                <a:lnTo>
                  <a:pt x="50132" y="1361374"/>
                </a:lnTo>
                <a:lnTo>
                  <a:pt x="380" y="1362075"/>
                </a:lnTo>
                <a:lnTo>
                  <a:pt x="0" y="1362069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1038713" y="5042559"/>
            <a:ext cx="1153795" cy="1815464"/>
          </a:xfrm>
          <a:custGeom>
            <a:avLst/>
            <a:gdLst/>
            <a:ahLst/>
            <a:cxnLst/>
            <a:rect l="l" t="t" r="r" b="b"/>
            <a:pathLst>
              <a:path w="1153795" h="1815465">
                <a:moveTo>
                  <a:pt x="30954" y="1815440"/>
                </a:moveTo>
                <a:lnTo>
                  <a:pt x="17964" y="1744037"/>
                </a:lnTo>
                <a:lnTo>
                  <a:pt x="11552" y="1697980"/>
                </a:lnTo>
                <a:lnTo>
                  <a:pt x="6528" y="1651516"/>
                </a:lnTo>
                <a:lnTo>
                  <a:pt x="2915" y="1604665"/>
                </a:lnTo>
                <a:lnTo>
                  <a:pt x="732" y="1557445"/>
                </a:lnTo>
                <a:lnTo>
                  <a:pt x="0" y="1509878"/>
                </a:lnTo>
                <a:lnTo>
                  <a:pt x="732" y="1462310"/>
                </a:lnTo>
                <a:lnTo>
                  <a:pt x="2915" y="1415091"/>
                </a:lnTo>
                <a:lnTo>
                  <a:pt x="6528" y="1368240"/>
                </a:lnTo>
                <a:lnTo>
                  <a:pt x="11552" y="1321776"/>
                </a:lnTo>
                <a:lnTo>
                  <a:pt x="17964" y="1275719"/>
                </a:lnTo>
                <a:lnTo>
                  <a:pt x="25746" y="1230089"/>
                </a:lnTo>
                <a:lnTo>
                  <a:pt x="34876" y="1184906"/>
                </a:lnTo>
                <a:lnTo>
                  <a:pt x="45333" y="1140188"/>
                </a:lnTo>
                <a:lnTo>
                  <a:pt x="57099" y="1095956"/>
                </a:lnTo>
                <a:lnTo>
                  <a:pt x="70150" y="1052229"/>
                </a:lnTo>
                <a:lnTo>
                  <a:pt x="84469" y="1009026"/>
                </a:lnTo>
                <a:lnTo>
                  <a:pt x="100033" y="966368"/>
                </a:lnTo>
                <a:lnTo>
                  <a:pt x="116822" y="924274"/>
                </a:lnTo>
                <a:lnTo>
                  <a:pt x="134817" y="882764"/>
                </a:lnTo>
                <a:lnTo>
                  <a:pt x="153995" y="841857"/>
                </a:lnTo>
                <a:lnTo>
                  <a:pt x="174338" y="801573"/>
                </a:lnTo>
                <a:lnTo>
                  <a:pt x="195824" y="761931"/>
                </a:lnTo>
                <a:lnTo>
                  <a:pt x="218432" y="722951"/>
                </a:lnTo>
                <a:lnTo>
                  <a:pt x="242144" y="684653"/>
                </a:lnTo>
                <a:lnTo>
                  <a:pt x="266937" y="647056"/>
                </a:lnTo>
                <a:lnTo>
                  <a:pt x="292791" y="610179"/>
                </a:lnTo>
                <a:lnTo>
                  <a:pt x="319686" y="574044"/>
                </a:lnTo>
                <a:lnTo>
                  <a:pt x="347601" y="538668"/>
                </a:lnTo>
                <a:lnTo>
                  <a:pt x="376517" y="504072"/>
                </a:lnTo>
                <a:lnTo>
                  <a:pt x="406411" y="470275"/>
                </a:lnTo>
                <a:lnTo>
                  <a:pt x="437265" y="437298"/>
                </a:lnTo>
                <a:lnTo>
                  <a:pt x="469057" y="405158"/>
                </a:lnTo>
                <a:lnTo>
                  <a:pt x="501767" y="373877"/>
                </a:lnTo>
                <a:lnTo>
                  <a:pt x="535374" y="343474"/>
                </a:lnTo>
                <a:lnTo>
                  <a:pt x="569858" y="313968"/>
                </a:lnTo>
                <a:lnTo>
                  <a:pt x="605198" y="285378"/>
                </a:lnTo>
                <a:lnTo>
                  <a:pt x="641374" y="257726"/>
                </a:lnTo>
                <a:lnTo>
                  <a:pt x="678365" y="231029"/>
                </a:lnTo>
                <a:lnTo>
                  <a:pt x="716152" y="205308"/>
                </a:lnTo>
                <a:lnTo>
                  <a:pt x="754712" y="180583"/>
                </a:lnTo>
                <a:lnTo>
                  <a:pt x="794027" y="156873"/>
                </a:lnTo>
                <a:lnTo>
                  <a:pt x="834075" y="134197"/>
                </a:lnTo>
                <a:lnTo>
                  <a:pt x="874835" y="112575"/>
                </a:lnTo>
                <a:lnTo>
                  <a:pt x="916289" y="92027"/>
                </a:lnTo>
                <a:lnTo>
                  <a:pt x="958413" y="72573"/>
                </a:lnTo>
                <a:lnTo>
                  <a:pt x="1001190" y="54231"/>
                </a:lnTo>
                <a:lnTo>
                  <a:pt x="1044597" y="37023"/>
                </a:lnTo>
                <a:lnTo>
                  <a:pt x="1088614" y="20966"/>
                </a:lnTo>
                <a:lnTo>
                  <a:pt x="1133222" y="6081"/>
                </a:lnTo>
                <a:lnTo>
                  <a:pt x="1153286" y="0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0" name="bg 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337739"/>
            <a:ext cx="2360676" cy="14993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964166" y="243840"/>
            <a:ext cx="2052320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0" i="0">
                <a:solidFill>
                  <a:srgbClr val="1A227D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1A227D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1A227D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1A227D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1A227D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1A227D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522" y="2878073"/>
            <a:ext cx="6865620" cy="1673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0" i="0">
                <a:solidFill>
                  <a:srgbClr val="1A227D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1140" y="1317497"/>
            <a:ext cx="8451850" cy="459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1A227D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Relationship Id="rId3" Type="http://schemas.openxmlformats.org/officeDocument/2006/relationships/image" Target="../media/image40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Relationship Id="rId3" Type="http://schemas.openxmlformats.org/officeDocument/2006/relationships/image" Target="../media/image42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Relationship Id="rId3" Type="http://schemas.openxmlformats.org/officeDocument/2006/relationships/image" Target="../media/image44.jpg"/><Relationship Id="rId4" Type="http://schemas.openxmlformats.org/officeDocument/2006/relationships/image" Target="../media/image45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jpg"/><Relationship Id="rId6" Type="http://schemas.openxmlformats.org/officeDocument/2006/relationships/image" Target="../media/image50.jpg"/><Relationship Id="rId7" Type="http://schemas.openxmlformats.org/officeDocument/2006/relationships/image" Target="../media/image51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Relationship Id="rId3" Type="http://schemas.openxmlformats.org/officeDocument/2006/relationships/image" Target="../media/image53.jpg"/><Relationship Id="rId4" Type="http://schemas.openxmlformats.org/officeDocument/2006/relationships/image" Target="../media/image54.jp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8" Type="http://schemas.openxmlformats.org/officeDocument/2006/relationships/image" Target="../media/image58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Relationship Id="rId3" Type="http://schemas.openxmlformats.org/officeDocument/2006/relationships/image" Target="../media/image59.jpg"/><Relationship Id="rId4" Type="http://schemas.openxmlformats.org/officeDocument/2006/relationships/image" Target="../media/image57.png"/><Relationship Id="rId5" Type="http://schemas.openxmlformats.org/officeDocument/2006/relationships/image" Target="../media/image60.jpg"/><Relationship Id="rId6" Type="http://schemas.openxmlformats.org/officeDocument/2006/relationships/image" Target="../media/image61.jpg"/><Relationship Id="rId7" Type="http://schemas.openxmlformats.org/officeDocument/2006/relationships/image" Target="../media/image62.jpg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5.pn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6.jpg"/><Relationship Id="rId3" Type="http://schemas.openxmlformats.org/officeDocument/2006/relationships/image" Target="../media/image67.jpg"/><Relationship Id="rId4" Type="http://schemas.openxmlformats.org/officeDocument/2006/relationships/image" Target="../media/image68.png"/><Relationship Id="rId5" Type="http://schemas.openxmlformats.org/officeDocument/2006/relationships/image" Target="../media/image47.png"/><Relationship Id="rId6" Type="http://schemas.openxmlformats.org/officeDocument/2006/relationships/image" Target="../media/image69.png"/><Relationship Id="rId7" Type="http://schemas.openxmlformats.org/officeDocument/2006/relationships/image" Target="../media/image70.png"/><Relationship Id="rId8" Type="http://schemas.openxmlformats.org/officeDocument/2006/relationships/image" Target="../media/image71.jpg"/><Relationship Id="rId9" Type="http://schemas.openxmlformats.org/officeDocument/2006/relationships/image" Target="../media/image72.jpg"/><Relationship Id="rId10" Type="http://schemas.openxmlformats.org/officeDocument/2006/relationships/image" Target="../media/image73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g"/><Relationship Id="rId3" Type="http://schemas.openxmlformats.org/officeDocument/2006/relationships/image" Target="../media/image68.png"/><Relationship Id="rId4" Type="http://schemas.openxmlformats.org/officeDocument/2006/relationships/image" Target="../media/image47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7" Type="http://schemas.openxmlformats.org/officeDocument/2006/relationships/image" Target="../media/image76.jpg"/><Relationship Id="rId8" Type="http://schemas.openxmlformats.org/officeDocument/2006/relationships/image" Target="../media/image77.jpg"/><Relationship Id="rId9" Type="http://schemas.openxmlformats.org/officeDocument/2006/relationships/image" Target="../media/image78.jpg"/><Relationship Id="rId10" Type="http://schemas.openxmlformats.org/officeDocument/2006/relationships/image" Target="../media/image79.pn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jpg"/><Relationship Id="rId5" Type="http://schemas.openxmlformats.org/officeDocument/2006/relationships/image" Target="../media/image83.jpg"/><Relationship Id="rId6" Type="http://schemas.openxmlformats.org/officeDocument/2006/relationships/image" Target="../media/image84.jpg"/><Relationship Id="rId7" Type="http://schemas.openxmlformats.org/officeDocument/2006/relationships/image" Target="../media/image85.png"/><Relationship Id="rId8" Type="http://schemas.openxmlformats.org/officeDocument/2006/relationships/image" Target="../media/image86.png"/><Relationship Id="rId9" Type="http://schemas.openxmlformats.org/officeDocument/2006/relationships/image" Target="../media/image87.png"/><Relationship Id="rId10" Type="http://schemas.openxmlformats.org/officeDocument/2006/relationships/image" Target="../media/image88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9.png"/><Relationship Id="rId3" Type="http://schemas.openxmlformats.org/officeDocument/2006/relationships/image" Target="../media/image90.jpg"/><Relationship Id="rId4" Type="http://schemas.openxmlformats.org/officeDocument/2006/relationships/image" Target="../media/image91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2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93.jpg"/><Relationship Id="rId6" Type="http://schemas.openxmlformats.org/officeDocument/2006/relationships/image" Target="../media/image94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png"/><Relationship Id="rId3" Type="http://schemas.openxmlformats.org/officeDocument/2006/relationships/image" Target="../media/image96.jpg"/><Relationship Id="rId4" Type="http://schemas.openxmlformats.org/officeDocument/2006/relationships/image" Target="../media/image97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png"/><Relationship Id="rId3" Type="http://schemas.openxmlformats.org/officeDocument/2006/relationships/image" Target="../media/image96.jpg"/><Relationship Id="rId4" Type="http://schemas.openxmlformats.org/officeDocument/2006/relationships/image" Target="../media/image98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png"/><Relationship Id="rId3" Type="http://schemas.openxmlformats.org/officeDocument/2006/relationships/image" Target="../media/image96.jpg"/><Relationship Id="rId4" Type="http://schemas.openxmlformats.org/officeDocument/2006/relationships/image" Target="../media/image99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png"/><Relationship Id="rId3" Type="http://schemas.openxmlformats.org/officeDocument/2006/relationships/image" Target="../media/image96.jpg"/><Relationship Id="rId4" Type="http://schemas.openxmlformats.org/officeDocument/2006/relationships/image" Target="../media/image100.jpg"/><Relationship Id="rId5" Type="http://schemas.openxmlformats.org/officeDocument/2006/relationships/image" Target="../media/image101.png"/><Relationship Id="rId6" Type="http://schemas.openxmlformats.org/officeDocument/2006/relationships/image" Target="../media/image102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png"/><Relationship Id="rId3" Type="http://schemas.openxmlformats.org/officeDocument/2006/relationships/image" Target="../media/image96.jpg"/><Relationship Id="rId4" Type="http://schemas.openxmlformats.org/officeDocument/2006/relationships/image" Target="../media/image103.jpg"/><Relationship Id="rId5" Type="http://schemas.openxmlformats.org/officeDocument/2006/relationships/image" Target="../media/image104.png"/><Relationship Id="rId6" Type="http://schemas.openxmlformats.org/officeDocument/2006/relationships/image" Target="../media/image105.pn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png"/><Relationship Id="rId3" Type="http://schemas.openxmlformats.org/officeDocument/2006/relationships/image" Target="../media/image96.jpg"/><Relationship Id="rId4" Type="http://schemas.openxmlformats.org/officeDocument/2006/relationships/image" Target="../media/image103.jpg"/><Relationship Id="rId5" Type="http://schemas.openxmlformats.org/officeDocument/2006/relationships/image" Target="../media/image106.png"/><Relationship Id="rId6" Type="http://schemas.openxmlformats.org/officeDocument/2006/relationships/image" Target="../media/image107.png"/><Relationship Id="rId7" Type="http://schemas.openxmlformats.org/officeDocument/2006/relationships/image" Target="../media/image108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png"/><Relationship Id="rId3" Type="http://schemas.openxmlformats.org/officeDocument/2006/relationships/image" Target="../media/image96.jpg"/><Relationship Id="rId4" Type="http://schemas.openxmlformats.org/officeDocument/2006/relationships/image" Target="../media/image109.jpg"/><Relationship Id="rId5" Type="http://schemas.openxmlformats.org/officeDocument/2006/relationships/image" Target="../media/image110.jpg"/><Relationship Id="rId6" Type="http://schemas.openxmlformats.org/officeDocument/2006/relationships/image" Target="../media/image111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2.png"/><Relationship Id="rId3" Type="http://schemas.openxmlformats.org/officeDocument/2006/relationships/image" Target="../media/image113.png"/><Relationship Id="rId4" Type="http://schemas.openxmlformats.org/officeDocument/2006/relationships/image" Target="../media/image114.jpg"/><Relationship Id="rId5" Type="http://schemas.openxmlformats.org/officeDocument/2006/relationships/image" Target="../media/image115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png"/><Relationship Id="rId3" Type="http://schemas.openxmlformats.org/officeDocument/2006/relationships/image" Target="../media/image96.jpg"/><Relationship Id="rId4" Type="http://schemas.openxmlformats.org/officeDocument/2006/relationships/image" Target="../media/image116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png"/><Relationship Id="rId3" Type="http://schemas.openxmlformats.org/officeDocument/2006/relationships/image" Target="../media/image96.jpg"/><Relationship Id="rId4" Type="http://schemas.openxmlformats.org/officeDocument/2006/relationships/image" Target="../media/image117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8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119.jpg"/><Relationship Id="rId6" Type="http://schemas.openxmlformats.org/officeDocument/2006/relationships/image" Target="../media/image120.jpg"/><Relationship Id="rId7" Type="http://schemas.openxmlformats.org/officeDocument/2006/relationships/image" Target="../media/image121.png"/><Relationship Id="rId8" Type="http://schemas.openxmlformats.org/officeDocument/2006/relationships/image" Target="../media/image122.png"/><Relationship Id="rId9" Type="http://schemas.openxmlformats.org/officeDocument/2006/relationships/image" Target="../media/image123.png"/><Relationship Id="rId10" Type="http://schemas.openxmlformats.org/officeDocument/2006/relationships/image" Target="../media/image124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8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125.jpg"/><Relationship Id="rId6" Type="http://schemas.openxmlformats.org/officeDocument/2006/relationships/image" Target="../media/image126.jpg"/><Relationship Id="rId7" Type="http://schemas.openxmlformats.org/officeDocument/2006/relationships/image" Target="../media/image127.pn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8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121.png"/><Relationship Id="rId6" Type="http://schemas.openxmlformats.org/officeDocument/2006/relationships/image" Target="../media/image122.png"/><Relationship Id="rId7" Type="http://schemas.openxmlformats.org/officeDocument/2006/relationships/image" Target="../media/image128.png"/><Relationship Id="rId8" Type="http://schemas.openxmlformats.org/officeDocument/2006/relationships/image" Target="../media/image129.png"/><Relationship Id="rId9" Type="http://schemas.openxmlformats.org/officeDocument/2006/relationships/image" Target="../media/image130.jpg"/><Relationship Id="rId10" Type="http://schemas.openxmlformats.org/officeDocument/2006/relationships/image" Target="../media/image131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8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132.png"/><Relationship Id="rId6" Type="http://schemas.openxmlformats.org/officeDocument/2006/relationships/image" Target="../media/image133.png"/><Relationship Id="rId7" Type="http://schemas.openxmlformats.org/officeDocument/2006/relationships/image" Target="../media/image134.jpg"/><Relationship Id="rId8" Type="http://schemas.openxmlformats.org/officeDocument/2006/relationships/image" Target="../media/image135.jpg"/><Relationship Id="rId9" Type="http://schemas.openxmlformats.org/officeDocument/2006/relationships/image" Target="../media/image136.png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8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137.png"/><Relationship Id="rId6" Type="http://schemas.openxmlformats.org/officeDocument/2006/relationships/image" Target="../media/image138.png"/><Relationship Id="rId7" Type="http://schemas.openxmlformats.org/officeDocument/2006/relationships/image" Target="../media/image139.jpg"/><Relationship Id="rId8" Type="http://schemas.openxmlformats.org/officeDocument/2006/relationships/image" Target="../media/image140.jp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1.png"/><Relationship Id="rId3" Type="http://schemas.openxmlformats.org/officeDocument/2006/relationships/image" Target="../media/image142.jpg"/><Relationship Id="rId4" Type="http://schemas.openxmlformats.org/officeDocument/2006/relationships/image" Target="../media/image143.jpg"/><Relationship Id="rId5" Type="http://schemas.openxmlformats.org/officeDocument/2006/relationships/image" Target="../media/image144.jpg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5.png"/><Relationship Id="rId3" Type="http://schemas.openxmlformats.org/officeDocument/2006/relationships/image" Target="../media/image145.jpg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6.png"/><Relationship Id="rId3" Type="http://schemas.openxmlformats.org/officeDocument/2006/relationships/image" Target="../media/image147.jpg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8.png"/><Relationship Id="rId3" Type="http://schemas.openxmlformats.org/officeDocument/2006/relationships/image" Target="../media/image149.png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0.png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1.png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2.png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3.png"/><Relationship Id="rId3" Type="http://schemas.openxmlformats.org/officeDocument/2006/relationships/image" Target="../media/image154.png"/><Relationship Id="rId4" Type="http://schemas.openxmlformats.org/officeDocument/2006/relationships/image" Target="../media/image155.png"/><Relationship Id="rId5" Type="http://schemas.openxmlformats.org/officeDocument/2006/relationships/image" Target="../media/image156.png"/><Relationship Id="rId6" Type="http://schemas.openxmlformats.org/officeDocument/2006/relationships/image" Target="../media/image157.png"/><Relationship Id="rId7" Type="http://schemas.openxmlformats.org/officeDocument/2006/relationships/image" Target="../media/image158.png"/><Relationship Id="rId8" Type="http://schemas.openxmlformats.org/officeDocument/2006/relationships/image" Target="../media/image159.png"/><Relationship Id="rId9" Type="http://schemas.openxmlformats.org/officeDocument/2006/relationships/image" Target="../media/image160.png"/><Relationship Id="rId10" Type="http://schemas.openxmlformats.org/officeDocument/2006/relationships/image" Target="../media/image161.png"/><Relationship Id="rId11" Type="http://schemas.openxmlformats.org/officeDocument/2006/relationships/image" Target="../media/image162.png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3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057522" y="4047616"/>
            <a:ext cx="3921760" cy="2308860"/>
            <a:chOff x="4057522" y="4047616"/>
            <a:chExt cx="3921760" cy="230886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11395" y="4288153"/>
              <a:ext cx="3569207" cy="2068246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4062475" y="4088637"/>
              <a:ext cx="1953260" cy="584200"/>
            </a:xfrm>
            <a:custGeom>
              <a:avLst/>
              <a:gdLst/>
              <a:ahLst/>
              <a:cxnLst/>
              <a:rect l="l" t="t" r="r" b="b"/>
              <a:pathLst>
                <a:path w="1953260" h="584200">
                  <a:moveTo>
                    <a:pt x="505840" y="0"/>
                  </a:moveTo>
                  <a:lnTo>
                    <a:pt x="414274" y="0"/>
                  </a:lnTo>
                  <a:lnTo>
                    <a:pt x="301625" y="581532"/>
                  </a:lnTo>
                  <a:lnTo>
                    <a:pt x="301625" y="583057"/>
                  </a:lnTo>
                  <a:lnTo>
                    <a:pt x="387603" y="583057"/>
                  </a:lnTo>
                  <a:lnTo>
                    <a:pt x="405002" y="472567"/>
                  </a:lnTo>
                  <a:lnTo>
                    <a:pt x="596628" y="472567"/>
                  </a:lnTo>
                  <a:lnTo>
                    <a:pt x="582257" y="397763"/>
                  </a:lnTo>
                  <a:lnTo>
                    <a:pt x="416560" y="397763"/>
                  </a:lnTo>
                  <a:lnTo>
                    <a:pt x="459359" y="135128"/>
                  </a:lnTo>
                  <a:lnTo>
                    <a:pt x="531801" y="135128"/>
                  </a:lnTo>
                  <a:lnTo>
                    <a:pt x="505840" y="0"/>
                  </a:lnTo>
                  <a:close/>
                </a:path>
                <a:path w="1953260" h="584200">
                  <a:moveTo>
                    <a:pt x="596628" y="472567"/>
                  </a:moveTo>
                  <a:lnTo>
                    <a:pt x="514096" y="472567"/>
                  </a:lnTo>
                  <a:lnTo>
                    <a:pt x="531495" y="583057"/>
                  </a:lnTo>
                  <a:lnTo>
                    <a:pt x="617854" y="583057"/>
                  </a:lnTo>
                  <a:lnTo>
                    <a:pt x="596628" y="472567"/>
                  </a:lnTo>
                  <a:close/>
                </a:path>
                <a:path w="1953260" h="584200">
                  <a:moveTo>
                    <a:pt x="531801" y="135128"/>
                  </a:moveTo>
                  <a:lnTo>
                    <a:pt x="459359" y="135128"/>
                  </a:lnTo>
                  <a:lnTo>
                    <a:pt x="501776" y="397763"/>
                  </a:lnTo>
                  <a:lnTo>
                    <a:pt x="582257" y="397763"/>
                  </a:lnTo>
                  <a:lnTo>
                    <a:pt x="531801" y="135128"/>
                  </a:lnTo>
                  <a:close/>
                </a:path>
                <a:path w="1953260" h="584200">
                  <a:moveTo>
                    <a:pt x="1952752" y="553974"/>
                  </a:moveTo>
                  <a:lnTo>
                    <a:pt x="1907666" y="553974"/>
                  </a:lnTo>
                  <a:lnTo>
                    <a:pt x="1946783" y="583819"/>
                  </a:lnTo>
                  <a:lnTo>
                    <a:pt x="1952752" y="583819"/>
                  </a:lnTo>
                  <a:lnTo>
                    <a:pt x="1952752" y="553974"/>
                  </a:lnTo>
                  <a:close/>
                </a:path>
                <a:path w="1953260" h="584200">
                  <a:moveTo>
                    <a:pt x="1860423" y="762"/>
                  </a:moveTo>
                  <a:lnTo>
                    <a:pt x="1672589" y="762"/>
                  </a:lnTo>
                  <a:lnTo>
                    <a:pt x="1649440" y="4117"/>
                  </a:lnTo>
                  <a:lnTo>
                    <a:pt x="1632934" y="14176"/>
                  </a:lnTo>
                  <a:lnTo>
                    <a:pt x="1623048" y="30926"/>
                  </a:lnTo>
                  <a:lnTo>
                    <a:pt x="1619758" y="54356"/>
                  </a:lnTo>
                  <a:lnTo>
                    <a:pt x="1619758" y="529844"/>
                  </a:lnTo>
                  <a:lnTo>
                    <a:pt x="1622994" y="553106"/>
                  </a:lnTo>
                  <a:lnTo>
                    <a:pt x="1632696" y="569737"/>
                  </a:lnTo>
                  <a:lnTo>
                    <a:pt x="1648850" y="579725"/>
                  </a:lnTo>
                  <a:lnTo>
                    <a:pt x="1671447" y="583057"/>
                  </a:lnTo>
                  <a:lnTo>
                    <a:pt x="1860423" y="583057"/>
                  </a:lnTo>
                  <a:lnTo>
                    <a:pt x="1877234" y="581245"/>
                  </a:lnTo>
                  <a:lnTo>
                    <a:pt x="1890712" y="575802"/>
                  </a:lnTo>
                  <a:lnTo>
                    <a:pt x="1900856" y="566715"/>
                  </a:lnTo>
                  <a:lnTo>
                    <a:pt x="1907666" y="553974"/>
                  </a:lnTo>
                  <a:lnTo>
                    <a:pt x="1952752" y="553974"/>
                  </a:lnTo>
                  <a:lnTo>
                    <a:pt x="1952752" y="508254"/>
                  </a:lnTo>
                  <a:lnTo>
                    <a:pt x="1706752" y="508254"/>
                  </a:lnTo>
                  <a:lnTo>
                    <a:pt x="1706752" y="75564"/>
                  </a:lnTo>
                  <a:lnTo>
                    <a:pt x="1913254" y="75564"/>
                  </a:lnTo>
                  <a:lnTo>
                    <a:pt x="1913254" y="54356"/>
                  </a:lnTo>
                  <a:lnTo>
                    <a:pt x="1909964" y="30926"/>
                  </a:lnTo>
                  <a:lnTo>
                    <a:pt x="1900078" y="14176"/>
                  </a:lnTo>
                  <a:lnTo>
                    <a:pt x="1883572" y="4117"/>
                  </a:lnTo>
                  <a:lnTo>
                    <a:pt x="1860423" y="762"/>
                  </a:lnTo>
                  <a:close/>
                </a:path>
                <a:path w="1953260" h="584200">
                  <a:moveTo>
                    <a:pt x="1780413" y="369824"/>
                  </a:moveTo>
                  <a:lnTo>
                    <a:pt x="1775206" y="369824"/>
                  </a:lnTo>
                  <a:lnTo>
                    <a:pt x="1775206" y="449072"/>
                  </a:lnTo>
                  <a:lnTo>
                    <a:pt x="1826260" y="487806"/>
                  </a:lnTo>
                  <a:lnTo>
                    <a:pt x="1826260" y="508254"/>
                  </a:lnTo>
                  <a:lnTo>
                    <a:pt x="1952752" y="508254"/>
                  </a:lnTo>
                  <a:lnTo>
                    <a:pt x="1952752" y="503809"/>
                  </a:lnTo>
                  <a:lnTo>
                    <a:pt x="1913254" y="475488"/>
                  </a:lnTo>
                  <a:lnTo>
                    <a:pt x="1913254" y="404113"/>
                  </a:lnTo>
                  <a:lnTo>
                    <a:pt x="1826260" y="404113"/>
                  </a:lnTo>
                  <a:lnTo>
                    <a:pt x="1780413" y="369824"/>
                  </a:lnTo>
                  <a:close/>
                </a:path>
                <a:path w="1953260" h="584200">
                  <a:moveTo>
                    <a:pt x="1913254" y="75564"/>
                  </a:moveTo>
                  <a:lnTo>
                    <a:pt x="1826260" y="75564"/>
                  </a:lnTo>
                  <a:lnTo>
                    <a:pt x="1826260" y="404113"/>
                  </a:lnTo>
                  <a:lnTo>
                    <a:pt x="1913254" y="404113"/>
                  </a:lnTo>
                  <a:lnTo>
                    <a:pt x="1913254" y="75564"/>
                  </a:lnTo>
                  <a:close/>
                </a:path>
                <a:path w="1953260" h="584200">
                  <a:moveTo>
                    <a:pt x="1558036" y="762"/>
                  </a:moveTo>
                  <a:lnTo>
                    <a:pt x="1318768" y="762"/>
                  </a:lnTo>
                  <a:lnTo>
                    <a:pt x="1318768" y="583057"/>
                  </a:lnTo>
                  <a:lnTo>
                    <a:pt x="1560195" y="583057"/>
                  </a:lnTo>
                  <a:lnTo>
                    <a:pt x="1560195" y="506094"/>
                  </a:lnTo>
                  <a:lnTo>
                    <a:pt x="1405763" y="506094"/>
                  </a:lnTo>
                  <a:lnTo>
                    <a:pt x="1405763" y="323342"/>
                  </a:lnTo>
                  <a:lnTo>
                    <a:pt x="1536827" y="323342"/>
                  </a:lnTo>
                  <a:lnTo>
                    <a:pt x="1536827" y="247776"/>
                  </a:lnTo>
                  <a:lnTo>
                    <a:pt x="1405763" y="247776"/>
                  </a:lnTo>
                  <a:lnTo>
                    <a:pt x="1405763" y="77724"/>
                  </a:lnTo>
                  <a:lnTo>
                    <a:pt x="1558036" y="77724"/>
                  </a:lnTo>
                  <a:lnTo>
                    <a:pt x="1558036" y="762"/>
                  </a:lnTo>
                  <a:close/>
                </a:path>
                <a:path w="1953260" h="584200">
                  <a:moveTo>
                    <a:pt x="1257046" y="762"/>
                  </a:moveTo>
                  <a:lnTo>
                    <a:pt x="1017777" y="762"/>
                  </a:lnTo>
                  <a:lnTo>
                    <a:pt x="1017777" y="583057"/>
                  </a:lnTo>
                  <a:lnTo>
                    <a:pt x="1259204" y="583057"/>
                  </a:lnTo>
                  <a:lnTo>
                    <a:pt x="1259204" y="506094"/>
                  </a:lnTo>
                  <a:lnTo>
                    <a:pt x="1104773" y="506094"/>
                  </a:lnTo>
                  <a:lnTo>
                    <a:pt x="1104773" y="323342"/>
                  </a:lnTo>
                  <a:lnTo>
                    <a:pt x="1235837" y="323342"/>
                  </a:lnTo>
                  <a:lnTo>
                    <a:pt x="1235837" y="247776"/>
                  </a:lnTo>
                  <a:lnTo>
                    <a:pt x="1104773" y="247776"/>
                  </a:lnTo>
                  <a:lnTo>
                    <a:pt x="1104773" y="77724"/>
                  </a:lnTo>
                  <a:lnTo>
                    <a:pt x="1257046" y="77724"/>
                  </a:lnTo>
                  <a:lnTo>
                    <a:pt x="1257046" y="762"/>
                  </a:lnTo>
                  <a:close/>
                </a:path>
                <a:path w="1953260" h="584200">
                  <a:moveTo>
                    <a:pt x="897509" y="762"/>
                  </a:moveTo>
                  <a:lnTo>
                    <a:pt x="666496" y="762"/>
                  </a:lnTo>
                  <a:lnTo>
                    <a:pt x="666496" y="583057"/>
                  </a:lnTo>
                  <a:lnTo>
                    <a:pt x="753490" y="583057"/>
                  </a:lnTo>
                  <a:lnTo>
                    <a:pt x="753490" y="75564"/>
                  </a:lnTo>
                  <a:lnTo>
                    <a:pt x="949960" y="75564"/>
                  </a:lnTo>
                  <a:lnTo>
                    <a:pt x="949960" y="54356"/>
                  </a:lnTo>
                  <a:lnTo>
                    <a:pt x="946693" y="30926"/>
                  </a:lnTo>
                  <a:lnTo>
                    <a:pt x="936878" y="14176"/>
                  </a:lnTo>
                  <a:lnTo>
                    <a:pt x="920492" y="4117"/>
                  </a:lnTo>
                  <a:lnTo>
                    <a:pt x="897509" y="762"/>
                  </a:lnTo>
                  <a:close/>
                </a:path>
                <a:path w="1953260" h="584200">
                  <a:moveTo>
                    <a:pt x="949960" y="75564"/>
                  </a:moveTo>
                  <a:lnTo>
                    <a:pt x="863346" y="75564"/>
                  </a:lnTo>
                  <a:lnTo>
                    <a:pt x="863346" y="260095"/>
                  </a:lnTo>
                  <a:lnTo>
                    <a:pt x="777748" y="260095"/>
                  </a:lnTo>
                  <a:lnTo>
                    <a:pt x="777748" y="312547"/>
                  </a:lnTo>
                  <a:lnTo>
                    <a:pt x="873760" y="583057"/>
                  </a:lnTo>
                  <a:lnTo>
                    <a:pt x="964438" y="583057"/>
                  </a:lnTo>
                  <a:lnTo>
                    <a:pt x="868552" y="319278"/>
                  </a:lnTo>
                  <a:lnTo>
                    <a:pt x="888241" y="318922"/>
                  </a:lnTo>
                  <a:lnTo>
                    <a:pt x="935976" y="306641"/>
                  </a:lnTo>
                  <a:lnTo>
                    <a:pt x="949960" y="266064"/>
                  </a:lnTo>
                  <a:lnTo>
                    <a:pt x="949960" y="75564"/>
                  </a:lnTo>
                  <a:close/>
                </a:path>
                <a:path w="1953260" h="584200">
                  <a:moveTo>
                    <a:pt x="182625" y="77724"/>
                  </a:moveTo>
                  <a:lnTo>
                    <a:pt x="96012" y="77724"/>
                  </a:lnTo>
                  <a:lnTo>
                    <a:pt x="96012" y="583057"/>
                  </a:lnTo>
                  <a:lnTo>
                    <a:pt x="182625" y="583057"/>
                  </a:lnTo>
                  <a:lnTo>
                    <a:pt x="182625" y="77724"/>
                  </a:lnTo>
                  <a:close/>
                </a:path>
                <a:path w="1953260" h="584200">
                  <a:moveTo>
                    <a:pt x="278638" y="762"/>
                  </a:moveTo>
                  <a:lnTo>
                    <a:pt x="0" y="762"/>
                  </a:lnTo>
                  <a:lnTo>
                    <a:pt x="0" y="77724"/>
                  </a:lnTo>
                  <a:lnTo>
                    <a:pt x="278638" y="77724"/>
                  </a:lnTo>
                  <a:lnTo>
                    <a:pt x="278638" y="762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062475" y="4088637"/>
              <a:ext cx="1953260" cy="584200"/>
            </a:xfrm>
            <a:custGeom>
              <a:avLst/>
              <a:gdLst/>
              <a:ahLst/>
              <a:cxnLst/>
              <a:rect l="l" t="t" r="r" b="b"/>
              <a:pathLst>
                <a:path w="1953260" h="584200">
                  <a:moveTo>
                    <a:pt x="459359" y="135128"/>
                  </a:moveTo>
                  <a:lnTo>
                    <a:pt x="416560" y="397763"/>
                  </a:lnTo>
                  <a:lnTo>
                    <a:pt x="501776" y="397763"/>
                  </a:lnTo>
                  <a:lnTo>
                    <a:pt x="459359" y="135128"/>
                  </a:lnTo>
                  <a:close/>
                </a:path>
                <a:path w="1953260" h="584200">
                  <a:moveTo>
                    <a:pt x="1706752" y="75564"/>
                  </a:moveTo>
                  <a:lnTo>
                    <a:pt x="1706752" y="508254"/>
                  </a:lnTo>
                  <a:lnTo>
                    <a:pt x="1826260" y="508254"/>
                  </a:lnTo>
                  <a:lnTo>
                    <a:pt x="1826260" y="487806"/>
                  </a:lnTo>
                  <a:lnTo>
                    <a:pt x="1775206" y="449072"/>
                  </a:lnTo>
                  <a:lnTo>
                    <a:pt x="1775206" y="369824"/>
                  </a:lnTo>
                  <a:lnTo>
                    <a:pt x="1780413" y="369824"/>
                  </a:lnTo>
                  <a:lnTo>
                    <a:pt x="1826260" y="404113"/>
                  </a:lnTo>
                  <a:lnTo>
                    <a:pt x="1826260" y="75564"/>
                  </a:lnTo>
                  <a:lnTo>
                    <a:pt x="1706752" y="75564"/>
                  </a:lnTo>
                  <a:close/>
                </a:path>
                <a:path w="1953260" h="584200">
                  <a:moveTo>
                    <a:pt x="1672589" y="762"/>
                  </a:moveTo>
                  <a:lnTo>
                    <a:pt x="1860423" y="762"/>
                  </a:lnTo>
                  <a:lnTo>
                    <a:pt x="1883572" y="4117"/>
                  </a:lnTo>
                  <a:lnTo>
                    <a:pt x="1900078" y="14176"/>
                  </a:lnTo>
                  <a:lnTo>
                    <a:pt x="1909964" y="30926"/>
                  </a:lnTo>
                  <a:lnTo>
                    <a:pt x="1913254" y="54356"/>
                  </a:lnTo>
                  <a:lnTo>
                    <a:pt x="1913254" y="475488"/>
                  </a:lnTo>
                  <a:lnTo>
                    <a:pt x="1952752" y="503809"/>
                  </a:lnTo>
                  <a:lnTo>
                    <a:pt x="1952752" y="583819"/>
                  </a:lnTo>
                  <a:lnTo>
                    <a:pt x="1946783" y="583819"/>
                  </a:lnTo>
                  <a:lnTo>
                    <a:pt x="1907666" y="553974"/>
                  </a:lnTo>
                  <a:lnTo>
                    <a:pt x="1900856" y="566715"/>
                  </a:lnTo>
                  <a:lnTo>
                    <a:pt x="1890712" y="575802"/>
                  </a:lnTo>
                  <a:lnTo>
                    <a:pt x="1877234" y="581245"/>
                  </a:lnTo>
                  <a:lnTo>
                    <a:pt x="1860423" y="583057"/>
                  </a:lnTo>
                  <a:lnTo>
                    <a:pt x="1671447" y="583057"/>
                  </a:lnTo>
                  <a:lnTo>
                    <a:pt x="1648850" y="579725"/>
                  </a:lnTo>
                  <a:lnTo>
                    <a:pt x="1632696" y="569737"/>
                  </a:lnTo>
                  <a:lnTo>
                    <a:pt x="1622994" y="553106"/>
                  </a:lnTo>
                  <a:lnTo>
                    <a:pt x="1619758" y="529844"/>
                  </a:lnTo>
                  <a:lnTo>
                    <a:pt x="1619758" y="54356"/>
                  </a:lnTo>
                  <a:lnTo>
                    <a:pt x="1623048" y="30926"/>
                  </a:lnTo>
                  <a:lnTo>
                    <a:pt x="1632934" y="14176"/>
                  </a:lnTo>
                  <a:lnTo>
                    <a:pt x="1649440" y="4117"/>
                  </a:lnTo>
                  <a:lnTo>
                    <a:pt x="1672589" y="762"/>
                  </a:lnTo>
                  <a:close/>
                </a:path>
                <a:path w="1953260" h="584200">
                  <a:moveTo>
                    <a:pt x="1318768" y="762"/>
                  </a:moveTo>
                  <a:lnTo>
                    <a:pt x="1558036" y="762"/>
                  </a:lnTo>
                  <a:lnTo>
                    <a:pt x="1558036" y="77724"/>
                  </a:lnTo>
                  <a:lnTo>
                    <a:pt x="1405763" y="77724"/>
                  </a:lnTo>
                  <a:lnTo>
                    <a:pt x="1405763" y="247776"/>
                  </a:lnTo>
                  <a:lnTo>
                    <a:pt x="1536827" y="247776"/>
                  </a:lnTo>
                  <a:lnTo>
                    <a:pt x="1536827" y="323342"/>
                  </a:lnTo>
                  <a:lnTo>
                    <a:pt x="1405763" y="323342"/>
                  </a:lnTo>
                  <a:lnTo>
                    <a:pt x="1405763" y="506094"/>
                  </a:lnTo>
                  <a:lnTo>
                    <a:pt x="1560195" y="506094"/>
                  </a:lnTo>
                  <a:lnTo>
                    <a:pt x="1560195" y="583057"/>
                  </a:lnTo>
                  <a:lnTo>
                    <a:pt x="1318768" y="583057"/>
                  </a:lnTo>
                  <a:lnTo>
                    <a:pt x="1318768" y="762"/>
                  </a:lnTo>
                  <a:close/>
                </a:path>
                <a:path w="1953260" h="584200">
                  <a:moveTo>
                    <a:pt x="1017777" y="762"/>
                  </a:moveTo>
                  <a:lnTo>
                    <a:pt x="1257046" y="762"/>
                  </a:lnTo>
                  <a:lnTo>
                    <a:pt x="1257046" y="77724"/>
                  </a:lnTo>
                  <a:lnTo>
                    <a:pt x="1104773" y="77724"/>
                  </a:lnTo>
                  <a:lnTo>
                    <a:pt x="1104773" y="247776"/>
                  </a:lnTo>
                  <a:lnTo>
                    <a:pt x="1235837" y="247776"/>
                  </a:lnTo>
                  <a:lnTo>
                    <a:pt x="1235837" y="323342"/>
                  </a:lnTo>
                  <a:lnTo>
                    <a:pt x="1104773" y="323342"/>
                  </a:lnTo>
                  <a:lnTo>
                    <a:pt x="1104773" y="506094"/>
                  </a:lnTo>
                  <a:lnTo>
                    <a:pt x="1259204" y="506094"/>
                  </a:lnTo>
                  <a:lnTo>
                    <a:pt x="1259204" y="583057"/>
                  </a:lnTo>
                  <a:lnTo>
                    <a:pt x="1017777" y="583057"/>
                  </a:lnTo>
                  <a:lnTo>
                    <a:pt x="1017777" y="762"/>
                  </a:lnTo>
                  <a:close/>
                </a:path>
                <a:path w="1953260" h="584200">
                  <a:moveTo>
                    <a:pt x="666496" y="762"/>
                  </a:moveTo>
                  <a:lnTo>
                    <a:pt x="897509" y="762"/>
                  </a:lnTo>
                  <a:lnTo>
                    <a:pt x="920492" y="4117"/>
                  </a:lnTo>
                  <a:lnTo>
                    <a:pt x="936878" y="14176"/>
                  </a:lnTo>
                  <a:lnTo>
                    <a:pt x="946693" y="30926"/>
                  </a:lnTo>
                  <a:lnTo>
                    <a:pt x="949960" y="54356"/>
                  </a:lnTo>
                  <a:lnTo>
                    <a:pt x="949960" y="266064"/>
                  </a:lnTo>
                  <a:lnTo>
                    <a:pt x="935976" y="306641"/>
                  </a:lnTo>
                  <a:lnTo>
                    <a:pt x="888241" y="318922"/>
                  </a:lnTo>
                  <a:lnTo>
                    <a:pt x="868552" y="319278"/>
                  </a:lnTo>
                  <a:lnTo>
                    <a:pt x="964438" y="583057"/>
                  </a:lnTo>
                  <a:lnTo>
                    <a:pt x="873760" y="583057"/>
                  </a:lnTo>
                  <a:lnTo>
                    <a:pt x="777748" y="312547"/>
                  </a:lnTo>
                  <a:lnTo>
                    <a:pt x="777748" y="309262"/>
                  </a:lnTo>
                  <a:lnTo>
                    <a:pt x="777748" y="299418"/>
                  </a:lnTo>
                  <a:lnTo>
                    <a:pt x="777748" y="283025"/>
                  </a:lnTo>
                  <a:lnTo>
                    <a:pt x="777748" y="260095"/>
                  </a:lnTo>
                  <a:lnTo>
                    <a:pt x="863346" y="260095"/>
                  </a:lnTo>
                  <a:lnTo>
                    <a:pt x="863346" y="75564"/>
                  </a:lnTo>
                  <a:lnTo>
                    <a:pt x="753490" y="75564"/>
                  </a:lnTo>
                  <a:lnTo>
                    <a:pt x="753490" y="583057"/>
                  </a:lnTo>
                  <a:lnTo>
                    <a:pt x="666496" y="583057"/>
                  </a:lnTo>
                  <a:lnTo>
                    <a:pt x="666496" y="762"/>
                  </a:lnTo>
                  <a:close/>
                </a:path>
                <a:path w="1953260" h="584200">
                  <a:moveTo>
                    <a:pt x="0" y="762"/>
                  </a:moveTo>
                  <a:lnTo>
                    <a:pt x="278638" y="762"/>
                  </a:lnTo>
                  <a:lnTo>
                    <a:pt x="278638" y="77724"/>
                  </a:lnTo>
                  <a:lnTo>
                    <a:pt x="182625" y="77724"/>
                  </a:lnTo>
                  <a:lnTo>
                    <a:pt x="182625" y="583057"/>
                  </a:lnTo>
                  <a:lnTo>
                    <a:pt x="96012" y="583057"/>
                  </a:lnTo>
                  <a:lnTo>
                    <a:pt x="96012" y="77724"/>
                  </a:lnTo>
                  <a:lnTo>
                    <a:pt x="0" y="77724"/>
                  </a:lnTo>
                  <a:lnTo>
                    <a:pt x="0" y="762"/>
                  </a:lnTo>
                  <a:close/>
                </a:path>
                <a:path w="1953260" h="584200">
                  <a:moveTo>
                    <a:pt x="414274" y="0"/>
                  </a:moveTo>
                  <a:lnTo>
                    <a:pt x="505840" y="0"/>
                  </a:lnTo>
                  <a:lnTo>
                    <a:pt x="617854" y="583057"/>
                  </a:lnTo>
                  <a:lnTo>
                    <a:pt x="531495" y="583057"/>
                  </a:lnTo>
                  <a:lnTo>
                    <a:pt x="514096" y="472567"/>
                  </a:lnTo>
                  <a:lnTo>
                    <a:pt x="405002" y="472567"/>
                  </a:lnTo>
                  <a:lnTo>
                    <a:pt x="387603" y="583057"/>
                  </a:lnTo>
                  <a:lnTo>
                    <a:pt x="301625" y="583057"/>
                  </a:lnTo>
                  <a:lnTo>
                    <a:pt x="301625" y="581532"/>
                  </a:lnTo>
                  <a:lnTo>
                    <a:pt x="414274" y="0"/>
                  </a:lnTo>
                  <a:close/>
                </a:path>
              </a:pathLst>
            </a:custGeom>
            <a:ln w="9906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81901" y="4047616"/>
              <a:ext cx="1397000" cy="727963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6271767" y="4155643"/>
              <a:ext cx="48895" cy="680720"/>
            </a:xfrm>
            <a:custGeom>
              <a:avLst/>
              <a:gdLst/>
              <a:ahLst/>
              <a:cxnLst/>
              <a:rect l="l" t="t" r="r" b="b"/>
              <a:pathLst>
                <a:path w="48895" h="680720">
                  <a:moveTo>
                    <a:pt x="48369" y="0"/>
                  </a:moveTo>
                  <a:lnTo>
                    <a:pt x="0" y="0"/>
                  </a:lnTo>
                  <a:lnTo>
                    <a:pt x="0" y="680516"/>
                  </a:lnTo>
                  <a:lnTo>
                    <a:pt x="48369" y="680516"/>
                  </a:lnTo>
                  <a:lnTo>
                    <a:pt x="4836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271767" y="4155643"/>
              <a:ext cx="48895" cy="680720"/>
            </a:xfrm>
            <a:custGeom>
              <a:avLst/>
              <a:gdLst/>
              <a:ahLst/>
              <a:cxnLst/>
              <a:rect l="l" t="t" r="r" b="b"/>
              <a:pathLst>
                <a:path w="48895" h="680720">
                  <a:moveTo>
                    <a:pt x="0" y="680516"/>
                  </a:moveTo>
                  <a:lnTo>
                    <a:pt x="48369" y="680516"/>
                  </a:lnTo>
                  <a:lnTo>
                    <a:pt x="48369" y="0"/>
                  </a:lnTo>
                  <a:lnTo>
                    <a:pt x="0" y="0"/>
                  </a:lnTo>
                  <a:lnTo>
                    <a:pt x="0" y="680516"/>
                  </a:lnTo>
                  <a:close/>
                </a:path>
              </a:pathLst>
            </a:custGeom>
            <a:ln w="9906">
              <a:solidFill>
                <a:srgbClr val="8FAAD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58740" y="400811"/>
            <a:ext cx="1874519" cy="1889760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3486403" y="2271064"/>
            <a:ext cx="4993005" cy="144907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algn="ctr" marL="84455">
              <a:lnSpc>
                <a:spcPct val="100000"/>
              </a:lnSpc>
              <a:spcBef>
                <a:spcPts val="780"/>
              </a:spcBef>
            </a:pPr>
            <a:r>
              <a:rPr dirty="0" sz="1600" spc="-10" b="1">
                <a:solidFill>
                  <a:srgbClr val="1A227D"/>
                </a:solidFill>
                <a:latin typeface="Arial"/>
                <a:cs typeface="Arial"/>
              </a:rPr>
              <a:t>An-</a:t>
            </a:r>
            <a:r>
              <a:rPr dirty="0" sz="1600" b="1">
                <a:solidFill>
                  <a:srgbClr val="1A227D"/>
                </a:solidFill>
                <a:latin typeface="Arial"/>
                <a:cs typeface="Arial"/>
              </a:rPr>
              <a:t>Najah</a:t>
            </a:r>
            <a:r>
              <a:rPr dirty="0" sz="1600" spc="-40" b="1">
                <a:solidFill>
                  <a:srgbClr val="1A227D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1A227D"/>
                </a:solidFill>
                <a:latin typeface="Arial"/>
                <a:cs typeface="Arial"/>
              </a:rPr>
              <a:t>National</a:t>
            </a:r>
            <a:r>
              <a:rPr dirty="0" sz="1600" spc="-25" b="1">
                <a:solidFill>
                  <a:srgbClr val="1A227D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1A227D"/>
                </a:solidFill>
                <a:latin typeface="Arial"/>
                <a:cs typeface="Arial"/>
              </a:rPr>
              <a:t>University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80"/>
              </a:spcBef>
            </a:pPr>
            <a:r>
              <a:rPr dirty="0" sz="1600" b="1">
                <a:solidFill>
                  <a:srgbClr val="1A227D"/>
                </a:solidFill>
                <a:latin typeface="Arial"/>
                <a:cs typeface="Arial"/>
              </a:rPr>
              <a:t>Faculty</a:t>
            </a:r>
            <a:r>
              <a:rPr dirty="0" sz="1600" spc="-45" b="1">
                <a:solidFill>
                  <a:srgbClr val="1A227D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1A227D"/>
                </a:solidFill>
                <a:latin typeface="Arial"/>
                <a:cs typeface="Arial"/>
              </a:rPr>
              <a:t>of</a:t>
            </a:r>
            <a:r>
              <a:rPr dirty="0" sz="1600" spc="-40" b="1">
                <a:solidFill>
                  <a:srgbClr val="1A227D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1A227D"/>
                </a:solidFill>
                <a:latin typeface="Arial"/>
                <a:cs typeface="Arial"/>
              </a:rPr>
              <a:t>Engineering</a:t>
            </a:r>
            <a:r>
              <a:rPr dirty="0" sz="1600" spc="-40" b="1">
                <a:solidFill>
                  <a:srgbClr val="1A227D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1A227D"/>
                </a:solidFill>
                <a:latin typeface="Arial"/>
                <a:cs typeface="Arial"/>
              </a:rPr>
              <a:t>and</a:t>
            </a:r>
            <a:r>
              <a:rPr dirty="0" sz="1600" spc="-45" b="1">
                <a:solidFill>
                  <a:srgbClr val="1A227D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1A227D"/>
                </a:solidFill>
                <a:latin typeface="Arial"/>
                <a:cs typeface="Arial"/>
              </a:rPr>
              <a:t>Information</a:t>
            </a:r>
            <a:r>
              <a:rPr dirty="0" sz="1600" spc="-30" b="1">
                <a:solidFill>
                  <a:srgbClr val="1A227D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1A227D"/>
                </a:solidFill>
                <a:latin typeface="Arial"/>
                <a:cs typeface="Arial"/>
              </a:rPr>
              <a:t>Technology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400" b="1">
                <a:solidFill>
                  <a:srgbClr val="1A227D"/>
                </a:solidFill>
                <a:latin typeface="Arial"/>
                <a:cs typeface="Arial"/>
              </a:rPr>
              <a:t>Computer</a:t>
            </a:r>
            <a:r>
              <a:rPr dirty="0" sz="1400" spc="-40" b="1">
                <a:solidFill>
                  <a:srgbClr val="1A227D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1A227D"/>
                </a:solidFill>
                <a:latin typeface="Arial"/>
                <a:cs typeface="Arial"/>
              </a:rPr>
              <a:t>Engineering</a:t>
            </a:r>
            <a:r>
              <a:rPr dirty="0" sz="1400" spc="-60" b="1">
                <a:solidFill>
                  <a:srgbClr val="1A227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1A227D"/>
                </a:solidFill>
                <a:latin typeface="Arial"/>
                <a:cs typeface="Arial"/>
              </a:rPr>
              <a:t>Department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960"/>
              </a:spcBef>
            </a:pPr>
            <a:r>
              <a:rPr dirty="0" sz="1400">
                <a:solidFill>
                  <a:srgbClr val="1A227D"/>
                </a:solidFill>
                <a:latin typeface="Arial MT"/>
                <a:cs typeface="Arial MT"/>
              </a:rPr>
              <a:t>Software</a:t>
            </a:r>
            <a:r>
              <a:rPr dirty="0" sz="1400" spc="-75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1A227D"/>
                </a:solidFill>
                <a:latin typeface="Arial MT"/>
                <a:cs typeface="Arial MT"/>
              </a:rPr>
              <a:t>Graduation</a:t>
            </a:r>
            <a:r>
              <a:rPr dirty="0" sz="1400" spc="-80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1A227D"/>
                </a:solidFill>
                <a:latin typeface="Arial MT"/>
                <a:cs typeface="Arial MT"/>
              </a:rPr>
              <a:t>Project</a:t>
            </a:r>
            <a:endParaRPr sz="14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</a:pPr>
            <a:r>
              <a:rPr dirty="0" sz="1400">
                <a:solidFill>
                  <a:srgbClr val="1A227D"/>
                </a:solidFill>
                <a:latin typeface="Arial MT"/>
                <a:cs typeface="Arial MT"/>
              </a:rPr>
              <a:t>Farah</a:t>
            </a:r>
            <a:r>
              <a:rPr dirty="0" sz="1400" spc="-40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1A227D"/>
                </a:solidFill>
                <a:latin typeface="Arial MT"/>
                <a:cs typeface="Arial MT"/>
              </a:rPr>
              <a:t>Musa</a:t>
            </a:r>
            <a:r>
              <a:rPr dirty="0" sz="1400" spc="-30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1A227D"/>
                </a:solidFill>
                <a:latin typeface="Arial MT"/>
                <a:cs typeface="Arial MT"/>
              </a:rPr>
              <a:t>Elhasan</a:t>
            </a:r>
            <a:r>
              <a:rPr dirty="0" sz="1400" spc="-25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1A227D"/>
                </a:solidFill>
                <a:latin typeface="Arial MT"/>
                <a:cs typeface="Arial MT"/>
              </a:rPr>
              <a:t>&amp;</a:t>
            </a:r>
            <a:r>
              <a:rPr dirty="0" sz="1400" spc="-90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1A227D"/>
                </a:solidFill>
                <a:latin typeface="Arial MT"/>
                <a:cs typeface="Arial MT"/>
              </a:rPr>
              <a:t>Alaa</a:t>
            </a:r>
            <a:r>
              <a:rPr dirty="0" sz="1400" spc="-85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1A227D"/>
                </a:solidFill>
                <a:latin typeface="Arial MT"/>
                <a:cs typeface="Arial MT"/>
              </a:rPr>
              <a:t>Anwar</a:t>
            </a:r>
            <a:r>
              <a:rPr dirty="0" sz="1400" spc="-20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1A227D"/>
                </a:solidFill>
                <a:latin typeface="Arial MT"/>
                <a:cs typeface="Arial MT"/>
              </a:rPr>
              <a:t>Hasan</a:t>
            </a:r>
            <a:endParaRPr sz="1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07395" y="70634"/>
            <a:ext cx="1641348" cy="1071979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10433304" y="4932316"/>
            <a:ext cx="1758950" cy="1925955"/>
          </a:xfrm>
          <a:custGeom>
            <a:avLst/>
            <a:gdLst/>
            <a:ahLst/>
            <a:cxnLst/>
            <a:rect l="l" t="t" r="r" b="b"/>
            <a:pathLst>
              <a:path w="1758950" h="1925954">
                <a:moveTo>
                  <a:pt x="1758696" y="0"/>
                </a:moveTo>
                <a:lnTo>
                  <a:pt x="1674727" y="11766"/>
                </a:lnTo>
                <a:lnTo>
                  <a:pt x="1628164" y="19865"/>
                </a:lnTo>
                <a:lnTo>
                  <a:pt x="1581978" y="28989"/>
                </a:lnTo>
                <a:lnTo>
                  <a:pt x="1536184" y="39126"/>
                </a:lnTo>
                <a:lnTo>
                  <a:pt x="1490795" y="50264"/>
                </a:lnTo>
                <a:lnTo>
                  <a:pt x="1445823" y="62390"/>
                </a:lnTo>
                <a:lnTo>
                  <a:pt x="1401282" y="75490"/>
                </a:lnTo>
                <a:lnTo>
                  <a:pt x="1357185" y="89553"/>
                </a:lnTo>
                <a:lnTo>
                  <a:pt x="1313545" y="104565"/>
                </a:lnTo>
                <a:lnTo>
                  <a:pt x="1270375" y="120515"/>
                </a:lnTo>
                <a:lnTo>
                  <a:pt x="1227689" y="137388"/>
                </a:lnTo>
                <a:lnTo>
                  <a:pt x="1185499" y="155173"/>
                </a:lnTo>
                <a:lnTo>
                  <a:pt x="1143819" y="173857"/>
                </a:lnTo>
                <a:lnTo>
                  <a:pt x="1102662" y="193426"/>
                </a:lnTo>
                <a:lnTo>
                  <a:pt x="1062041" y="213869"/>
                </a:lnTo>
                <a:lnTo>
                  <a:pt x="1021969" y="235173"/>
                </a:lnTo>
                <a:lnTo>
                  <a:pt x="982460" y="257325"/>
                </a:lnTo>
                <a:lnTo>
                  <a:pt x="943526" y="280312"/>
                </a:lnTo>
                <a:lnTo>
                  <a:pt x="905181" y="304121"/>
                </a:lnTo>
                <a:lnTo>
                  <a:pt x="867438" y="328740"/>
                </a:lnTo>
                <a:lnTo>
                  <a:pt x="830310" y="354156"/>
                </a:lnTo>
                <a:lnTo>
                  <a:pt x="793810" y="380357"/>
                </a:lnTo>
                <a:lnTo>
                  <a:pt x="757952" y="407329"/>
                </a:lnTo>
                <a:lnTo>
                  <a:pt x="722748" y="435060"/>
                </a:lnTo>
                <a:lnTo>
                  <a:pt x="688211" y="463538"/>
                </a:lnTo>
                <a:lnTo>
                  <a:pt x="654356" y="492749"/>
                </a:lnTo>
                <a:lnTo>
                  <a:pt x="621194" y="522681"/>
                </a:lnTo>
                <a:lnTo>
                  <a:pt x="588740" y="553321"/>
                </a:lnTo>
                <a:lnTo>
                  <a:pt x="557006" y="584656"/>
                </a:lnTo>
                <a:lnTo>
                  <a:pt x="526005" y="616674"/>
                </a:lnTo>
                <a:lnTo>
                  <a:pt x="495751" y="649363"/>
                </a:lnTo>
                <a:lnTo>
                  <a:pt x="466257" y="682708"/>
                </a:lnTo>
                <a:lnTo>
                  <a:pt x="437536" y="716698"/>
                </a:lnTo>
                <a:lnTo>
                  <a:pt x="409600" y="751320"/>
                </a:lnTo>
                <a:lnTo>
                  <a:pt x="382464" y="786561"/>
                </a:lnTo>
                <a:lnTo>
                  <a:pt x="356141" y="822409"/>
                </a:lnTo>
                <a:lnTo>
                  <a:pt x="330643" y="858850"/>
                </a:lnTo>
                <a:lnTo>
                  <a:pt x="305984" y="895873"/>
                </a:lnTo>
                <a:lnTo>
                  <a:pt x="282177" y="933463"/>
                </a:lnTo>
                <a:lnTo>
                  <a:pt x="259234" y="971610"/>
                </a:lnTo>
                <a:lnTo>
                  <a:pt x="237170" y="1010299"/>
                </a:lnTo>
                <a:lnTo>
                  <a:pt x="215998" y="1049518"/>
                </a:lnTo>
                <a:lnTo>
                  <a:pt x="195730" y="1089255"/>
                </a:lnTo>
                <a:lnTo>
                  <a:pt x="176379" y="1129497"/>
                </a:lnTo>
                <a:lnTo>
                  <a:pt x="157960" y="1170231"/>
                </a:lnTo>
                <a:lnTo>
                  <a:pt x="140484" y="1211444"/>
                </a:lnTo>
                <a:lnTo>
                  <a:pt x="123966" y="1253124"/>
                </a:lnTo>
                <a:lnTo>
                  <a:pt x="108418" y="1295258"/>
                </a:lnTo>
                <a:lnTo>
                  <a:pt x="93853" y="1337833"/>
                </a:lnTo>
                <a:lnTo>
                  <a:pt x="80285" y="1380837"/>
                </a:lnTo>
                <a:lnTo>
                  <a:pt x="67727" y="1424257"/>
                </a:lnTo>
                <a:lnTo>
                  <a:pt x="56192" y="1468079"/>
                </a:lnTo>
                <a:lnTo>
                  <a:pt x="45693" y="1512292"/>
                </a:lnTo>
                <a:lnTo>
                  <a:pt x="36244" y="1556883"/>
                </a:lnTo>
                <a:lnTo>
                  <a:pt x="27856" y="1601839"/>
                </a:lnTo>
                <a:lnTo>
                  <a:pt x="20545" y="1647147"/>
                </a:lnTo>
                <a:lnTo>
                  <a:pt x="14322" y="1692795"/>
                </a:lnTo>
                <a:lnTo>
                  <a:pt x="9201" y="1738769"/>
                </a:lnTo>
                <a:lnTo>
                  <a:pt x="5195" y="1785058"/>
                </a:lnTo>
                <a:lnTo>
                  <a:pt x="2317" y="1831648"/>
                </a:lnTo>
                <a:lnTo>
                  <a:pt x="581" y="1878527"/>
                </a:lnTo>
                <a:lnTo>
                  <a:pt x="0" y="1925683"/>
                </a:lnTo>
                <a:lnTo>
                  <a:pt x="1758696" y="1925683"/>
                </a:lnTo>
                <a:lnTo>
                  <a:pt x="1758696" y="0"/>
                </a:lnTo>
                <a:close/>
              </a:path>
            </a:pathLst>
          </a:custGeom>
          <a:solidFill>
            <a:srgbClr val="FFF3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9788270" y="0"/>
            <a:ext cx="2404110" cy="1585595"/>
          </a:xfrm>
          <a:custGeom>
            <a:avLst/>
            <a:gdLst/>
            <a:ahLst/>
            <a:cxnLst/>
            <a:rect l="l" t="t" r="r" b="b"/>
            <a:pathLst>
              <a:path w="2404109" h="1585595">
                <a:moveTo>
                  <a:pt x="2403729" y="1415568"/>
                </a:moveTo>
                <a:lnTo>
                  <a:pt x="2355524" y="1438040"/>
                </a:lnTo>
                <a:lnTo>
                  <a:pt x="2312747" y="1456385"/>
                </a:lnTo>
                <a:lnTo>
                  <a:pt x="2269340" y="1473597"/>
                </a:lnTo>
                <a:lnTo>
                  <a:pt x="2225323" y="1489657"/>
                </a:lnTo>
                <a:lnTo>
                  <a:pt x="2180715" y="1504544"/>
                </a:lnTo>
                <a:lnTo>
                  <a:pt x="2135539" y="1518240"/>
                </a:lnTo>
                <a:lnTo>
                  <a:pt x="2089813" y="1530724"/>
                </a:lnTo>
                <a:lnTo>
                  <a:pt x="2043560" y="1541978"/>
                </a:lnTo>
                <a:lnTo>
                  <a:pt x="1996798" y="1551981"/>
                </a:lnTo>
                <a:lnTo>
                  <a:pt x="1949549" y="1560714"/>
                </a:lnTo>
                <a:lnTo>
                  <a:pt x="1901833" y="1568157"/>
                </a:lnTo>
                <a:lnTo>
                  <a:pt x="1853671" y="1574291"/>
                </a:lnTo>
                <a:lnTo>
                  <a:pt x="1805083" y="1579096"/>
                </a:lnTo>
                <a:lnTo>
                  <a:pt x="1756089" y="1582552"/>
                </a:lnTo>
                <a:lnTo>
                  <a:pt x="1706711" y="1584640"/>
                </a:lnTo>
                <a:lnTo>
                  <a:pt x="1656969" y="1585340"/>
                </a:lnTo>
                <a:lnTo>
                  <a:pt x="1607226" y="1584640"/>
                </a:lnTo>
                <a:lnTo>
                  <a:pt x="1557848" y="1582552"/>
                </a:lnTo>
                <a:lnTo>
                  <a:pt x="1508854" y="1579096"/>
                </a:lnTo>
                <a:lnTo>
                  <a:pt x="1460266" y="1574291"/>
                </a:lnTo>
                <a:lnTo>
                  <a:pt x="1412104" y="1568157"/>
                </a:lnTo>
                <a:lnTo>
                  <a:pt x="1364388" y="1560714"/>
                </a:lnTo>
                <a:lnTo>
                  <a:pt x="1317139" y="1551981"/>
                </a:lnTo>
                <a:lnTo>
                  <a:pt x="1270377" y="1541978"/>
                </a:lnTo>
                <a:lnTo>
                  <a:pt x="1224124" y="1530724"/>
                </a:lnTo>
                <a:lnTo>
                  <a:pt x="1178398" y="1518240"/>
                </a:lnTo>
                <a:lnTo>
                  <a:pt x="1133222" y="1504544"/>
                </a:lnTo>
                <a:lnTo>
                  <a:pt x="1088614" y="1489657"/>
                </a:lnTo>
                <a:lnTo>
                  <a:pt x="1044597" y="1473597"/>
                </a:lnTo>
                <a:lnTo>
                  <a:pt x="1001190" y="1456385"/>
                </a:lnTo>
                <a:lnTo>
                  <a:pt x="958413" y="1438040"/>
                </a:lnTo>
                <a:lnTo>
                  <a:pt x="916289" y="1418582"/>
                </a:lnTo>
                <a:lnTo>
                  <a:pt x="874835" y="1398030"/>
                </a:lnTo>
                <a:lnTo>
                  <a:pt x="834075" y="1376405"/>
                </a:lnTo>
                <a:lnTo>
                  <a:pt x="794027" y="1353724"/>
                </a:lnTo>
                <a:lnTo>
                  <a:pt x="754712" y="1330009"/>
                </a:lnTo>
                <a:lnTo>
                  <a:pt x="716152" y="1305279"/>
                </a:lnTo>
                <a:lnTo>
                  <a:pt x="678365" y="1279553"/>
                </a:lnTo>
                <a:lnTo>
                  <a:pt x="641374" y="1252851"/>
                </a:lnTo>
                <a:lnTo>
                  <a:pt x="605198" y="1225193"/>
                </a:lnTo>
                <a:lnTo>
                  <a:pt x="569858" y="1196597"/>
                </a:lnTo>
                <a:lnTo>
                  <a:pt x="535374" y="1167085"/>
                </a:lnTo>
                <a:lnTo>
                  <a:pt x="501767" y="1136675"/>
                </a:lnTo>
                <a:lnTo>
                  <a:pt x="469057" y="1105387"/>
                </a:lnTo>
                <a:lnTo>
                  <a:pt x="437265" y="1073241"/>
                </a:lnTo>
                <a:lnTo>
                  <a:pt x="406411" y="1040256"/>
                </a:lnTo>
                <a:lnTo>
                  <a:pt x="376517" y="1006451"/>
                </a:lnTo>
                <a:lnTo>
                  <a:pt x="347601" y="971848"/>
                </a:lnTo>
                <a:lnTo>
                  <a:pt x="319686" y="936464"/>
                </a:lnTo>
                <a:lnTo>
                  <a:pt x="292791" y="900320"/>
                </a:lnTo>
                <a:lnTo>
                  <a:pt x="266937" y="863435"/>
                </a:lnTo>
                <a:lnTo>
                  <a:pt x="242144" y="825829"/>
                </a:lnTo>
                <a:lnTo>
                  <a:pt x="218432" y="787522"/>
                </a:lnTo>
                <a:lnTo>
                  <a:pt x="195824" y="748532"/>
                </a:lnTo>
                <a:lnTo>
                  <a:pt x="174338" y="708881"/>
                </a:lnTo>
                <a:lnTo>
                  <a:pt x="153995" y="668586"/>
                </a:lnTo>
                <a:lnTo>
                  <a:pt x="134817" y="627669"/>
                </a:lnTo>
                <a:lnTo>
                  <a:pt x="116822" y="586148"/>
                </a:lnTo>
                <a:lnTo>
                  <a:pt x="100033" y="544043"/>
                </a:lnTo>
                <a:lnTo>
                  <a:pt x="84469" y="501374"/>
                </a:lnTo>
                <a:lnTo>
                  <a:pt x="70150" y="458160"/>
                </a:lnTo>
                <a:lnTo>
                  <a:pt x="57099" y="414422"/>
                </a:lnTo>
                <a:lnTo>
                  <a:pt x="45333" y="370177"/>
                </a:lnTo>
                <a:lnTo>
                  <a:pt x="34876" y="325447"/>
                </a:lnTo>
                <a:lnTo>
                  <a:pt x="25746" y="280251"/>
                </a:lnTo>
                <a:lnTo>
                  <a:pt x="17964" y="234608"/>
                </a:lnTo>
                <a:lnTo>
                  <a:pt x="11552" y="188538"/>
                </a:lnTo>
                <a:lnTo>
                  <a:pt x="6528" y="142061"/>
                </a:lnTo>
                <a:lnTo>
                  <a:pt x="2915" y="95196"/>
                </a:lnTo>
                <a:lnTo>
                  <a:pt x="732" y="47962"/>
                </a:lnTo>
                <a:lnTo>
                  <a:pt x="0" y="380"/>
                </a:lnTo>
                <a:lnTo>
                  <a:pt x="5" y="0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1236070" y="3680670"/>
            <a:ext cx="956310" cy="2872740"/>
          </a:xfrm>
          <a:custGeom>
            <a:avLst/>
            <a:gdLst/>
            <a:ahLst/>
            <a:cxnLst/>
            <a:rect l="l" t="t" r="r" b="b"/>
            <a:pathLst>
              <a:path w="956309" h="2872740">
                <a:moveTo>
                  <a:pt x="955928" y="2872317"/>
                </a:moveTo>
                <a:lnTo>
                  <a:pt x="916289" y="2854010"/>
                </a:lnTo>
                <a:lnTo>
                  <a:pt x="874835" y="2833462"/>
                </a:lnTo>
                <a:lnTo>
                  <a:pt x="834075" y="2811840"/>
                </a:lnTo>
                <a:lnTo>
                  <a:pt x="794027" y="2789164"/>
                </a:lnTo>
                <a:lnTo>
                  <a:pt x="754712" y="2765454"/>
                </a:lnTo>
                <a:lnTo>
                  <a:pt x="716152" y="2740729"/>
                </a:lnTo>
                <a:lnTo>
                  <a:pt x="678365" y="2715008"/>
                </a:lnTo>
                <a:lnTo>
                  <a:pt x="641374" y="2688311"/>
                </a:lnTo>
                <a:lnTo>
                  <a:pt x="605198" y="2660659"/>
                </a:lnTo>
                <a:lnTo>
                  <a:pt x="569858" y="2632069"/>
                </a:lnTo>
                <a:lnTo>
                  <a:pt x="535374" y="2602563"/>
                </a:lnTo>
                <a:lnTo>
                  <a:pt x="501767" y="2572160"/>
                </a:lnTo>
                <a:lnTo>
                  <a:pt x="469057" y="2540879"/>
                </a:lnTo>
                <a:lnTo>
                  <a:pt x="437265" y="2508739"/>
                </a:lnTo>
                <a:lnTo>
                  <a:pt x="406411" y="2475762"/>
                </a:lnTo>
                <a:lnTo>
                  <a:pt x="376517" y="2441965"/>
                </a:lnTo>
                <a:lnTo>
                  <a:pt x="347601" y="2407369"/>
                </a:lnTo>
                <a:lnTo>
                  <a:pt x="319686" y="2371993"/>
                </a:lnTo>
                <a:lnTo>
                  <a:pt x="292791" y="2335858"/>
                </a:lnTo>
                <a:lnTo>
                  <a:pt x="266937" y="2298981"/>
                </a:lnTo>
                <a:lnTo>
                  <a:pt x="242144" y="2261384"/>
                </a:lnTo>
                <a:lnTo>
                  <a:pt x="218432" y="2223086"/>
                </a:lnTo>
                <a:lnTo>
                  <a:pt x="195824" y="2184106"/>
                </a:lnTo>
                <a:lnTo>
                  <a:pt x="174338" y="2144464"/>
                </a:lnTo>
                <a:lnTo>
                  <a:pt x="153995" y="2104180"/>
                </a:lnTo>
                <a:lnTo>
                  <a:pt x="134817" y="2063273"/>
                </a:lnTo>
                <a:lnTo>
                  <a:pt x="116822" y="2021763"/>
                </a:lnTo>
                <a:lnTo>
                  <a:pt x="100033" y="1979669"/>
                </a:lnTo>
                <a:lnTo>
                  <a:pt x="84469" y="1937011"/>
                </a:lnTo>
                <a:lnTo>
                  <a:pt x="70150" y="1893808"/>
                </a:lnTo>
                <a:lnTo>
                  <a:pt x="57099" y="1850081"/>
                </a:lnTo>
                <a:lnTo>
                  <a:pt x="45333" y="1805849"/>
                </a:lnTo>
                <a:lnTo>
                  <a:pt x="34876" y="1761131"/>
                </a:lnTo>
                <a:lnTo>
                  <a:pt x="25746" y="1715948"/>
                </a:lnTo>
                <a:lnTo>
                  <a:pt x="17964" y="1670318"/>
                </a:lnTo>
                <a:lnTo>
                  <a:pt x="11552" y="1624261"/>
                </a:lnTo>
                <a:lnTo>
                  <a:pt x="6528" y="1577797"/>
                </a:lnTo>
                <a:lnTo>
                  <a:pt x="2915" y="1530946"/>
                </a:lnTo>
                <a:lnTo>
                  <a:pt x="732" y="1483727"/>
                </a:lnTo>
                <a:lnTo>
                  <a:pt x="0" y="1436159"/>
                </a:lnTo>
                <a:lnTo>
                  <a:pt x="732" y="1388591"/>
                </a:lnTo>
                <a:lnTo>
                  <a:pt x="2915" y="1341371"/>
                </a:lnTo>
                <a:lnTo>
                  <a:pt x="6528" y="1294519"/>
                </a:lnTo>
                <a:lnTo>
                  <a:pt x="11552" y="1248055"/>
                </a:lnTo>
                <a:lnTo>
                  <a:pt x="17964" y="1201998"/>
                </a:lnTo>
                <a:lnTo>
                  <a:pt x="25746" y="1156367"/>
                </a:lnTo>
                <a:lnTo>
                  <a:pt x="34876" y="1111183"/>
                </a:lnTo>
                <a:lnTo>
                  <a:pt x="45333" y="1066465"/>
                </a:lnTo>
                <a:lnTo>
                  <a:pt x="57099" y="1022232"/>
                </a:lnTo>
                <a:lnTo>
                  <a:pt x="70150" y="978505"/>
                </a:lnTo>
                <a:lnTo>
                  <a:pt x="84469" y="935303"/>
                </a:lnTo>
                <a:lnTo>
                  <a:pt x="100033" y="892644"/>
                </a:lnTo>
                <a:lnTo>
                  <a:pt x="116822" y="850550"/>
                </a:lnTo>
                <a:lnTo>
                  <a:pt x="134817" y="809040"/>
                </a:lnTo>
                <a:lnTo>
                  <a:pt x="153995" y="768133"/>
                </a:lnTo>
                <a:lnTo>
                  <a:pt x="174338" y="727848"/>
                </a:lnTo>
                <a:lnTo>
                  <a:pt x="195824" y="688206"/>
                </a:lnTo>
                <a:lnTo>
                  <a:pt x="218432" y="649226"/>
                </a:lnTo>
                <a:lnTo>
                  <a:pt x="242144" y="610928"/>
                </a:lnTo>
                <a:lnTo>
                  <a:pt x="266937" y="573331"/>
                </a:lnTo>
                <a:lnTo>
                  <a:pt x="292791" y="536455"/>
                </a:lnTo>
                <a:lnTo>
                  <a:pt x="319686" y="500319"/>
                </a:lnTo>
                <a:lnTo>
                  <a:pt x="347601" y="464944"/>
                </a:lnTo>
                <a:lnTo>
                  <a:pt x="376517" y="430348"/>
                </a:lnTo>
                <a:lnTo>
                  <a:pt x="406411" y="396551"/>
                </a:lnTo>
                <a:lnTo>
                  <a:pt x="437265" y="363574"/>
                </a:lnTo>
                <a:lnTo>
                  <a:pt x="469057" y="331435"/>
                </a:lnTo>
                <a:lnTo>
                  <a:pt x="501767" y="300154"/>
                </a:lnTo>
                <a:lnTo>
                  <a:pt x="535374" y="269750"/>
                </a:lnTo>
                <a:lnTo>
                  <a:pt x="569858" y="240244"/>
                </a:lnTo>
                <a:lnTo>
                  <a:pt x="605198" y="211655"/>
                </a:lnTo>
                <a:lnTo>
                  <a:pt x="641374" y="184003"/>
                </a:lnTo>
                <a:lnTo>
                  <a:pt x="678365" y="157307"/>
                </a:lnTo>
                <a:lnTo>
                  <a:pt x="716152" y="131586"/>
                </a:lnTo>
                <a:lnTo>
                  <a:pt x="754712" y="106861"/>
                </a:lnTo>
                <a:lnTo>
                  <a:pt x="794027" y="83151"/>
                </a:lnTo>
                <a:lnTo>
                  <a:pt x="834075" y="60475"/>
                </a:lnTo>
                <a:lnTo>
                  <a:pt x="874835" y="38854"/>
                </a:lnTo>
                <a:lnTo>
                  <a:pt x="916289" y="18306"/>
                </a:lnTo>
                <a:lnTo>
                  <a:pt x="955928" y="0"/>
                </a:lnTo>
              </a:path>
            </a:pathLst>
          </a:custGeom>
          <a:ln w="12953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725670" y="376936"/>
            <a:ext cx="3378200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20"/>
              <a:t>SYSTEM</a:t>
            </a:r>
            <a:r>
              <a:rPr dirty="0" sz="2400" spc="-160"/>
              <a:t> </a:t>
            </a:r>
            <a:r>
              <a:rPr dirty="0" sz="2400" spc="-90"/>
              <a:t>ARCHITECTURE</a:t>
            </a:r>
            <a:endParaRPr sz="2400"/>
          </a:p>
        </p:txBody>
      </p:sp>
      <p:sp>
        <p:nvSpPr>
          <p:cNvPr id="7" name="object 7" descr=""/>
          <p:cNvSpPr txBox="1"/>
          <p:nvPr/>
        </p:nvSpPr>
        <p:spPr>
          <a:xfrm>
            <a:off x="446786" y="1149858"/>
            <a:ext cx="10093960" cy="469074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298450" marR="245110" indent="-285750">
              <a:lnSpc>
                <a:spcPct val="100600"/>
              </a:lnSpc>
              <a:spcBef>
                <a:spcPts val="85"/>
              </a:spcBef>
              <a:buFont typeface="Wingdings"/>
              <a:buChar char=""/>
              <a:tabLst>
                <a:tab pos="298450" algn="l"/>
              </a:tabLst>
            </a:pPr>
            <a:r>
              <a:rPr dirty="0" sz="1800" spc="-10" b="1">
                <a:solidFill>
                  <a:srgbClr val="1A227D"/>
                </a:solidFill>
                <a:latin typeface="Calibri"/>
                <a:cs typeface="Calibri"/>
              </a:rPr>
              <a:t>Presentation</a:t>
            </a:r>
            <a:r>
              <a:rPr dirty="0" sz="1800" spc="-5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Layer</a:t>
            </a:r>
            <a:r>
              <a:rPr dirty="0" sz="1800" spc="-4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1A227D"/>
                </a:solidFill>
                <a:latin typeface="Calibri"/>
                <a:cs typeface="Calibri"/>
              </a:rPr>
              <a:t>(Frontend):</a:t>
            </a:r>
            <a:r>
              <a:rPr dirty="0" sz="1800" spc="-4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Handles</a:t>
            </a:r>
            <a:r>
              <a:rPr dirty="0" sz="1800" spc="-3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user</a:t>
            </a:r>
            <a:r>
              <a:rPr dirty="0" sz="1800" spc="-3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interactions</a:t>
            </a:r>
            <a:r>
              <a:rPr dirty="0" sz="1800" spc="-3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through</a:t>
            </a:r>
            <a:r>
              <a:rPr dirty="0" sz="1800" spc="-3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</a:t>
            </a:r>
            <a:r>
              <a:rPr dirty="0" sz="1800" spc="-4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responsive</a:t>
            </a:r>
            <a:r>
              <a:rPr dirty="0" sz="1800" spc="-3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UI,</a:t>
            </a:r>
            <a:r>
              <a:rPr dirty="0" sz="1800" spc="-4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integrating</a:t>
            </a:r>
            <a:r>
              <a:rPr dirty="0" sz="1800" spc="-3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maps</a:t>
            </a:r>
            <a:r>
              <a:rPr dirty="0" sz="1800" spc="-4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1A227D"/>
                </a:solidFill>
                <a:latin typeface="Calibri"/>
                <a:cs typeface="Calibri"/>
              </a:rPr>
              <a:t>for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navigation</a:t>
            </a:r>
            <a:r>
              <a:rPr dirty="0" sz="1800" spc="-7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and</a:t>
            </a:r>
            <a:r>
              <a:rPr dirty="0" sz="1800" spc="-7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displaying</a:t>
            </a:r>
            <a:r>
              <a:rPr dirty="0" sz="1800" spc="-7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route</a:t>
            </a:r>
            <a:r>
              <a:rPr dirty="0" sz="1800" spc="-8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information</a:t>
            </a:r>
            <a:r>
              <a:rPr dirty="0" sz="1800" spc="-10">
                <a:solidFill>
                  <a:srgbClr val="1A227D"/>
                </a:solidFill>
                <a:latin typeface="Arial MT"/>
                <a:cs typeface="Arial MT"/>
              </a:rPr>
              <a:t>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buClr>
                <a:srgbClr val="1A227D"/>
              </a:buClr>
              <a:buFont typeface="Wingdings"/>
              <a:buChar char=""/>
            </a:pP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5"/>
              </a:spcBef>
              <a:buClr>
                <a:srgbClr val="1A227D"/>
              </a:buClr>
              <a:buFont typeface="Wingdings"/>
              <a:buChar char=""/>
            </a:pPr>
            <a:endParaRPr sz="1800">
              <a:latin typeface="Arial MT"/>
              <a:cs typeface="Arial MT"/>
            </a:endParaRPr>
          </a:p>
          <a:p>
            <a:pPr marL="298450" marR="447675" indent="-285750">
              <a:lnSpc>
                <a:spcPct val="100600"/>
              </a:lnSpc>
              <a:buFont typeface="Wingdings"/>
              <a:buChar char=""/>
              <a:tabLst>
                <a:tab pos="298450" algn="l"/>
              </a:tabLst>
            </a:pP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Business</a:t>
            </a:r>
            <a:r>
              <a:rPr dirty="0" sz="1800" spc="-7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Logic</a:t>
            </a:r>
            <a:r>
              <a:rPr dirty="0" sz="1800" spc="-8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Layer</a:t>
            </a:r>
            <a:r>
              <a:rPr dirty="0" sz="1800" spc="-7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(Backend):</a:t>
            </a:r>
            <a:r>
              <a:rPr dirty="0" sz="1800" spc="-5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Manages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application</a:t>
            </a:r>
            <a:r>
              <a:rPr dirty="0" sz="1800" spc="-6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logic,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including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route</a:t>
            </a:r>
            <a:r>
              <a:rPr dirty="0" sz="1800" spc="-6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planning</a:t>
            </a:r>
            <a:r>
              <a:rPr dirty="0" sz="1800" spc="-5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algorithms,</a:t>
            </a:r>
            <a:r>
              <a:rPr dirty="0" sz="1800" spc="-6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1A227D"/>
                </a:solidFill>
                <a:latin typeface="Calibri"/>
                <a:cs typeface="Calibri"/>
              </a:rPr>
              <a:t>user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authentication,</a:t>
            </a:r>
            <a:r>
              <a:rPr dirty="0" sz="1800" spc="-2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and</a:t>
            </a:r>
            <a:r>
              <a:rPr dirty="0" sz="1800" spc="-2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bidirectional</a:t>
            </a:r>
            <a:r>
              <a:rPr dirty="0" sz="1800" spc="-3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path</a:t>
            </a:r>
            <a:r>
              <a:rPr dirty="0" sz="1800" spc="-3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handling</a:t>
            </a:r>
            <a:r>
              <a:rPr dirty="0" sz="1800" spc="-3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at</a:t>
            </a:r>
            <a:r>
              <a:rPr dirty="0" sz="1800" spc="-4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checkpoints</a:t>
            </a:r>
            <a:r>
              <a:rPr dirty="0" sz="1800" spc="-10">
                <a:solidFill>
                  <a:srgbClr val="1A227D"/>
                </a:solidFill>
                <a:latin typeface="Arial MT"/>
                <a:cs typeface="Arial MT"/>
              </a:rPr>
              <a:t>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buClr>
                <a:srgbClr val="1A227D"/>
              </a:buClr>
              <a:buFont typeface="Wingdings"/>
              <a:buChar char=""/>
            </a:pP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80"/>
              </a:spcBef>
              <a:buClr>
                <a:srgbClr val="1A227D"/>
              </a:buClr>
              <a:buFont typeface="Wingdings"/>
              <a:buChar char=""/>
            </a:pPr>
            <a:endParaRPr sz="1800">
              <a:latin typeface="Arial MT"/>
              <a:cs typeface="Arial MT"/>
            </a:endParaRPr>
          </a:p>
          <a:p>
            <a:pPr marL="297815" indent="-285115">
              <a:lnSpc>
                <a:spcPct val="100000"/>
              </a:lnSpc>
              <a:spcBef>
                <a:spcPts val="5"/>
              </a:spcBef>
              <a:buFont typeface="Wingdings"/>
              <a:buChar char=""/>
              <a:tabLst>
                <a:tab pos="297815" algn="l"/>
              </a:tabLst>
            </a:pP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Data</a:t>
            </a:r>
            <a:r>
              <a:rPr dirty="0" sz="1800" spc="-5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Access</a:t>
            </a:r>
            <a:r>
              <a:rPr dirty="0" sz="1800" spc="-6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Layer:</a:t>
            </a:r>
            <a:r>
              <a:rPr dirty="0" sz="1800" spc="-6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Facilitates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communication</a:t>
            </a:r>
            <a:r>
              <a:rPr dirty="0" sz="1800" spc="-4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between</a:t>
            </a:r>
            <a:r>
              <a:rPr dirty="0" sz="1800" spc="-3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the</a:t>
            </a:r>
            <a:r>
              <a:rPr dirty="0" sz="1800" spc="-4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backend</a:t>
            </a:r>
            <a:r>
              <a:rPr dirty="0" sz="1800" spc="-4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and</a:t>
            </a:r>
            <a:r>
              <a:rPr dirty="0" sz="1800" spc="-5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database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95"/>
              </a:spcBef>
              <a:buClr>
                <a:srgbClr val="1A227D"/>
              </a:buClr>
              <a:buFont typeface="Wingdings"/>
              <a:buChar char=""/>
            </a:pPr>
            <a:endParaRPr sz="1800">
              <a:latin typeface="Calibri"/>
              <a:cs typeface="Calibri"/>
            </a:endParaRPr>
          </a:p>
          <a:p>
            <a:pPr marL="298450" marR="837565" indent="-285750">
              <a:lnSpc>
                <a:spcPct val="100600"/>
              </a:lnSpc>
              <a:buFont typeface="Wingdings"/>
              <a:buChar char=""/>
              <a:tabLst>
                <a:tab pos="298450" algn="l"/>
              </a:tabLst>
            </a:pP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Database</a:t>
            </a:r>
            <a:r>
              <a:rPr dirty="0" sz="1800" spc="-7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Layer:</a:t>
            </a:r>
            <a:r>
              <a:rPr dirty="0" sz="1800" spc="-6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Stores</a:t>
            </a:r>
            <a:r>
              <a:rPr dirty="0" sz="1800" spc="-6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persistent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data</a:t>
            </a:r>
            <a:r>
              <a:rPr dirty="0" sz="1800" spc="-5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such</a:t>
            </a:r>
            <a:r>
              <a:rPr dirty="0" sz="1800" spc="-5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as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user</a:t>
            </a:r>
            <a:r>
              <a:rPr dirty="0" sz="1800" spc="-5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profiles,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checkpoints,</a:t>
            </a:r>
            <a:r>
              <a:rPr dirty="0" sz="1800" spc="-5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and</a:t>
            </a:r>
            <a:r>
              <a:rPr dirty="0" sz="1800" spc="-4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route</a:t>
            </a:r>
            <a:r>
              <a:rPr dirty="0" sz="1800" spc="-5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information,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ensuring</a:t>
            </a:r>
            <a:r>
              <a:rPr dirty="0" sz="1800" spc="-6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data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integrity</a:t>
            </a:r>
            <a:r>
              <a:rPr dirty="0" sz="1800" spc="-6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and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efficient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retrieval</a:t>
            </a:r>
            <a:r>
              <a:rPr dirty="0" sz="1800" spc="-10">
                <a:solidFill>
                  <a:srgbClr val="1A227D"/>
                </a:solidFill>
                <a:latin typeface="Arial MT"/>
                <a:cs typeface="Arial MT"/>
              </a:rPr>
              <a:t>.</a:t>
            </a: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buClr>
                <a:srgbClr val="1A227D"/>
              </a:buClr>
              <a:buFont typeface="Wingdings"/>
              <a:buChar char=""/>
            </a:pPr>
            <a:endParaRPr sz="1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5"/>
              </a:spcBef>
              <a:buClr>
                <a:srgbClr val="1A227D"/>
              </a:buClr>
              <a:buFont typeface="Wingdings"/>
              <a:buChar char=""/>
            </a:pPr>
            <a:endParaRPr sz="1800">
              <a:latin typeface="Arial MT"/>
              <a:cs typeface="Arial MT"/>
            </a:endParaRPr>
          </a:p>
          <a:p>
            <a:pPr marL="298450" marR="5080" indent="-285750">
              <a:lnSpc>
                <a:spcPct val="100600"/>
              </a:lnSpc>
              <a:buFont typeface="Wingdings"/>
              <a:buChar char=""/>
              <a:tabLst>
                <a:tab pos="298450" algn="l"/>
              </a:tabLst>
            </a:pP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External</a:t>
            </a:r>
            <a:r>
              <a:rPr dirty="0" sz="1800" spc="-4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Services</a:t>
            </a:r>
            <a:r>
              <a:rPr dirty="0" sz="1800" spc="-4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1A227D"/>
                </a:solidFill>
                <a:latin typeface="Calibri"/>
                <a:cs typeface="Calibri"/>
              </a:rPr>
              <a:t>Layer:</a:t>
            </a:r>
            <a:r>
              <a:rPr dirty="0" sz="1800" spc="-5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1A227D"/>
                </a:solidFill>
                <a:latin typeface="Calibri"/>
                <a:cs typeface="Calibri"/>
              </a:rPr>
              <a:t>Integrates</a:t>
            </a:r>
            <a:r>
              <a:rPr dirty="0" sz="1800" spc="-4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with</a:t>
            </a:r>
            <a:r>
              <a:rPr dirty="0" sz="1800" spc="-3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external</a:t>
            </a:r>
            <a:r>
              <a:rPr dirty="0" sz="1800" spc="-3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services</a:t>
            </a:r>
            <a:r>
              <a:rPr dirty="0" sz="1800" spc="-5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like</a:t>
            </a:r>
            <a:r>
              <a:rPr dirty="0" sz="1800" spc="-4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Google</a:t>
            </a:r>
            <a:r>
              <a:rPr dirty="0" sz="1800" spc="-3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Cloud</a:t>
            </a:r>
            <a:r>
              <a:rPr dirty="0" sz="1800" spc="-3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for</a:t>
            </a:r>
            <a:r>
              <a:rPr dirty="0" sz="1800" spc="-4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image</a:t>
            </a:r>
            <a:r>
              <a:rPr dirty="0" sz="1800" spc="-4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storage</a:t>
            </a:r>
            <a:r>
              <a:rPr dirty="0" sz="1800" spc="-4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and</a:t>
            </a:r>
            <a:r>
              <a:rPr dirty="0" sz="1800" spc="-3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APIs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1A227D"/>
                </a:solidFill>
                <a:latin typeface="Calibri"/>
                <a:cs typeface="Calibri"/>
              </a:rPr>
              <a:t>for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additional</a:t>
            </a:r>
            <a:r>
              <a:rPr dirty="0" sz="1800" spc="-4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functionalities</a:t>
            </a:r>
            <a:r>
              <a:rPr dirty="0" sz="1800" spc="-5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such</a:t>
            </a:r>
            <a:r>
              <a:rPr dirty="0" sz="1800" spc="-4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as</a:t>
            </a:r>
            <a:r>
              <a:rPr dirty="0" sz="1800" spc="-5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geocoding</a:t>
            </a:r>
            <a:r>
              <a:rPr dirty="0" sz="1800" spc="-15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and</a:t>
            </a:r>
            <a:r>
              <a:rPr dirty="0" sz="1800" spc="-4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real-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time</a:t>
            </a:r>
            <a:r>
              <a:rPr dirty="0" sz="1800" spc="-5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A227D"/>
                </a:solidFill>
                <a:latin typeface="Calibri"/>
                <a:cs typeface="Calibri"/>
              </a:rPr>
              <a:t>data</a:t>
            </a:r>
            <a:r>
              <a:rPr dirty="0" sz="1800" spc="-40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updates</a:t>
            </a:r>
            <a:r>
              <a:rPr dirty="0" sz="1800" spc="-10">
                <a:solidFill>
                  <a:srgbClr val="1A227D"/>
                </a:solidFill>
                <a:latin typeface="Arial MT"/>
                <a:cs typeface="Arial MT"/>
              </a:rPr>
              <a:t>.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78739" y="42417"/>
            <a:ext cx="1986914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0">
                <a:solidFill>
                  <a:srgbClr val="1A227D"/>
                </a:solidFill>
                <a:latin typeface="Times New Roman"/>
                <a:cs typeface="Times New Roman"/>
              </a:rPr>
              <a:t>PROJECT</a:t>
            </a:r>
            <a:r>
              <a:rPr dirty="0" sz="1600" spc="-50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1600" spc="-80">
                <a:solidFill>
                  <a:srgbClr val="1A227D"/>
                </a:solidFill>
                <a:latin typeface="Times New Roman"/>
                <a:cs typeface="Times New Roman"/>
              </a:rPr>
              <a:t>EXECUTION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9599904" y="5000244"/>
            <a:ext cx="2592705" cy="1858010"/>
          </a:xfrm>
          <a:custGeom>
            <a:avLst/>
            <a:gdLst/>
            <a:ahLst/>
            <a:cxnLst/>
            <a:rect l="l" t="t" r="r" b="b"/>
            <a:pathLst>
              <a:path w="2592704" h="1858009">
                <a:moveTo>
                  <a:pt x="2297581" y="0"/>
                </a:moveTo>
                <a:lnTo>
                  <a:pt x="2249896" y="486"/>
                </a:lnTo>
                <a:lnTo>
                  <a:pt x="2202441" y="1938"/>
                </a:lnTo>
                <a:lnTo>
                  <a:pt x="2155223" y="4347"/>
                </a:lnTo>
                <a:lnTo>
                  <a:pt x="2108253" y="7704"/>
                </a:lnTo>
                <a:lnTo>
                  <a:pt x="2061539" y="12000"/>
                </a:lnTo>
                <a:lnTo>
                  <a:pt x="2015090" y="17225"/>
                </a:lnTo>
                <a:lnTo>
                  <a:pt x="1968914" y="23371"/>
                </a:lnTo>
                <a:lnTo>
                  <a:pt x="1923021" y="30429"/>
                </a:lnTo>
                <a:lnTo>
                  <a:pt x="1877419" y="38388"/>
                </a:lnTo>
                <a:lnTo>
                  <a:pt x="1832117" y="47241"/>
                </a:lnTo>
                <a:lnTo>
                  <a:pt x="1787124" y="56978"/>
                </a:lnTo>
                <a:lnTo>
                  <a:pt x="1742449" y="67590"/>
                </a:lnTo>
                <a:lnTo>
                  <a:pt x="1698101" y="79068"/>
                </a:lnTo>
                <a:lnTo>
                  <a:pt x="1654088" y="91403"/>
                </a:lnTo>
                <a:lnTo>
                  <a:pt x="1610420" y="104585"/>
                </a:lnTo>
                <a:lnTo>
                  <a:pt x="1567105" y="118605"/>
                </a:lnTo>
                <a:lnTo>
                  <a:pt x="1524152" y="133455"/>
                </a:lnTo>
                <a:lnTo>
                  <a:pt x="1481569" y="149126"/>
                </a:lnTo>
                <a:lnTo>
                  <a:pt x="1439367" y="165607"/>
                </a:lnTo>
                <a:lnTo>
                  <a:pt x="1397552" y="182890"/>
                </a:lnTo>
                <a:lnTo>
                  <a:pt x="1356136" y="200967"/>
                </a:lnTo>
                <a:lnTo>
                  <a:pt x="1315125" y="219827"/>
                </a:lnTo>
                <a:lnTo>
                  <a:pt x="1274529" y="239462"/>
                </a:lnTo>
                <a:lnTo>
                  <a:pt x="1234358" y="259862"/>
                </a:lnTo>
                <a:lnTo>
                  <a:pt x="1194618" y="281019"/>
                </a:lnTo>
                <a:lnTo>
                  <a:pt x="1155321" y="302923"/>
                </a:lnTo>
                <a:lnTo>
                  <a:pt x="1116474" y="325566"/>
                </a:lnTo>
                <a:lnTo>
                  <a:pt x="1078086" y="348937"/>
                </a:lnTo>
                <a:lnTo>
                  <a:pt x="1040166" y="373029"/>
                </a:lnTo>
                <a:lnTo>
                  <a:pt x="1002723" y="397831"/>
                </a:lnTo>
                <a:lnTo>
                  <a:pt x="965765" y="423336"/>
                </a:lnTo>
                <a:lnTo>
                  <a:pt x="929302" y="449532"/>
                </a:lnTo>
                <a:lnTo>
                  <a:pt x="893343" y="476413"/>
                </a:lnTo>
                <a:lnTo>
                  <a:pt x="857896" y="503968"/>
                </a:lnTo>
                <a:lnTo>
                  <a:pt x="822969" y="532188"/>
                </a:lnTo>
                <a:lnTo>
                  <a:pt x="788573" y="561064"/>
                </a:lnTo>
                <a:lnTo>
                  <a:pt x="754715" y="590588"/>
                </a:lnTo>
                <a:lnTo>
                  <a:pt x="721405" y="620749"/>
                </a:lnTo>
                <a:lnTo>
                  <a:pt x="688652" y="651539"/>
                </a:lnTo>
                <a:lnTo>
                  <a:pt x="656463" y="682949"/>
                </a:lnTo>
                <a:lnTo>
                  <a:pt x="624849" y="714970"/>
                </a:lnTo>
                <a:lnTo>
                  <a:pt x="593817" y="747592"/>
                </a:lnTo>
                <a:lnTo>
                  <a:pt x="563377" y="780806"/>
                </a:lnTo>
                <a:lnTo>
                  <a:pt x="533538" y="814604"/>
                </a:lnTo>
                <a:lnTo>
                  <a:pt x="504308" y="848976"/>
                </a:lnTo>
                <a:lnTo>
                  <a:pt x="475696" y="883913"/>
                </a:lnTo>
                <a:lnTo>
                  <a:pt x="447712" y="919406"/>
                </a:lnTo>
                <a:lnTo>
                  <a:pt x="420363" y="955446"/>
                </a:lnTo>
                <a:lnTo>
                  <a:pt x="393659" y="992023"/>
                </a:lnTo>
                <a:lnTo>
                  <a:pt x="367609" y="1029129"/>
                </a:lnTo>
                <a:lnTo>
                  <a:pt x="342221" y="1066754"/>
                </a:lnTo>
                <a:lnTo>
                  <a:pt x="317504" y="1104890"/>
                </a:lnTo>
                <a:lnTo>
                  <a:pt x="293468" y="1143527"/>
                </a:lnTo>
                <a:lnTo>
                  <a:pt x="270120" y="1182656"/>
                </a:lnTo>
                <a:lnTo>
                  <a:pt x="247470" y="1222268"/>
                </a:lnTo>
                <a:lnTo>
                  <a:pt x="225526" y="1262354"/>
                </a:lnTo>
                <a:lnTo>
                  <a:pt x="204298" y="1302905"/>
                </a:lnTo>
                <a:lnTo>
                  <a:pt x="183795" y="1343912"/>
                </a:lnTo>
                <a:lnTo>
                  <a:pt x="164024" y="1385365"/>
                </a:lnTo>
                <a:lnTo>
                  <a:pt x="144995" y="1427255"/>
                </a:lnTo>
                <a:lnTo>
                  <a:pt x="126717" y="1469574"/>
                </a:lnTo>
                <a:lnTo>
                  <a:pt x="109199" y="1512312"/>
                </a:lnTo>
                <a:lnTo>
                  <a:pt x="92449" y="1555460"/>
                </a:lnTo>
                <a:lnTo>
                  <a:pt x="76476" y="1599009"/>
                </a:lnTo>
                <a:lnTo>
                  <a:pt x="61290" y="1642950"/>
                </a:lnTo>
                <a:lnTo>
                  <a:pt x="46898" y="1687274"/>
                </a:lnTo>
                <a:lnTo>
                  <a:pt x="33310" y="1731971"/>
                </a:lnTo>
                <a:lnTo>
                  <a:pt x="20535" y="1777033"/>
                </a:lnTo>
                <a:lnTo>
                  <a:pt x="8581" y="1822450"/>
                </a:lnTo>
                <a:lnTo>
                  <a:pt x="0" y="1857755"/>
                </a:lnTo>
                <a:lnTo>
                  <a:pt x="2592094" y="1857755"/>
                </a:lnTo>
                <a:lnTo>
                  <a:pt x="2592094" y="18825"/>
                </a:lnTo>
                <a:lnTo>
                  <a:pt x="2580073" y="17225"/>
                </a:lnTo>
                <a:lnTo>
                  <a:pt x="2533624" y="12000"/>
                </a:lnTo>
                <a:lnTo>
                  <a:pt x="2486910" y="7704"/>
                </a:lnTo>
                <a:lnTo>
                  <a:pt x="2439940" y="4347"/>
                </a:lnTo>
                <a:lnTo>
                  <a:pt x="2392722" y="1938"/>
                </a:lnTo>
                <a:lnTo>
                  <a:pt x="2345267" y="486"/>
                </a:lnTo>
                <a:lnTo>
                  <a:pt x="2297581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8838"/>
            <a:ext cx="1926336" cy="1261416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10748226" y="3957714"/>
            <a:ext cx="1443990" cy="2900680"/>
          </a:xfrm>
          <a:custGeom>
            <a:avLst/>
            <a:gdLst/>
            <a:ahLst/>
            <a:cxnLst/>
            <a:rect l="l" t="t" r="r" b="b"/>
            <a:pathLst>
              <a:path w="1443990" h="2900679">
                <a:moveTo>
                  <a:pt x="1443774" y="0"/>
                </a:moveTo>
                <a:lnTo>
                  <a:pt x="1406284" y="31765"/>
                </a:lnTo>
                <a:lnTo>
                  <a:pt x="1372264" y="61258"/>
                </a:lnTo>
                <a:lnTo>
                  <a:pt x="1338583" y="91078"/>
                </a:lnTo>
                <a:lnTo>
                  <a:pt x="1305246" y="121222"/>
                </a:lnTo>
                <a:lnTo>
                  <a:pt x="1272254" y="151689"/>
                </a:lnTo>
                <a:lnTo>
                  <a:pt x="1239611" y="182475"/>
                </a:lnTo>
                <a:lnTo>
                  <a:pt x="1207319" y="213578"/>
                </a:lnTo>
                <a:lnTo>
                  <a:pt x="1175383" y="244994"/>
                </a:lnTo>
                <a:lnTo>
                  <a:pt x="1143803" y="276721"/>
                </a:lnTo>
                <a:lnTo>
                  <a:pt x="1112585" y="308757"/>
                </a:lnTo>
                <a:lnTo>
                  <a:pt x="1081730" y="341098"/>
                </a:lnTo>
                <a:lnTo>
                  <a:pt x="1051241" y="373742"/>
                </a:lnTo>
                <a:lnTo>
                  <a:pt x="1021122" y="406686"/>
                </a:lnTo>
                <a:lnTo>
                  <a:pt x="991376" y="439927"/>
                </a:lnTo>
                <a:lnTo>
                  <a:pt x="962005" y="473463"/>
                </a:lnTo>
                <a:lnTo>
                  <a:pt x="933012" y="507290"/>
                </a:lnTo>
                <a:lnTo>
                  <a:pt x="904401" y="541407"/>
                </a:lnTo>
                <a:lnTo>
                  <a:pt x="876174" y="575810"/>
                </a:lnTo>
                <a:lnTo>
                  <a:pt x="848335" y="610496"/>
                </a:lnTo>
                <a:lnTo>
                  <a:pt x="820886" y="645464"/>
                </a:lnTo>
                <a:lnTo>
                  <a:pt x="793830" y="680709"/>
                </a:lnTo>
                <a:lnTo>
                  <a:pt x="767170" y="716229"/>
                </a:lnTo>
                <a:lnTo>
                  <a:pt x="740910" y="752023"/>
                </a:lnTo>
                <a:lnTo>
                  <a:pt x="715052" y="788086"/>
                </a:lnTo>
                <a:lnTo>
                  <a:pt x="689600" y="824416"/>
                </a:lnTo>
                <a:lnTo>
                  <a:pt x="664555" y="861010"/>
                </a:lnTo>
                <a:lnTo>
                  <a:pt x="639922" y="897866"/>
                </a:lnTo>
                <a:lnTo>
                  <a:pt x="615703" y="934981"/>
                </a:lnTo>
                <a:lnTo>
                  <a:pt x="591901" y="972351"/>
                </a:lnTo>
                <a:lnTo>
                  <a:pt x="568519" y="1009975"/>
                </a:lnTo>
                <a:lnTo>
                  <a:pt x="545560" y="1047850"/>
                </a:lnTo>
                <a:lnTo>
                  <a:pt x="523027" y="1085973"/>
                </a:lnTo>
                <a:lnTo>
                  <a:pt x="500923" y="1124340"/>
                </a:lnTo>
                <a:lnTo>
                  <a:pt x="479251" y="1162950"/>
                </a:lnTo>
                <a:lnTo>
                  <a:pt x="458015" y="1201800"/>
                </a:lnTo>
                <a:lnTo>
                  <a:pt x="437216" y="1240886"/>
                </a:lnTo>
                <a:lnTo>
                  <a:pt x="416858" y="1280207"/>
                </a:lnTo>
                <a:lnTo>
                  <a:pt x="396944" y="1319758"/>
                </a:lnTo>
                <a:lnTo>
                  <a:pt x="377477" y="1359539"/>
                </a:lnTo>
                <a:lnTo>
                  <a:pt x="358459" y="1399545"/>
                </a:lnTo>
                <a:lnTo>
                  <a:pt x="339895" y="1439775"/>
                </a:lnTo>
                <a:lnTo>
                  <a:pt x="321786" y="1480224"/>
                </a:lnTo>
                <a:lnTo>
                  <a:pt x="304136" y="1520892"/>
                </a:lnTo>
                <a:lnTo>
                  <a:pt x="286948" y="1561774"/>
                </a:lnTo>
                <a:lnTo>
                  <a:pt x="270225" y="1602868"/>
                </a:lnTo>
                <a:lnTo>
                  <a:pt x="253969" y="1644172"/>
                </a:lnTo>
                <a:lnTo>
                  <a:pt x="238184" y="1685682"/>
                </a:lnTo>
                <a:lnTo>
                  <a:pt x="222873" y="1727396"/>
                </a:lnTo>
                <a:lnTo>
                  <a:pt x="208038" y="1769312"/>
                </a:lnTo>
                <a:lnTo>
                  <a:pt x="193683" y="1811425"/>
                </a:lnTo>
                <a:lnTo>
                  <a:pt x="179810" y="1853735"/>
                </a:lnTo>
                <a:lnTo>
                  <a:pt x="166424" y="1896237"/>
                </a:lnTo>
                <a:lnTo>
                  <a:pt x="153525" y="1938929"/>
                </a:lnTo>
                <a:lnTo>
                  <a:pt x="141118" y="1981809"/>
                </a:lnTo>
                <a:lnTo>
                  <a:pt x="129206" y="2024873"/>
                </a:lnTo>
                <a:lnTo>
                  <a:pt x="117791" y="2068119"/>
                </a:lnTo>
                <a:lnTo>
                  <a:pt x="106876" y="2111545"/>
                </a:lnTo>
                <a:lnTo>
                  <a:pt x="96465" y="2155147"/>
                </a:lnTo>
                <a:lnTo>
                  <a:pt x="86560" y="2198922"/>
                </a:lnTo>
                <a:lnTo>
                  <a:pt x="77165" y="2242868"/>
                </a:lnTo>
                <a:lnTo>
                  <a:pt x="68282" y="2286983"/>
                </a:lnTo>
                <a:lnTo>
                  <a:pt x="59914" y="2331263"/>
                </a:lnTo>
                <a:lnTo>
                  <a:pt x="52065" y="2375705"/>
                </a:lnTo>
                <a:lnTo>
                  <a:pt x="44737" y="2420308"/>
                </a:lnTo>
                <a:lnTo>
                  <a:pt x="37933" y="2465067"/>
                </a:lnTo>
                <a:lnTo>
                  <a:pt x="31656" y="2509981"/>
                </a:lnTo>
                <a:lnTo>
                  <a:pt x="25910" y="2555047"/>
                </a:lnTo>
                <a:lnTo>
                  <a:pt x="20696" y="2600262"/>
                </a:lnTo>
                <a:lnTo>
                  <a:pt x="16019" y="2645623"/>
                </a:lnTo>
                <a:lnTo>
                  <a:pt x="11881" y="2691127"/>
                </a:lnTo>
                <a:lnTo>
                  <a:pt x="8285" y="2736772"/>
                </a:lnTo>
                <a:lnTo>
                  <a:pt x="5234" y="2782555"/>
                </a:lnTo>
                <a:lnTo>
                  <a:pt x="2731" y="2828473"/>
                </a:lnTo>
                <a:lnTo>
                  <a:pt x="779" y="2874523"/>
                </a:lnTo>
                <a:lnTo>
                  <a:pt x="0" y="2900285"/>
                </a:lnTo>
                <a:lnTo>
                  <a:pt x="1443774" y="2900285"/>
                </a:lnTo>
                <a:lnTo>
                  <a:pt x="1443774" y="0"/>
                </a:lnTo>
                <a:close/>
              </a:path>
            </a:pathLst>
          </a:custGeom>
          <a:solidFill>
            <a:srgbClr val="FFF3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0" y="0"/>
            <a:ext cx="2496185" cy="2297430"/>
          </a:xfrm>
          <a:custGeom>
            <a:avLst/>
            <a:gdLst/>
            <a:ahLst/>
            <a:cxnLst/>
            <a:rect l="l" t="t" r="r" b="b"/>
            <a:pathLst>
              <a:path w="2496185" h="2297430">
                <a:moveTo>
                  <a:pt x="2319282" y="0"/>
                </a:moveTo>
                <a:lnTo>
                  <a:pt x="2341886" y="44443"/>
                </a:lnTo>
                <a:lnTo>
                  <a:pt x="2361070" y="85350"/>
                </a:lnTo>
                <a:lnTo>
                  <a:pt x="2379070" y="126861"/>
                </a:lnTo>
                <a:lnTo>
                  <a:pt x="2395865" y="168955"/>
                </a:lnTo>
                <a:lnTo>
                  <a:pt x="2411434" y="211613"/>
                </a:lnTo>
                <a:lnTo>
                  <a:pt x="2425757" y="254816"/>
                </a:lnTo>
                <a:lnTo>
                  <a:pt x="2438813" y="298543"/>
                </a:lnTo>
                <a:lnTo>
                  <a:pt x="2450582" y="342775"/>
                </a:lnTo>
                <a:lnTo>
                  <a:pt x="2461043" y="387493"/>
                </a:lnTo>
                <a:lnTo>
                  <a:pt x="2470176" y="432677"/>
                </a:lnTo>
                <a:lnTo>
                  <a:pt x="2477960" y="478308"/>
                </a:lnTo>
                <a:lnTo>
                  <a:pt x="2484374" y="524365"/>
                </a:lnTo>
                <a:lnTo>
                  <a:pt x="2489399" y="570830"/>
                </a:lnTo>
                <a:lnTo>
                  <a:pt x="2493014" y="617681"/>
                </a:lnTo>
                <a:lnTo>
                  <a:pt x="2495198" y="664901"/>
                </a:lnTo>
                <a:lnTo>
                  <a:pt x="2495931" y="712470"/>
                </a:lnTo>
                <a:lnTo>
                  <a:pt x="2495198" y="760038"/>
                </a:lnTo>
                <a:lnTo>
                  <a:pt x="2493014" y="807258"/>
                </a:lnTo>
                <a:lnTo>
                  <a:pt x="2489399" y="854109"/>
                </a:lnTo>
                <a:lnTo>
                  <a:pt x="2484374" y="900574"/>
                </a:lnTo>
                <a:lnTo>
                  <a:pt x="2477960" y="946631"/>
                </a:lnTo>
                <a:lnTo>
                  <a:pt x="2470176" y="992262"/>
                </a:lnTo>
                <a:lnTo>
                  <a:pt x="2461043" y="1037446"/>
                </a:lnTo>
                <a:lnTo>
                  <a:pt x="2450582" y="1082164"/>
                </a:lnTo>
                <a:lnTo>
                  <a:pt x="2438813" y="1126396"/>
                </a:lnTo>
                <a:lnTo>
                  <a:pt x="2425757" y="1170123"/>
                </a:lnTo>
                <a:lnTo>
                  <a:pt x="2411434" y="1213326"/>
                </a:lnTo>
                <a:lnTo>
                  <a:pt x="2395865" y="1255984"/>
                </a:lnTo>
                <a:lnTo>
                  <a:pt x="2379070" y="1298078"/>
                </a:lnTo>
                <a:lnTo>
                  <a:pt x="2361070" y="1339589"/>
                </a:lnTo>
                <a:lnTo>
                  <a:pt x="2341886" y="1380496"/>
                </a:lnTo>
                <a:lnTo>
                  <a:pt x="2321537" y="1420780"/>
                </a:lnTo>
                <a:lnTo>
                  <a:pt x="2300045" y="1460422"/>
                </a:lnTo>
                <a:lnTo>
                  <a:pt x="2277429" y="1499402"/>
                </a:lnTo>
                <a:lnTo>
                  <a:pt x="2253711" y="1537700"/>
                </a:lnTo>
                <a:lnTo>
                  <a:pt x="2228911" y="1575297"/>
                </a:lnTo>
                <a:lnTo>
                  <a:pt x="2203049" y="1612173"/>
                </a:lnTo>
                <a:lnTo>
                  <a:pt x="2176147" y="1648309"/>
                </a:lnTo>
                <a:lnTo>
                  <a:pt x="2148223" y="1683685"/>
                </a:lnTo>
                <a:lnTo>
                  <a:pt x="2119300" y="1718281"/>
                </a:lnTo>
                <a:lnTo>
                  <a:pt x="2089397" y="1752077"/>
                </a:lnTo>
                <a:lnTo>
                  <a:pt x="2058535" y="1785055"/>
                </a:lnTo>
                <a:lnTo>
                  <a:pt x="2026735" y="1817194"/>
                </a:lnTo>
                <a:lnTo>
                  <a:pt x="1994016" y="1848475"/>
                </a:lnTo>
                <a:lnTo>
                  <a:pt x="1960400" y="1878878"/>
                </a:lnTo>
                <a:lnTo>
                  <a:pt x="1925908" y="1908384"/>
                </a:lnTo>
                <a:lnTo>
                  <a:pt x="1890558" y="1936973"/>
                </a:lnTo>
                <a:lnTo>
                  <a:pt x="1854373" y="1964626"/>
                </a:lnTo>
                <a:lnTo>
                  <a:pt x="1817373" y="1991322"/>
                </a:lnTo>
                <a:lnTo>
                  <a:pt x="1779577" y="2017042"/>
                </a:lnTo>
                <a:lnTo>
                  <a:pt x="1741007" y="2041768"/>
                </a:lnTo>
                <a:lnTo>
                  <a:pt x="1701683" y="2065478"/>
                </a:lnTo>
                <a:lnTo>
                  <a:pt x="1661626" y="2088153"/>
                </a:lnTo>
                <a:lnTo>
                  <a:pt x="1620856" y="2109775"/>
                </a:lnTo>
                <a:lnTo>
                  <a:pt x="1579394" y="2130322"/>
                </a:lnTo>
                <a:lnTo>
                  <a:pt x="1537260" y="2149777"/>
                </a:lnTo>
                <a:lnTo>
                  <a:pt x="1494475" y="2168118"/>
                </a:lnTo>
                <a:lnTo>
                  <a:pt x="1451059" y="2185326"/>
                </a:lnTo>
                <a:lnTo>
                  <a:pt x="1407032" y="2201383"/>
                </a:lnTo>
                <a:lnTo>
                  <a:pt x="1362416" y="2216267"/>
                </a:lnTo>
                <a:lnTo>
                  <a:pt x="1317230" y="2229960"/>
                </a:lnTo>
                <a:lnTo>
                  <a:pt x="1271496" y="2242442"/>
                </a:lnTo>
                <a:lnTo>
                  <a:pt x="1225234" y="2253694"/>
                </a:lnTo>
                <a:lnTo>
                  <a:pt x="1178464" y="2263695"/>
                </a:lnTo>
                <a:lnTo>
                  <a:pt x="1131206" y="2272426"/>
                </a:lnTo>
                <a:lnTo>
                  <a:pt x="1083482" y="2279868"/>
                </a:lnTo>
                <a:lnTo>
                  <a:pt x="1035312" y="2286001"/>
                </a:lnTo>
                <a:lnTo>
                  <a:pt x="986717" y="2290805"/>
                </a:lnTo>
                <a:lnTo>
                  <a:pt x="937716" y="2294260"/>
                </a:lnTo>
                <a:lnTo>
                  <a:pt x="888330" y="2296348"/>
                </a:lnTo>
                <a:lnTo>
                  <a:pt x="838581" y="2297049"/>
                </a:lnTo>
                <a:lnTo>
                  <a:pt x="788829" y="2296348"/>
                </a:lnTo>
                <a:lnTo>
                  <a:pt x="739441" y="2294260"/>
                </a:lnTo>
                <a:lnTo>
                  <a:pt x="690438" y="2290805"/>
                </a:lnTo>
                <a:lnTo>
                  <a:pt x="641841" y="2286001"/>
                </a:lnTo>
                <a:lnTo>
                  <a:pt x="593669" y="2279868"/>
                </a:lnTo>
                <a:lnTo>
                  <a:pt x="545944" y="2272426"/>
                </a:lnTo>
                <a:lnTo>
                  <a:pt x="498685" y="2263695"/>
                </a:lnTo>
                <a:lnTo>
                  <a:pt x="451914" y="2253694"/>
                </a:lnTo>
                <a:lnTo>
                  <a:pt x="405651" y="2242442"/>
                </a:lnTo>
                <a:lnTo>
                  <a:pt x="359916" y="2229960"/>
                </a:lnTo>
                <a:lnTo>
                  <a:pt x="314730" y="2216267"/>
                </a:lnTo>
                <a:lnTo>
                  <a:pt x="270113" y="2201383"/>
                </a:lnTo>
                <a:lnTo>
                  <a:pt x="226086" y="2185326"/>
                </a:lnTo>
                <a:lnTo>
                  <a:pt x="182669" y="2168118"/>
                </a:lnTo>
                <a:lnTo>
                  <a:pt x="139883" y="2149777"/>
                </a:lnTo>
                <a:lnTo>
                  <a:pt x="97749" y="2130322"/>
                </a:lnTo>
                <a:lnTo>
                  <a:pt x="56287" y="2109775"/>
                </a:lnTo>
                <a:lnTo>
                  <a:pt x="15517" y="2088153"/>
                </a:lnTo>
                <a:lnTo>
                  <a:pt x="0" y="2079369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9768458" y="4039742"/>
            <a:ext cx="2423795" cy="2818765"/>
          </a:xfrm>
          <a:custGeom>
            <a:avLst/>
            <a:gdLst/>
            <a:ahLst/>
            <a:cxnLst/>
            <a:rect l="l" t="t" r="r" b="b"/>
            <a:pathLst>
              <a:path w="2423795" h="2818765">
                <a:moveTo>
                  <a:pt x="617387" y="2818256"/>
                </a:moveTo>
                <a:lnTo>
                  <a:pt x="570022" y="2780485"/>
                </a:lnTo>
                <a:lnTo>
                  <a:pt x="535530" y="2750978"/>
                </a:lnTo>
                <a:lnTo>
                  <a:pt x="501914" y="2720575"/>
                </a:lnTo>
                <a:lnTo>
                  <a:pt x="469195" y="2689293"/>
                </a:lnTo>
                <a:lnTo>
                  <a:pt x="437395" y="2657154"/>
                </a:lnTo>
                <a:lnTo>
                  <a:pt x="406533" y="2624176"/>
                </a:lnTo>
                <a:lnTo>
                  <a:pt x="376630" y="2590379"/>
                </a:lnTo>
                <a:lnTo>
                  <a:pt x="347707" y="2555783"/>
                </a:lnTo>
                <a:lnTo>
                  <a:pt x="319783" y="2520407"/>
                </a:lnTo>
                <a:lnTo>
                  <a:pt x="292881" y="2484271"/>
                </a:lnTo>
                <a:lnTo>
                  <a:pt x="267019" y="2447395"/>
                </a:lnTo>
                <a:lnTo>
                  <a:pt x="242219" y="2409798"/>
                </a:lnTo>
                <a:lnTo>
                  <a:pt x="218501" y="2371500"/>
                </a:lnTo>
                <a:lnTo>
                  <a:pt x="195885" y="2332520"/>
                </a:lnTo>
                <a:lnTo>
                  <a:pt x="174393" y="2292878"/>
                </a:lnTo>
                <a:lnTo>
                  <a:pt x="154044" y="2252594"/>
                </a:lnTo>
                <a:lnTo>
                  <a:pt x="134860" y="2211687"/>
                </a:lnTo>
                <a:lnTo>
                  <a:pt x="116860" y="2170177"/>
                </a:lnTo>
                <a:lnTo>
                  <a:pt x="100065" y="2128083"/>
                </a:lnTo>
                <a:lnTo>
                  <a:pt x="84496" y="2085425"/>
                </a:lnTo>
                <a:lnTo>
                  <a:pt x="70173" y="2042223"/>
                </a:lnTo>
                <a:lnTo>
                  <a:pt x="57117" y="1998496"/>
                </a:lnTo>
                <a:lnTo>
                  <a:pt x="45348" y="1954265"/>
                </a:lnTo>
                <a:lnTo>
                  <a:pt x="34887" y="1909547"/>
                </a:lnTo>
                <a:lnTo>
                  <a:pt x="25754" y="1864364"/>
                </a:lnTo>
                <a:lnTo>
                  <a:pt x="17970" y="1818734"/>
                </a:lnTo>
                <a:lnTo>
                  <a:pt x="11556" y="1772678"/>
                </a:lnTo>
                <a:lnTo>
                  <a:pt x="6531" y="1726215"/>
                </a:lnTo>
                <a:lnTo>
                  <a:pt x="2916" y="1679364"/>
                </a:lnTo>
                <a:lnTo>
                  <a:pt x="732" y="1632145"/>
                </a:lnTo>
                <a:lnTo>
                  <a:pt x="0" y="1584578"/>
                </a:lnTo>
                <a:lnTo>
                  <a:pt x="732" y="1537010"/>
                </a:lnTo>
                <a:lnTo>
                  <a:pt x="2916" y="1489790"/>
                </a:lnTo>
                <a:lnTo>
                  <a:pt x="6531" y="1442939"/>
                </a:lnTo>
                <a:lnTo>
                  <a:pt x="11556" y="1396474"/>
                </a:lnTo>
                <a:lnTo>
                  <a:pt x="17970" y="1350417"/>
                </a:lnTo>
                <a:lnTo>
                  <a:pt x="25754" y="1304786"/>
                </a:lnTo>
                <a:lnTo>
                  <a:pt x="34887" y="1259602"/>
                </a:lnTo>
                <a:lnTo>
                  <a:pt x="45348" y="1214884"/>
                </a:lnTo>
                <a:lnTo>
                  <a:pt x="57117" y="1170652"/>
                </a:lnTo>
                <a:lnTo>
                  <a:pt x="70173" y="1126925"/>
                </a:lnTo>
                <a:lnTo>
                  <a:pt x="84496" y="1083722"/>
                </a:lnTo>
                <a:lnTo>
                  <a:pt x="100065" y="1041064"/>
                </a:lnTo>
                <a:lnTo>
                  <a:pt x="116860" y="998970"/>
                </a:lnTo>
                <a:lnTo>
                  <a:pt x="134860" y="957459"/>
                </a:lnTo>
                <a:lnTo>
                  <a:pt x="154044" y="916552"/>
                </a:lnTo>
                <a:lnTo>
                  <a:pt x="174393" y="876268"/>
                </a:lnTo>
                <a:lnTo>
                  <a:pt x="195885" y="836626"/>
                </a:lnTo>
                <a:lnTo>
                  <a:pt x="218501" y="797646"/>
                </a:lnTo>
                <a:lnTo>
                  <a:pt x="242219" y="759348"/>
                </a:lnTo>
                <a:lnTo>
                  <a:pt x="267019" y="721751"/>
                </a:lnTo>
                <a:lnTo>
                  <a:pt x="292881" y="684875"/>
                </a:lnTo>
                <a:lnTo>
                  <a:pt x="319783" y="648739"/>
                </a:lnTo>
                <a:lnTo>
                  <a:pt x="347707" y="613363"/>
                </a:lnTo>
                <a:lnTo>
                  <a:pt x="376630" y="578767"/>
                </a:lnTo>
                <a:lnTo>
                  <a:pt x="406533" y="544971"/>
                </a:lnTo>
                <a:lnTo>
                  <a:pt x="437395" y="511993"/>
                </a:lnTo>
                <a:lnTo>
                  <a:pt x="469195" y="479854"/>
                </a:lnTo>
                <a:lnTo>
                  <a:pt x="501914" y="448573"/>
                </a:lnTo>
                <a:lnTo>
                  <a:pt x="535530" y="418170"/>
                </a:lnTo>
                <a:lnTo>
                  <a:pt x="570022" y="388664"/>
                </a:lnTo>
                <a:lnTo>
                  <a:pt x="605372" y="360075"/>
                </a:lnTo>
                <a:lnTo>
                  <a:pt x="641557" y="332422"/>
                </a:lnTo>
                <a:lnTo>
                  <a:pt x="678557" y="305726"/>
                </a:lnTo>
                <a:lnTo>
                  <a:pt x="716353" y="280006"/>
                </a:lnTo>
                <a:lnTo>
                  <a:pt x="754923" y="255280"/>
                </a:lnTo>
                <a:lnTo>
                  <a:pt x="794247" y="231570"/>
                </a:lnTo>
                <a:lnTo>
                  <a:pt x="834304" y="208895"/>
                </a:lnTo>
                <a:lnTo>
                  <a:pt x="875074" y="187273"/>
                </a:lnTo>
                <a:lnTo>
                  <a:pt x="916536" y="166726"/>
                </a:lnTo>
                <a:lnTo>
                  <a:pt x="958670" y="147271"/>
                </a:lnTo>
                <a:lnTo>
                  <a:pt x="1001455" y="128930"/>
                </a:lnTo>
                <a:lnTo>
                  <a:pt x="1044871" y="111722"/>
                </a:lnTo>
                <a:lnTo>
                  <a:pt x="1088898" y="95665"/>
                </a:lnTo>
                <a:lnTo>
                  <a:pt x="1133514" y="80781"/>
                </a:lnTo>
                <a:lnTo>
                  <a:pt x="1178700" y="67088"/>
                </a:lnTo>
                <a:lnTo>
                  <a:pt x="1224434" y="54606"/>
                </a:lnTo>
                <a:lnTo>
                  <a:pt x="1270696" y="43354"/>
                </a:lnTo>
                <a:lnTo>
                  <a:pt x="1317466" y="33353"/>
                </a:lnTo>
                <a:lnTo>
                  <a:pt x="1364724" y="24622"/>
                </a:lnTo>
                <a:lnTo>
                  <a:pt x="1412448" y="17180"/>
                </a:lnTo>
                <a:lnTo>
                  <a:pt x="1460618" y="11047"/>
                </a:lnTo>
                <a:lnTo>
                  <a:pt x="1509213" y="6243"/>
                </a:lnTo>
                <a:lnTo>
                  <a:pt x="1558214" y="2788"/>
                </a:lnTo>
                <a:lnTo>
                  <a:pt x="1607600" y="700"/>
                </a:lnTo>
                <a:lnTo>
                  <a:pt x="1657350" y="0"/>
                </a:lnTo>
                <a:lnTo>
                  <a:pt x="1707099" y="700"/>
                </a:lnTo>
                <a:lnTo>
                  <a:pt x="1756485" y="2788"/>
                </a:lnTo>
                <a:lnTo>
                  <a:pt x="1805486" y="6243"/>
                </a:lnTo>
                <a:lnTo>
                  <a:pt x="1854081" y="11047"/>
                </a:lnTo>
                <a:lnTo>
                  <a:pt x="1902251" y="17180"/>
                </a:lnTo>
                <a:lnTo>
                  <a:pt x="1949975" y="24622"/>
                </a:lnTo>
                <a:lnTo>
                  <a:pt x="1997233" y="33353"/>
                </a:lnTo>
                <a:lnTo>
                  <a:pt x="2044003" y="43354"/>
                </a:lnTo>
                <a:lnTo>
                  <a:pt x="2090265" y="54606"/>
                </a:lnTo>
                <a:lnTo>
                  <a:pt x="2135999" y="67088"/>
                </a:lnTo>
                <a:lnTo>
                  <a:pt x="2181185" y="80781"/>
                </a:lnTo>
                <a:lnTo>
                  <a:pt x="2225801" y="95665"/>
                </a:lnTo>
                <a:lnTo>
                  <a:pt x="2269828" y="111722"/>
                </a:lnTo>
                <a:lnTo>
                  <a:pt x="2313244" y="128930"/>
                </a:lnTo>
                <a:lnTo>
                  <a:pt x="2356029" y="147271"/>
                </a:lnTo>
                <a:lnTo>
                  <a:pt x="2398163" y="166726"/>
                </a:lnTo>
                <a:lnTo>
                  <a:pt x="2423541" y="179302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327397" y="209803"/>
            <a:ext cx="293687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45"/>
              <a:t>TECHNOLOGIES</a:t>
            </a:r>
            <a:r>
              <a:rPr dirty="0" sz="2400" spc="-55"/>
              <a:t> </a:t>
            </a:r>
            <a:r>
              <a:rPr dirty="0" sz="2400" spc="-105"/>
              <a:t>USED</a:t>
            </a:r>
            <a:endParaRPr sz="2400"/>
          </a:p>
        </p:txBody>
      </p:sp>
      <p:sp>
        <p:nvSpPr>
          <p:cNvPr id="8" name="object 8" descr=""/>
          <p:cNvSpPr txBox="1"/>
          <p:nvPr/>
        </p:nvSpPr>
        <p:spPr>
          <a:xfrm>
            <a:off x="5724397" y="2124709"/>
            <a:ext cx="74739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1A227D"/>
                </a:solidFill>
                <a:latin typeface="Calibri"/>
                <a:cs typeface="Calibri"/>
              </a:rPr>
              <a:t>Node.js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168395" y="1516126"/>
            <a:ext cx="147002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65">
                <a:solidFill>
                  <a:srgbClr val="1A227D"/>
                </a:solidFill>
                <a:latin typeface="Times New Roman"/>
                <a:cs typeface="Times New Roman"/>
              </a:rPr>
              <a:t>BACK</a:t>
            </a:r>
            <a:r>
              <a:rPr dirty="0" sz="2400" spc="-75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2400" spc="-160">
                <a:solidFill>
                  <a:srgbClr val="1A227D"/>
                </a:solidFill>
                <a:latin typeface="Times New Roman"/>
                <a:cs typeface="Times New Roman"/>
              </a:rPr>
              <a:t>END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16591" y="1262162"/>
            <a:ext cx="702011" cy="756011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7217156" y="2124709"/>
            <a:ext cx="9493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1A227D"/>
                </a:solidFill>
                <a:latin typeface="Calibri"/>
                <a:cs typeface="Calibri"/>
              </a:rPr>
              <a:t>Express.js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81443" y="1161288"/>
            <a:ext cx="1586483" cy="1784604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3107689" y="3071367"/>
            <a:ext cx="157035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40">
                <a:solidFill>
                  <a:srgbClr val="1A227D"/>
                </a:solidFill>
                <a:latin typeface="Times New Roman"/>
                <a:cs typeface="Times New Roman"/>
              </a:rPr>
              <a:t>FRONT</a:t>
            </a:r>
            <a:r>
              <a:rPr dirty="0" sz="2400" spc="-10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2400" spc="-170">
                <a:solidFill>
                  <a:srgbClr val="1A227D"/>
                </a:solidFill>
                <a:latin typeface="Times New Roman"/>
                <a:cs typeface="Times New Roman"/>
              </a:rPr>
              <a:t>END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163309" y="3623564"/>
            <a:ext cx="175196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Flutter</a:t>
            </a:r>
            <a:r>
              <a:rPr dirty="0" sz="1800" spc="-7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1A227D"/>
                </a:solidFill>
                <a:latin typeface="Calibri"/>
                <a:cs typeface="Calibri"/>
              </a:rPr>
              <a:t>framework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92011" y="2667761"/>
            <a:ext cx="1567434" cy="1784604"/>
          </a:xfrm>
          <a:prstGeom prst="rect">
            <a:avLst/>
          </a:prstGeom>
        </p:spPr>
      </p:pic>
      <p:sp>
        <p:nvSpPr>
          <p:cNvPr id="16" name="object 16" descr=""/>
          <p:cNvSpPr txBox="1"/>
          <p:nvPr/>
        </p:nvSpPr>
        <p:spPr>
          <a:xfrm>
            <a:off x="3056127" y="4703317"/>
            <a:ext cx="17094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solidFill>
                  <a:srgbClr val="1A227D"/>
                </a:solidFill>
                <a:latin typeface="Times New Roman"/>
                <a:cs typeface="Times New Roman"/>
              </a:rPr>
              <a:t>DATA</a:t>
            </a:r>
            <a:r>
              <a:rPr dirty="0" sz="2400" spc="-85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2400" spc="-20">
                <a:solidFill>
                  <a:srgbClr val="1A227D"/>
                </a:solidFill>
                <a:latin typeface="Times New Roman"/>
                <a:cs typeface="Times New Roman"/>
              </a:rPr>
              <a:t>BASE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407909" y="5445759"/>
            <a:ext cx="8210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1A227D"/>
                </a:solidFill>
                <a:latin typeface="Calibri"/>
                <a:cs typeface="Calibri"/>
              </a:rPr>
              <a:t>Firebase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5092953" y="5444235"/>
            <a:ext cx="181546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1A227D"/>
                </a:solidFill>
                <a:latin typeface="Calibri"/>
                <a:cs typeface="Calibri"/>
              </a:rPr>
              <a:t>MYSQL</a:t>
            </a:r>
            <a:r>
              <a:rPr dirty="0" sz="1800" spc="-7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1A227D"/>
                </a:solidFill>
                <a:latin typeface="Calibri"/>
                <a:cs typeface="Calibri"/>
              </a:rPr>
              <a:t>workbench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5233415" y="1093469"/>
            <a:ext cx="3348354" cy="5039360"/>
            <a:chOff x="5233415" y="1093469"/>
            <a:chExt cx="3348354" cy="5039360"/>
          </a:xfrm>
        </p:grpSpPr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33415" y="4039362"/>
              <a:ext cx="1579626" cy="169240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05827" y="4344923"/>
              <a:ext cx="1575816" cy="1787652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5473826" y="1099946"/>
              <a:ext cx="1107440" cy="4257040"/>
            </a:xfrm>
            <a:custGeom>
              <a:avLst/>
              <a:gdLst/>
              <a:ahLst/>
              <a:cxnLst/>
              <a:rect l="l" t="t" r="r" b="b"/>
              <a:pathLst>
                <a:path w="1107440" h="4257040">
                  <a:moveTo>
                    <a:pt x="0" y="3784854"/>
                  </a:moveTo>
                  <a:lnTo>
                    <a:pt x="2480" y="3739431"/>
                  </a:lnTo>
                  <a:lnTo>
                    <a:pt x="9769" y="3695230"/>
                  </a:lnTo>
                  <a:lnTo>
                    <a:pt x="21640" y="3652447"/>
                  </a:lnTo>
                  <a:lnTo>
                    <a:pt x="37866" y="3611281"/>
                  </a:lnTo>
                  <a:lnTo>
                    <a:pt x="58220" y="3571929"/>
                  </a:lnTo>
                  <a:lnTo>
                    <a:pt x="82474" y="3534588"/>
                  </a:lnTo>
                  <a:lnTo>
                    <a:pt x="110402" y="3499457"/>
                  </a:lnTo>
                  <a:lnTo>
                    <a:pt x="141777" y="3466733"/>
                  </a:lnTo>
                  <a:lnTo>
                    <a:pt x="176371" y="3436614"/>
                  </a:lnTo>
                  <a:lnTo>
                    <a:pt x="213958" y="3409298"/>
                  </a:lnTo>
                  <a:lnTo>
                    <a:pt x="254310" y="3384983"/>
                  </a:lnTo>
                  <a:lnTo>
                    <a:pt x="297201" y="3363866"/>
                  </a:lnTo>
                  <a:lnTo>
                    <a:pt x="342403" y="3346145"/>
                  </a:lnTo>
                  <a:lnTo>
                    <a:pt x="389689" y="3332017"/>
                  </a:lnTo>
                  <a:lnTo>
                    <a:pt x="438832" y="3321681"/>
                  </a:lnTo>
                  <a:lnTo>
                    <a:pt x="489605" y="3315335"/>
                  </a:lnTo>
                  <a:lnTo>
                    <a:pt x="541782" y="3313176"/>
                  </a:lnTo>
                  <a:lnTo>
                    <a:pt x="593958" y="3315335"/>
                  </a:lnTo>
                  <a:lnTo>
                    <a:pt x="644731" y="3321681"/>
                  </a:lnTo>
                  <a:lnTo>
                    <a:pt x="693874" y="3332017"/>
                  </a:lnTo>
                  <a:lnTo>
                    <a:pt x="741160" y="3346145"/>
                  </a:lnTo>
                  <a:lnTo>
                    <a:pt x="786362" y="3363866"/>
                  </a:lnTo>
                  <a:lnTo>
                    <a:pt x="829253" y="3384983"/>
                  </a:lnTo>
                  <a:lnTo>
                    <a:pt x="869605" y="3409298"/>
                  </a:lnTo>
                  <a:lnTo>
                    <a:pt x="907192" y="3436614"/>
                  </a:lnTo>
                  <a:lnTo>
                    <a:pt x="941786" y="3466733"/>
                  </a:lnTo>
                  <a:lnTo>
                    <a:pt x="973161" y="3499457"/>
                  </a:lnTo>
                  <a:lnTo>
                    <a:pt x="1001089" y="3534588"/>
                  </a:lnTo>
                  <a:lnTo>
                    <a:pt x="1025343" y="3571929"/>
                  </a:lnTo>
                  <a:lnTo>
                    <a:pt x="1045697" y="3611281"/>
                  </a:lnTo>
                  <a:lnTo>
                    <a:pt x="1061923" y="3652447"/>
                  </a:lnTo>
                  <a:lnTo>
                    <a:pt x="1073794" y="3695230"/>
                  </a:lnTo>
                  <a:lnTo>
                    <a:pt x="1081083" y="3739431"/>
                  </a:lnTo>
                  <a:lnTo>
                    <a:pt x="1083564" y="3784854"/>
                  </a:lnTo>
                  <a:lnTo>
                    <a:pt x="1081083" y="3830276"/>
                  </a:lnTo>
                  <a:lnTo>
                    <a:pt x="1073794" y="3874477"/>
                  </a:lnTo>
                  <a:lnTo>
                    <a:pt x="1061923" y="3917260"/>
                  </a:lnTo>
                  <a:lnTo>
                    <a:pt x="1045697" y="3958426"/>
                  </a:lnTo>
                  <a:lnTo>
                    <a:pt x="1025343" y="3997778"/>
                  </a:lnTo>
                  <a:lnTo>
                    <a:pt x="1001089" y="4035119"/>
                  </a:lnTo>
                  <a:lnTo>
                    <a:pt x="973161" y="4070250"/>
                  </a:lnTo>
                  <a:lnTo>
                    <a:pt x="941786" y="4102974"/>
                  </a:lnTo>
                  <a:lnTo>
                    <a:pt x="907192" y="4133093"/>
                  </a:lnTo>
                  <a:lnTo>
                    <a:pt x="869605" y="4160409"/>
                  </a:lnTo>
                  <a:lnTo>
                    <a:pt x="829253" y="4184724"/>
                  </a:lnTo>
                  <a:lnTo>
                    <a:pt x="786362" y="4205841"/>
                  </a:lnTo>
                  <a:lnTo>
                    <a:pt x="741160" y="4223562"/>
                  </a:lnTo>
                  <a:lnTo>
                    <a:pt x="693874" y="4237690"/>
                  </a:lnTo>
                  <a:lnTo>
                    <a:pt x="644731" y="4248026"/>
                  </a:lnTo>
                  <a:lnTo>
                    <a:pt x="593958" y="4254372"/>
                  </a:lnTo>
                  <a:lnTo>
                    <a:pt x="541782" y="4256532"/>
                  </a:lnTo>
                  <a:lnTo>
                    <a:pt x="489605" y="4254372"/>
                  </a:lnTo>
                  <a:lnTo>
                    <a:pt x="438832" y="4248026"/>
                  </a:lnTo>
                  <a:lnTo>
                    <a:pt x="389689" y="4237690"/>
                  </a:lnTo>
                  <a:lnTo>
                    <a:pt x="342403" y="4223562"/>
                  </a:lnTo>
                  <a:lnTo>
                    <a:pt x="297201" y="4205841"/>
                  </a:lnTo>
                  <a:lnTo>
                    <a:pt x="254310" y="4184724"/>
                  </a:lnTo>
                  <a:lnTo>
                    <a:pt x="213958" y="4160409"/>
                  </a:lnTo>
                  <a:lnTo>
                    <a:pt x="176371" y="4133093"/>
                  </a:lnTo>
                  <a:lnTo>
                    <a:pt x="141777" y="4102974"/>
                  </a:lnTo>
                  <a:lnTo>
                    <a:pt x="110402" y="4070250"/>
                  </a:lnTo>
                  <a:lnTo>
                    <a:pt x="82474" y="4035119"/>
                  </a:lnTo>
                  <a:lnTo>
                    <a:pt x="58220" y="3997778"/>
                  </a:lnTo>
                  <a:lnTo>
                    <a:pt x="37866" y="3958426"/>
                  </a:lnTo>
                  <a:lnTo>
                    <a:pt x="21640" y="3917260"/>
                  </a:lnTo>
                  <a:lnTo>
                    <a:pt x="9769" y="3874477"/>
                  </a:lnTo>
                  <a:lnTo>
                    <a:pt x="2480" y="3830276"/>
                  </a:lnTo>
                  <a:lnTo>
                    <a:pt x="0" y="3784854"/>
                  </a:lnTo>
                  <a:close/>
                </a:path>
                <a:path w="1107440" h="4257040">
                  <a:moveTo>
                    <a:pt x="23622" y="471677"/>
                  </a:moveTo>
                  <a:lnTo>
                    <a:pt x="26102" y="426255"/>
                  </a:lnTo>
                  <a:lnTo>
                    <a:pt x="33391" y="382054"/>
                  </a:lnTo>
                  <a:lnTo>
                    <a:pt x="45262" y="339271"/>
                  </a:lnTo>
                  <a:lnTo>
                    <a:pt x="61488" y="298105"/>
                  </a:lnTo>
                  <a:lnTo>
                    <a:pt x="81842" y="258753"/>
                  </a:lnTo>
                  <a:lnTo>
                    <a:pt x="106096" y="221412"/>
                  </a:lnTo>
                  <a:lnTo>
                    <a:pt x="134024" y="186281"/>
                  </a:lnTo>
                  <a:lnTo>
                    <a:pt x="165399" y="153557"/>
                  </a:lnTo>
                  <a:lnTo>
                    <a:pt x="199993" y="123438"/>
                  </a:lnTo>
                  <a:lnTo>
                    <a:pt x="237580" y="96122"/>
                  </a:lnTo>
                  <a:lnTo>
                    <a:pt x="277932" y="71807"/>
                  </a:lnTo>
                  <a:lnTo>
                    <a:pt x="320823" y="50690"/>
                  </a:lnTo>
                  <a:lnTo>
                    <a:pt x="366025" y="32969"/>
                  </a:lnTo>
                  <a:lnTo>
                    <a:pt x="413311" y="18841"/>
                  </a:lnTo>
                  <a:lnTo>
                    <a:pt x="462454" y="8505"/>
                  </a:lnTo>
                  <a:lnTo>
                    <a:pt x="513227" y="2159"/>
                  </a:lnTo>
                  <a:lnTo>
                    <a:pt x="565403" y="0"/>
                  </a:lnTo>
                  <a:lnTo>
                    <a:pt x="617580" y="2159"/>
                  </a:lnTo>
                  <a:lnTo>
                    <a:pt x="668353" y="8505"/>
                  </a:lnTo>
                  <a:lnTo>
                    <a:pt x="717496" y="18841"/>
                  </a:lnTo>
                  <a:lnTo>
                    <a:pt x="764782" y="32969"/>
                  </a:lnTo>
                  <a:lnTo>
                    <a:pt x="809984" y="50690"/>
                  </a:lnTo>
                  <a:lnTo>
                    <a:pt x="852875" y="71807"/>
                  </a:lnTo>
                  <a:lnTo>
                    <a:pt x="893227" y="96122"/>
                  </a:lnTo>
                  <a:lnTo>
                    <a:pt x="930814" y="123438"/>
                  </a:lnTo>
                  <a:lnTo>
                    <a:pt x="965408" y="153557"/>
                  </a:lnTo>
                  <a:lnTo>
                    <a:pt x="996783" y="186281"/>
                  </a:lnTo>
                  <a:lnTo>
                    <a:pt x="1024711" y="221412"/>
                  </a:lnTo>
                  <a:lnTo>
                    <a:pt x="1048965" y="258753"/>
                  </a:lnTo>
                  <a:lnTo>
                    <a:pt x="1069319" y="298105"/>
                  </a:lnTo>
                  <a:lnTo>
                    <a:pt x="1085545" y="339271"/>
                  </a:lnTo>
                  <a:lnTo>
                    <a:pt x="1097416" y="382054"/>
                  </a:lnTo>
                  <a:lnTo>
                    <a:pt x="1104705" y="426255"/>
                  </a:lnTo>
                  <a:lnTo>
                    <a:pt x="1107186" y="471677"/>
                  </a:lnTo>
                  <a:lnTo>
                    <a:pt x="1104705" y="517100"/>
                  </a:lnTo>
                  <a:lnTo>
                    <a:pt x="1097416" y="561301"/>
                  </a:lnTo>
                  <a:lnTo>
                    <a:pt x="1085545" y="604084"/>
                  </a:lnTo>
                  <a:lnTo>
                    <a:pt x="1069319" y="645250"/>
                  </a:lnTo>
                  <a:lnTo>
                    <a:pt x="1048965" y="684602"/>
                  </a:lnTo>
                  <a:lnTo>
                    <a:pt x="1024711" y="721943"/>
                  </a:lnTo>
                  <a:lnTo>
                    <a:pt x="996783" y="757074"/>
                  </a:lnTo>
                  <a:lnTo>
                    <a:pt x="965408" y="789798"/>
                  </a:lnTo>
                  <a:lnTo>
                    <a:pt x="930814" y="819917"/>
                  </a:lnTo>
                  <a:lnTo>
                    <a:pt x="893227" y="847233"/>
                  </a:lnTo>
                  <a:lnTo>
                    <a:pt x="852875" y="871548"/>
                  </a:lnTo>
                  <a:lnTo>
                    <a:pt x="809984" y="892665"/>
                  </a:lnTo>
                  <a:lnTo>
                    <a:pt x="764782" y="910386"/>
                  </a:lnTo>
                  <a:lnTo>
                    <a:pt x="717496" y="924514"/>
                  </a:lnTo>
                  <a:lnTo>
                    <a:pt x="668353" y="934850"/>
                  </a:lnTo>
                  <a:lnTo>
                    <a:pt x="617580" y="941196"/>
                  </a:lnTo>
                  <a:lnTo>
                    <a:pt x="565403" y="943355"/>
                  </a:lnTo>
                  <a:lnTo>
                    <a:pt x="513227" y="941196"/>
                  </a:lnTo>
                  <a:lnTo>
                    <a:pt x="462454" y="934850"/>
                  </a:lnTo>
                  <a:lnTo>
                    <a:pt x="413311" y="924514"/>
                  </a:lnTo>
                  <a:lnTo>
                    <a:pt x="366025" y="910386"/>
                  </a:lnTo>
                  <a:lnTo>
                    <a:pt x="320823" y="892665"/>
                  </a:lnTo>
                  <a:lnTo>
                    <a:pt x="277932" y="871548"/>
                  </a:lnTo>
                  <a:lnTo>
                    <a:pt x="237580" y="847233"/>
                  </a:lnTo>
                  <a:lnTo>
                    <a:pt x="199993" y="819917"/>
                  </a:lnTo>
                  <a:lnTo>
                    <a:pt x="165399" y="789798"/>
                  </a:lnTo>
                  <a:lnTo>
                    <a:pt x="134024" y="757074"/>
                  </a:lnTo>
                  <a:lnTo>
                    <a:pt x="106096" y="721943"/>
                  </a:lnTo>
                  <a:lnTo>
                    <a:pt x="81842" y="684602"/>
                  </a:lnTo>
                  <a:lnTo>
                    <a:pt x="61488" y="645250"/>
                  </a:lnTo>
                  <a:lnTo>
                    <a:pt x="45262" y="604084"/>
                  </a:lnTo>
                  <a:lnTo>
                    <a:pt x="33391" y="561301"/>
                  </a:lnTo>
                  <a:lnTo>
                    <a:pt x="26102" y="517100"/>
                  </a:lnTo>
                  <a:lnTo>
                    <a:pt x="23622" y="471677"/>
                  </a:lnTo>
                  <a:close/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/>
          <p:nvPr/>
        </p:nvSpPr>
        <p:spPr>
          <a:xfrm>
            <a:off x="2835782" y="1338452"/>
            <a:ext cx="2056764" cy="720090"/>
          </a:xfrm>
          <a:custGeom>
            <a:avLst/>
            <a:gdLst/>
            <a:ahLst/>
            <a:cxnLst/>
            <a:rect l="l" t="t" r="r" b="b"/>
            <a:pathLst>
              <a:path w="2056764" h="720089">
                <a:moveTo>
                  <a:pt x="0" y="360045"/>
                </a:moveTo>
                <a:lnTo>
                  <a:pt x="8658" y="313100"/>
                </a:lnTo>
                <a:lnTo>
                  <a:pt x="33911" y="267984"/>
                </a:lnTo>
                <a:lnTo>
                  <a:pt x="74675" y="225074"/>
                </a:lnTo>
                <a:lnTo>
                  <a:pt x="129866" y="184750"/>
                </a:lnTo>
                <a:lnTo>
                  <a:pt x="198400" y="147392"/>
                </a:lnTo>
                <a:lnTo>
                  <a:pt x="237332" y="129943"/>
                </a:lnTo>
                <a:lnTo>
                  <a:pt x="279193" y="113378"/>
                </a:lnTo>
                <a:lnTo>
                  <a:pt x="323848" y="97743"/>
                </a:lnTo>
                <a:lnTo>
                  <a:pt x="371162" y="83088"/>
                </a:lnTo>
                <a:lnTo>
                  <a:pt x="420998" y="69457"/>
                </a:lnTo>
                <a:lnTo>
                  <a:pt x="473222" y="56900"/>
                </a:lnTo>
                <a:lnTo>
                  <a:pt x="527698" y="45464"/>
                </a:lnTo>
                <a:lnTo>
                  <a:pt x="584291" y="35195"/>
                </a:lnTo>
                <a:lnTo>
                  <a:pt x="642864" y="26142"/>
                </a:lnTo>
                <a:lnTo>
                  <a:pt x="703283" y="18352"/>
                </a:lnTo>
                <a:lnTo>
                  <a:pt x="765412" y="11871"/>
                </a:lnTo>
                <a:lnTo>
                  <a:pt x="829115" y="6748"/>
                </a:lnTo>
                <a:lnTo>
                  <a:pt x="894258" y="3031"/>
                </a:lnTo>
                <a:lnTo>
                  <a:pt x="960704" y="765"/>
                </a:lnTo>
                <a:lnTo>
                  <a:pt x="1028319" y="0"/>
                </a:lnTo>
                <a:lnTo>
                  <a:pt x="1095933" y="765"/>
                </a:lnTo>
                <a:lnTo>
                  <a:pt x="1162379" y="3031"/>
                </a:lnTo>
                <a:lnTo>
                  <a:pt x="1227522" y="6748"/>
                </a:lnTo>
                <a:lnTo>
                  <a:pt x="1291225" y="11871"/>
                </a:lnTo>
                <a:lnTo>
                  <a:pt x="1353354" y="18352"/>
                </a:lnTo>
                <a:lnTo>
                  <a:pt x="1413773" y="26142"/>
                </a:lnTo>
                <a:lnTo>
                  <a:pt x="1472346" y="35195"/>
                </a:lnTo>
                <a:lnTo>
                  <a:pt x="1528939" y="45464"/>
                </a:lnTo>
                <a:lnTo>
                  <a:pt x="1583415" y="56900"/>
                </a:lnTo>
                <a:lnTo>
                  <a:pt x="1635639" y="69457"/>
                </a:lnTo>
                <a:lnTo>
                  <a:pt x="1685475" y="83088"/>
                </a:lnTo>
                <a:lnTo>
                  <a:pt x="1732789" y="97743"/>
                </a:lnTo>
                <a:lnTo>
                  <a:pt x="1777444" y="113378"/>
                </a:lnTo>
                <a:lnTo>
                  <a:pt x="1819305" y="129943"/>
                </a:lnTo>
                <a:lnTo>
                  <a:pt x="1858237" y="147392"/>
                </a:lnTo>
                <a:lnTo>
                  <a:pt x="1894104" y="165676"/>
                </a:lnTo>
                <a:lnTo>
                  <a:pt x="1956102" y="204565"/>
                </a:lnTo>
                <a:lnTo>
                  <a:pt x="2004215" y="246229"/>
                </a:lnTo>
                <a:lnTo>
                  <a:pt x="2037359" y="290290"/>
                </a:lnTo>
                <a:lnTo>
                  <a:pt x="2054450" y="336368"/>
                </a:lnTo>
                <a:lnTo>
                  <a:pt x="2056638" y="360045"/>
                </a:lnTo>
                <a:lnTo>
                  <a:pt x="2054450" y="383721"/>
                </a:lnTo>
                <a:lnTo>
                  <a:pt x="2037359" y="429799"/>
                </a:lnTo>
                <a:lnTo>
                  <a:pt x="2004215" y="473860"/>
                </a:lnTo>
                <a:lnTo>
                  <a:pt x="1956102" y="515524"/>
                </a:lnTo>
                <a:lnTo>
                  <a:pt x="1894104" y="554413"/>
                </a:lnTo>
                <a:lnTo>
                  <a:pt x="1858237" y="572697"/>
                </a:lnTo>
                <a:lnTo>
                  <a:pt x="1819305" y="590146"/>
                </a:lnTo>
                <a:lnTo>
                  <a:pt x="1777444" y="606711"/>
                </a:lnTo>
                <a:lnTo>
                  <a:pt x="1732789" y="622346"/>
                </a:lnTo>
                <a:lnTo>
                  <a:pt x="1685475" y="637001"/>
                </a:lnTo>
                <a:lnTo>
                  <a:pt x="1635639" y="650632"/>
                </a:lnTo>
                <a:lnTo>
                  <a:pt x="1583415" y="663189"/>
                </a:lnTo>
                <a:lnTo>
                  <a:pt x="1528939" y="674625"/>
                </a:lnTo>
                <a:lnTo>
                  <a:pt x="1472346" y="684894"/>
                </a:lnTo>
                <a:lnTo>
                  <a:pt x="1413773" y="693947"/>
                </a:lnTo>
                <a:lnTo>
                  <a:pt x="1353354" y="701737"/>
                </a:lnTo>
                <a:lnTo>
                  <a:pt x="1291225" y="708218"/>
                </a:lnTo>
                <a:lnTo>
                  <a:pt x="1227522" y="713341"/>
                </a:lnTo>
                <a:lnTo>
                  <a:pt x="1162379" y="717058"/>
                </a:lnTo>
                <a:lnTo>
                  <a:pt x="1095933" y="719324"/>
                </a:lnTo>
                <a:lnTo>
                  <a:pt x="1028319" y="720089"/>
                </a:lnTo>
                <a:lnTo>
                  <a:pt x="960704" y="719324"/>
                </a:lnTo>
                <a:lnTo>
                  <a:pt x="894258" y="717058"/>
                </a:lnTo>
                <a:lnTo>
                  <a:pt x="829115" y="713341"/>
                </a:lnTo>
                <a:lnTo>
                  <a:pt x="765412" y="708218"/>
                </a:lnTo>
                <a:lnTo>
                  <a:pt x="703283" y="701737"/>
                </a:lnTo>
                <a:lnTo>
                  <a:pt x="642864" y="693947"/>
                </a:lnTo>
                <a:lnTo>
                  <a:pt x="584291" y="684894"/>
                </a:lnTo>
                <a:lnTo>
                  <a:pt x="527698" y="674625"/>
                </a:lnTo>
                <a:lnTo>
                  <a:pt x="473222" y="663189"/>
                </a:lnTo>
                <a:lnTo>
                  <a:pt x="420998" y="650632"/>
                </a:lnTo>
                <a:lnTo>
                  <a:pt x="371162" y="637001"/>
                </a:lnTo>
                <a:lnTo>
                  <a:pt x="323848" y="622346"/>
                </a:lnTo>
                <a:lnTo>
                  <a:pt x="279193" y="606711"/>
                </a:lnTo>
                <a:lnTo>
                  <a:pt x="237332" y="590146"/>
                </a:lnTo>
                <a:lnTo>
                  <a:pt x="198400" y="572697"/>
                </a:lnTo>
                <a:lnTo>
                  <a:pt x="162533" y="554413"/>
                </a:lnTo>
                <a:lnTo>
                  <a:pt x="100535" y="515524"/>
                </a:lnTo>
                <a:lnTo>
                  <a:pt x="52422" y="473860"/>
                </a:lnTo>
                <a:lnTo>
                  <a:pt x="19278" y="429799"/>
                </a:lnTo>
                <a:lnTo>
                  <a:pt x="2187" y="383721"/>
                </a:lnTo>
                <a:lnTo>
                  <a:pt x="0" y="360045"/>
                </a:lnTo>
                <a:close/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2846451" y="2902839"/>
            <a:ext cx="2056764" cy="708660"/>
          </a:xfrm>
          <a:custGeom>
            <a:avLst/>
            <a:gdLst/>
            <a:ahLst/>
            <a:cxnLst/>
            <a:rect l="l" t="t" r="r" b="b"/>
            <a:pathLst>
              <a:path w="2056764" h="708660">
                <a:moveTo>
                  <a:pt x="0" y="354330"/>
                </a:moveTo>
                <a:lnTo>
                  <a:pt x="8658" y="308134"/>
                </a:lnTo>
                <a:lnTo>
                  <a:pt x="33911" y="263736"/>
                </a:lnTo>
                <a:lnTo>
                  <a:pt x="74675" y="221509"/>
                </a:lnTo>
                <a:lnTo>
                  <a:pt x="129866" y="181826"/>
                </a:lnTo>
                <a:lnTo>
                  <a:pt x="198400" y="145060"/>
                </a:lnTo>
                <a:lnTo>
                  <a:pt x="237332" y="127888"/>
                </a:lnTo>
                <a:lnTo>
                  <a:pt x="279193" y="111585"/>
                </a:lnTo>
                <a:lnTo>
                  <a:pt x="323848" y="96198"/>
                </a:lnTo>
                <a:lnTo>
                  <a:pt x="371162" y="81775"/>
                </a:lnTo>
                <a:lnTo>
                  <a:pt x="420998" y="68360"/>
                </a:lnTo>
                <a:lnTo>
                  <a:pt x="473222" y="56002"/>
                </a:lnTo>
                <a:lnTo>
                  <a:pt x="527698" y="44746"/>
                </a:lnTo>
                <a:lnTo>
                  <a:pt x="584291" y="34640"/>
                </a:lnTo>
                <a:lnTo>
                  <a:pt x="642864" y="25729"/>
                </a:lnTo>
                <a:lnTo>
                  <a:pt x="703283" y="18062"/>
                </a:lnTo>
                <a:lnTo>
                  <a:pt x="765412" y="11684"/>
                </a:lnTo>
                <a:lnTo>
                  <a:pt x="829115" y="6642"/>
                </a:lnTo>
                <a:lnTo>
                  <a:pt x="894258" y="2983"/>
                </a:lnTo>
                <a:lnTo>
                  <a:pt x="960704" y="753"/>
                </a:lnTo>
                <a:lnTo>
                  <a:pt x="1028319" y="0"/>
                </a:lnTo>
                <a:lnTo>
                  <a:pt x="1095933" y="753"/>
                </a:lnTo>
                <a:lnTo>
                  <a:pt x="1162379" y="2983"/>
                </a:lnTo>
                <a:lnTo>
                  <a:pt x="1227522" y="6642"/>
                </a:lnTo>
                <a:lnTo>
                  <a:pt x="1291225" y="11684"/>
                </a:lnTo>
                <a:lnTo>
                  <a:pt x="1353354" y="18062"/>
                </a:lnTo>
                <a:lnTo>
                  <a:pt x="1413773" y="25729"/>
                </a:lnTo>
                <a:lnTo>
                  <a:pt x="1472346" y="34640"/>
                </a:lnTo>
                <a:lnTo>
                  <a:pt x="1528939" y="44746"/>
                </a:lnTo>
                <a:lnTo>
                  <a:pt x="1583415" y="56002"/>
                </a:lnTo>
                <a:lnTo>
                  <a:pt x="1635639" y="68360"/>
                </a:lnTo>
                <a:lnTo>
                  <a:pt x="1685475" y="81775"/>
                </a:lnTo>
                <a:lnTo>
                  <a:pt x="1732789" y="96198"/>
                </a:lnTo>
                <a:lnTo>
                  <a:pt x="1777444" y="111585"/>
                </a:lnTo>
                <a:lnTo>
                  <a:pt x="1819305" y="127888"/>
                </a:lnTo>
                <a:lnTo>
                  <a:pt x="1858237" y="145060"/>
                </a:lnTo>
                <a:lnTo>
                  <a:pt x="1894104" y="163055"/>
                </a:lnTo>
                <a:lnTo>
                  <a:pt x="1956102" y="201326"/>
                </a:lnTo>
                <a:lnTo>
                  <a:pt x="2004215" y="242328"/>
                </a:lnTo>
                <a:lnTo>
                  <a:pt x="2037359" y="285687"/>
                </a:lnTo>
                <a:lnTo>
                  <a:pt x="2054450" y="331030"/>
                </a:lnTo>
                <a:lnTo>
                  <a:pt x="2056638" y="354330"/>
                </a:lnTo>
                <a:lnTo>
                  <a:pt x="2054450" y="377629"/>
                </a:lnTo>
                <a:lnTo>
                  <a:pt x="2037359" y="422972"/>
                </a:lnTo>
                <a:lnTo>
                  <a:pt x="2004215" y="466331"/>
                </a:lnTo>
                <a:lnTo>
                  <a:pt x="1956102" y="507333"/>
                </a:lnTo>
                <a:lnTo>
                  <a:pt x="1894104" y="545604"/>
                </a:lnTo>
                <a:lnTo>
                  <a:pt x="1858237" y="563599"/>
                </a:lnTo>
                <a:lnTo>
                  <a:pt x="1819305" y="580771"/>
                </a:lnTo>
                <a:lnTo>
                  <a:pt x="1777444" y="597074"/>
                </a:lnTo>
                <a:lnTo>
                  <a:pt x="1732789" y="612461"/>
                </a:lnTo>
                <a:lnTo>
                  <a:pt x="1685475" y="626884"/>
                </a:lnTo>
                <a:lnTo>
                  <a:pt x="1635639" y="640299"/>
                </a:lnTo>
                <a:lnTo>
                  <a:pt x="1583415" y="652657"/>
                </a:lnTo>
                <a:lnTo>
                  <a:pt x="1528939" y="663913"/>
                </a:lnTo>
                <a:lnTo>
                  <a:pt x="1472346" y="674019"/>
                </a:lnTo>
                <a:lnTo>
                  <a:pt x="1413773" y="682930"/>
                </a:lnTo>
                <a:lnTo>
                  <a:pt x="1353354" y="690597"/>
                </a:lnTo>
                <a:lnTo>
                  <a:pt x="1291225" y="696975"/>
                </a:lnTo>
                <a:lnTo>
                  <a:pt x="1227522" y="702017"/>
                </a:lnTo>
                <a:lnTo>
                  <a:pt x="1162379" y="705676"/>
                </a:lnTo>
                <a:lnTo>
                  <a:pt x="1095933" y="707906"/>
                </a:lnTo>
                <a:lnTo>
                  <a:pt x="1028319" y="708660"/>
                </a:lnTo>
                <a:lnTo>
                  <a:pt x="960704" y="707906"/>
                </a:lnTo>
                <a:lnTo>
                  <a:pt x="894258" y="705676"/>
                </a:lnTo>
                <a:lnTo>
                  <a:pt x="829115" y="702017"/>
                </a:lnTo>
                <a:lnTo>
                  <a:pt x="765412" y="696975"/>
                </a:lnTo>
                <a:lnTo>
                  <a:pt x="703283" y="690597"/>
                </a:lnTo>
                <a:lnTo>
                  <a:pt x="642864" y="682930"/>
                </a:lnTo>
                <a:lnTo>
                  <a:pt x="584291" y="674019"/>
                </a:lnTo>
                <a:lnTo>
                  <a:pt x="527698" y="663913"/>
                </a:lnTo>
                <a:lnTo>
                  <a:pt x="473222" y="652657"/>
                </a:lnTo>
                <a:lnTo>
                  <a:pt x="420998" y="640299"/>
                </a:lnTo>
                <a:lnTo>
                  <a:pt x="371162" y="626884"/>
                </a:lnTo>
                <a:lnTo>
                  <a:pt x="323848" y="612461"/>
                </a:lnTo>
                <a:lnTo>
                  <a:pt x="279193" y="597074"/>
                </a:lnTo>
                <a:lnTo>
                  <a:pt x="237332" y="580771"/>
                </a:lnTo>
                <a:lnTo>
                  <a:pt x="198400" y="563599"/>
                </a:lnTo>
                <a:lnTo>
                  <a:pt x="162533" y="545604"/>
                </a:lnTo>
                <a:lnTo>
                  <a:pt x="100535" y="507333"/>
                </a:lnTo>
                <a:lnTo>
                  <a:pt x="52422" y="466331"/>
                </a:lnTo>
                <a:lnTo>
                  <a:pt x="19278" y="422972"/>
                </a:lnTo>
                <a:lnTo>
                  <a:pt x="2187" y="377629"/>
                </a:lnTo>
                <a:lnTo>
                  <a:pt x="0" y="354330"/>
                </a:lnTo>
                <a:close/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/>
          <p:nvPr/>
        </p:nvSpPr>
        <p:spPr>
          <a:xfrm>
            <a:off x="2835782" y="4558665"/>
            <a:ext cx="2056764" cy="708025"/>
          </a:xfrm>
          <a:custGeom>
            <a:avLst/>
            <a:gdLst/>
            <a:ahLst/>
            <a:cxnLst/>
            <a:rect l="l" t="t" r="r" b="b"/>
            <a:pathLst>
              <a:path w="2056764" h="708025">
                <a:moveTo>
                  <a:pt x="0" y="353949"/>
                </a:moveTo>
                <a:lnTo>
                  <a:pt x="8658" y="307812"/>
                </a:lnTo>
                <a:lnTo>
                  <a:pt x="33911" y="263467"/>
                </a:lnTo>
                <a:lnTo>
                  <a:pt x="74675" y="221289"/>
                </a:lnTo>
                <a:lnTo>
                  <a:pt x="129866" y="181649"/>
                </a:lnTo>
                <a:lnTo>
                  <a:pt x="198400" y="144923"/>
                </a:lnTo>
                <a:lnTo>
                  <a:pt x="237332" y="127768"/>
                </a:lnTo>
                <a:lnTo>
                  <a:pt x="279193" y="111482"/>
                </a:lnTo>
                <a:lnTo>
                  <a:pt x="323848" y="96111"/>
                </a:lnTo>
                <a:lnTo>
                  <a:pt x="371162" y="81701"/>
                </a:lnTo>
                <a:lnTo>
                  <a:pt x="420998" y="68299"/>
                </a:lnTo>
                <a:lnTo>
                  <a:pt x="473222" y="55952"/>
                </a:lnTo>
                <a:lnTo>
                  <a:pt x="527698" y="44707"/>
                </a:lnTo>
                <a:lnTo>
                  <a:pt x="584291" y="34610"/>
                </a:lnTo>
                <a:lnTo>
                  <a:pt x="642864" y="25707"/>
                </a:lnTo>
                <a:lnTo>
                  <a:pt x="703283" y="18047"/>
                </a:lnTo>
                <a:lnTo>
                  <a:pt x="765412" y="11674"/>
                </a:lnTo>
                <a:lnTo>
                  <a:pt x="829115" y="6637"/>
                </a:lnTo>
                <a:lnTo>
                  <a:pt x="894258" y="2980"/>
                </a:lnTo>
                <a:lnTo>
                  <a:pt x="960704" y="753"/>
                </a:lnTo>
                <a:lnTo>
                  <a:pt x="1028319" y="0"/>
                </a:lnTo>
                <a:lnTo>
                  <a:pt x="1095933" y="753"/>
                </a:lnTo>
                <a:lnTo>
                  <a:pt x="1162379" y="2980"/>
                </a:lnTo>
                <a:lnTo>
                  <a:pt x="1227522" y="6637"/>
                </a:lnTo>
                <a:lnTo>
                  <a:pt x="1291225" y="11674"/>
                </a:lnTo>
                <a:lnTo>
                  <a:pt x="1353354" y="18047"/>
                </a:lnTo>
                <a:lnTo>
                  <a:pt x="1413773" y="25707"/>
                </a:lnTo>
                <a:lnTo>
                  <a:pt x="1472346" y="34610"/>
                </a:lnTo>
                <a:lnTo>
                  <a:pt x="1528939" y="44707"/>
                </a:lnTo>
                <a:lnTo>
                  <a:pt x="1583415" y="55952"/>
                </a:lnTo>
                <a:lnTo>
                  <a:pt x="1635639" y="68299"/>
                </a:lnTo>
                <a:lnTo>
                  <a:pt x="1685475" y="81701"/>
                </a:lnTo>
                <a:lnTo>
                  <a:pt x="1732789" y="96111"/>
                </a:lnTo>
                <a:lnTo>
                  <a:pt x="1777444" y="111482"/>
                </a:lnTo>
                <a:lnTo>
                  <a:pt x="1819305" y="127768"/>
                </a:lnTo>
                <a:lnTo>
                  <a:pt x="1858237" y="144923"/>
                </a:lnTo>
                <a:lnTo>
                  <a:pt x="1894104" y="162899"/>
                </a:lnTo>
                <a:lnTo>
                  <a:pt x="1956102" y="201128"/>
                </a:lnTo>
                <a:lnTo>
                  <a:pt x="2004215" y="242084"/>
                </a:lnTo>
                <a:lnTo>
                  <a:pt x="2037359" y="285392"/>
                </a:lnTo>
                <a:lnTo>
                  <a:pt x="2054450" y="330679"/>
                </a:lnTo>
                <a:lnTo>
                  <a:pt x="2056638" y="353949"/>
                </a:lnTo>
                <a:lnTo>
                  <a:pt x="2054450" y="377218"/>
                </a:lnTo>
                <a:lnTo>
                  <a:pt x="2037359" y="422505"/>
                </a:lnTo>
                <a:lnTo>
                  <a:pt x="2004215" y="465813"/>
                </a:lnTo>
                <a:lnTo>
                  <a:pt x="1956102" y="506769"/>
                </a:lnTo>
                <a:lnTo>
                  <a:pt x="1894104" y="544998"/>
                </a:lnTo>
                <a:lnTo>
                  <a:pt x="1858237" y="562974"/>
                </a:lnTo>
                <a:lnTo>
                  <a:pt x="1819305" y="580129"/>
                </a:lnTo>
                <a:lnTo>
                  <a:pt x="1777444" y="596415"/>
                </a:lnTo>
                <a:lnTo>
                  <a:pt x="1732789" y="611786"/>
                </a:lnTo>
                <a:lnTo>
                  <a:pt x="1685475" y="626196"/>
                </a:lnTo>
                <a:lnTo>
                  <a:pt x="1635639" y="639598"/>
                </a:lnTo>
                <a:lnTo>
                  <a:pt x="1583415" y="651945"/>
                </a:lnTo>
                <a:lnTo>
                  <a:pt x="1528939" y="663190"/>
                </a:lnTo>
                <a:lnTo>
                  <a:pt x="1472346" y="673287"/>
                </a:lnTo>
                <a:lnTo>
                  <a:pt x="1413773" y="682190"/>
                </a:lnTo>
                <a:lnTo>
                  <a:pt x="1353354" y="689850"/>
                </a:lnTo>
                <a:lnTo>
                  <a:pt x="1291225" y="696223"/>
                </a:lnTo>
                <a:lnTo>
                  <a:pt x="1227522" y="701260"/>
                </a:lnTo>
                <a:lnTo>
                  <a:pt x="1162379" y="704917"/>
                </a:lnTo>
                <a:lnTo>
                  <a:pt x="1095933" y="707144"/>
                </a:lnTo>
                <a:lnTo>
                  <a:pt x="1028319" y="707898"/>
                </a:lnTo>
                <a:lnTo>
                  <a:pt x="960704" y="707144"/>
                </a:lnTo>
                <a:lnTo>
                  <a:pt x="894258" y="704917"/>
                </a:lnTo>
                <a:lnTo>
                  <a:pt x="829115" y="701260"/>
                </a:lnTo>
                <a:lnTo>
                  <a:pt x="765412" y="696223"/>
                </a:lnTo>
                <a:lnTo>
                  <a:pt x="703283" y="689850"/>
                </a:lnTo>
                <a:lnTo>
                  <a:pt x="642864" y="682190"/>
                </a:lnTo>
                <a:lnTo>
                  <a:pt x="584291" y="673287"/>
                </a:lnTo>
                <a:lnTo>
                  <a:pt x="527698" y="663190"/>
                </a:lnTo>
                <a:lnTo>
                  <a:pt x="473222" y="651945"/>
                </a:lnTo>
                <a:lnTo>
                  <a:pt x="420998" y="639598"/>
                </a:lnTo>
                <a:lnTo>
                  <a:pt x="371162" y="626196"/>
                </a:lnTo>
                <a:lnTo>
                  <a:pt x="323848" y="611786"/>
                </a:lnTo>
                <a:lnTo>
                  <a:pt x="279193" y="596415"/>
                </a:lnTo>
                <a:lnTo>
                  <a:pt x="237332" y="580129"/>
                </a:lnTo>
                <a:lnTo>
                  <a:pt x="198400" y="562974"/>
                </a:lnTo>
                <a:lnTo>
                  <a:pt x="162533" y="544998"/>
                </a:lnTo>
                <a:lnTo>
                  <a:pt x="100535" y="506769"/>
                </a:lnTo>
                <a:lnTo>
                  <a:pt x="52422" y="465813"/>
                </a:lnTo>
                <a:lnTo>
                  <a:pt x="19278" y="422505"/>
                </a:lnTo>
                <a:lnTo>
                  <a:pt x="2187" y="377218"/>
                </a:lnTo>
                <a:lnTo>
                  <a:pt x="0" y="353949"/>
                </a:lnTo>
                <a:close/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 txBox="1"/>
          <p:nvPr/>
        </p:nvSpPr>
        <p:spPr>
          <a:xfrm>
            <a:off x="10041635" y="45212"/>
            <a:ext cx="1986914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0">
                <a:solidFill>
                  <a:srgbClr val="DAE2F3"/>
                </a:solidFill>
                <a:latin typeface="Times New Roman"/>
                <a:cs typeface="Times New Roman"/>
              </a:rPr>
              <a:t>PROJECT</a:t>
            </a:r>
            <a:r>
              <a:rPr dirty="0" sz="1600" spc="-50">
                <a:solidFill>
                  <a:srgbClr val="DAE2F3"/>
                </a:solidFill>
                <a:latin typeface="Times New Roman"/>
                <a:cs typeface="Times New Roman"/>
              </a:rPr>
              <a:t> </a:t>
            </a:r>
            <a:r>
              <a:rPr dirty="0" sz="1600" spc="-80">
                <a:solidFill>
                  <a:srgbClr val="DAE2F3"/>
                </a:solidFill>
                <a:latin typeface="Times New Roman"/>
                <a:cs typeface="Times New Roman"/>
              </a:rPr>
              <a:t>EXECUTION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104894" y="3184398"/>
            <a:ext cx="419417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25">
                <a:solidFill>
                  <a:srgbClr val="1A227D"/>
                </a:solidFill>
                <a:latin typeface="Times New Roman"/>
                <a:cs typeface="Times New Roman"/>
              </a:rPr>
              <a:t>TABLE</a:t>
            </a:r>
            <a:r>
              <a:rPr dirty="0" sz="3200" spc="-175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180">
                <a:solidFill>
                  <a:srgbClr val="1A227D"/>
                </a:solidFill>
                <a:latin typeface="Times New Roman"/>
                <a:cs typeface="Times New Roman"/>
              </a:rPr>
              <a:t>OF</a:t>
            </a:r>
            <a:r>
              <a:rPr dirty="0" sz="3200" spc="-20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150">
                <a:solidFill>
                  <a:srgbClr val="1A227D"/>
                </a:solidFill>
                <a:latin typeface="Times New Roman"/>
                <a:cs typeface="Times New Roman"/>
              </a:rPr>
              <a:t>CONSTANTS</a:t>
            </a:r>
            <a:endParaRPr sz="320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3150"/>
            <a:ext cx="1958339" cy="1276365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9715245" y="12446"/>
            <a:ext cx="2223135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58265" algn="l"/>
              </a:tabLst>
            </a:pPr>
            <a:r>
              <a:rPr dirty="0" sz="2800" spc="-10" b="1">
                <a:solidFill>
                  <a:srgbClr val="DAE2F3"/>
                </a:solidFill>
                <a:latin typeface="Calibri"/>
                <a:cs typeface="Calibri"/>
              </a:rPr>
              <a:t>TAREEQ</a:t>
            </a:r>
            <a:r>
              <a:rPr dirty="0" sz="2800" b="1">
                <a:solidFill>
                  <a:srgbClr val="DAE2F3"/>
                </a:solidFill>
                <a:latin typeface="Calibri"/>
                <a:cs typeface="Calibri"/>
              </a:rPr>
              <a:t>	</a:t>
            </a:r>
            <a:r>
              <a:rPr dirty="0" sz="2800" b="1">
                <a:solidFill>
                  <a:srgbClr val="DAE2F3"/>
                </a:solidFill>
                <a:latin typeface="Arial"/>
                <a:cs typeface="Arial"/>
              </a:rPr>
              <a:t>|</a:t>
            </a:r>
            <a:r>
              <a:rPr dirty="0" sz="2800" spc="-25" b="1">
                <a:solidFill>
                  <a:srgbClr val="DAE2F3"/>
                </a:solidFill>
                <a:latin typeface="Arial"/>
                <a:cs typeface="Arial"/>
              </a:rPr>
              <a:t> </a:t>
            </a:r>
            <a:r>
              <a:rPr dirty="0" sz="2800" spc="-290" b="1">
                <a:solidFill>
                  <a:srgbClr val="DAE2F3"/>
                </a:solidFill>
                <a:latin typeface="Arial"/>
                <a:cs typeface="Arial"/>
              </a:rPr>
              <a:t>قيرط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2692907" y="4607052"/>
            <a:ext cx="3469004" cy="2094230"/>
            <a:chOff x="2692907" y="4607052"/>
            <a:chExt cx="3469004" cy="2094230"/>
          </a:xfrm>
        </p:grpSpPr>
        <p:sp>
          <p:nvSpPr>
            <p:cNvPr id="6" name="object 6" descr=""/>
            <p:cNvSpPr/>
            <p:nvPr/>
          </p:nvSpPr>
          <p:spPr>
            <a:xfrm>
              <a:off x="2825876" y="4613529"/>
              <a:ext cx="3329304" cy="2081530"/>
            </a:xfrm>
            <a:custGeom>
              <a:avLst/>
              <a:gdLst/>
              <a:ahLst/>
              <a:cxnLst/>
              <a:rect l="l" t="t" r="r" b="b"/>
              <a:pathLst>
                <a:path w="3329304" h="2081529">
                  <a:moveTo>
                    <a:pt x="1664589" y="0"/>
                  </a:moveTo>
                  <a:lnTo>
                    <a:pt x="1606148" y="629"/>
                  </a:lnTo>
                  <a:lnTo>
                    <a:pt x="1548214" y="2503"/>
                  </a:lnTo>
                  <a:lnTo>
                    <a:pt x="1490819" y="5600"/>
                  </a:lnTo>
                  <a:lnTo>
                    <a:pt x="1433996" y="9902"/>
                  </a:lnTo>
                  <a:lnTo>
                    <a:pt x="1377777" y="15386"/>
                  </a:lnTo>
                  <a:lnTo>
                    <a:pt x="1322197" y="22032"/>
                  </a:lnTo>
                  <a:lnTo>
                    <a:pt x="1267287" y="29820"/>
                  </a:lnTo>
                  <a:lnTo>
                    <a:pt x="1213082" y="38728"/>
                  </a:lnTo>
                  <a:lnTo>
                    <a:pt x="1159613" y="48737"/>
                  </a:lnTo>
                  <a:lnTo>
                    <a:pt x="1106915" y="59825"/>
                  </a:lnTo>
                  <a:lnTo>
                    <a:pt x="1055019" y="71973"/>
                  </a:lnTo>
                  <a:lnTo>
                    <a:pt x="1003960" y="85158"/>
                  </a:lnTo>
                  <a:lnTo>
                    <a:pt x="953769" y="99362"/>
                  </a:lnTo>
                  <a:lnTo>
                    <a:pt x="904481" y="114562"/>
                  </a:lnTo>
                  <a:lnTo>
                    <a:pt x="856127" y="130739"/>
                  </a:lnTo>
                  <a:lnTo>
                    <a:pt x="808741" y="147872"/>
                  </a:lnTo>
                  <a:lnTo>
                    <a:pt x="762357" y="165940"/>
                  </a:lnTo>
                  <a:lnTo>
                    <a:pt x="717006" y="184922"/>
                  </a:lnTo>
                  <a:lnTo>
                    <a:pt x="672723" y="204799"/>
                  </a:lnTo>
                  <a:lnTo>
                    <a:pt x="629539" y="225549"/>
                  </a:lnTo>
                  <a:lnTo>
                    <a:pt x="587489" y="247151"/>
                  </a:lnTo>
                  <a:lnTo>
                    <a:pt x="546605" y="269585"/>
                  </a:lnTo>
                  <a:lnTo>
                    <a:pt x="506919" y="292831"/>
                  </a:lnTo>
                  <a:lnTo>
                    <a:pt x="468466" y="316868"/>
                  </a:lnTo>
                  <a:lnTo>
                    <a:pt x="431278" y="341674"/>
                  </a:lnTo>
                  <a:lnTo>
                    <a:pt x="395388" y="367231"/>
                  </a:lnTo>
                  <a:lnTo>
                    <a:pt x="360829" y="393516"/>
                  </a:lnTo>
                  <a:lnTo>
                    <a:pt x="327634" y="420509"/>
                  </a:lnTo>
                  <a:lnTo>
                    <a:pt x="295836" y="448190"/>
                  </a:lnTo>
                  <a:lnTo>
                    <a:pt x="265468" y="476538"/>
                  </a:lnTo>
                  <a:lnTo>
                    <a:pt x="236563" y="505532"/>
                  </a:lnTo>
                  <a:lnTo>
                    <a:pt x="209154" y="535152"/>
                  </a:lnTo>
                  <a:lnTo>
                    <a:pt x="183275" y="565378"/>
                  </a:lnTo>
                  <a:lnTo>
                    <a:pt x="158957" y="596187"/>
                  </a:lnTo>
                  <a:lnTo>
                    <a:pt x="136235" y="627561"/>
                  </a:lnTo>
                  <a:lnTo>
                    <a:pt x="115141" y="659477"/>
                  </a:lnTo>
                  <a:lnTo>
                    <a:pt x="77969" y="724858"/>
                  </a:lnTo>
                  <a:lnTo>
                    <a:pt x="47705" y="792163"/>
                  </a:lnTo>
                  <a:lnTo>
                    <a:pt x="24614" y="861229"/>
                  </a:lnTo>
                  <a:lnTo>
                    <a:pt x="8960" y="931890"/>
                  </a:lnTo>
                  <a:lnTo>
                    <a:pt x="1006" y="1003980"/>
                  </a:lnTo>
                  <a:lnTo>
                    <a:pt x="0" y="1040511"/>
                  </a:lnTo>
                  <a:lnTo>
                    <a:pt x="1006" y="1077040"/>
                  </a:lnTo>
                  <a:lnTo>
                    <a:pt x="8960" y="1149129"/>
                  </a:lnTo>
                  <a:lnTo>
                    <a:pt x="24614" y="1219789"/>
                  </a:lnTo>
                  <a:lnTo>
                    <a:pt x="47705" y="1288854"/>
                  </a:lnTo>
                  <a:lnTo>
                    <a:pt x="77969" y="1356159"/>
                  </a:lnTo>
                  <a:lnTo>
                    <a:pt x="115141" y="1421539"/>
                  </a:lnTo>
                  <a:lnTo>
                    <a:pt x="136235" y="1453455"/>
                  </a:lnTo>
                  <a:lnTo>
                    <a:pt x="158957" y="1484828"/>
                  </a:lnTo>
                  <a:lnTo>
                    <a:pt x="183275" y="1515638"/>
                  </a:lnTo>
                  <a:lnTo>
                    <a:pt x="209154" y="1545863"/>
                  </a:lnTo>
                  <a:lnTo>
                    <a:pt x="236563" y="1575483"/>
                  </a:lnTo>
                  <a:lnTo>
                    <a:pt x="265468" y="1604477"/>
                  </a:lnTo>
                  <a:lnTo>
                    <a:pt x="295836" y="1632825"/>
                  </a:lnTo>
                  <a:lnTo>
                    <a:pt x="327634" y="1660506"/>
                  </a:lnTo>
                  <a:lnTo>
                    <a:pt x="360829" y="1687500"/>
                  </a:lnTo>
                  <a:lnTo>
                    <a:pt x="395388" y="1713785"/>
                  </a:lnTo>
                  <a:lnTo>
                    <a:pt x="431278" y="1739341"/>
                  </a:lnTo>
                  <a:lnTo>
                    <a:pt x="468466" y="1764148"/>
                  </a:lnTo>
                  <a:lnTo>
                    <a:pt x="506919" y="1788185"/>
                  </a:lnTo>
                  <a:lnTo>
                    <a:pt x="546605" y="1811431"/>
                  </a:lnTo>
                  <a:lnTo>
                    <a:pt x="587489" y="1833866"/>
                  </a:lnTo>
                  <a:lnTo>
                    <a:pt x="629539" y="1855469"/>
                  </a:lnTo>
                  <a:lnTo>
                    <a:pt x="672723" y="1876219"/>
                  </a:lnTo>
                  <a:lnTo>
                    <a:pt x="717006" y="1896095"/>
                  </a:lnTo>
                  <a:lnTo>
                    <a:pt x="762357" y="1915078"/>
                  </a:lnTo>
                  <a:lnTo>
                    <a:pt x="808741" y="1933146"/>
                  </a:lnTo>
                  <a:lnTo>
                    <a:pt x="856127" y="1950279"/>
                  </a:lnTo>
                  <a:lnTo>
                    <a:pt x="904481" y="1966456"/>
                  </a:lnTo>
                  <a:lnTo>
                    <a:pt x="953769" y="1981657"/>
                  </a:lnTo>
                  <a:lnTo>
                    <a:pt x="1003960" y="1995861"/>
                  </a:lnTo>
                  <a:lnTo>
                    <a:pt x="1055019" y="2009047"/>
                  </a:lnTo>
                  <a:lnTo>
                    <a:pt x="1106915" y="2021194"/>
                  </a:lnTo>
                  <a:lnTo>
                    <a:pt x="1159613" y="2032283"/>
                  </a:lnTo>
                  <a:lnTo>
                    <a:pt x="1213082" y="2042292"/>
                  </a:lnTo>
                  <a:lnTo>
                    <a:pt x="1267287" y="2051201"/>
                  </a:lnTo>
                  <a:lnTo>
                    <a:pt x="1322197" y="2058989"/>
                  </a:lnTo>
                  <a:lnTo>
                    <a:pt x="1377777" y="2065635"/>
                  </a:lnTo>
                  <a:lnTo>
                    <a:pt x="1433996" y="2071119"/>
                  </a:lnTo>
                  <a:lnTo>
                    <a:pt x="1490819" y="2075420"/>
                  </a:lnTo>
                  <a:lnTo>
                    <a:pt x="1548214" y="2078518"/>
                  </a:lnTo>
                  <a:lnTo>
                    <a:pt x="1606148" y="2080392"/>
                  </a:lnTo>
                  <a:lnTo>
                    <a:pt x="1664589" y="2081022"/>
                  </a:lnTo>
                  <a:lnTo>
                    <a:pt x="1723029" y="2080392"/>
                  </a:lnTo>
                  <a:lnTo>
                    <a:pt x="1780963" y="2078518"/>
                  </a:lnTo>
                  <a:lnTo>
                    <a:pt x="1838358" y="2075420"/>
                  </a:lnTo>
                  <a:lnTo>
                    <a:pt x="1895181" y="2071119"/>
                  </a:lnTo>
                  <a:lnTo>
                    <a:pt x="1951400" y="2065635"/>
                  </a:lnTo>
                  <a:lnTo>
                    <a:pt x="2006980" y="2058989"/>
                  </a:lnTo>
                  <a:lnTo>
                    <a:pt x="2061890" y="2051201"/>
                  </a:lnTo>
                  <a:lnTo>
                    <a:pt x="2116095" y="2042292"/>
                  </a:lnTo>
                  <a:lnTo>
                    <a:pt x="2169564" y="2032283"/>
                  </a:lnTo>
                  <a:lnTo>
                    <a:pt x="2222262" y="2021194"/>
                  </a:lnTo>
                  <a:lnTo>
                    <a:pt x="2274158" y="2009047"/>
                  </a:lnTo>
                  <a:lnTo>
                    <a:pt x="2325217" y="1995861"/>
                  </a:lnTo>
                  <a:lnTo>
                    <a:pt x="2375408" y="1981657"/>
                  </a:lnTo>
                  <a:lnTo>
                    <a:pt x="2424696" y="1966456"/>
                  </a:lnTo>
                  <a:lnTo>
                    <a:pt x="2473050" y="1950279"/>
                  </a:lnTo>
                  <a:lnTo>
                    <a:pt x="2520436" y="1933146"/>
                  </a:lnTo>
                  <a:lnTo>
                    <a:pt x="2566820" y="1915078"/>
                  </a:lnTo>
                  <a:lnTo>
                    <a:pt x="2612171" y="1896095"/>
                  </a:lnTo>
                  <a:lnTo>
                    <a:pt x="2656454" y="1876219"/>
                  </a:lnTo>
                  <a:lnTo>
                    <a:pt x="2699638" y="1855469"/>
                  </a:lnTo>
                  <a:lnTo>
                    <a:pt x="2741688" y="1833866"/>
                  </a:lnTo>
                  <a:lnTo>
                    <a:pt x="2782572" y="1811431"/>
                  </a:lnTo>
                  <a:lnTo>
                    <a:pt x="2822258" y="1788185"/>
                  </a:lnTo>
                  <a:lnTo>
                    <a:pt x="2860711" y="1764148"/>
                  </a:lnTo>
                  <a:lnTo>
                    <a:pt x="2897899" y="1739341"/>
                  </a:lnTo>
                  <a:lnTo>
                    <a:pt x="2933789" y="1713785"/>
                  </a:lnTo>
                  <a:lnTo>
                    <a:pt x="2968348" y="1687500"/>
                  </a:lnTo>
                  <a:lnTo>
                    <a:pt x="3001543" y="1660506"/>
                  </a:lnTo>
                  <a:lnTo>
                    <a:pt x="3033341" y="1632825"/>
                  </a:lnTo>
                  <a:lnTo>
                    <a:pt x="3063709" y="1604477"/>
                  </a:lnTo>
                  <a:lnTo>
                    <a:pt x="3092614" y="1575483"/>
                  </a:lnTo>
                  <a:lnTo>
                    <a:pt x="3120023" y="1545863"/>
                  </a:lnTo>
                  <a:lnTo>
                    <a:pt x="3145902" y="1515638"/>
                  </a:lnTo>
                  <a:lnTo>
                    <a:pt x="3170220" y="1484828"/>
                  </a:lnTo>
                  <a:lnTo>
                    <a:pt x="3192942" y="1453455"/>
                  </a:lnTo>
                  <a:lnTo>
                    <a:pt x="3214036" y="1421539"/>
                  </a:lnTo>
                  <a:lnTo>
                    <a:pt x="3251208" y="1356159"/>
                  </a:lnTo>
                  <a:lnTo>
                    <a:pt x="3281472" y="1288854"/>
                  </a:lnTo>
                  <a:lnTo>
                    <a:pt x="3304563" y="1219789"/>
                  </a:lnTo>
                  <a:lnTo>
                    <a:pt x="3320217" y="1149129"/>
                  </a:lnTo>
                  <a:lnTo>
                    <a:pt x="3328171" y="1077040"/>
                  </a:lnTo>
                  <a:lnTo>
                    <a:pt x="3329178" y="1040511"/>
                  </a:lnTo>
                  <a:lnTo>
                    <a:pt x="3328171" y="1003980"/>
                  </a:lnTo>
                  <a:lnTo>
                    <a:pt x="3320217" y="931890"/>
                  </a:lnTo>
                  <a:lnTo>
                    <a:pt x="3304563" y="861229"/>
                  </a:lnTo>
                  <a:lnTo>
                    <a:pt x="3281472" y="792163"/>
                  </a:lnTo>
                  <a:lnTo>
                    <a:pt x="3251208" y="724858"/>
                  </a:lnTo>
                  <a:lnTo>
                    <a:pt x="3214036" y="659477"/>
                  </a:lnTo>
                  <a:lnTo>
                    <a:pt x="3192942" y="627561"/>
                  </a:lnTo>
                  <a:lnTo>
                    <a:pt x="3170220" y="596187"/>
                  </a:lnTo>
                  <a:lnTo>
                    <a:pt x="3145902" y="565378"/>
                  </a:lnTo>
                  <a:lnTo>
                    <a:pt x="3120023" y="535152"/>
                  </a:lnTo>
                  <a:lnTo>
                    <a:pt x="3092614" y="505532"/>
                  </a:lnTo>
                  <a:lnTo>
                    <a:pt x="3063709" y="476538"/>
                  </a:lnTo>
                  <a:lnTo>
                    <a:pt x="3033341" y="448190"/>
                  </a:lnTo>
                  <a:lnTo>
                    <a:pt x="3001543" y="420509"/>
                  </a:lnTo>
                  <a:lnTo>
                    <a:pt x="2968348" y="393516"/>
                  </a:lnTo>
                  <a:lnTo>
                    <a:pt x="2933789" y="367231"/>
                  </a:lnTo>
                  <a:lnTo>
                    <a:pt x="2897899" y="341674"/>
                  </a:lnTo>
                  <a:lnTo>
                    <a:pt x="2860711" y="316868"/>
                  </a:lnTo>
                  <a:lnTo>
                    <a:pt x="2822258" y="292831"/>
                  </a:lnTo>
                  <a:lnTo>
                    <a:pt x="2782572" y="269585"/>
                  </a:lnTo>
                  <a:lnTo>
                    <a:pt x="2741688" y="247151"/>
                  </a:lnTo>
                  <a:lnTo>
                    <a:pt x="2699638" y="225549"/>
                  </a:lnTo>
                  <a:lnTo>
                    <a:pt x="2656454" y="204799"/>
                  </a:lnTo>
                  <a:lnTo>
                    <a:pt x="2612171" y="184922"/>
                  </a:lnTo>
                  <a:lnTo>
                    <a:pt x="2566820" y="165940"/>
                  </a:lnTo>
                  <a:lnTo>
                    <a:pt x="2520436" y="147872"/>
                  </a:lnTo>
                  <a:lnTo>
                    <a:pt x="2473050" y="130739"/>
                  </a:lnTo>
                  <a:lnTo>
                    <a:pt x="2424696" y="114562"/>
                  </a:lnTo>
                  <a:lnTo>
                    <a:pt x="2375408" y="99362"/>
                  </a:lnTo>
                  <a:lnTo>
                    <a:pt x="2325217" y="85158"/>
                  </a:lnTo>
                  <a:lnTo>
                    <a:pt x="2274158" y="71973"/>
                  </a:lnTo>
                  <a:lnTo>
                    <a:pt x="2222262" y="59825"/>
                  </a:lnTo>
                  <a:lnTo>
                    <a:pt x="2169564" y="48737"/>
                  </a:lnTo>
                  <a:lnTo>
                    <a:pt x="2116095" y="38728"/>
                  </a:lnTo>
                  <a:lnTo>
                    <a:pt x="2061890" y="29820"/>
                  </a:lnTo>
                  <a:lnTo>
                    <a:pt x="2006980" y="22032"/>
                  </a:lnTo>
                  <a:lnTo>
                    <a:pt x="1951400" y="15386"/>
                  </a:lnTo>
                  <a:lnTo>
                    <a:pt x="1895181" y="9902"/>
                  </a:lnTo>
                  <a:lnTo>
                    <a:pt x="1838358" y="5600"/>
                  </a:lnTo>
                  <a:lnTo>
                    <a:pt x="1780963" y="2503"/>
                  </a:lnTo>
                  <a:lnTo>
                    <a:pt x="1723029" y="629"/>
                  </a:lnTo>
                  <a:lnTo>
                    <a:pt x="166458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825876" y="4613529"/>
              <a:ext cx="3329304" cy="2081530"/>
            </a:xfrm>
            <a:custGeom>
              <a:avLst/>
              <a:gdLst/>
              <a:ahLst/>
              <a:cxnLst/>
              <a:rect l="l" t="t" r="r" b="b"/>
              <a:pathLst>
                <a:path w="3329304" h="2081529">
                  <a:moveTo>
                    <a:pt x="0" y="1040511"/>
                  </a:moveTo>
                  <a:lnTo>
                    <a:pt x="4004" y="967766"/>
                  </a:lnTo>
                  <a:lnTo>
                    <a:pt x="15841" y="896370"/>
                  </a:lnTo>
                  <a:lnTo>
                    <a:pt x="35247" y="826486"/>
                  </a:lnTo>
                  <a:lnTo>
                    <a:pt x="61957" y="758280"/>
                  </a:lnTo>
                  <a:lnTo>
                    <a:pt x="95708" y="691916"/>
                  </a:lnTo>
                  <a:lnTo>
                    <a:pt x="136235" y="627561"/>
                  </a:lnTo>
                  <a:lnTo>
                    <a:pt x="158957" y="596187"/>
                  </a:lnTo>
                  <a:lnTo>
                    <a:pt x="183275" y="565378"/>
                  </a:lnTo>
                  <a:lnTo>
                    <a:pt x="209154" y="535152"/>
                  </a:lnTo>
                  <a:lnTo>
                    <a:pt x="236563" y="505532"/>
                  </a:lnTo>
                  <a:lnTo>
                    <a:pt x="265468" y="476538"/>
                  </a:lnTo>
                  <a:lnTo>
                    <a:pt x="295836" y="448190"/>
                  </a:lnTo>
                  <a:lnTo>
                    <a:pt x="327634" y="420509"/>
                  </a:lnTo>
                  <a:lnTo>
                    <a:pt x="360829" y="393516"/>
                  </a:lnTo>
                  <a:lnTo>
                    <a:pt x="395388" y="367231"/>
                  </a:lnTo>
                  <a:lnTo>
                    <a:pt x="431278" y="341674"/>
                  </a:lnTo>
                  <a:lnTo>
                    <a:pt x="468466" y="316868"/>
                  </a:lnTo>
                  <a:lnTo>
                    <a:pt x="506919" y="292831"/>
                  </a:lnTo>
                  <a:lnTo>
                    <a:pt x="546605" y="269585"/>
                  </a:lnTo>
                  <a:lnTo>
                    <a:pt x="587489" y="247151"/>
                  </a:lnTo>
                  <a:lnTo>
                    <a:pt x="629539" y="225549"/>
                  </a:lnTo>
                  <a:lnTo>
                    <a:pt x="672723" y="204799"/>
                  </a:lnTo>
                  <a:lnTo>
                    <a:pt x="717006" y="184922"/>
                  </a:lnTo>
                  <a:lnTo>
                    <a:pt x="762357" y="165940"/>
                  </a:lnTo>
                  <a:lnTo>
                    <a:pt x="808741" y="147872"/>
                  </a:lnTo>
                  <a:lnTo>
                    <a:pt x="856127" y="130739"/>
                  </a:lnTo>
                  <a:lnTo>
                    <a:pt x="904481" y="114562"/>
                  </a:lnTo>
                  <a:lnTo>
                    <a:pt x="953769" y="99362"/>
                  </a:lnTo>
                  <a:lnTo>
                    <a:pt x="1003960" y="85158"/>
                  </a:lnTo>
                  <a:lnTo>
                    <a:pt x="1055019" y="71973"/>
                  </a:lnTo>
                  <a:lnTo>
                    <a:pt x="1106915" y="59825"/>
                  </a:lnTo>
                  <a:lnTo>
                    <a:pt x="1159613" y="48737"/>
                  </a:lnTo>
                  <a:lnTo>
                    <a:pt x="1213082" y="38728"/>
                  </a:lnTo>
                  <a:lnTo>
                    <a:pt x="1267287" y="29820"/>
                  </a:lnTo>
                  <a:lnTo>
                    <a:pt x="1322197" y="22032"/>
                  </a:lnTo>
                  <a:lnTo>
                    <a:pt x="1377777" y="15386"/>
                  </a:lnTo>
                  <a:lnTo>
                    <a:pt x="1433996" y="9902"/>
                  </a:lnTo>
                  <a:lnTo>
                    <a:pt x="1490819" y="5600"/>
                  </a:lnTo>
                  <a:lnTo>
                    <a:pt x="1548214" y="2503"/>
                  </a:lnTo>
                  <a:lnTo>
                    <a:pt x="1606148" y="629"/>
                  </a:lnTo>
                  <a:lnTo>
                    <a:pt x="1664589" y="0"/>
                  </a:lnTo>
                  <a:lnTo>
                    <a:pt x="1723029" y="629"/>
                  </a:lnTo>
                  <a:lnTo>
                    <a:pt x="1780963" y="2503"/>
                  </a:lnTo>
                  <a:lnTo>
                    <a:pt x="1838358" y="5600"/>
                  </a:lnTo>
                  <a:lnTo>
                    <a:pt x="1895181" y="9902"/>
                  </a:lnTo>
                  <a:lnTo>
                    <a:pt x="1951400" y="15386"/>
                  </a:lnTo>
                  <a:lnTo>
                    <a:pt x="2006980" y="22032"/>
                  </a:lnTo>
                  <a:lnTo>
                    <a:pt x="2061890" y="29820"/>
                  </a:lnTo>
                  <a:lnTo>
                    <a:pt x="2116095" y="38728"/>
                  </a:lnTo>
                  <a:lnTo>
                    <a:pt x="2169564" y="48737"/>
                  </a:lnTo>
                  <a:lnTo>
                    <a:pt x="2222262" y="59825"/>
                  </a:lnTo>
                  <a:lnTo>
                    <a:pt x="2274158" y="71973"/>
                  </a:lnTo>
                  <a:lnTo>
                    <a:pt x="2325217" y="85158"/>
                  </a:lnTo>
                  <a:lnTo>
                    <a:pt x="2375408" y="99362"/>
                  </a:lnTo>
                  <a:lnTo>
                    <a:pt x="2424696" y="114562"/>
                  </a:lnTo>
                  <a:lnTo>
                    <a:pt x="2473050" y="130739"/>
                  </a:lnTo>
                  <a:lnTo>
                    <a:pt x="2520436" y="147872"/>
                  </a:lnTo>
                  <a:lnTo>
                    <a:pt x="2566820" y="165940"/>
                  </a:lnTo>
                  <a:lnTo>
                    <a:pt x="2612171" y="184922"/>
                  </a:lnTo>
                  <a:lnTo>
                    <a:pt x="2656454" y="204799"/>
                  </a:lnTo>
                  <a:lnTo>
                    <a:pt x="2699638" y="225549"/>
                  </a:lnTo>
                  <a:lnTo>
                    <a:pt x="2741688" y="247151"/>
                  </a:lnTo>
                  <a:lnTo>
                    <a:pt x="2782572" y="269585"/>
                  </a:lnTo>
                  <a:lnTo>
                    <a:pt x="2822258" y="292831"/>
                  </a:lnTo>
                  <a:lnTo>
                    <a:pt x="2860711" y="316868"/>
                  </a:lnTo>
                  <a:lnTo>
                    <a:pt x="2897899" y="341674"/>
                  </a:lnTo>
                  <a:lnTo>
                    <a:pt x="2933789" y="367231"/>
                  </a:lnTo>
                  <a:lnTo>
                    <a:pt x="2968348" y="393516"/>
                  </a:lnTo>
                  <a:lnTo>
                    <a:pt x="3001543" y="420509"/>
                  </a:lnTo>
                  <a:lnTo>
                    <a:pt x="3033341" y="448190"/>
                  </a:lnTo>
                  <a:lnTo>
                    <a:pt x="3063709" y="476538"/>
                  </a:lnTo>
                  <a:lnTo>
                    <a:pt x="3092614" y="505532"/>
                  </a:lnTo>
                  <a:lnTo>
                    <a:pt x="3120023" y="535152"/>
                  </a:lnTo>
                  <a:lnTo>
                    <a:pt x="3145902" y="565378"/>
                  </a:lnTo>
                  <a:lnTo>
                    <a:pt x="3170220" y="596187"/>
                  </a:lnTo>
                  <a:lnTo>
                    <a:pt x="3192942" y="627561"/>
                  </a:lnTo>
                  <a:lnTo>
                    <a:pt x="3214036" y="659477"/>
                  </a:lnTo>
                  <a:lnTo>
                    <a:pt x="3251208" y="724858"/>
                  </a:lnTo>
                  <a:lnTo>
                    <a:pt x="3281472" y="792163"/>
                  </a:lnTo>
                  <a:lnTo>
                    <a:pt x="3304563" y="861229"/>
                  </a:lnTo>
                  <a:lnTo>
                    <a:pt x="3320217" y="931890"/>
                  </a:lnTo>
                  <a:lnTo>
                    <a:pt x="3328171" y="1003980"/>
                  </a:lnTo>
                  <a:lnTo>
                    <a:pt x="3329178" y="1040511"/>
                  </a:lnTo>
                  <a:lnTo>
                    <a:pt x="3328171" y="1077040"/>
                  </a:lnTo>
                  <a:lnTo>
                    <a:pt x="3320217" y="1149129"/>
                  </a:lnTo>
                  <a:lnTo>
                    <a:pt x="3304563" y="1219789"/>
                  </a:lnTo>
                  <a:lnTo>
                    <a:pt x="3281472" y="1288854"/>
                  </a:lnTo>
                  <a:lnTo>
                    <a:pt x="3251208" y="1356159"/>
                  </a:lnTo>
                  <a:lnTo>
                    <a:pt x="3214036" y="1421539"/>
                  </a:lnTo>
                  <a:lnTo>
                    <a:pt x="3192942" y="1453455"/>
                  </a:lnTo>
                  <a:lnTo>
                    <a:pt x="3170220" y="1484828"/>
                  </a:lnTo>
                  <a:lnTo>
                    <a:pt x="3145902" y="1515638"/>
                  </a:lnTo>
                  <a:lnTo>
                    <a:pt x="3120023" y="1545863"/>
                  </a:lnTo>
                  <a:lnTo>
                    <a:pt x="3092614" y="1575483"/>
                  </a:lnTo>
                  <a:lnTo>
                    <a:pt x="3063709" y="1604477"/>
                  </a:lnTo>
                  <a:lnTo>
                    <a:pt x="3033341" y="1632825"/>
                  </a:lnTo>
                  <a:lnTo>
                    <a:pt x="3001543" y="1660506"/>
                  </a:lnTo>
                  <a:lnTo>
                    <a:pt x="2968348" y="1687500"/>
                  </a:lnTo>
                  <a:lnTo>
                    <a:pt x="2933789" y="1713785"/>
                  </a:lnTo>
                  <a:lnTo>
                    <a:pt x="2897899" y="1739341"/>
                  </a:lnTo>
                  <a:lnTo>
                    <a:pt x="2860711" y="1764148"/>
                  </a:lnTo>
                  <a:lnTo>
                    <a:pt x="2822258" y="1788185"/>
                  </a:lnTo>
                  <a:lnTo>
                    <a:pt x="2782572" y="1811431"/>
                  </a:lnTo>
                  <a:lnTo>
                    <a:pt x="2741688" y="1833866"/>
                  </a:lnTo>
                  <a:lnTo>
                    <a:pt x="2699638" y="1855469"/>
                  </a:lnTo>
                  <a:lnTo>
                    <a:pt x="2656454" y="1876219"/>
                  </a:lnTo>
                  <a:lnTo>
                    <a:pt x="2612171" y="1896095"/>
                  </a:lnTo>
                  <a:lnTo>
                    <a:pt x="2566820" y="1915078"/>
                  </a:lnTo>
                  <a:lnTo>
                    <a:pt x="2520436" y="1933146"/>
                  </a:lnTo>
                  <a:lnTo>
                    <a:pt x="2473050" y="1950279"/>
                  </a:lnTo>
                  <a:lnTo>
                    <a:pt x="2424696" y="1966456"/>
                  </a:lnTo>
                  <a:lnTo>
                    <a:pt x="2375408" y="1981657"/>
                  </a:lnTo>
                  <a:lnTo>
                    <a:pt x="2325217" y="1995861"/>
                  </a:lnTo>
                  <a:lnTo>
                    <a:pt x="2274158" y="2009047"/>
                  </a:lnTo>
                  <a:lnTo>
                    <a:pt x="2222262" y="2021194"/>
                  </a:lnTo>
                  <a:lnTo>
                    <a:pt x="2169564" y="2032283"/>
                  </a:lnTo>
                  <a:lnTo>
                    <a:pt x="2116095" y="2042292"/>
                  </a:lnTo>
                  <a:lnTo>
                    <a:pt x="2061890" y="2051201"/>
                  </a:lnTo>
                  <a:lnTo>
                    <a:pt x="2006980" y="2058989"/>
                  </a:lnTo>
                  <a:lnTo>
                    <a:pt x="1951400" y="2065635"/>
                  </a:lnTo>
                  <a:lnTo>
                    <a:pt x="1895181" y="2071119"/>
                  </a:lnTo>
                  <a:lnTo>
                    <a:pt x="1838358" y="2075420"/>
                  </a:lnTo>
                  <a:lnTo>
                    <a:pt x="1780963" y="2078518"/>
                  </a:lnTo>
                  <a:lnTo>
                    <a:pt x="1723029" y="2080392"/>
                  </a:lnTo>
                  <a:lnTo>
                    <a:pt x="1664589" y="2081022"/>
                  </a:lnTo>
                  <a:lnTo>
                    <a:pt x="1606148" y="2080392"/>
                  </a:lnTo>
                  <a:lnTo>
                    <a:pt x="1548214" y="2078518"/>
                  </a:lnTo>
                  <a:lnTo>
                    <a:pt x="1490819" y="2075420"/>
                  </a:lnTo>
                  <a:lnTo>
                    <a:pt x="1433996" y="2071119"/>
                  </a:lnTo>
                  <a:lnTo>
                    <a:pt x="1377777" y="2065635"/>
                  </a:lnTo>
                  <a:lnTo>
                    <a:pt x="1322197" y="2058989"/>
                  </a:lnTo>
                  <a:lnTo>
                    <a:pt x="1267287" y="2051201"/>
                  </a:lnTo>
                  <a:lnTo>
                    <a:pt x="1213082" y="2042292"/>
                  </a:lnTo>
                  <a:lnTo>
                    <a:pt x="1159613" y="2032283"/>
                  </a:lnTo>
                  <a:lnTo>
                    <a:pt x="1106915" y="2021194"/>
                  </a:lnTo>
                  <a:lnTo>
                    <a:pt x="1055019" y="2009047"/>
                  </a:lnTo>
                  <a:lnTo>
                    <a:pt x="1003960" y="1995861"/>
                  </a:lnTo>
                  <a:lnTo>
                    <a:pt x="953769" y="1981657"/>
                  </a:lnTo>
                  <a:lnTo>
                    <a:pt x="904481" y="1966456"/>
                  </a:lnTo>
                  <a:lnTo>
                    <a:pt x="856127" y="1950279"/>
                  </a:lnTo>
                  <a:lnTo>
                    <a:pt x="808741" y="1933146"/>
                  </a:lnTo>
                  <a:lnTo>
                    <a:pt x="762357" y="1915078"/>
                  </a:lnTo>
                  <a:lnTo>
                    <a:pt x="717006" y="1896095"/>
                  </a:lnTo>
                  <a:lnTo>
                    <a:pt x="672723" y="1876219"/>
                  </a:lnTo>
                  <a:lnTo>
                    <a:pt x="629539" y="1855469"/>
                  </a:lnTo>
                  <a:lnTo>
                    <a:pt x="587489" y="1833866"/>
                  </a:lnTo>
                  <a:lnTo>
                    <a:pt x="546605" y="1811431"/>
                  </a:lnTo>
                  <a:lnTo>
                    <a:pt x="506919" y="1788185"/>
                  </a:lnTo>
                  <a:lnTo>
                    <a:pt x="468466" y="1764148"/>
                  </a:lnTo>
                  <a:lnTo>
                    <a:pt x="431278" y="1739341"/>
                  </a:lnTo>
                  <a:lnTo>
                    <a:pt x="395388" y="1713785"/>
                  </a:lnTo>
                  <a:lnTo>
                    <a:pt x="360829" y="1687500"/>
                  </a:lnTo>
                  <a:lnTo>
                    <a:pt x="327634" y="1660506"/>
                  </a:lnTo>
                  <a:lnTo>
                    <a:pt x="295836" y="1632825"/>
                  </a:lnTo>
                  <a:lnTo>
                    <a:pt x="265468" y="1604477"/>
                  </a:lnTo>
                  <a:lnTo>
                    <a:pt x="236563" y="1575483"/>
                  </a:lnTo>
                  <a:lnTo>
                    <a:pt x="209154" y="1545863"/>
                  </a:lnTo>
                  <a:lnTo>
                    <a:pt x="183275" y="1515638"/>
                  </a:lnTo>
                  <a:lnTo>
                    <a:pt x="158957" y="1484828"/>
                  </a:lnTo>
                  <a:lnTo>
                    <a:pt x="136235" y="1453455"/>
                  </a:lnTo>
                  <a:lnTo>
                    <a:pt x="115141" y="1421539"/>
                  </a:lnTo>
                  <a:lnTo>
                    <a:pt x="77969" y="1356159"/>
                  </a:lnTo>
                  <a:lnTo>
                    <a:pt x="47705" y="1288854"/>
                  </a:lnTo>
                  <a:lnTo>
                    <a:pt x="24614" y="1219789"/>
                  </a:lnTo>
                  <a:lnTo>
                    <a:pt x="8960" y="1149129"/>
                  </a:lnTo>
                  <a:lnTo>
                    <a:pt x="1006" y="1077040"/>
                  </a:lnTo>
                  <a:lnTo>
                    <a:pt x="0" y="1040511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692907" y="4816602"/>
              <a:ext cx="683260" cy="596265"/>
            </a:xfrm>
            <a:custGeom>
              <a:avLst/>
              <a:gdLst/>
              <a:ahLst/>
              <a:cxnLst/>
              <a:rect l="l" t="t" r="r" b="b"/>
              <a:pathLst>
                <a:path w="683260" h="596264">
                  <a:moveTo>
                    <a:pt x="341375" y="0"/>
                  </a:moveTo>
                  <a:lnTo>
                    <a:pt x="290916" y="3229"/>
                  </a:lnTo>
                  <a:lnTo>
                    <a:pt x="242760" y="12611"/>
                  </a:lnTo>
                  <a:lnTo>
                    <a:pt x="197435" y="27684"/>
                  </a:lnTo>
                  <a:lnTo>
                    <a:pt x="155467" y="47989"/>
                  </a:lnTo>
                  <a:lnTo>
                    <a:pt x="117384" y="73065"/>
                  </a:lnTo>
                  <a:lnTo>
                    <a:pt x="83714" y="102452"/>
                  </a:lnTo>
                  <a:lnTo>
                    <a:pt x="54983" y="135690"/>
                  </a:lnTo>
                  <a:lnTo>
                    <a:pt x="31718" y="172318"/>
                  </a:lnTo>
                  <a:lnTo>
                    <a:pt x="14448" y="211876"/>
                  </a:lnTo>
                  <a:lnTo>
                    <a:pt x="3700" y="253904"/>
                  </a:lnTo>
                  <a:lnTo>
                    <a:pt x="0" y="297942"/>
                  </a:lnTo>
                  <a:lnTo>
                    <a:pt x="3700" y="341979"/>
                  </a:lnTo>
                  <a:lnTo>
                    <a:pt x="14448" y="384007"/>
                  </a:lnTo>
                  <a:lnTo>
                    <a:pt x="31718" y="423565"/>
                  </a:lnTo>
                  <a:lnTo>
                    <a:pt x="54983" y="460193"/>
                  </a:lnTo>
                  <a:lnTo>
                    <a:pt x="83714" y="493431"/>
                  </a:lnTo>
                  <a:lnTo>
                    <a:pt x="117384" y="522818"/>
                  </a:lnTo>
                  <a:lnTo>
                    <a:pt x="155467" y="547894"/>
                  </a:lnTo>
                  <a:lnTo>
                    <a:pt x="197435" y="568199"/>
                  </a:lnTo>
                  <a:lnTo>
                    <a:pt x="242760" y="583272"/>
                  </a:lnTo>
                  <a:lnTo>
                    <a:pt x="290916" y="592654"/>
                  </a:lnTo>
                  <a:lnTo>
                    <a:pt x="341375" y="595884"/>
                  </a:lnTo>
                  <a:lnTo>
                    <a:pt x="391835" y="592654"/>
                  </a:lnTo>
                  <a:lnTo>
                    <a:pt x="439991" y="583272"/>
                  </a:lnTo>
                  <a:lnTo>
                    <a:pt x="485316" y="568199"/>
                  </a:lnTo>
                  <a:lnTo>
                    <a:pt x="527284" y="547894"/>
                  </a:lnTo>
                  <a:lnTo>
                    <a:pt x="565367" y="522818"/>
                  </a:lnTo>
                  <a:lnTo>
                    <a:pt x="599037" y="493431"/>
                  </a:lnTo>
                  <a:lnTo>
                    <a:pt x="627768" y="460193"/>
                  </a:lnTo>
                  <a:lnTo>
                    <a:pt x="651033" y="423565"/>
                  </a:lnTo>
                  <a:lnTo>
                    <a:pt x="668303" y="384007"/>
                  </a:lnTo>
                  <a:lnTo>
                    <a:pt x="679051" y="341979"/>
                  </a:lnTo>
                  <a:lnTo>
                    <a:pt x="682752" y="297942"/>
                  </a:lnTo>
                  <a:lnTo>
                    <a:pt x="679051" y="253904"/>
                  </a:lnTo>
                  <a:lnTo>
                    <a:pt x="668303" y="211876"/>
                  </a:lnTo>
                  <a:lnTo>
                    <a:pt x="651033" y="172318"/>
                  </a:lnTo>
                  <a:lnTo>
                    <a:pt x="627768" y="135690"/>
                  </a:lnTo>
                  <a:lnTo>
                    <a:pt x="599037" y="102452"/>
                  </a:lnTo>
                  <a:lnTo>
                    <a:pt x="565367" y="73065"/>
                  </a:lnTo>
                  <a:lnTo>
                    <a:pt x="527284" y="47989"/>
                  </a:lnTo>
                  <a:lnTo>
                    <a:pt x="485316" y="27684"/>
                  </a:lnTo>
                  <a:lnTo>
                    <a:pt x="439991" y="12611"/>
                  </a:lnTo>
                  <a:lnTo>
                    <a:pt x="391835" y="3229"/>
                  </a:lnTo>
                  <a:lnTo>
                    <a:pt x="341375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4462843" y="517969"/>
            <a:ext cx="3342640" cy="2066925"/>
            <a:chOff x="4462843" y="517969"/>
            <a:chExt cx="3342640" cy="2066925"/>
          </a:xfrm>
        </p:grpSpPr>
        <p:sp>
          <p:nvSpPr>
            <p:cNvPr id="10" name="object 10" descr=""/>
            <p:cNvSpPr/>
            <p:nvPr/>
          </p:nvSpPr>
          <p:spPr>
            <a:xfrm>
              <a:off x="4469510" y="524636"/>
              <a:ext cx="3329304" cy="2053589"/>
            </a:xfrm>
            <a:custGeom>
              <a:avLst/>
              <a:gdLst/>
              <a:ahLst/>
              <a:cxnLst/>
              <a:rect l="l" t="t" r="r" b="b"/>
              <a:pathLst>
                <a:path w="3329304" h="2053589">
                  <a:moveTo>
                    <a:pt x="1664589" y="0"/>
                  </a:moveTo>
                  <a:lnTo>
                    <a:pt x="1604883" y="648"/>
                  </a:lnTo>
                  <a:lnTo>
                    <a:pt x="1545707" y="2578"/>
                  </a:lnTo>
                  <a:lnTo>
                    <a:pt x="1487095" y="5768"/>
                  </a:lnTo>
                  <a:lnTo>
                    <a:pt x="1429083" y="10197"/>
                  </a:lnTo>
                  <a:lnTo>
                    <a:pt x="1371704" y="15842"/>
                  </a:lnTo>
                  <a:lnTo>
                    <a:pt x="1314996" y="22682"/>
                  </a:lnTo>
                  <a:lnTo>
                    <a:pt x="1258992" y="30696"/>
                  </a:lnTo>
                  <a:lnTo>
                    <a:pt x="1203729" y="39861"/>
                  </a:lnTo>
                  <a:lnTo>
                    <a:pt x="1149241" y="50156"/>
                  </a:lnTo>
                  <a:lnTo>
                    <a:pt x="1095564" y="61559"/>
                  </a:lnTo>
                  <a:lnTo>
                    <a:pt x="1042732" y="74049"/>
                  </a:lnTo>
                  <a:lnTo>
                    <a:pt x="990781" y="87603"/>
                  </a:lnTo>
                  <a:lnTo>
                    <a:pt x="939747" y="102200"/>
                  </a:lnTo>
                  <a:lnTo>
                    <a:pt x="889664" y="117818"/>
                  </a:lnTo>
                  <a:lnTo>
                    <a:pt x="840567" y="134436"/>
                  </a:lnTo>
                  <a:lnTo>
                    <a:pt x="792492" y="152031"/>
                  </a:lnTo>
                  <a:lnTo>
                    <a:pt x="745475" y="170583"/>
                  </a:lnTo>
                  <a:lnTo>
                    <a:pt x="699549" y="190068"/>
                  </a:lnTo>
                  <a:lnTo>
                    <a:pt x="654751" y="210467"/>
                  </a:lnTo>
                  <a:lnTo>
                    <a:pt x="611116" y="231756"/>
                  </a:lnTo>
                  <a:lnTo>
                    <a:pt x="568678" y="253914"/>
                  </a:lnTo>
                  <a:lnTo>
                    <a:pt x="527473" y="276920"/>
                  </a:lnTo>
                  <a:lnTo>
                    <a:pt x="487537" y="300751"/>
                  </a:lnTo>
                  <a:lnTo>
                    <a:pt x="448904" y="325387"/>
                  </a:lnTo>
                  <a:lnTo>
                    <a:pt x="411609" y="350804"/>
                  </a:lnTo>
                  <a:lnTo>
                    <a:pt x="375689" y="376982"/>
                  </a:lnTo>
                  <a:lnTo>
                    <a:pt x="341177" y="403899"/>
                  </a:lnTo>
                  <a:lnTo>
                    <a:pt x="308110" y="431533"/>
                  </a:lnTo>
                  <a:lnTo>
                    <a:pt x="276522" y="459862"/>
                  </a:lnTo>
                  <a:lnTo>
                    <a:pt x="246449" y="488865"/>
                  </a:lnTo>
                  <a:lnTo>
                    <a:pt x="217926" y="518520"/>
                  </a:lnTo>
                  <a:lnTo>
                    <a:pt x="190987" y="548805"/>
                  </a:lnTo>
                  <a:lnTo>
                    <a:pt x="165669" y="579698"/>
                  </a:lnTo>
                  <a:lnTo>
                    <a:pt x="142007" y="611178"/>
                  </a:lnTo>
                  <a:lnTo>
                    <a:pt x="120035" y="643223"/>
                  </a:lnTo>
                  <a:lnTo>
                    <a:pt x="99789" y="675812"/>
                  </a:lnTo>
                  <a:lnTo>
                    <a:pt x="64616" y="742531"/>
                  </a:lnTo>
                  <a:lnTo>
                    <a:pt x="36769" y="811163"/>
                  </a:lnTo>
                  <a:lnTo>
                    <a:pt x="16529" y="881533"/>
                  </a:lnTo>
                  <a:lnTo>
                    <a:pt x="4179" y="953468"/>
                  </a:lnTo>
                  <a:lnTo>
                    <a:pt x="0" y="1026795"/>
                  </a:lnTo>
                  <a:lnTo>
                    <a:pt x="1050" y="1063621"/>
                  </a:lnTo>
                  <a:lnTo>
                    <a:pt x="9350" y="1136273"/>
                  </a:lnTo>
                  <a:lnTo>
                    <a:pt x="25680" y="1207447"/>
                  </a:lnTo>
                  <a:lnTo>
                    <a:pt x="49759" y="1276970"/>
                  </a:lnTo>
                  <a:lnTo>
                    <a:pt x="81304" y="1344668"/>
                  </a:lnTo>
                  <a:lnTo>
                    <a:pt x="120035" y="1410366"/>
                  </a:lnTo>
                  <a:lnTo>
                    <a:pt x="142007" y="1442411"/>
                  </a:lnTo>
                  <a:lnTo>
                    <a:pt x="165669" y="1473891"/>
                  </a:lnTo>
                  <a:lnTo>
                    <a:pt x="190987" y="1504784"/>
                  </a:lnTo>
                  <a:lnTo>
                    <a:pt x="217926" y="1535069"/>
                  </a:lnTo>
                  <a:lnTo>
                    <a:pt x="246449" y="1564724"/>
                  </a:lnTo>
                  <a:lnTo>
                    <a:pt x="276522" y="1593727"/>
                  </a:lnTo>
                  <a:lnTo>
                    <a:pt x="308110" y="1622056"/>
                  </a:lnTo>
                  <a:lnTo>
                    <a:pt x="341177" y="1649690"/>
                  </a:lnTo>
                  <a:lnTo>
                    <a:pt x="375689" y="1676607"/>
                  </a:lnTo>
                  <a:lnTo>
                    <a:pt x="411609" y="1702785"/>
                  </a:lnTo>
                  <a:lnTo>
                    <a:pt x="448904" y="1728202"/>
                  </a:lnTo>
                  <a:lnTo>
                    <a:pt x="487537" y="1752838"/>
                  </a:lnTo>
                  <a:lnTo>
                    <a:pt x="527473" y="1776669"/>
                  </a:lnTo>
                  <a:lnTo>
                    <a:pt x="568678" y="1799675"/>
                  </a:lnTo>
                  <a:lnTo>
                    <a:pt x="611116" y="1821833"/>
                  </a:lnTo>
                  <a:lnTo>
                    <a:pt x="654751" y="1843122"/>
                  </a:lnTo>
                  <a:lnTo>
                    <a:pt x="699549" y="1863521"/>
                  </a:lnTo>
                  <a:lnTo>
                    <a:pt x="745475" y="1883006"/>
                  </a:lnTo>
                  <a:lnTo>
                    <a:pt x="792492" y="1901558"/>
                  </a:lnTo>
                  <a:lnTo>
                    <a:pt x="840567" y="1919153"/>
                  </a:lnTo>
                  <a:lnTo>
                    <a:pt x="889664" y="1935771"/>
                  </a:lnTo>
                  <a:lnTo>
                    <a:pt x="939747" y="1951389"/>
                  </a:lnTo>
                  <a:lnTo>
                    <a:pt x="990781" y="1965986"/>
                  </a:lnTo>
                  <a:lnTo>
                    <a:pt x="1042732" y="1979540"/>
                  </a:lnTo>
                  <a:lnTo>
                    <a:pt x="1095564" y="1992030"/>
                  </a:lnTo>
                  <a:lnTo>
                    <a:pt x="1149241" y="2003433"/>
                  </a:lnTo>
                  <a:lnTo>
                    <a:pt x="1203729" y="2013728"/>
                  </a:lnTo>
                  <a:lnTo>
                    <a:pt x="1258992" y="2022893"/>
                  </a:lnTo>
                  <a:lnTo>
                    <a:pt x="1314996" y="2030907"/>
                  </a:lnTo>
                  <a:lnTo>
                    <a:pt x="1371704" y="2037747"/>
                  </a:lnTo>
                  <a:lnTo>
                    <a:pt x="1429083" y="2043392"/>
                  </a:lnTo>
                  <a:lnTo>
                    <a:pt x="1487095" y="2047821"/>
                  </a:lnTo>
                  <a:lnTo>
                    <a:pt x="1545707" y="2051011"/>
                  </a:lnTo>
                  <a:lnTo>
                    <a:pt x="1604883" y="2052941"/>
                  </a:lnTo>
                  <a:lnTo>
                    <a:pt x="1664589" y="2053589"/>
                  </a:lnTo>
                  <a:lnTo>
                    <a:pt x="1724294" y="2052941"/>
                  </a:lnTo>
                  <a:lnTo>
                    <a:pt x="1783470" y="2051011"/>
                  </a:lnTo>
                  <a:lnTo>
                    <a:pt x="1842082" y="2047821"/>
                  </a:lnTo>
                  <a:lnTo>
                    <a:pt x="1900094" y="2043392"/>
                  </a:lnTo>
                  <a:lnTo>
                    <a:pt x="1957473" y="2037747"/>
                  </a:lnTo>
                  <a:lnTo>
                    <a:pt x="2014181" y="2030907"/>
                  </a:lnTo>
                  <a:lnTo>
                    <a:pt x="2070185" y="2022893"/>
                  </a:lnTo>
                  <a:lnTo>
                    <a:pt x="2125448" y="2013728"/>
                  </a:lnTo>
                  <a:lnTo>
                    <a:pt x="2179936" y="2003433"/>
                  </a:lnTo>
                  <a:lnTo>
                    <a:pt x="2233613" y="1992030"/>
                  </a:lnTo>
                  <a:lnTo>
                    <a:pt x="2286445" y="1979540"/>
                  </a:lnTo>
                  <a:lnTo>
                    <a:pt x="2338396" y="1965986"/>
                  </a:lnTo>
                  <a:lnTo>
                    <a:pt x="2389430" y="1951389"/>
                  </a:lnTo>
                  <a:lnTo>
                    <a:pt x="2439513" y="1935771"/>
                  </a:lnTo>
                  <a:lnTo>
                    <a:pt x="2488610" y="1919153"/>
                  </a:lnTo>
                  <a:lnTo>
                    <a:pt x="2536685" y="1901558"/>
                  </a:lnTo>
                  <a:lnTo>
                    <a:pt x="2583702" y="1883006"/>
                  </a:lnTo>
                  <a:lnTo>
                    <a:pt x="2629628" y="1863521"/>
                  </a:lnTo>
                  <a:lnTo>
                    <a:pt x="2674426" y="1843122"/>
                  </a:lnTo>
                  <a:lnTo>
                    <a:pt x="2718061" y="1821833"/>
                  </a:lnTo>
                  <a:lnTo>
                    <a:pt x="2760499" y="1799675"/>
                  </a:lnTo>
                  <a:lnTo>
                    <a:pt x="2801704" y="1776669"/>
                  </a:lnTo>
                  <a:lnTo>
                    <a:pt x="2841640" y="1752838"/>
                  </a:lnTo>
                  <a:lnTo>
                    <a:pt x="2880273" y="1728202"/>
                  </a:lnTo>
                  <a:lnTo>
                    <a:pt x="2917568" y="1702785"/>
                  </a:lnTo>
                  <a:lnTo>
                    <a:pt x="2953488" y="1676607"/>
                  </a:lnTo>
                  <a:lnTo>
                    <a:pt x="2988000" y="1649690"/>
                  </a:lnTo>
                  <a:lnTo>
                    <a:pt x="3021067" y="1622056"/>
                  </a:lnTo>
                  <a:lnTo>
                    <a:pt x="3052655" y="1593727"/>
                  </a:lnTo>
                  <a:lnTo>
                    <a:pt x="3082728" y="1564724"/>
                  </a:lnTo>
                  <a:lnTo>
                    <a:pt x="3111251" y="1535069"/>
                  </a:lnTo>
                  <a:lnTo>
                    <a:pt x="3138190" y="1504784"/>
                  </a:lnTo>
                  <a:lnTo>
                    <a:pt x="3163508" y="1473891"/>
                  </a:lnTo>
                  <a:lnTo>
                    <a:pt x="3187170" y="1442411"/>
                  </a:lnTo>
                  <a:lnTo>
                    <a:pt x="3209142" y="1410366"/>
                  </a:lnTo>
                  <a:lnTo>
                    <a:pt x="3229388" y="1377777"/>
                  </a:lnTo>
                  <a:lnTo>
                    <a:pt x="3264561" y="1311058"/>
                  </a:lnTo>
                  <a:lnTo>
                    <a:pt x="3292408" y="1242426"/>
                  </a:lnTo>
                  <a:lnTo>
                    <a:pt x="3312648" y="1172056"/>
                  </a:lnTo>
                  <a:lnTo>
                    <a:pt x="3324998" y="1100121"/>
                  </a:lnTo>
                  <a:lnTo>
                    <a:pt x="3329178" y="1026795"/>
                  </a:lnTo>
                  <a:lnTo>
                    <a:pt x="3328127" y="989968"/>
                  </a:lnTo>
                  <a:lnTo>
                    <a:pt x="3319827" y="917316"/>
                  </a:lnTo>
                  <a:lnTo>
                    <a:pt x="3303497" y="846142"/>
                  </a:lnTo>
                  <a:lnTo>
                    <a:pt x="3279418" y="776619"/>
                  </a:lnTo>
                  <a:lnTo>
                    <a:pt x="3247873" y="708921"/>
                  </a:lnTo>
                  <a:lnTo>
                    <a:pt x="3209142" y="643223"/>
                  </a:lnTo>
                  <a:lnTo>
                    <a:pt x="3187170" y="611178"/>
                  </a:lnTo>
                  <a:lnTo>
                    <a:pt x="3163508" y="579698"/>
                  </a:lnTo>
                  <a:lnTo>
                    <a:pt x="3138190" y="548805"/>
                  </a:lnTo>
                  <a:lnTo>
                    <a:pt x="3111251" y="518520"/>
                  </a:lnTo>
                  <a:lnTo>
                    <a:pt x="3082728" y="488865"/>
                  </a:lnTo>
                  <a:lnTo>
                    <a:pt x="3052655" y="459862"/>
                  </a:lnTo>
                  <a:lnTo>
                    <a:pt x="3021067" y="431533"/>
                  </a:lnTo>
                  <a:lnTo>
                    <a:pt x="2988000" y="403899"/>
                  </a:lnTo>
                  <a:lnTo>
                    <a:pt x="2953488" y="376982"/>
                  </a:lnTo>
                  <a:lnTo>
                    <a:pt x="2917568" y="350804"/>
                  </a:lnTo>
                  <a:lnTo>
                    <a:pt x="2880273" y="325387"/>
                  </a:lnTo>
                  <a:lnTo>
                    <a:pt x="2841640" y="300751"/>
                  </a:lnTo>
                  <a:lnTo>
                    <a:pt x="2801704" y="276920"/>
                  </a:lnTo>
                  <a:lnTo>
                    <a:pt x="2760499" y="253914"/>
                  </a:lnTo>
                  <a:lnTo>
                    <a:pt x="2718061" y="231756"/>
                  </a:lnTo>
                  <a:lnTo>
                    <a:pt x="2674426" y="210467"/>
                  </a:lnTo>
                  <a:lnTo>
                    <a:pt x="2629628" y="190068"/>
                  </a:lnTo>
                  <a:lnTo>
                    <a:pt x="2583702" y="170583"/>
                  </a:lnTo>
                  <a:lnTo>
                    <a:pt x="2536685" y="152031"/>
                  </a:lnTo>
                  <a:lnTo>
                    <a:pt x="2488610" y="134436"/>
                  </a:lnTo>
                  <a:lnTo>
                    <a:pt x="2439513" y="117818"/>
                  </a:lnTo>
                  <a:lnTo>
                    <a:pt x="2389430" y="102200"/>
                  </a:lnTo>
                  <a:lnTo>
                    <a:pt x="2338396" y="87603"/>
                  </a:lnTo>
                  <a:lnTo>
                    <a:pt x="2286445" y="74049"/>
                  </a:lnTo>
                  <a:lnTo>
                    <a:pt x="2233613" y="61559"/>
                  </a:lnTo>
                  <a:lnTo>
                    <a:pt x="2179936" y="50156"/>
                  </a:lnTo>
                  <a:lnTo>
                    <a:pt x="2125448" y="39861"/>
                  </a:lnTo>
                  <a:lnTo>
                    <a:pt x="2070185" y="30696"/>
                  </a:lnTo>
                  <a:lnTo>
                    <a:pt x="2014181" y="22682"/>
                  </a:lnTo>
                  <a:lnTo>
                    <a:pt x="1957473" y="15842"/>
                  </a:lnTo>
                  <a:lnTo>
                    <a:pt x="1900094" y="10197"/>
                  </a:lnTo>
                  <a:lnTo>
                    <a:pt x="1842082" y="5768"/>
                  </a:lnTo>
                  <a:lnTo>
                    <a:pt x="1783470" y="2578"/>
                  </a:lnTo>
                  <a:lnTo>
                    <a:pt x="1724294" y="648"/>
                  </a:lnTo>
                  <a:lnTo>
                    <a:pt x="166458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469510" y="524636"/>
              <a:ext cx="3329304" cy="2053589"/>
            </a:xfrm>
            <a:custGeom>
              <a:avLst/>
              <a:gdLst/>
              <a:ahLst/>
              <a:cxnLst/>
              <a:rect l="l" t="t" r="r" b="b"/>
              <a:pathLst>
                <a:path w="3329304" h="2053589">
                  <a:moveTo>
                    <a:pt x="0" y="1026795"/>
                  </a:moveTo>
                  <a:lnTo>
                    <a:pt x="4179" y="953468"/>
                  </a:lnTo>
                  <a:lnTo>
                    <a:pt x="16529" y="881533"/>
                  </a:lnTo>
                  <a:lnTo>
                    <a:pt x="36769" y="811163"/>
                  </a:lnTo>
                  <a:lnTo>
                    <a:pt x="64616" y="742531"/>
                  </a:lnTo>
                  <a:lnTo>
                    <a:pt x="99789" y="675812"/>
                  </a:lnTo>
                  <a:lnTo>
                    <a:pt x="120035" y="643223"/>
                  </a:lnTo>
                  <a:lnTo>
                    <a:pt x="142007" y="611178"/>
                  </a:lnTo>
                  <a:lnTo>
                    <a:pt x="165669" y="579698"/>
                  </a:lnTo>
                  <a:lnTo>
                    <a:pt x="190987" y="548805"/>
                  </a:lnTo>
                  <a:lnTo>
                    <a:pt x="217926" y="518520"/>
                  </a:lnTo>
                  <a:lnTo>
                    <a:pt x="246449" y="488865"/>
                  </a:lnTo>
                  <a:lnTo>
                    <a:pt x="276522" y="459862"/>
                  </a:lnTo>
                  <a:lnTo>
                    <a:pt x="308110" y="431533"/>
                  </a:lnTo>
                  <a:lnTo>
                    <a:pt x="341177" y="403899"/>
                  </a:lnTo>
                  <a:lnTo>
                    <a:pt x="375689" y="376982"/>
                  </a:lnTo>
                  <a:lnTo>
                    <a:pt x="411609" y="350804"/>
                  </a:lnTo>
                  <a:lnTo>
                    <a:pt x="448904" y="325387"/>
                  </a:lnTo>
                  <a:lnTo>
                    <a:pt x="487537" y="300751"/>
                  </a:lnTo>
                  <a:lnTo>
                    <a:pt x="527473" y="276920"/>
                  </a:lnTo>
                  <a:lnTo>
                    <a:pt x="568678" y="253914"/>
                  </a:lnTo>
                  <a:lnTo>
                    <a:pt x="611116" y="231756"/>
                  </a:lnTo>
                  <a:lnTo>
                    <a:pt x="654751" y="210467"/>
                  </a:lnTo>
                  <a:lnTo>
                    <a:pt x="699549" y="190068"/>
                  </a:lnTo>
                  <a:lnTo>
                    <a:pt x="745475" y="170583"/>
                  </a:lnTo>
                  <a:lnTo>
                    <a:pt x="792492" y="152031"/>
                  </a:lnTo>
                  <a:lnTo>
                    <a:pt x="840567" y="134436"/>
                  </a:lnTo>
                  <a:lnTo>
                    <a:pt x="889664" y="117818"/>
                  </a:lnTo>
                  <a:lnTo>
                    <a:pt x="939747" y="102200"/>
                  </a:lnTo>
                  <a:lnTo>
                    <a:pt x="990781" y="87603"/>
                  </a:lnTo>
                  <a:lnTo>
                    <a:pt x="1042732" y="74049"/>
                  </a:lnTo>
                  <a:lnTo>
                    <a:pt x="1095564" y="61559"/>
                  </a:lnTo>
                  <a:lnTo>
                    <a:pt x="1149241" y="50156"/>
                  </a:lnTo>
                  <a:lnTo>
                    <a:pt x="1203729" y="39861"/>
                  </a:lnTo>
                  <a:lnTo>
                    <a:pt x="1258992" y="30696"/>
                  </a:lnTo>
                  <a:lnTo>
                    <a:pt x="1314996" y="22682"/>
                  </a:lnTo>
                  <a:lnTo>
                    <a:pt x="1371704" y="15842"/>
                  </a:lnTo>
                  <a:lnTo>
                    <a:pt x="1429083" y="10197"/>
                  </a:lnTo>
                  <a:lnTo>
                    <a:pt x="1487095" y="5768"/>
                  </a:lnTo>
                  <a:lnTo>
                    <a:pt x="1545707" y="2578"/>
                  </a:lnTo>
                  <a:lnTo>
                    <a:pt x="1604883" y="648"/>
                  </a:lnTo>
                  <a:lnTo>
                    <a:pt x="1664589" y="0"/>
                  </a:lnTo>
                  <a:lnTo>
                    <a:pt x="1724294" y="648"/>
                  </a:lnTo>
                  <a:lnTo>
                    <a:pt x="1783470" y="2578"/>
                  </a:lnTo>
                  <a:lnTo>
                    <a:pt x="1842082" y="5768"/>
                  </a:lnTo>
                  <a:lnTo>
                    <a:pt x="1900094" y="10197"/>
                  </a:lnTo>
                  <a:lnTo>
                    <a:pt x="1957473" y="15842"/>
                  </a:lnTo>
                  <a:lnTo>
                    <a:pt x="2014181" y="22682"/>
                  </a:lnTo>
                  <a:lnTo>
                    <a:pt x="2070185" y="30696"/>
                  </a:lnTo>
                  <a:lnTo>
                    <a:pt x="2125448" y="39861"/>
                  </a:lnTo>
                  <a:lnTo>
                    <a:pt x="2179936" y="50156"/>
                  </a:lnTo>
                  <a:lnTo>
                    <a:pt x="2233613" y="61559"/>
                  </a:lnTo>
                  <a:lnTo>
                    <a:pt x="2286445" y="74049"/>
                  </a:lnTo>
                  <a:lnTo>
                    <a:pt x="2338396" y="87603"/>
                  </a:lnTo>
                  <a:lnTo>
                    <a:pt x="2389430" y="102200"/>
                  </a:lnTo>
                  <a:lnTo>
                    <a:pt x="2439513" y="117818"/>
                  </a:lnTo>
                  <a:lnTo>
                    <a:pt x="2488610" y="134436"/>
                  </a:lnTo>
                  <a:lnTo>
                    <a:pt x="2536685" y="152031"/>
                  </a:lnTo>
                  <a:lnTo>
                    <a:pt x="2583702" y="170583"/>
                  </a:lnTo>
                  <a:lnTo>
                    <a:pt x="2629628" y="190068"/>
                  </a:lnTo>
                  <a:lnTo>
                    <a:pt x="2674426" y="210467"/>
                  </a:lnTo>
                  <a:lnTo>
                    <a:pt x="2718061" y="231756"/>
                  </a:lnTo>
                  <a:lnTo>
                    <a:pt x="2760499" y="253914"/>
                  </a:lnTo>
                  <a:lnTo>
                    <a:pt x="2801704" y="276920"/>
                  </a:lnTo>
                  <a:lnTo>
                    <a:pt x="2841640" y="300751"/>
                  </a:lnTo>
                  <a:lnTo>
                    <a:pt x="2880273" y="325387"/>
                  </a:lnTo>
                  <a:lnTo>
                    <a:pt x="2917568" y="350804"/>
                  </a:lnTo>
                  <a:lnTo>
                    <a:pt x="2953488" y="376982"/>
                  </a:lnTo>
                  <a:lnTo>
                    <a:pt x="2988000" y="403899"/>
                  </a:lnTo>
                  <a:lnTo>
                    <a:pt x="3021067" y="431533"/>
                  </a:lnTo>
                  <a:lnTo>
                    <a:pt x="3052655" y="459862"/>
                  </a:lnTo>
                  <a:lnTo>
                    <a:pt x="3082728" y="488865"/>
                  </a:lnTo>
                  <a:lnTo>
                    <a:pt x="3111251" y="518520"/>
                  </a:lnTo>
                  <a:lnTo>
                    <a:pt x="3138190" y="548805"/>
                  </a:lnTo>
                  <a:lnTo>
                    <a:pt x="3163508" y="579698"/>
                  </a:lnTo>
                  <a:lnTo>
                    <a:pt x="3187170" y="611178"/>
                  </a:lnTo>
                  <a:lnTo>
                    <a:pt x="3209142" y="643223"/>
                  </a:lnTo>
                  <a:lnTo>
                    <a:pt x="3229388" y="675812"/>
                  </a:lnTo>
                  <a:lnTo>
                    <a:pt x="3264561" y="742531"/>
                  </a:lnTo>
                  <a:lnTo>
                    <a:pt x="3292408" y="811163"/>
                  </a:lnTo>
                  <a:lnTo>
                    <a:pt x="3312648" y="881533"/>
                  </a:lnTo>
                  <a:lnTo>
                    <a:pt x="3324998" y="953468"/>
                  </a:lnTo>
                  <a:lnTo>
                    <a:pt x="3329178" y="1026795"/>
                  </a:lnTo>
                  <a:lnTo>
                    <a:pt x="3328127" y="1063621"/>
                  </a:lnTo>
                  <a:lnTo>
                    <a:pt x="3319827" y="1136273"/>
                  </a:lnTo>
                  <a:lnTo>
                    <a:pt x="3303497" y="1207447"/>
                  </a:lnTo>
                  <a:lnTo>
                    <a:pt x="3279418" y="1276970"/>
                  </a:lnTo>
                  <a:lnTo>
                    <a:pt x="3247873" y="1344668"/>
                  </a:lnTo>
                  <a:lnTo>
                    <a:pt x="3209142" y="1410366"/>
                  </a:lnTo>
                  <a:lnTo>
                    <a:pt x="3187170" y="1442411"/>
                  </a:lnTo>
                  <a:lnTo>
                    <a:pt x="3163508" y="1473891"/>
                  </a:lnTo>
                  <a:lnTo>
                    <a:pt x="3138190" y="1504784"/>
                  </a:lnTo>
                  <a:lnTo>
                    <a:pt x="3111251" y="1535069"/>
                  </a:lnTo>
                  <a:lnTo>
                    <a:pt x="3082728" y="1564724"/>
                  </a:lnTo>
                  <a:lnTo>
                    <a:pt x="3052655" y="1593727"/>
                  </a:lnTo>
                  <a:lnTo>
                    <a:pt x="3021067" y="1622056"/>
                  </a:lnTo>
                  <a:lnTo>
                    <a:pt x="2988000" y="1649690"/>
                  </a:lnTo>
                  <a:lnTo>
                    <a:pt x="2953488" y="1676607"/>
                  </a:lnTo>
                  <a:lnTo>
                    <a:pt x="2917568" y="1702785"/>
                  </a:lnTo>
                  <a:lnTo>
                    <a:pt x="2880273" y="1728202"/>
                  </a:lnTo>
                  <a:lnTo>
                    <a:pt x="2841640" y="1752838"/>
                  </a:lnTo>
                  <a:lnTo>
                    <a:pt x="2801704" y="1776669"/>
                  </a:lnTo>
                  <a:lnTo>
                    <a:pt x="2760499" y="1799675"/>
                  </a:lnTo>
                  <a:lnTo>
                    <a:pt x="2718061" y="1821833"/>
                  </a:lnTo>
                  <a:lnTo>
                    <a:pt x="2674426" y="1843122"/>
                  </a:lnTo>
                  <a:lnTo>
                    <a:pt x="2629628" y="1863521"/>
                  </a:lnTo>
                  <a:lnTo>
                    <a:pt x="2583702" y="1883006"/>
                  </a:lnTo>
                  <a:lnTo>
                    <a:pt x="2536685" y="1901558"/>
                  </a:lnTo>
                  <a:lnTo>
                    <a:pt x="2488610" y="1919153"/>
                  </a:lnTo>
                  <a:lnTo>
                    <a:pt x="2439513" y="1935771"/>
                  </a:lnTo>
                  <a:lnTo>
                    <a:pt x="2389430" y="1951389"/>
                  </a:lnTo>
                  <a:lnTo>
                    <a:pt x="2338396" y="1965986"/>
                  </a:lnTo>
                  <a:lnTo>
                    <a:pt x="2286445" y="1979540"/>
                  </a:lnTo>
                  <a:lnTo>
                    <a:pt x="2233613" y="1992030"/>
                  </a:lnTo>
                  <a:lnTo>
                    <a:pt x="2179936" y="2003433"/>
                  </a:lnTo>
                  <a:lnTo>
                    <a:pt x="2125448" y="2013728"/>
                  </a:lnTo>
                  <a:lnTo>
                    <a:pt x="2070185" y="2022893"/>
                  </a:lnTo>
                  <a:lnTo>
                    <a:pt x="2014181" y="2030907"/>
                  </a:lnTo>
                  <a:lnTo>
                    <a:pt x="1957473" y="2037747"/>
                  </a:lnTo>
                  <a:lnTo>
                    <a:pt x="1900094" y="2043392"/>
                  </a:lnTo>
                  <a:lnTo>
                    <a:pt x="1842082" y="2047821"/>
                  </a:lnTo>
                  <a:lnTo>
                    <a:pt x="1783470" y="2051011"/>
                  </a:lnTo>
                  <a:lnTo>
                    <a:pt x="1724294" y="2052941"/>
                  </a:lnTo>
                  <a:lnTo>
                    <a:pt x="1664589" y="2053589"/>
                  </a:lnTo>
                  <a:lnTo>
                    <a:pt x="1604883" y="2052941"/>
                  </a:lnTo>
                  <a:lnTo>
                    <a:pt x="1545707" y="2051011"/>
                  </a:lnTo>
                  <a:lnTo>
                    <a:pt x="1487095" y="2047821"/>
                  </a:lnTo>
                  <a:lnTo>
                    <a:pt x="1429083" y="2043392"/>
                  </a:lnTo>
                  <a:lnTo>
                    <a:pt x="1371704" y="2037747"/>
                  </a:lnTo>
                  <a:lnTo>
                    <a:pt x="1314996" y="2030907"/>
                  </a:lnTo>
                  <a:lnTo>
                    <a:pt x="1258992" y="2022893"/>
                  </a:lnTo>
                  <a:lnTo>
                    <a:pt x="1203729" y="2013728"/>
                  </a:lnTo>
                  <a:lnTo>
                    <a:pt x="1149241" y="2003433"/>
                  </a:lnTo>
                  <a:lnTo>
                    <a:pt x="1095564" y="1992030"/>
                  </a:lnTo>
                  <a:lnTo>
                    <a:pt x="1042732" y="1979540"/>
                  </a:lnTo>
                  <a:lnTo>
                    <a:pt x="990781" y="1965986"/>
                  </a:lnTo>
                  <a:lnTo>
                    <a:pt x="939747" y="1951389"/>
                  </a:lnTo>
                  <a:lnTo>
                    <a:pt x="889664" y="1935771"/>
                  </a:lnTo>
                  <a:lnTo>
                    <a:pt x="840567" y="1919153"/>
                  </a:lnTo>
                  <a:lnTo>
                    <a:pt x="792492" y="1901558"/>
                  </a:lnTo>
                  <a:lnTo>
                    <a:pt x="745475" y="1883006"/>
                  </a:lnTo>
                  <a:lnTo>
                    <a:pt x="699549" y="1863521"/>
                  </a:lnTo>
                  <a:lnTo>
                    <a:pt x="654751" y="1843122"/>
                  </a:lnTo>
                  <a:lnTo>
                    <a:pt x="611116" y="1821833"/>
                  </a:lnTo>
                  <a:lnTo>
                    <a:pt x="568678" y="1799675"/>
                  </a:lnTo>
                  <a:lnTo>
                    <a:pt x="527473" y="1776669"/>
                  </a:lnTo>
                  <a:lnTo>
                    <a:pt x="487537" y="1752838"/>
                  </a:lnTo>
                  <a:lnTo>
                    <a:pt x="448904" y="1728202"/>
                  </a:lnTo>
                  <a:lnTo>
                    <a:pt x="411609" y="1702785"/>
                  </a:lnTo>
                  <a:lnTo>
                    <a:pt x="375689" y="1676607"/>
                  </a:lnTo>
                  <a:lnTo>
                    <a:pt x="341177" y="1649690"/>
                  </a:lnTo>
                  <a:lnTo>
                    <a:pt x="308110" y="1622056"/>
                  </a:lnTo>
                  <a:lnTo>
                    <a:pt x="276522" y="1593727"/>
                  </a:lnTo>
                  <a:lnTo>
                    <a:pt x="246449" y="1564724"/>
                  </a:lnTo>
                  <a:lnTo>
                    <a:pt x="217926" y="1535069"/>
                  </a:lnTo>
                  <a:lnTo>
                    <a:pt x="190987" y="1504784"/>
                  </a:lnTo>
                  <a:lnTo>
                    <a:pt x="165669" y="1473891"/>
                  </a:lnTo>
                  <a:lnTo>
                    <a:pt x="142007" y="1442411"/>
                  </a:lnTo>
                  <a:lnTo>
                    <a:pt x="120035" y="1410366"/>
                  </a:lnTo>
                  <a:lnTo>
                    <a:pt x="99789" y="1377777"/>
                  </a:lnTo>
                  <a:lnTo>
                    <a:pt x="64616" y="1311058"/>
                  </a:lnTo>
                  <a:lnTo>
                    <a:pt x="36769" y="1242426"/>
                  </a:lnTo>
                  <a:lnTo>
                    <a:pt x="16529" y="1172056"/>
                  </a:lnTo>
                  <a:lnTo>
                    <a:pt x="4179" y="1100121"/>
                  </a:lnTo>
                  <a:lnTo>
                    <a:pt x="0" y="1026795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4848605" y="1294891"/>
            <a:ext cx="272732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275">
                <a:solidFill>
                  <a:srgbClr val="1A227D"/>
                </a:solidFill>
                <a:latin typeface="Times New Roman"/>
                <a:cs typeface="Times New Roman"/>
              </a:rPr>
              <a:t>INTRODUCTION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514159" y="2442781"/>
            <a:ext cx="3080385" cy="2066289"/>
            <a:chOff x="514159" y="2442781"/>
            <a:chExt cx="3080385" cy="2066289"/>
          </a:xfrm>
        </p:grpSpPr>
        <p:sp>
          <p:nvSpPr>
            <p:cNvPr id="14" name="object 14" descr=""/>
            <p:cNvSpPr/>
            <p:nvPr/>
          </p:nvSpPr>
          <p:spPr>
            <a:xfrm>
              <a:off x="520827" y="2449449"/>
              <a:ext cx="3067050" cy="2052955"/>
            </a:xfrm>
            <a:custGeom>
              <a:avLst/>
              <a:gdLst/>
              <a:ahLst/>
              <a:cxnLst/>
              <a:rect l="l" t="t" r="r" b="b"/>
              <a:pathLst>
                <a:path w="3067050" h="2052954">
                  <a:moveTo>
                    <a:pt x="1533525" y="0"/>
                  </a:moveTo>
                  <a:lnTo>
                    <a:pt x="1476033" y="707"/>
                  </a:lnTo>
                  <a:lnTo>
                    <a:pt x="1419076" y="2814"/>
                  </a:lnTo>
                  <a:lnTo>
                    <a:pt x="1362690" y="6296"/>
                  </a:lnTo>
                  <a:lnTo>
                    <a:pt x="1306913" y="11127"/>
                  </a:lnTo>
                  <a:lnTo>
                    <a:pt x="1251780" y="17283"/>
                  </a:lnTo>
                  <a:lnTo>
                    <a:pt x="1197330" y="24739"/>
                  </a:lnTo>
                  <a:lnTo>
                    <a:pt x="1143599" y="33471"/>
                  </a:lnTo>
                  <a:lnTo>
                    <a:pt x="1090624" y="43452"/>
                  </a:lnTo>
                  <a:lnTo>
                    <a:pt x="1038443" y="54660"/>
                  </a:lnTo>
                  <a:lnTo>
                    <a:pt x="987092" y="67068"/>
                  </a:lnTo>
                  <a:lnTo>
                    <a:pt x="936609" y="80652"/>
                  </a:lnTo>
                  <a:lnTo>
                    <a:pt x="887031" y="95388"/>
                  </a:lnTo>
                  <a:lnTo>
                    <a:pt x="838395" y="111250"/>
                  </a:lnTo>
                  <a:lnTo>
                    <a:pt x="790737" y="128214"/>
                  </a:lnTo>
                  <a:lnTo>
                    <a:pt x="744095" y="146254"/>
                  </a:lnTo>
                  <a:lnTo>
                    <a:pt x="698506" y="165347"/>
                  </a:lnTo>
                  <a:lnTo>
                    <a:pt x="654007" y="185467"/>
                  </a:lnTo>
                  <a:lnTo>
                    <a:pt x="610636" y="206590"/>
                  </a:lnTo>
                  <a:lnTo>
                    <a:pt x="568428" y="228690"/>
                  </a:lnTo>
                  <a:lnTo>
                    <a:pt x="527421" y="251743"/>
                  </a:lnTo>
                  <a:lnTo>
                    <a:pt x="487653" y="275724"/>
                  </a:lnTo>
                  <a:lnTo>
                    <a:pt x="449160" y="300608"/>
                  </a:lnTo>
                  <a:lnTo>
                    <a:pt x="411980" y="326371"/>
                  </a:lnTo>
                  <a:lnTo>
                    <a:pt x="376149" y="352988"/>
                  </a:lnTo>
                  <a:lnTo>
                    <a:pt x="341705" y="380434"/>
                  </a:lnTo>
                  <a:lnTo>
                    <a:pt x="308684" y="408683"/>
                  </a:lnTo>
                  <a:lnTo>
                    <a:pt x="277124" y="437712"/>
                  </a:lnTo>
                  <a:lnTo>
                    <a:pt x="247061" y="467496"/>
                  </a:lnTo>
                  <a:lnTo>
                    <a:pt x="218533" y="498009"/>
                  </a:lnTo>
                  <a:lnTo>
                    <a:pt x="191578" y="529227"/>
                  </a:lnTo>
                  <a:lnTo>
                    <a:pt x="166231" y="561126"/>
                  </a:lnTo>
                  <a:lnTo>
                    <a:pt x="142530" y="593679"/>
                  </a:lnTo>
                  <a:lnTo>
                    <a:pt x="120512" y="626864"/>
                  </a:lnTo>
                  <a:lnTo>
                    <a:pt x="100215" y="660653"/>
                  </a:lnTo>
                  <a:lnTo>
                    <a:pt x="81674" y="695024"/>
                  </a:lnTo>
                  <a:lnTo>
                    <a:pt x="64928" y="729951"/>
                  </a:lnTo>
                  <a:lnTo>
                    <a:pt x="50013" y="765410"/>
                  </a:lnTo>
                  <a:lnTo>
                    <a:pt x="36966" y="801375"/>
                  </a:lnTo>
                  <a:lnTo>
                    <a:pt x="25825" y="837821"/>
                  </a:lnTo>
                  <a:lnTo>
                    <a:pt x="9408" y="912061"/>
                  </a:lnTo>
                  <a:lnTo>
                    <a:pt x="4206" y="949804"/>
                  </a:lnTo>
                  <a:lnTo>
                    <a:pt x="1057" y="987930"/>
                  </a:lnTo>
                  <a:lnTo>
                    <a:pt x="0" y="1026413"/>
                  </a:lnTo>
                  <a:lnTo>
                    <a:pt x="1057" y="1064897"/>
                  </a:lnTo>
                  <a:lnTo>
                    <a:pt x="4206" y="1103023"/>
                  </a:lnTo>
                  <a:lnTo>
                    <a:pt x="9408" y="1140766"/>
                  </a:lnTo>
                  <a:lnTo>
                    <a:pt x="25825" y="1215006"/>
                  </a:lnTo>
                  <a:lnTo>
                    <a:pt x="36966" y="1251452"/>
                  </a:lnTo>
                  <a:lnTo>
                    <a:pt x="50013" y="1287417"/>
                  </a:lnTo>
                  <a:lnTo>
                    <a:pt x="64928" y="1322876"/>
                  </a:lnTo>
                  <a:lnTo>
                    <a:pt x="81674" y="1357803"/>
                  </a:lnTo>
                  <a:lnTo>
                    <a:pt x="100215" y="1392174"/>
                  </a:lnTo>
                  <a:lnTo>
                    <a:pt x="120512" y="1425963"/>
                  </a:lnTo>
                  <a:lnTo>
                    <a:pt x="142530" y="1459148"/>
                  </a:lnTo>
                  <a:lnTo>
                    <a:pt x="166231" y="1491701"/>
                  </a:lnTo>
                  <a:lnTo>
                    <a:pt x="191578" y="1523600"/>
                  </a:lnTo>
                  <a:lnTo>
                    <a:pt x="218533" y="1554818"/>
                  </a:lnTo>
                  <a:lnTo>
                    <a:pt x="247061" y="1585331"/>
                  </a:lnTo>
                  <a:lnTo>
                    <a:pt x="277124" y="1615115"/>
                  </a:lnTo>
                  <a:lnTo>
                    <a:pt x="308684" y="1644144"/>
                  </a:lnTo>
                  <a:lnTo>
                    <a:pt x="341705" y="1672393"/>
                  </a:lnTo>
                  <a:lnTo>
                    <a:pt x="376149" y="1699839"/>
                  </a:lnTo>
                  <a:lnTo>
                    <a:pt x="411980" y="1726456"/>
                  </a:lnTo>
                  <a:lnTo>
                    <a:pt x="449160" y="1752219"/>
                  </a:lnTo>
                  <a:lnTo>
                    <a:pt x="487653" y="1777103"/>
                  </a:lnTo>
                  <a:lnTo>
                    <a:pt x="527421" y="1801084"/>
                  </a:lnTo>
                  <a:lnTo>
                    <a:pt x="568428" y="1824137"/>
                  </a:lnTo>
                  <a:lnTo>
                    <a:pt x="610636" y="1846237"/>
                  </a:lnTo>
                  <a:lnTo>
                    <a:pt x="654007" y="1867360"/>
                  </a:lnTo>
                  <a:lnTo>
                    <a:pt x="698506" y="1887480"/>
                  </a:lnTo>
                  <a:lnTo>
                    <a:pt x="744095" y="1906573"/>
                  </a:lnTo>
                  <a:lnTo>
                    <a:pt x="790737" y="1924613"/>
                  </a:lnTo>
                  <a:lnTo>
                    <a:pt x="838395" y="1941577"/>
                  </a:lnTo>
                  <a:lnTo>
                    <a:pt x="887031" y="1957439"/>
                  </a:lnTo>
                  <a:lnTo>
                    <a:pt x="936609" y="1972175"/>
                  </a:lnTo>
                  <a:lnTo>
                    <a:pt x="987092" y="1985759"/>
                  </a:lnTo>
                  <a:lnTo>
                    <a:pt x="1038443" y="1998167"/>
                  </a:lnTo>
                  <a:lnTo>
                    <a:pt x="1090624" y="2009375"/>
                  </a:lnTo>
                  <a:lnTo>
                    <a:pt x="1143599" y="2019356"/>
                  </a:lnTo>
                  <a:lnTo>
                    <a:pt x="1197330" y="2028088"/>
                  </a:lnTo>
                  <a:lnTo>
                    <a:pt x="1251780" y="2035544"/>
                  </a:lnTo>
                  <a:lnTo>
                    <a:pt x="1306913" y="2041700"/>
                  </a:lnTo>
                  <a:lnTo>
                    <a:pt x="1362690" y="2046531"/>
                  </a:lnTo>
                  <a:lnTo>
                    <a:pt x="1419076" y="2050013"/>
                  </a:lnTo>
                  <a:lnTo>
                    <a:pt x="1476033" y="2052120"/>
                  </a:lnTo>
                  <a:lnTo>
                    <a:pt x="1533525" y="2052827"/>
                  </a:lnTo>
                  <a:lnTo>
                    <a:pt x="1591017" y="2052120"/>
                  </a:lnTo>
                  <a:lnTo>
                    <a:pt x="1647976" y="2050013"/>
                  </a:lnTo>
                  <a:lnTo>
                    <a:pt x="1704363" y="2046531"/>
                  </a:lnTo>
                  <a:lnTo>
                    <a:pt x="1760142" y="2041700"/>
                  </a:lnTo>
                  <a:lnTo>
                    <a:pt x="1815276" y="2035544"/>
                  </a:lnTo>
                  <a:lnTo>
                    <a:pt x="1869727" y="2028088"/>
                  </a:lnTo>
                  <a:lnTo>
                    <a:pt x="1923459" y="2019356"/>
                  </a:lnTo>
                  <a:lnTo>
                    <a:pt x="1976434" y="2009375"/>
                  </a:lnTo>
                  <a:lnTo>
                    <a:pt x="2028616" y="1998167"/>
                  </a:lnTo>
                  <a:lnTo>
                    <a:pt x="2079967" y="1985759"/>
                  </a:lnTo>
                  <a:lnTo>
                    <a:pt x="2130450" y="1972175"/>
                  </a:lnTo>
                  <a:lnTo>
                    <a:pt x="2180029" y="1957439"/>
                  </a:lnTo>
                  <a:lnTo>
                    <a:pt x="2228666" y="1941577"/>
                  </a:lnTo>
                  <a:lnTo>
                    <a:pt x="2276323" y="1924613"/>
                  </a:lnTo>
                  <a:lnTo>
                    <a:pt x="2322965" y="1906573"/>
                  </a:lnTo>
                  <a:lnTo>
                    <a:pt x="2368554" y="1887480"/>
                  </a:lnTo>
                  <a:lnTo>
                    <a:pt x="2413053" y="1867360"/>
                  </a:lnTo>
                  <a:lnTo>
                    <a:pt x="2456424" y="1846237"/>
                  </a:lnTo>
                  <a:lnTo>
                    <a:pt x="2498632" y="1824137"/>
                  </a:lnTo>
                  <a:lnTo>
                    <a:pt x="2539638" y="1801084"/>
                  </a:lnTo>
                  <a:lnTo>
                    <a:pt x="2579406" y="1777103"/>
                  </a:lnTo>
                  <a:lnTo>
                    <a:pt x="2617898" y="1752218"/>
                  </a:lnTo>
                  <a:lnTo>
                    <a:pt x="2655078" y="1726456"/>
                  </a:lnTo>
                  <a:lnTo>
                    <a:pt x="2690909" y="1699839"/>
                  </a:lnTo>
                  <a:lnTo>
                    <a:pt x="2725353" y="1672393"/>
                  </a:lnTo>
                  <a:lnTo>
                    <a:pt x="2758373" y="1644144"/>
                  </a:lnTo>
                  <a:lnTo>
                    <a:pt x="2789932" y="1615115"/>
                  </a:lnTo>
                  <a:lnTo>
                    <a:pt x="2819994" y="1585331"/>
                  </a:lnTo>
                  <a:lnTo>
                    <a:pt x="2848521" y="1554818"/>
                  </a:lnTo>
                  <a:lnTo>
                    <a:pt x="2875477" y="1523600"/>
                  </a:lnTo>
                  <a:lnTo>
                    <a:pt x="2900823" y="1491701"/>
                  </a:lnTo>
                  <a:lnTo>
                    <a:pt x="2924523" y="1459148"/>
                  </a:lnTo>
                  <a:lnTo>
                    <a:pt x="2946540" y="1425963"/>
                  </a:lnTo>
                  <a:lnTo>
                    <a:pt x="2966838" y="1392173"/>
                  </a:lnTo>
                  <a:lnTo>
                    <a:pt x="2985377" y="1357803"/>
                  </a:lnTo>
                  <a:lnTo>
                    <a:pt x="3002123" y="1322876"/>
                  </a:lnTo>
                  <a:lnTo>
                    <a:pt x="3017038" y="1287417"/>
                  </a:lnTo>
                  <a:lnTo>
                    <a:pt x="3030084" y="1251452"/>
                  </a:lnTo>
                  <a:lnTo>
                    <a:pt x="3041224" y="1215006"/>
                  </a:lnTo>
                  <a:lnTo>
                    <a:pt x="3057641" y="1140766"/>
                  </a:lnTo>
                  <a:lnTo>
                    <a:pt x="3062843" y="1103023"/>
                  </a:lnTo>
                  <a:lnTo>
                    <a:pt x="3065992" y="1064897"/>
                  </a:lnTo>
                  <a:lnTo>
                    <a:pt x="3067050" y="1026413"/>
                  </a:lnTo>
                  <a:lnTo>
                    <a:pt x="3065992" y="987930"/>
                  </a:lnTo>
                  <a:lnTo>
                    <a:pt x="3062843" y="949804"/>
                  </a:lnTo>
                  <a:lnTo>
                    <a:pt x="3057641" y="912061"/>
                  </a:lnTo>
                  <a:lnTo>
                    <a:pt x="3041224" y="837821"/>
                  </a:lnTo>
                  <a:lnTo>
                    <a:pt x="3030084" y="801375"/>
                  </a:lnTo>
                  <a:lnTo>
                    <a:pt x="3017038" y="765410"/>
                  </a:lnTo>
                  <a:lnTo>
                    <a:pt x="3002123" y="729951"/>
                  </a:lnTo>
                  <a:lnTo>
                    <a:pt x="2985377" y="695024"/>
                  </a:lnTo>
                  <a:lnTo>
                    <a:pt x="2966838" y="660654"/>
                  </a:lnTo>
                  <a:lnTo>
                    <a:pt x="2946540" y="626864"/>
                  </a:lnTo>
                  <a:lnTo>
                    <a:pt x="2924523" y="593679"/>
                  </a:lnTo>
                  <a:lnTo>
                    <a:pt x="2900823" y="561126"/>
                  </a:lnTo>
                  <a:lnTo>
                    <a:pt x="2875477" y="529227"/>
                  </a:lnTo>
                  <a:lnTo>
                    <a:pt x="2848521" y="498009"/>
                  </a:lnTo>
                  <a:lnTo>
                    <a:pt x="2819994" y="467496"/>
                  </a:lnTo>
                  <a:lnTo>
                    <a:pt x="2789932" y="437712"/>
                  </a:lnTo>
                  <a:lnTo>
                    <a:pt x="2758373" y="408683"/>
                  </a:lnTo>
                  <a:lnTo>
                    <a:pt x="2725353" y="380434"/>
                  </a:lnTo>
                  <a:lnTo>
                    <a:pt x="2690909" y="352988"/>
                  </a:lnTo>
                  <a:lnTo>
                    <a:pt x="2655078" y="326371"/>
                  </a:lnTo>
                  <a:lnTo>
                    <a:pt x="2617898" y="300609"/>
                  </a:lnTo>
                  <a:lnTo>
                    <a:pt x="2579406" y="275724"/>
                  </a:lnTo>
                  <a:lnTo>
                    <a:pt x="2539638" y="251743"/>
                  </a:lnTo>
                  <a:lnTo>
                    <a:pt x="2498632" y="228690"/>
                  </a:lnTo>
                  <a:lnTo>
                    <a:pt x="2456424" y="206590"/>
                  </a:lnTo>
                  <a:lnTo>
                    <a:pt x="2413053" y="185467"/>
                  </a:lnTo>
                  <a:lnTo>
                    <a:pt x="2368554" y="165347"/>
                  </a:lnTo>
                  <a:lnTo>
                    <a:pt x="2322965" y="146254"/>
                  </a:lnTo>
                  <a:lnTo>
                    <a:pt x="2276323" y="128214"/>
                  </a:lnTo>
                  <a:lnTo>
                    <a:pt x="2228666" y="111250"/>
                  </a:lnTo>
                  <a:lnTo>
                    <a:pt x="2180029" y="95388"/>
                  </a:lnTo>
                  <a:lnTo>
                    <a:pt x="2130450" y="80652"/>
                  </a:lnTo>
                  <a:lnTo>
                    <a:pt x="2079967" y="67068"/>
                  </a:lnTo>
                  <a:lnTo>
                    <a:pt x="2028616" y="54660"/>
                  </a:lnTo>
                  <a:lnTo>
                    <a:pt x="1976434" y="43452"/>
                  </a:lnTo>
                  <a:lnTo>
                    <a:pt x="1923459" y="33471"/>
                  </a:lnTo>
                  <a:lnTo>
                    <a:pt x="1869727" y="24739"/>
                  </a:lnTo>
                  <a:lnTo>
                    <a:pt x="1815276" y="17283"/>
                  </a:lnTo>
                  <a:lnTo>
                    <a:pt x="1760142" y="11127"/>
                  </a:lnTo>
                  <a:lnTo>
                    <a:pt x="1704363" y="6296"/>
                  </a:lnTo>
                  <a:lnTo>
                    <a:pt x="1647976" y="2814"/>
                  </a:lnTo>
                  <a:lnTo>
                    <a:pt x="1591017" y="707"/>
                  </a:lnTo>
                  <a:lnTo>
                    <a:pt x="153352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20827" y="2449449"/>
              <a:ext cx="3067050" cy="2052955"/>
            </a:xfrm>
            <a:custGeom>
              <a:avLst/>
              <a:gdLst/>
              <a:ahLst/>
              <a:cxnLst/>
              <a:rect l="l" t="t" r="r" b="b"/>
              <a:pathLst>
                <a:path w="3067050" h="2052954">
                  <a:moveTo>
                    <a:pt x="0" y="1026413"/>
                  </a:moveTo>
                  <a:lnTo>
                    <a:pt x="1057" y="987930"/>
                  </a:lnTo>
                  <a:lnTo>
                    <a:pt x="4206" y="949804"/>
                  </a:lnTo>
                  <a:lnTo>
                    <a:pt x="9408" y="912061"/>
                  </a:lnTo>
                  <a:lnTo>
                    <a:pt x="25825" y="837821"/>
                  </a:lnTo>
                  <a:lnTo>
                    <a:pt x="36966" y="801375"/>
                  </a:lnTo>
                  <a:lnTo>
                    <a:pt x="50013" y="765410"/>
                  </a:lnTo>
                  <a:lnTo>
                    <a:pt x="64928" y="729951"/>
                  </a:lnTo>
                  <a:lnTo>
                    <a:pt x="81674" y="695024"/>
                  </a:lnTo>
                  <a:lnTo>
                    <a:pt x="100215" y="660653"/>
                  </a:lnTo>
                  <a:lnTo>
                    <a:pt x="120512" y="626864"/>
                  </a:lnTo>
                  <a:lnTo>
                    <a:pt x="142530" y="593679"/>
                  </a:lnTo>
                  <a:lnTo>
                    <a:pt x="166231" y="561126"/>
                  </a:lnTo>
                  <a:lnTo>
                    <a:pt x="191578" y="529227"/>
                  </a:lnTo>
                  <a:lnTo>
                    <a:pt x="218533" y="498009"/>
                  </a:lnTo>
                  <a:lnTo>
                    <a:pt x="247061" y="467496"/>
                  </a:lnTo>
                  <a:lnTo>
                    <a:pt x="277124" y="437712"/>
                  </a:lnTo>
                  <a:lnTo>
                    <a:pt x="308684" y="408683"/>
                  </a:lnTo>
                  <a:lnTo>
                    <a:pt x="341705" y="380434"/>
                  </a:lnTo>
                  <a:lnTo>
                    <a:pt x="376149" y="352988"/>
                  </a:lnTo>
                  <a:lnTo>
                    <a:pt x="411980" y="326371"/>
                  </a:lnTo>
                  <a:lnTo>
                    <a:pt x="449160" y="300608"/>
                  </a:lnTo>
                  <a:lnTo>
                    <a:pt x="487653" y="275724"/>
                  </a:lnTo>
                  <a:lnTo>
                    <a:pt x="527421" y="251743"/>
                  </a:lnTo>
                  <a:lnTo>
                    <a:pt x="568428" y="228690"/>
                  </a:lnTo>
                  <a:lnTo>
                    <a:pt x="610636" y="206590"/>
                  </a:lnTo>
                  <a:lnTo>
                    <a:pt x="654007" y="185467"/>
                  </a:lnTo>
                  <a:lnTo>
                    <a:pt x="698506" y="165347"/>
                  </a:lnTo>
                  <a:lnTo>
                    <a:pt x="744095" y="146254"/>
                  </a:lnTo>
                  <a:lnTo>
                    <a:pt x="790737" y="128214"/>
                  </a:lnTo>
                  <a:lnTo>
                    <a:pt x="838395" y="111250"/>
                  </a:lnTo>
                  <a:lnTo>
                    <a:pt x="887031" y="95388"/>
                  </a:lnTo>
                  <a:lnTo>
                    <a:pt x="936609" y="80652"/>
                  </a:lnTo>
                  <a:lnTo>
                    <a:pt x="987092" y="67068"/>
                  </a:lnTo>
                  <a:lnTo>
                    <a:pt x="1038443" y="54660"/>
                  </a:lnTo>
                  <a:lnTo>
                    <a:pt x="1090624" y="43452"/>
                  </a:lnTo>
                  <a:lnTo>
                    <a:pt x="1143599" y="33471"/>
                  </a:lnTo>
                  <a:lnTo>
                    <a:pt x="1197330" y="24739"/>
                  </a:lnTo>
                  <a:lnTo>
                    <a:pt x="1251780" y="17283"/>
                  </a:lnTo>
                  <a:lnTo>
                    <a:pt x="1306913" y="11127"/>
                  </a:lnTo>
                  <a:lnTo>
                    <a:pt x="1362690" y="6296"/>
                  </a:lnTo>
                  <a:lnTo>
                    <a:pt x="1419076" y="2814"/>
                  </a:lnTo>
                  <a:lnTo>
                    <a:pt x="1476033" y="707"/>
                  </a:lnTo>
                  <a:lnTo>
                    <a:pt x="1533525" y="0"/>
                  </a:lnTo>
                  <a:lnTo>
                    <a:pt x="1591017" y="707"/>
                  </a:lnTo>
                  <a:lnTo>
                    <a:pt x="1647976" y="2814"/>
                  </a:lnTo>
                  <a:lnTo>
                    <a:pt x="1704363" y="6296"/>
                  </a:lnTo>
                  <a:lnTo>
                    <a:pt x="1760142" y="11127"/>
                  </a:lnTo>
                  <a:lnTo>
                    <a:pt x="1815276" y="17283"/>
                  </a:lnTo>
                  <a:lnTo>
                    <a:pt x="1869727" y="24739"/>
                  </a:lnTo>
                  <a:lnTo>
                    <a:pt x="1923459" y="33471"/>
                  </a:lnTo>
                  <a:lnTo>
                    <a:pt x="1976434" y="43452"/>
                  </a:lnTo>
                  <a:lnTo>
                    <a:pt x="2028616" y="54660"/>
                  </a:lnTo>
                  <a:lnTo>
                    <a:pt x="2079967" y="67068"/>
                  </a:lnTo>
                  <a:lnTo>
                    <a:pt x="2130450" y="80652"/>
                  </a:lnTo>
                  <a:lnTo>
                    <a:pt x="2180029" y="95388"/>
                  </a:lnTo>
                  <a:lnTo>
                    <a:pt x="2228666" y="111250"/>
                  </a:lnTo>
                  <a:lnTo>
                    <a:pt x="2276323" y="128214"/>
                  </a:lnTo>
                  <a:lnTo>
                    <a:pt x="2322965" y="146254"/>
                  </a:lnTo>
                  <a:lnTo>
                    <a:pt x="2368554" y="165347"/>
                  </a:lnTo>
                  <a:lnTo>
                    <a:pt x="2413053" y="185467"/>
                  </a:lnTo>
                  <a:lnTo>
                    <a:pt x="2456424" y="206590"/>
                  </a:lnTo>
                  <a:lnTo>
                    <a:pt x="2498632" y="228690"/>
                  </a:lnTo>
                  <a:lnTo>
                    <a:pt x="2539638" y="251743"/>
                  </a:lnTo>
                  <a:lnTo>
                    <a:pt x="2579406" y="275724"/>
                  </a:lnTo>
                  <a:lnTo>
                    <a:pt x="2617898" y="300609"/>
                  </a:lnTo>
                  <a:lnTo>
                    <a:pt x="2655078" y="326371"/>
                  </a:lnTo>
                  <a:lnTo>
                    <a:pt x="2690909" y="352988"/>
                  </a:lnTo>
                  <a:lnTo>
                    <a:pt x="2725353" y="380434"/>
                  </a:lnTo>
                  <a:lnTo>
                    <a:pt x="2758373" y="408683"/>
                  </a:lnTo>
                  <a:lnTo>
                    <a:pt x="2789932" y="437712"/>
                  </a:lnTo>
                  <a:lnTo>
                    <a:pt x="2819994" y="467496"/>
                  </a:lnTo>
                  <a:lnTo>
                    <a:pt x="2848521" y="498009"/>
                  </a:lnTo>
                  <a:lnTo>
                    <a:pt x="2875477" y="529227"/>
                  </a:lnTo>
                  <a:lnTo>
                    <a:pt x="2900823" y="561126"/>
                  </a:lnTo>
                  <a:lnTo>
                    <a:pt x="2924523" y="593679"/>
                  </a:lnTo>
                  <a:lnTo>
                    <a:pt x="2946540" y="626864"/>
                  </a:lnTo>
                  <a:lnTo>
                    <a:pt x="2966838" y="660654"/>
                  </a:lnTo>
                  <a:lnTo>
                    <a:pt x="2985377" y="695024"/>
                  </a:lnTo>
                  <a:lnTo>
                    <a:pt x="3002123" y="729951"/>
                  </a:lnTo>
                  <a:lnTo>
                    <a:pt x="3017038" y="765410"/>
                  </a:lnTo>
                  <a:lnTo>
                    <a:pt x="3030084" y="801375"/>
                  </a:lnTo>
                  <a:lnTo>
                    <a:pt x="3041224" y="837821"/>
                  </a:lnTo>
                  <a:lnTo>
                    <a:pt x="3057641" y="912061"/>
                  </a:lnTo>
                  <a:lnTo>
                    <a:pt x="3062843" y="949804"/>
                  </a:lnTo>
                  <a:lnTo>
                    <a:pt x="3065992" y="987930"/>
                  </a:lnTo>
                  <a:lnTo>
                    <a:pt x="3067050" y="1026413"/>
                  </a:lnTo>
                  <a:lnTo>
                    <a:pt x="3065992" y="1064897"/>
                  </a:lnTo>
                  <a:lnTo>
                    <a:pt x="3062843" y="1103023"/>
                  </a:lnTo>
                  <a:lnTo>
                    <a:pt x="3057641" y="1140766"/>
                  </a:lnTo>
                  <a:lnTo>
                    <a:pt x="3041224" y="1215006"/>
                  </a:lnTo>
                  <a:lnTo>
                    <a:pt x="3030084" y="1251452"/>
                  </a:lnTo>
                  <a:lnTo>
                    <a:pt x="3017038" y="1287417"/>
                  </a:lnTo>
                  <a:lnTo>
                    <a:pt x="3002123" y="1322876"/>
                  </a:lnTo>
                  <a:lnTo>
                    <a:pt x="2985377" y="1357803"/>
                  </a:lnTo>
                  <a:lnTo>
                    <a:pt x="2966838" y="1392173"/>
                  </a:lnTo>
                  <a:lnTo>
                    <a:pt x="2946540" y="1425963"/>
                  </a:lnTo>
                  <a:lnTo>
                    <a:pt x="2924523" y="1459148"/>
                  </a:lnTo>
                  <a:lnTo>
                    <a:pt x="2900823" y="1491701"/>
                  </a:lnTo>
                  <a:lnTo>
                    <a:pt x="2875477" y="1523600"/>
                  </a:lnTo>
                  <a:lnTo>
                    <a:pt x="2848521" y="1554818"/>
                  </a:lnTo>
                  <a:lnTo>
                    <a:pt x="2819994" y="1585331"/>
                  </a:lnTo>
                  <a:lnTo>
                    <a:pt x="2789932" y="1615115"/>
                  </a:lnTo>
                  <a:lnTo>
                    <a:pt x="2758373" y="1644144"/>
                  </a:lnTo>
                  <a:lnTo>
                    <a:pt x="2725353" y="1672393"/>
                  </a:lnTo>
                  <a:lnTo>
                    <a:pt x="2690909" y="1699839"/>
                  </a:lnTo>
                  <a:lnTo>
                    <a:pt x="2655078" y="1726456"/>
                  </a:lnTo>
                  <a:lnTo>
                    <a:pt x="2617898" y="1752218"/>
                  </a:lnTo>
                  <a:lnTo>
                    <a:pt x="2579406" y="1777103"/>
                  </a:lnTo>
                  <a:lnTo>
                    <a:pt x="2539638" y="1801084"/>
                  </a:lnTo>
                  <a:lnTo>
                    <a:pt x="2498632" y="1824137"/>
                  </a:lnTo>
                  <a:lnTo>
                    <a:pt x="2456424" y="1846237"/>
                  </a:lnTo>
                  <a:lnTo>
                    <a:pt x="2413053" y="1867360"/>
                  </a:lnTo>
                  <a:lnTo>
                    <a:pt x="2368554" y="1887480"/>
                  </a:lnTo>
                  <a:lnTo>
                    <a:pt x="2322965" y="1906573"/>
                  </a:lnTo>
                  <a:lnTo>
                    <a:pt x="2276323" y="1924613"/>
                  </a:lnTo>
                  <a:lnTo>
                    <a:pt x="2228666" y="1941577"/>
                  </a:lnTo>
                  <a:lnTo>
                    <a:pt x="2180029" y="1957439"/>
                  </a:lnTo>
                  <a:lnTo>
                    <a:pt x="2130450" y="1972175"/>
                  </a:lnTo>
                  <a:lnTo>
                    <a:pt x="2079967" y="1985759"/>
                  </a:lnTo>
                  <a:lnTo>
                    <a:pt x="2028616" y="1998167"/>
                  </a:lnTo>
                  <a:lnTo>
                    <a:pt x="1976434" y="2009375"/>
                  </a:lnTo>
                  <a:lnTo>
                    <a:pt x="1923459" y="2019356"/>
                  </a:lnTo>
                  <a:lnTo>
                    <a:pt x="1869727" y="2028088"/>
                  </a:lnTo>
                  <a:lnTo>
                    <a:pt x="1815276" y="2035544"/>
                  </a:lnTo>
                  <a:lnTo>
                    <a:pt x="1760142" y="2041700"/>
                  </a:lnTo>
                  <a:lnTo>
                    <a:pt x="1704363" y="2046531"/>
                  </a:lnTo>
                  <a:lnTo>
                    <a:pt x="1647976" y="2050013"/>
                  </a:lnTo>
                  <a:lnTo>
                    <a:pt x="1591017" y="2052120"/>
                  </a:lnTo>
                  <a:lnTo>
                    <a:pt x="1533525" y="2052827"/>
                  </a:lnTo>
                  <a:lnTo>
                    <a:pt x="1476033" y="2052120"/>
                  </a:lnTo>
                  <a:lnTo>
                    <a:pt x="1419076" y="2050013"/>
                  </a:lnTo>
                  <a:lnTo>
                    <a:pt x="1362690" y="2046531"/>
                  </a:lnTo>
                  <a:lnTo>
                    <a:pt x="1306913" y="2041700"/>
                  </a:lnTo>
                  <a:lnTo>
                    <a:pt x="1251780" y="2035544"/>
                  </a:lnTo>
                  <a:lnTo>
                    <a:pt x="1197330" y="2028088"/>
                  </a:lnTo>
                  <a:lnTo>
                    <a:pt x="1143599" y="2019356"/>
                  </a:lnTo>
                  <a:lnTo>
                    <a:pt x="1090624" y="2009375"/>
                  </a:lnTo>
                  <a:lnTo>
                    <a:pt x="1038443" y="1998167"/>
                  </a:lnTo>
                  <a:lnTo>
                    <a:pt x="987092" y="1985759"/>
                  </a:lnTo>
                  <a:lnTo>
                    <a:pt x="936609" y="1972175"/>
                  </a:lnTo>
                  <a:lnTo>
                    <a:pt x="887031" y="1957439"/>
                  </a:lnTo>
                  <a:lnTo>
                    <a:pt x="838395" y="1941577"/>
                  </a:lnTo>
                  <a:lnTo>
                    <a:pt x="790737" y="1924613"/>
                  </a:lnTo>
                  <a:lnTo>
                    <a:pt x="744095" y="1906573"/>
                  </a:lnTo>
                  <a:lnTo>
                    <a:pt x="698506" y="1887480"/>
                  </a:lnTo>
                  <a:lnTo>
                    <a:pt x="654007" y="1867360"/>
                  </a:lnTo>
                  <a:lnTo>
                    <a:pt x="610636" y="1846237"/>
                  </a:lnTo>
                  <a:lnTo>
                    <a:pt x="568428" y="1824137"/>
                  </a:lnTo>
                  <a:lnTo>
                    <a:pt x="527421" y="1801084"/>
                  </a:lnTo>
                  <a:lnTo>
                    <a:pt x="487653" y="1777103"/>
                  </a:lnTo>
                  <a:lnTo>
                    <a:pt x="449160" y="1752219"/>
                  </a:lnTo>
                  <a:lnTo>
                    <a:pt x="411980" y="1726456"/>
                  </a:lnTo>
                  <a:lnTo>
                    <a:pt x="376149" y="1699839"/>
                  </a:lnTo>
                  <a:lnTo>
                    <a:pt x="341705" y="1672393"/>
                  </a:lnTo>
                  <a:lnTo>
                    <a:pt x="308684" y="1644144"/>
                  </a:lnTo>
                  <a:lnTo>
                    <a:pt x="277124" y="1615115"/>
                  </a:lnTo>
                  <a:lnTo>
                    <a:pt x="247061" y="1585331"/>
                  </a:lnTo>
                  <a:lnTo>
                    <a:pt x="218533" y="1554818"/>
                  </a:lnTo>
                  <a:lnTo>
                    <a:pt x="191578" y="1523600"/>
                  </a:lnTo>
                  <a:lnTo>
                    <a:pt x="166231" y="1491701"/>
                  </a:lnTo>
                  <a:lnTo>
                    <a:pt x="142530" y="1459148"/>
                  </a:lnTo>
                  <a:lnTo>
                    <a:pt x="120512" y="1425963"/>
                  </a:lnTo>
                  <a:lnTo>
                    <a:pt x="100215" y="1392174"/>
                  </a:lnTo>
                  <a:lnTo>
                    <a:pt x="81674" y="1357803"/>
                  </a:lnTo>
                  <a:lnTo>
                    <a:pt x="64928" y="1322876"/>
                  </a:lnTo>
                  <a:lnTo>
                    <a:pt x="50013" y="1287417"/>
                  </a:lnTo>
                  <a:lnTo>
                    <a:pt x="36966" y="1251452"/>
                  </a:lnTo>
                  <a:lnTo>
                    <a:pt x="25825" y="1215006"/>
                  </a:lnTo>
                  <a:lnTo>
                    <a:pt x="9408" y="1140766"/>
                  </a:lnTo>
                  <a:lnTo>
                    <a:pt x="4206" y="1103023"/>
                  </a:lnTo>
                  <a:lnTo>
                    <a:pt x="1057" y="1064897"/>
                  </a:lnTo>
                  <a:lnTo>
                    <a:pt x="0" y="1026413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977138" y="2881122"/>
            <a:ext cx="2155190" cy="95250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12700" marR="5080" indent="221615">
              <a:lnSpc>
                <a:spcPts val="3460"/>
              </a:lnSpc>
              <a:spcBef>
                <a:spcPts val="530"/>
              </a:spcBef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PROJECT </a:t>
            </a:r>
            <a:r>
              <a:rPr dirty="0" sz="3200" spc="-180">
                <a:solidFill>
                  <a:srgbClr val="1A227D"/>
                </a:solidFill>
                <a:latin typeface="Times New Roman"/>
                <a:cs typeface="Times New Roman"/>
              </a:rPr>
              <a:t>EXECUTION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6636829" y="4592383"/>
            <a:ext cx="3080385" cy="2066289"/>
            <a:chOff x="6636829" y="4592383"/>
            <a:chExt cx="3080385" cy="2066289"/>
          </a:xfrm>
        </p:grpSpPr>
        <p:sp>
          <p:nvSpPr>
            <p:cNvPr id="18" name="object 18" descr=""/>
            <p:cNvSpPr/>
            <p:nvPr/>
          </p:nvSpPr>
          <p:spPr>
            <a:xfrm>
              <a:off x="6643497" y="4599051"/>
              <a:ext cx="3067050" cy="2052955"/>
            </a:xfrm>
            <a:custGeom>
              <a:avLst/>
              <a:gdLst/>
              <a:ahLst/>
              <a:cxnLst/>
              <a:rect l="l" t="t" r="r" b="b"/>
              <a:pathLst>
                <a:path w="3067050" h="2052954">
                  <a:moveTo>
                    <a:pt x="1533525" y="0"/>
                  </a:moveTo>
                  <a:lnTo>
                    <a:pt x="1476032" y="707"/>
                  </a:lnTo>
                  <a:lnTo>
                    <a:pt x="1419073" y="2814"/>
                  </a:lnTo>
                  <a:lnTo>
                    <a:pt x="1362686" y="6296"/>
                  </a:lnTo>
                  <a:lnTo>
                    <a:pt x="1306907" y="11127"/>
                  </a:lnTo>
                  <a:lnTo>
                    <a:pt x="1251773" y="17283"/>
                  </a:lnTo>
                  <a:lnTo>
                    <a:pt x="1197322" y="24739"/>
                  </a:lnTo>
                  <a:lnTo>
                    <a:pt x="1143590" y="33471"/>
                  </a:lnTo>
                  <a:lnTo>
                    <a:pt x="1090615" y="43452"/>
                  </a:lnTo>
                  <a:lnTo>
                    <a:pt x="1038433" y="54660"/>
                  </a:lnTo>
                  <a:lnTo>
                    <a:pt x="987082" y="67068"/>
                  </a:lnTo>
                  <a:lnTo>
                    <a:pt x="936599" y="80652"/>
                  </a:lnTo>
                  <a:lnTo>
                    <a:pt x="887020" y="95388"/>
                  </a:lnTo>
                  <a:lnTo>
                    <a:pt x="838383" y="111250"/>
                  </a:lnTo>
                  <a:lnTo>
                    <a:pt x="790726" y="128214"/>
                  </a:lnTo>
                  <a:lnTo>
                    <a:pt x="744084" y="146254"/>
                  </a:lnTo>
                  <a:lnTo>
                    <a:pt x="698495" y="165347"/>
                  </a:lnTo>
                  <a:lnTo>
                    <a:pt x="653996" y="185467"/>
                  </a:lnTo>
                  <a:lnTo>
                    <a:pt x="610625" y="206590"/>
                  </a:lnTo>
                  <a:lnTo>
                    <a:pt x="568417" y="228690"/>
                  </a:lnTo>
                  <a:lnTo>
                    <a:pt x="527411" y="251743"/>
                  </a:lnTo>
                  <a:lnTo>
                    <a:pt x="487643" y="275724"/>
                  </a:lnTo>
                  <a:lnTo>
                    <a:pt x="449151" y="300609"/>
                  </a:lnTo>
                  <a:lnTo>
                    <a:pt x="411971" y="326371"/>
                  </a:lnTo>
                  <a:lnTo>
                    <a:pt x="376140" y="352988"/>
                  </a:lnTo>
                  <a:lnTo>
                    <a:pt x="341696" y="380434"/>
                  </a:lnTo>
                  <a:lnTo>
                    <a:pt x="308676" y="408683"/>
                  </a:lnTo>
                  <a:lnTo>
                    <a:pt x="277117" y="437712"/>
                  </a:lnTo>
                  <a:lnTo>
                    <a:pt x="247055" y="467496"/>
                  </a:lnTo>
                  <a:lnTo>
                    <a:pt x="218528" y="498009"/>
                  </a:lnTo>
                  <a:lnTo>
                    <a:pt x="191572" y="529227"/>
                  </a:lnTo>
                  <a:lnTo>
                    <a:pt x="166226" y="561126"/>
                  </a:lnTo>
                  <a:lnTo>
                    <a:pt x="142526" y="593679"/>
                  </a:lnTo>
                  <a:lnTo>
                    <a:pt x="120509" y="626864"/>
                  </a:lnTo>
                  <a:lnTo>
                    <a:pt x="100211" y="660654"/>
                  </a:lnTo>
                  <a:lnTo>
                    <a:pt x="81672" y="695024"/>
                  </a:lnTo>
                  <a:lnTo>
                    <a:pt x="64926" y="729951"/>
                  </a:lnTo>
                  <a:lnTo>
                    <a:pt x="50011" y="765410"/>
                  </a:lnTo>
                  <a:lnTo>
                    <a:pt x="36965" y="801375"/>
                  </a:lnTo>
                  <a:lnTo>
                    <a:pt x="25825" y="837821"/>
                  </a:lnTo>
                  <a:lnTo>
                    <a:pt x="9408" y="912061"/>
                  </a:lnTo>
                  <a:lnTo>
                    <a:pt x="4206" y="949804"/>
                  </a:lnTo>
                  <a:lnTo>
                    <a:pt x="1057" y="987930"/>
                  </a:lnTo>
                  <a:lnTo>
                    <a:pt x="0" y="1026414"/>
                  </a:lnTo>
                  <a:lnTo>
                    <a:pt x="1057" y="1064894"/>
                  </a:lnTo>
                  <a:lnTo>
                    <a:pt x="4206" y="1103017"/>
                  </a:lnTo>
                  <a:lnTo>
                    <a:pt x="16626" y="1178090"/>
                  </a:lnTo>
                  <a:lnTo>
                    <a:pt x="36965" y="1251437"/>
                  </a:lnTo>
                  <a:lnTo>
                    <a:pt x="50011" y="1287400"/>
                  </a:lnTo>
                  <a:lnTo>
                    <a:pt x="64926" y="1322857"/>
                  </a:lnTo>
                  <a:lnTo>
                    <a:pt x="81672" y="1357783"/>
                  </a:lnTo>
                  <a:lnTo>
                    <a:pt x="100211" y="1392153"/>
                  </a:lnTo>
                  <a:lnTo>
                    <a:pt x="120509" y="1425942"/>
                  </a:lnTo>
                  <a:lnTo>
                    <a:pt x="142526" y="1459126"/>
                  </a:lnTo>
                  <a:lnTo>
                    <a:pt x="166226" y="1491679"/>
                  </a:lnTo>
                  <a:lnTo>
                    <a:pt x="191572" y="1523577"/>
                  </a:lnTo>
                  <a:lnTo>
                    <a:pt x="218528" y="1554795"/>
                  </a:lnTo>
                  <a:lnTo>
                    <a:pt x="247055" y="1585309"/>
                  </a:lnTo>
                  <a:lnTo>
                    <a:pt x="277117" y="1615092"/>
                  </a:lnTo>
                  <a:lnTo>
                    <a:pt x="308676" y="1644122"/>
                  </a:lnTo>
                  <a:lnTo>
                    <a:pt x="341696" y="1672372"/>
                  </a:lnTo>
                  <a:lnTo>
                    <a:pt x="376140" y="1699818"/>
                  </a:lnTo>
                  <a:lnTo>
                    <a:pt x="411971" y="1726436"/>
                  </a:lnTo>
                  <a:lnTo>
                    <a:pt x="449151" y="1752199"/>
                  </a:lnTo>
                  <a:lnTo>
                    <a:pt x="487643" y="1777085"/>
                  </a:lnTo>
                  <a:lnTo>
                    <a:pt x="527411" y="1801067"/>
                  </a:lnTo>
                  <a:lnTo>
                    <a:pt x="568417" y="1824121"/>
                  </a:lnTo>
                  <a:lnTo>
                    <a:pt x="610625" y="1846222"/>
                  </a:lnTo>
                  <a:lnTo>
                    <a:pt x="653996" y="1867346"/>
                  </a:lnTo>
                  <a:lnTo>
                    <a:pt x="698495" y="1887467"/>
                  </a:lnTo>
                  <a:lnTo>
                    <a:pt x="744084" y="1906561"/>
                  </a:lnTo>
                  <a:lnTo>
                    <a:pt x="790726" y="1924603"/>
                  </a:lnTo>
                  <a:lnTo>
                    <a:pt x="838383" y="1941568"/>
                  </a:lnTo>
                  <a:lnTo>
                    <a:pt x="887020" y="1957431"/>
                  </a:lnTo>
                  <a:lnTo>
                    <a:pt x="936599" y="1972167"/>
                  </a:lnTo>
                  <a:lnTo>
                    <a:pt x="987082" y="1985753"/>
                  </a:lnTo>
                  <a:lnTo>
                    <a:pt x="1038433" y="1998162"/>
                  </a:lnTo>
                  <a:lnTo>
                    <a:pt x="1090615" y="2009370"/>
                  </a:lnTo>
                  <a:lnTo>
                    <a:pt x="1143590" y="2019353"/>
                  </a:lnTo>
                  <a:lnTo>
                    <a:pt x="1197322" y="2028085"/>
                  </a:lnTo>
                  <a:lnTo>
                    <a:pt x="1251773" y="2035542"/>
                  </a:lnTo>
                  <a:lnTo>
                    <a:pt x="1306907" y="2041699"/>
                  </a:lnTo>
                  <a:lnTo>
                    <a:pt x="1362686" y="2046530"/>
                  </a:lnTo>
                  <a:lnTo>
                    <a:pt x="1419073" y="2050012"/>
                  </a:lnTo>
                  <a:lnTo>
                    <a:pt x="1476032" y="2052120"/>
                  </a:lnTo>
                  <a:lnTo>
                    <a:pt x="1533525" y="2052828"/>
                  </a:lnTo>
                  <a:lnTo>
                    <a:pt x="1591017" y="2052120"/>
                  </a:lnTo>
                  <a:lnTo>
                    <a:pt x="1647976" y="2050012"/>
                  </a:lnTo>
                  <a:lnTo>
                    <a:pt x="1704363" y="2046530"/>
                  </a:lnTo>
                  <a:lnTo>
                    <a:pt x="1760142" y="2041699"/>
                  </a:lnTo>
                  <a:lnTo>
                    <a:pt x="1815276" y="2035542"/>
                  </a:lnTo>
                  <a:lnTo>
                    <a:pt x="1869727" y="2028085"/>
                  </a:lnTo>
                  <a:lnTo>
                    <a:pt x="1923459" y="2019353"/>
                  </a:lnTo>
                  <a:lnTo>
                    <a:pt x="1976434" y="2009370"/>
                  </a:lnTo>
                  <a:lnTo>
                    <a:pt x="2028616" y="1998162"/>
                  </a:lnTo>
                  <a:lnTo>
                    <a:pt x="2079967" y="1985753"/>
                  </a:lnTo>
                  <a:lnTo>
                    <a:pt x="2130450" y="1972167"/>
                  </a:lnTo>
                  <a:lnTo>
                    <a:pt x="2180029" y="1957431"/>
                  </a:lnTo>
                  <a:lnTo>
                    <a:pt x="2228666" y="1941568"/>
                  </a:lnTo>
                  <a:lnTo>
                    <a:pt x="2276323" y="1924603"/>
                  </a:lnTo>
                  <a:lnTo>
                    <a:pt x="2322965" y="1906561"/>
                  </a:lnTo>
                  <a:lnTo>
                    <a:pt x="2368554" y="1887467"/>
                  </a:lnTo>
                  <a:lnTo>
                    <a:pt x="2413053" y="1867346"/>
                  </a:lnTo>
                  <a:lnTo>
                    <a:pt x="2456424" y="1846222"/>
                  </a:lnTo>
                  <a:lnTo>
                    <a:pt x="2498632" y="1824121"/>
                  </a:lnTo>
                  <a:lnTo>
                    <a:pt x="2539638" y="1801067"/>
                  </a:lnTo>
                  <a:lnTo>
                    <a:pt x="2579406" y="1777085"/>
                  </a:lnTo>
                  <a:lnTo>
                    <a:pt x="2617898" y="1752199"/>
                  </a:lnTo>
                  <a:lnTo>
                    <a:pt x="2655078" y="1726436"/>
                  </a:lnTo>
                  <a:lnTo>
                    <a:pt x="2690909" y="1699818"/>
                  </a:lnTo>
                  <a:lnTo>
                    <a:pt x="2725353" y="1672372"/>
                  </a:lnTo>
                  <a:lnTo>
                    <a:pt x="2758373" y="1644122"/>
                  </a:lnTo>
                  <a:lnTo>
                    <a:pt x="2789932" y="1615092"/>
                  </a:lnTo>
                  <a:lnTo>
                    <a:pt x="2819994" y="1585309"/>
                  </a:lnTo>
                  <a:lnTo>
                    <a:pt x="2848521" y="1554795"/>
                  </a:lnTo>
                  <a:lnTo>
                    <a:pt x="2875477" y="1523577"/>
                  </a:lnTo>
                  <a:lnTo>
                    <a:pt x="2900823" y="1491679"/>
                  </a:lnTo>
                  <a:lnTo>
                    <a:pt x="2924523" y="1459126"/>
                  </a:lnTo>
                  <a:lnTo>
                    <a:pt x="2946540" y="1425942"/>
                  </a:lnTo>
                  <a:lnTo>
                    <a:pt x="2966838" y="1392153"/>
                  </a:lnTo>
                  <a:lnTo>
                    <a:pt x="2985377" y="1357783"/>
                  </a:lnTo>
                  <a:lnTo>
                    <a:pt x="3002123" y="1322857"/>
                  </a:lnTo>
                  <a:lnTo>
                    <a:pt x="3017038" y="1287400"/>
                  </a:lnTo>
                  <a:lnTo>
                    <a:pt x="3030084" y="1251437"/>
                  </a:lnTo>
                  <a:lnTo>
                    <a:pt x="3041224" y="1214992"/>
                  </a:lnTo>
                  <a:lnTo>
                    <a:pt x="3057641" y="1140757"/>
                  </a:lnTo>
                  <a:lnTo>
                    <a:pt x="3065992" y="1064894"/>
                  </a:lnTo>
                  <a:lnTo>
                    <a:pt x="3067050" y="1026414"/>
                  </a:lnTo>
                  <a:lnTo>
                    <a:pt x="3065992" y="987930"/>
                  </a:lnTo>
                  <a:lnTo>
                    <a:pt x="3062843" y="949804"/>
                  </a:lnTo>
                  <a:lnTo>
                    <a:pt x="3057641" y="912061"/>
                  </a:lnTo>
                  <a:lnTo>
                    <a:pt x="3041224" y="837821"/>
                  </a:lnTo>
                  <a:lnTo>
                    <a:pt x="3030084" y="801375"/>
                  </a:lnTo>
                  <a:lnTo>
                    <a:pt x="3017038" y="765410"/>
                  </a:lnTo>
                  <a:lnTo>
                    <a:pt x="3002123" y="729951"/>
                  </a:lnTo>
                  <a:lnTo>
                    <a:pt x="2985377" y="695024"/>
                  </a:lnTo>
                  <a:lnTo>
                    <a:pt x="2966838" y="660653"/>
                  </a:lnTo>
                  <a:lnTo>
                    <a:pt x="2946540" y="626864"/>
                  </a:lnTo>
                  <a:lnTo>
                    <a:pt x="2924523" y="593679"/>
                  </a:lnTo>
                  <a:lnTo>
                    <a:pt x="2900823" y="561126"/>
                  </a:lnTo>
                  <a:lnTo>
                    <a:pt x="2875477" y="529227"/>
                  </a:lnTo>
                  <a:lnTo>
                    <a:pt x="2848521" y="498009"/>
                  </a:lnTo>
                  <a:lnTo>
                    <a:pt x="2819994" y="467496"/>
                  </a:lnTo>
                  <a:lnTo>
                    <a:pt x="2789932" y="437712"/>
                  </a:lnTo>
                  <a:lnTo>
                    <a:pt x="2758373" y="408683"/>
                  </a:lnTo>
                  <a:lnTo>
                    <a:pt x="2725353" y="380434"/>
                  </a:lnTo>
                  <a:lnTo>
                    <a:pt x="2690909" y="352988"/>
                  </a:lnTo>
                  <a:lnTo>
                    <a:pt x="2655078" y="326371"/>
                  </a:lnTo>
                  <a:lnTo>
                    <a:pt x="2617898" y="300608"/>
                  </a:lnTo>
                  <a:lnTo>
                    <a:pt x="2579406" y="275724"/>
                  </a:lnTo>
                  <a:lnTo>
                    <a:pt x="2539638" y="251743"/>
                  </a:lnTo>
                  <a:lnTo>
                    <a:pt x="2498632" y="228690"/>
                  </a:lnTo>
                  <a:lnTo>
                    <a:pt x="2456424" y="206590"/>
                  </a:lnTo>
                  <a:lnTo>
                    <a:pt x="2413053" y="185467"/>
                  </a:lnTo>
                  <a:lnTo>
                    <a:pt x="2368554" y="165347"/>
                  </a:lnTo>
                  <a:lnTo>
                    <a:pt x="2322965" y="146254"/>
                  </a:lnTo>
                  <a:lnTo>
                    <a:pt x="2276323" y="128214"/>
                  </a:lnTo>
                  <a:lnTo>
                    <a:pt x="2228666" y="111250"/>
                  </a:lnTo>
                  <a:lnTo>
                    <a:pt x="2180029" y="95388"/>
                  </a:lnTo>
                  <a:lnTo>
                    <a:pt x="2130450" y="80652"/>
                  </a:lnTo>
                  <a:lnTo>
                    <a:pt x="2079967" y="67068"/>
                  </a:lnTo>
                  <a:lnTo>
                    <a:pt x="2028616" y="54660"/>
                  </a:lnTo>
                  <a:lnTo>
                    <a:pt x="1976434" y="43452"/>
                  </a:lnTo>
                  <a:lnTo>
                    <a:pt x="1923459" y="33471"/>
                  </a:lnTo>
                  <a:lnTo>
                    <a:pt x="1869727" y="24739"/>
                  </a:lnTo>
                  <a:lnTo>
                    <a:pt x="1815276" y="17283"/>
                  </a:lnTo>
                  <a:lnTo>
                    <a:pt x="1760142" y="11127"/>
                  </a:lnTo>
                  <a:lnTo>
                    <a:pt x="1704363" y="6296"/>
                  </a:lnTo>
                  <a:lnTo>
                    <a:pt x="1647976" y="2814"/>
                  </a:lnTo>
                  <a:lnTo>
                    <a:pt x="1591017" y="707"/>
                  </a:lnTo>
                  <a:lnTo>
                    <a:pt x="153352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6643497" y="4599051"/>
              <a:ext cx="3067050" cy="2052955"/>
            </a:xfrm>
            <a:custGeom>
              <a:avLst/>
              <a:gdLst/>
              <a:ahLst/>
              <a:cxnLst/>
              <a:rect l="l" t="t" r="r" b="b"/>
              <a:pathLst>
                <a:path w="3067050" h="2052954">
                  <a:moveTo>
                    <a:pt x="0" y="1026414"/>
                  </a:moveTo>
                  <a:lnTo>
                    <a:pt x="1057" y="987930"/>
                  </a:lnTo>
                  <a:lnTo>
                    <a:pt x="4206" y="949804"/>
                  </a:lnTo>
                  <a:lnTo>
                    <a:pt x="9408" y="912061"/>
                  </a:lnTo>
                  <a:lnTo>
                    <a:pt x="25825" y="837821"/>
                  </a:lnTo>
                  <a:lnTo>
                    <a:pt x="36965" y="801375"/>
                  </a:lnTo>
                  <a:lnTo>
                    <a:pt x="50011" y="765410"/>
                  </a:lnTo>
                  <a:lnTo>
                    <a:pt x="64926" y="729951"/>
                  </a:lnTo>
                  <a:lnTo>
                    <a:pt x="81672" y="695024"/>
                  </a:lnTo>
                  <a:lnTo>
                    <a:pt x="100211" y="660654"/>
                  </a:lnTo>
                  <a:lnTo>
                    <a:pt x="120509" y="626864"/>
                  </a:lnTo>
                  <a:lnTo>
                    <a:pt x="142526" y="593679"/>
                  </a:lnTo>
                  <a:lnTo>
                    <a:pt x="166226" y="561126"/>
                  </a:lnTo>
                  <a:lnTo>
                    <a:pt x="191572" y="529227"/>
                  </a:lnTo>
                  <a:lnTo>
                    <a:pt x="218528" y="498009"/>
                  </a:lnTo>
                  <a:lnTo>
                    <a:pt x="247055" y="467496"/>
                  </a:lnTo>
                  <a:lnTo>
                    <a:pt x="277117" y="437712"/>
                  </a:lnTo>
                  <a:lnTo>
                    <a:pt x="308676" y="408683"/>
                  </a:lnTo>
                  <a:lnTo>
                    <a:pt x="341696" y="380434"/>
                  </a:lnTo>
                  <a:lnTo>
                    <a:pt x="376140" y="352988"/>
                  </a:lnTo>
                  <a:lnTo>
                    <a:pt x="411971" y="326371"/>
                  </a:lnTo>
                  <a:lnTo>
                    <a:pt x="449151" y="300609"/>
                  </a:lnTo>
                  <a:lnTo>
                    <a:pt x="487643" y="275724"/>
                  </a:lnTo>
                  <a:lnTo>
                    <a:pt x="527411" y="251743"/>
                  </a:lnTo>
                  <a:lnTo>
                    <a:pt x="568417" y="228690"/>
                  </a:lnTo>
                  <a:lnTo>
                    <a:pt x="610625" y="206590"/>
                  </a:lnTo>
                  <a:lnTo>
                    <a:pt x="653996" y="185467"/>
                  </a:lnTo>
                  <a:lnTo>
                    <a:pt x="698495" y="165347"/>
                  </a:lnTo>
                  <a:lnTo>
                    <a:pt x="744084" y="146254"/>
                  </a:lnTo>
                  <a:lnTo>
                    <a:pt x="790726" y="128214"/>
                  </a:lnTo>
                  <a:lnTo>
                    <a:pt x="838383" y="111250"/>
                  </a:lnTo>
                  <a:lnTo>
                    <a:pt x="887020" y="95388"/>
                  </a:lnTo>
                  <a:lnTo>
                    <a:pt x="936599" y="80652"/>
                  </a:lnTo>
                  <a:lnTo>
                    <a:pt x="987082" y="67068"/>
                  </a:lnTo>
                  <a:lnTo>
                    <a:pt x="1038433" y="54660"/>
                  </a:lnTo>
                  <a:lnTo>
                    <a:pt x="1090615" y="43452"/>
                  </a:lnTo>
                  <a:lnTo>
                    <a:pt x="1143590" y="33471"/>
                  </a:lnTo>
                  <a:lnTo>
                    <a:pt x="1197322" y="24739"/>
                  </a:lnTo>
                  <a:lnTo>
                    <a:pt x="1251773" y="17283"/>
                  </a:lnTo>
                  <a:lnTo>
                    <a:pt x="1306907" y="11127"/>
                  </a:lnTo>
                  <a:lnTo>
                    <a:pt x="1362686" y="6296"/>
                  </a:lnTo>
                  <a:lnTo>
                    <a:pt x="1419073" y="2814"/>
                  </a:lnTo>
                  <a:lnTo>
                    <a:pt x="1476032" y="707"/>
                  </a:lnTo>
                  <a:lnTo>
                    <a:pt x="1533525" y="0"/>
                  </a:lnTo>
                  <a:lnTo>
                    <a:pt x="1591017" y="707"/>
                  </a:lnTo>
                  <a:lnTo>
                    <a:pt x="1647976" y="2814"/>
                  </a:lnTo>
                  <a:lnTo>
                    <a:pt x="1704363" y="6296"/>
                  </a:lnTo>
                  <a:lnTo>
                    <a:pt x="1760142" y="11127"/>
                  </a:lnTo>
                  <a:lnTo>
                    <a:pt x="1815276" y="17283"/>
                  </a:lnTo>
                  <a:lnTo>
                    <a:pt x="1869727" y="24739"/>
                  </a:lnTo>
                  <a:lnTo>
                    <a:pt x="1923459" y="33471"/>
                  </a:lnTo>
                  <a:lnTo>
                    <a:pt x="1976434" y="43452"/>
                  </a:lnTo>
                  <a:lnTo>
                    <a:pt x="2028616" y="54660"/>
                  </a:lnTo>
                  <a:lnTo>
                    <a:pt x="2079967" y="67068"/>
                  </a:lnTo>
                  <a:lnTo>
                    <a:pt x="2130450" y="80652"/>
                  </a:lnTo>
                  <a:lnTo>
                    <a:pt x="2180029" y="95388"/>
                  </a:lnTo>
                  <a:lnTo>
                    <a:pt x="2228666" y="111250"/>
                  </a:lnTo>
                  <a:lnTo>
                    <a:pt x="2276323" y="128214"/>
                  </a:lnTo>
                  <a:lnTo>
                    <a:pt x="2322965" y="146254"/>
                  </a:lnTo>
                  <a:lnTo>
                    <a:pt x="2368554" y="165347"/>
                  </a:lnTo>
                  <a:lnTo>
                    <a:pt x="2413053" y="185467"/>
                  </a:lnTo>
                  <a:lnTo>
                    <a:pt x="2456424" y="206590"/>
                  </a:lnTo>
                  <a:lnTo>
                    <a:pt x="2498632" y="228690"/>
                  </a:lnTo>
                  <a:lnTo>
                    <a:pt x="2539638" y="251743"/>
                  </a:lnTo>
                  <a:lnTo>
                    <a:pt x="2579406" y="275724"/>
                  </a:lnTo>
                  <a:lnTo>
                    <a:pt x="2617898" y="300608"/>
                  </a:lnTo>
                  <a:lnTo>
                    <a:pt x="2655078" y="326371"/>
                  </a:lnTo>
                  <a:lnTo>
                    <a:pt x="2690909" y="352988"/>
                  </a:lnTo>
                  <a:lnTo>
                    <a:pt x="2725353" y="380434"/>
                  </a:lnTo>
                  <a:lnTo>
                    <a:pt x="2758373" y="408683"/>
                  </a:lnTo>
                  <a:lnTo>
                    <a:pt x="2789932" y="437712"/>
                  </a:lnTo>
                  <a:lnTo>
                    <a:pt x="2819994" y="467496"/>
                  </a:lnTo>
                  <a:lnTo>
                    <a:pt x="2848521" y="498009"/>
                  </a:lnTo>
                  <a:lnTo>
                    <a:pt x="2875477" y="529227"/>
                  </a:lnTo>
                  <a:lnTo>
                    <a:pt x="2900823" y="561126"/>
                  </a:lnTo>
                  <a:lnTo>
                    <a:pt x="2924523" y="593679"/>
                  </a:lnTo>
                  <a:lnTo>
                    <a:pt x="2946540" y="626864"/>
                  </a:lnTo>
                  <a:lnTo>
                    <a:pt x="2966838" y="660653"/>
                  </a:lnTo>
                  <a:lnTo>
                    <a:pt x="2985377" y="695024"/>
                  </a:lnTo>
                  <a:lnTo>
                    <a:pt x="3002123" y="729951"/>
                  </a:lnTo>
                  <a:lnTo>
                    <a:pt x="3017038" y="765410"/>
                  </a:lnTo>
                  <a:lnTo>
                    <a:pt x="3030084" y="801375"/>
                  </a:lnTo>
                  <a:lnTo>
                    <a:pt x="3041224" y="837821"/>
                  </a:lnTo>
                  <a:lnTo>
                    <a:pt x="3057641" y="912061"/>
                  </a:lnTo>
                  <a:lnTo>
                    <a:pt x="3062843" y="949804"/>
                  </a:lnTo>
                  <a:lnTo>
                    <a:pt x="3065992" y="987930"/>
                  </a:lnTo>
                  <a:lnTo>
                    <a:pt x="3067050" y="1026414"/>
                  </a:lnTo>
                  <a:lnTo>
                    <a:pt x="3065992" y="1064894"/>
                  </a:lnTo>
                  <a:lnTo>
                    <a:pt x="3062843" y="1103017"/>
                  </a:lnTo>
                  <a:lnTo>
                    <a:pt x="3050423" y="1178090"/>
                  </a:lnTo>
                  <a:lnTo>
                    <a:pt x="3030084" y="1251437"/>
                  </a:lnTo>
                  <a:lnTo>
                    <a:pt x="3017038" y="1287400"/>
                  </a:lnTo>
                  <a:lnTo>
                    <a:pt x="3002123" y="1322857"/>
                  </a:lnTo>
                  <a:lnTo>
                    <a:pt x="2985377" y="1357783"/>
                  </a:lnTo>
                  <a:lnTo>
                    <a:pt x="2966838" y="1392153"/>
                  </a:lnTo>
                  <a:lnTo>
                    <a:pt x="2946540" y="1425942"/>
                  </a:lnTo>
                  <a:lnTo>
                    <a:pt x="2924523" y="1459126"/>
                  </a:lnTo>
                  <a:lnTo>
                    <a:pt x="2900823" y="1491679"/>
                  </a:lnTo>
                  <a:lnTo>
                    <a:pt x="2875477" y="1523577"/>
                  </a:lnTo>
                  <a:lnTo>
                    <a:pt x="2848521" y="1554795"/>
                  </a:lnTo>
                  <a:lnTo>
                    <a:pt x="2819994" y="1585309"/>
                  </a:lnTo>
                  <a:lnTo>
                    <a:pt x="2789932" y="1615092"/>
                  </a:lnTo>
                  <a:lnTo>
                    <a:pt x="2758373" y="1644122"/>
                  </a:lnTo>
                  <a:lnTo>
                    <a:pt x="2725353" y="1672372"/>
                  </a:lnTo>
                  <a:lnTo>
                    <a:pt x="2690909" y="1699818"/>
                  </a:lnTo>
                  <a:lnTo>
                    <a:pt x="2655078" y="1726436"/>
                  </a:lnTo>
                  <a:lnTo>
                    <a:pt x="2617898" y="1752199"/>
                  </a:lnTo>
                  <a:lnTo>
                    <a:pt x="2579406" y="1777085"/>
                  </a:lnTo>
                  <a:lnTo>
                    <a:pt x="2539638" y="1801067"/>
                  </a:lnTo>
                  <a:lnTo>
                    <a:pt x="2498632" y="1824121"/>
                  </a:lnTo>
                  <a:lnTo>
                    <a:pt x="2456424" y="1846222"/>
                  </a:lnTo>
                  <a:lnTo>
                    <a:pt x="2413053" y="1867346"/>
                  </a:lnTo>
                  <a:lnTo>
                    <a:pt x="2368554" y="1887467"/>
                  </a:lnTo>
                  <a:lnTo>
                    <a:pt x="2322965" y="1906561"/>
                  </a:lnTo>
                  <a:lnTo>
                    <a:pt x="2276323" y="1924603"/>
                  </a:lnTo>
                  <a:lnTo>
                    <a:pt x="2228666" y="1941568"/>
                  </a:lnTo>
                  <a:lnTo>
                    <a:pt x="2180029" y="1957431"/>
                  </a:lnTo>
                  <a:lnTo>
                    <a:pt x="2130450" y="1972167"/>
                  </a:lnTo>
                  <a:lnTo>
                    <a:pt x="2079967" y="1985753"/>
                  </a:lnTo>
                  <a:lnTo>
                    <a:pt x="2028616" y="1998162"/>
                  </a:lnTo>
                  <a:lnTo>
                    <a:pt x="1976434" y="2009370"/>
                  </a:lnTo>
                  <a:lnTo>
                    <a:pt x="1923459" y="2019353"/>
                  </a:lnTo>
                  <a:lnTo>
                    <a:pt x="1869727" y="2028085"/>
                  </a:lnTo>
                  <a:lnTo>
                    <a:pt x="1815276" y="2035542"/>
                  </a:lnTo>
                  <a:lnTo>
                    <a:pt x="1760142" y="2041699"/>
                  </a:lnTo>
                  <a:lnTo>
                    <a:pt x="1704363" y="2046530"/>
                  </a:lnTo>
                  <a:lnTo>
                    <a:pt x="1647976" y="2050012"/>
                  </a:lnTo>
                  <a:lnTo>
                    <a:pt x="1591017" y="2052120"/>
                  </a:lnTo>
                  <a:lnTo>
                    <a:pt x="1533525" y="2052828"/>
                  </a:lnTo>
                  <a:lnTo>
                    <a:pt x="1476032" y="2052120"/>
                  </a:lnTo>
                  <a:lnTo>
                    <a:pt x="1419073" y="2050012"/>
                  </a:lnTo>
                  <a:lnTo>
                    <a:pt x="1362686" y="2046530"/>
                  </a:lnTo>
                  <a:lnTo>
                    <a:pt x="1306907" y="2041699"/>
                  </a:lnTo>
                  <a:lnTo>
                    <a:pt x="1251773" y="2035542"/>
                  </a:lnTo>
                  <a:lnTo>
                    <a:pt x="1197322" y="2028085"/>
                  </a:lnTo>
                  <a:lnTo>
                    <a:pt x="1143590" y="2019353"/>
                  </a:lnTo>
                  <a:lnTo>
                    <a:pt x="1090615" y="2009370"/>
                  </a:lnTo>
                  <a:lnTo>
                    <a:pt x="1038433" y="1998162"/>
                  </a:lnTo>
                  <a:lnTo>
                    <a:pt x="987082" y="1985753"/>
                  </a:lnTo>
                  <a:lnTo>
                    <a:pt x="936599" y="1972167"/>
                  </a:lnTo>
                  <a:lnTo>
                    <a:pt x="887020" y="1957431"/>
                  </a:lnTo>
                  <a:lnTo>
                    <a:pt x="838383" y="1941568"/>
                  </a:lnTo>
                  <a:lnTo>
                    <a:pt x="790726" y="1924603"/>
                  </a:lnTo>
                  <a:lnTo>
                    <a:pt x="744084" y="1906561"/>
                  </a:lnTo>
                  <a:lnTo>
                    <a:pt x="698495" y="1887467"/>
                  </a:lnTo>
                  <a:lnTo>
                    <a:pt x="653996" y="1867346"/>
                  </a:lnTo>
                  <a:lnTo>
                    <a:pt x="610625" y="1846222"/>
                  </a:lnTo>
                  <a:lnTo>
                    <a:pt x="568417" y="1824121"/>
                  </a:lnTo>
                  <a:lnTo>
                    <a:pt x="527411" y="1801067"/>
                  </a:lnTo>
                  <a:lnTo>
                    <a:pt x="487643" y="1777085"/>
                  </a:lnTo>
                  <a:lnTo>
                    <a:pt x="449151" y="1752199"/>
                  </a:lnTo>
                  <a:lnTo>
                    <a:pt x="411971" y="1726436"/>
                  </a:lnTo>
                  <a:lnTo>
                    <a:pt x="376140" y="1699818"/>
                  </a:lnTo>
                  <a:lnTo>
                    <a:pt x="341696" y="1672372"/>
                  </a:lnTo>
                  <a:lnTo>
                    <a:pt x="308676" y="1644122"/>
                  </a:lnTo>
                  <a:lnTo>
                    <a:pt x="277117" y="1615092"/>
                  </a:lnTo>
                  <a:lnTo>
                    <a:pt x="247055" y="1585309"/>
                  </a:lnTo>
                  <a:lnTo>
                    <a:pt x="218528" y="1554795"/>
                  </a:lnTo>
                  <a:lnTo>
                    <a:pt x="191572" y="1523577"/>
                  </a:lnTo>
                  <a:lnTo>
                    <a:pt x="166226" y="1491679"/>
                  </a:lnTo>
                  <a:lnTo>
                    <a:pt x="142526" y="1459126"/>
                  </a:lnTo>
                  <a:lnTo>
                    <a:pt x="120509" y="1425942"/>
                  </a:lnTo>
                  <a:lnTo>
                    <a:pt x="100211" y="1392153"/>
                  </a:lnTo>
                  <a:lnTo>
                    <a:pt x="81672" y="1357783"/>
                  </a:lnTo>
                  <a:lnTo>
                    <a:pt x="64926" y="1322857"/>
                  </a:lnTo>
                  <a:lnTo>
                    <a:pt x="50011" y="1287400"/>
                  </a:lnTo>
                  <a:lnTo>
                    <a:pt x="36965" y="1251437"/>
                  </a:lnTo>
                  <a:lnTo>
                    <a:pt x="25825" y="1214992"/>
                  </a:lnTo>
                  <a:lnTo>
                    <a:pt x="9408" y="1140757"/>
                  </a:lnTo>
                  <a:lnTo>
                    <a:pt x="1057" y="1064894"/>
                  </a:lnTo>
                  <a:lnTo>
                    <a:pt x="0" y="1026414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6905752" y="5293105"/>
            <a:ext cx="261493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155">
                <a:solidFill>
                  <a:srgbClr val="1A227D"/>
                </a:solidFill>
                <a:latin typeface="Times New Roman"/>
                <a:cs typeface="Times New Roman"/>
              </a:rPr>
              <a:t>CONSTRAINTS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4282440" y="730758"/>
            <a:ext cx="683260" cy="596265"/>
          </a:xfrm>
          <a:custGeom>
            <a:avLst/>
            <a:gdLst/>
            <a:ahLst/>
            <a:cxnLst/>
            <a:rect l="l" t="t" r="r" b="b"/>
            <a:pathLst>
              <a:path w="683260" h="596265">
                <a:moveTo>
                  <a:pt x="341375" y="0"/>
                </a:moveTo>
                <a:lnTo>
                  <a:pt x="290916" y="3229"/>
                </a:lnTo>
                <a:lnTo>
                  <a:pt x="242760" y="12611"/>
                </a:lnTo>
                <a:lnTo>
                  <a:pt x="197435" y="27684"/>
                </a:lnTo>
                <a:lnTo>
                  <a:pt x="155467" y="47989"/>
                </a:lnTo>
                <a:lnTo>
                  <a:pt x="117384" y="73065"/>
                </a:lnTo>
                <a:lnTo>
                  <a:pt x="83714" y="102452"/>
                </a:lnTo>
                <a:lnTo>
                  <a:pt x="54983" y="135690"/>
                </a:lnTo>
                <a:lnTo>
                  <a:pt x="31718" y="172318"/>
                </a:lnTo>
                <a:lnTo>
                  <a:pt x="14448" y="211876"/>
                </a:lnTo>
                <a:lnTo>
                  <a:pt x="3700" y="253904"/>
                </a:lnTo>
                <a:lnTo>
                  <a:pt x="0" y="297941"/>
                </a:lnTo>
                <a:lnTo>
                  <a:pt x="3700" y="341979"/>
                </a:lnTo>
                <a:lnTo>
                  <a:pt x="14448" y="384007"/>
                </a:lnTo>
                <a:lnTo>
                  <a:pt x="31718" y="423565"/>
                </a:lnTo>
                <a:lnTo>
                  <a:pt x="54983" y="460193"/>
                </a:lnTo>
                <a:lnTo>
                  <a:pt x="83714" y="493431"/>
                </a:lnTo>
                <a:lnTo>
                  <a:pt x="117384" y="522818"/>
                </a:lnTo>
                <a:lnTo>
                  <a:pt x="155467" y="547894"/>
                </a:lnTo>
                <a:lnTo>
                  <a:pt x="197435" y="568199"/>
                </a:lnTo>
                <a:lnTo>
                  <a:pt x="242760" y="583272"/>
                </a:lnTo>
                <a:lnTo>
                  <a:pt x="290916" y="592654"/>
                </a:lnTo>
                <a:lnTo>
                  <a:pt x="341375" y="595883"/>
                </a:lnTo>
                <a:lnTo>
                  <a:pt x="391835" y="592654"/>
                </a:lnTo>
                <a:lnTo>
                  <a:pt x="439991" y="583272"/>
                </a:lnTo>
                <a:lnTo>
                  <a:pt x="485316" y="568199"/>
                </a:lnTo>
                <a:lnTo>
                  <a:pt x="527284" y="547894"/>
                </a:lnTo>
                <a:lnTo>
                  <a:pt x="565367" y="522818"/>
                </a:lnTo>
                <a:lnTo>
                  <a:pt x="599037" y="493431"/>
                </a:lnTo>
                <a:lnTo>
                  <a:pt x="627768" y="460193"/>
                </a:lnTo>
                <a:lnTo>
                  <a:pt x="651033" y="423565"/>
                </a:lnTo>
                <a:lnTo>
                  <a:pt x="668303" y="384007"/>
                </a:lnTo>
                <a:lnTo>
                  <a:pt x="679051" y="341979"/>
                </a:lnTo>
                <a:lnTo>
                  <a:pt x="682751" y="297941"/>
                </a:lnTo>
                <a:lnTo>
                  <a:pt x="679051" y="253904"/>
                </a:lnTo>
                <a:lnTo>
                  <a:pt x="668303" y="211876"/>
                </a:lnTo>
                <a:lnTo>
                  <a:pt x="651033" y="172318"/>
                </a:lnTo>
                <a:lnTo>
                  <a:pt x="627768" y="135690"/>
                </a:lnTo>
                <a:lnTo>
                  <a:pt x="599037" y="102452"/>
                </a:lnTo>
                <a:lnTo>
                  <a:pt x="565367" y="73065"/>
                </a:lnTo>
                <a:lnTo>
                  <a:pt x="527284" y="47989"/>
                </a:lnTo>
                <a:lnTo>
                  <a:pt x="485316" y="27684"/>
                </a:lnTo>
                <a:lnTo>
                  <a:pt x="439991" y="12611"/>
                </a:lnTo>
                <a:lnTo>
                  <a:pt x="391835" y="3229"/>
                </a:lnTo>
                <a:lnTo>
                  <a:pt x="341375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4547615" y="872997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1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323088" y="2615945"/>
            <a:ext cx="683895" cy="595630"/>
          </a:xfrm>
          <a:custGeom>
            <a:avLst/>
            <a:gdLst/>
            <a:ahLst/>
            <a:cxnLst/>
            <a:rect l="l" t="t" r="r" b="b"/>
            <a:pathLst>
              <a:path w="683894" h="595630">
                <a:moveTo>
                  <a:pt x="341757" y="0"/>
                </a:moveTo>
                <a:lnTo>
                  <a:pt x="291254" y="3226"/>
                </a:lnTo>
                <a:lnTo>
                  <a:pt x="243052" y="12598"/>
                </a:lnTo>
                <a:lnTo>
                  <a:pt x="197680" y="27656"/>
                </a:lnTo>
                <a:lnTo>
                  <a:pt x="155666" y="47939"/>
                </a:lnTo>
                <a:lnTo>
                  <a:pt x="117539" y="72986"/>
                </a:lnTo>
                <a:lnTo>
                  <a:pt x="83827" y="102339"/>
                </a:lnTo>
                <a:lnTo>
                  <a:pt x="55059" y="135536"/>
                </a:lnTo>
                <a:lnTo>
                  <a:pt x="31763" y="172116"/>
                </a:lnTo>
                <a:lnTo>
                  <a:pt x="14469" y="211621"/>
                </a:lnTo>
                <a:lnTo>
                  <a:pt x="3705" y="253589"/>
                </a:lnTo>
                <a:lnTo>
                  <a:pt x="0" y="297561"/>
                </a:lnTo>
                <a:lnTo>
                  <a:pt x="3705" y="341532"/>
                </a:lnTo>
                <a:lnTo>
                  <a:pt x="14469" y="383500"/>
                </a:lnTo>
                <a:lnTo>
                  <a:pt x="31763" y="423005"/>
                </a:lnTo>
                <a:lnTo>
                  <a:pt x="55059" y="459585"/>
                </a:lnTo>
                <a:lnTo>
                  <a:pt x="83827" y="492782"/>
                </a:lnTo>
                <a:lnTo>
                  <a:pt x="117539" y="522135"/>
                </a:lnTo>
                <a:lnTo>
                  <a:pt x="155666" y="547182"/>
                </a:lnTo>
                <a:lnTo>
                  <a:pt x="197680" y="567465"/>
                </a:lnTo>
                <a:lnTo>
                  <a:pt x="243052" y="582523"/>
                </a:lnTo>
                <a:lnTo>
                  <a:pt x="291254" y="591895"/>
                </a:lnTo>
                <a:lnTo>
                  <a:pt x="341757" y="595121"/>
                </a:lnTo>
                <a:lnTo>
                  <a:pt x="392259" y="591895"/>
                </a:lnTo>
                <a:lnTo>
                  <a:pt x="440461" y="582523"/>
                </a:lnTo>
                <a:lnTo>
                  <a:pt x="485833" y="567465"/>
                </a:lnTo>
                <a:lnTo>
                  <a:pt x="527847" y="547182"/>
                </a:lnTo>
                <a:lnTo>
                  <a:pt x="565974" y="522135"/>
                </a:lnTo>
                <a:lnTo>
                  <a:pt x="599686" y="492782"/>
                </a:lnTo>
                <a:lnTo>
                  <a:pt x="628454" y="459585"/>
                </a:lnTo>
                <a:lnTo>
                  <a:pt x="651750" y="423005"/>
                </a:lnTo>
                <a:lnTo>
                  <a:pt x="669044" y="383500"/>
                </a:lnTo>
                <a:lnTo>
                  <a:pt x="679808" y="341532"/>
                </a:lnTo>
                <a:lnTo>
                  <a:pt x="683514" y="297561"/>
                </a:lnTo>
                <a:lnTo>
                  <a:pt x="679808" y="253589"/>
                </a:lnTo>
                <a:lnTo>
                  <a:pt x="669044" y="211621"/>
                </a:lnTo>
                <a:lnTo>
                  <a:pt x="651750" y="172116"/>
                </a:lnTo>
                <a:lnTo>
                  <a:pt x="628454" y="135536"/>
                </a:lnTo>
                <a:lnTo>
                  <a:pt x="599686" y="102339"/>
                </a:lnTo>
                <a:lnTo>
                  <a:pt x="565974" y="72986"/>
                </a:lnTo>
                <a:lnTo>
                  <a:pt x="527847" y="47939"/>
                </a:lnTo>
                <a:lnTo>
                  <a:pt x="485833" y="27656"/>
                </a:lnTo>
                <a:lnTo>
                  <a:pt x="440461" y="12598"/>
                </a:lnTo>
                <a:lnTo>
                  <a:pt x="392259" y="3226"/>
                </a:lnTo>
                <a:lnTo>
                  <a:pt x="341757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588263" y="2757678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2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957829" y="4958842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3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6380988" y="4761738"/>
            <a:ext cx="683260" cy="595630"/>
          </a:xfrm>
          <a:custGeom>
            <a:avLst/>
            <a:gdLst/>
            <a:ahLst/>
            <a:cxnLst/>
            <a:rect l="l" t="t" r="r" b="b"/>
            <a:pathLst>
              <a:path w="683259" h="595629">
                <a:moveTo>
                  <a:pt x="341376" y="0"/>
                </a:moveTo>
                <a:lnTo>
                  <a:pt x="290916" y="3226"/>
                </a:lnTo>
                <a:lnTo>
                  <a:pt x="242760" y="12598"/>
                </a:lnTo>
                <a:lnTo>
                  <a:pt x="197435" y="27656"/>
                </a:lnTo>
                <a:lnTo>
                  <a:pt x="155467" y="47939"/>
                </a:lnTo>
                <a:lnTo>
                  <a:pt x="117384" y="72986"/>
                </a:lnTo>
                <a:lnTo>
                  <a:pt x="83714" y="102339"/>
                </a:lnTo>
                <a:lnTo>
                  <a:pt x="54983" y="135536"/>
                </a:lnTo>
                <a:lnTo>
                  <a:pt x="31718" y="172116"/>
                </a:lnTo>
                <a:lnTo>
                  <a:pt x="14448" y="211621"/>
                </a:lnTo>
                <a:lnTo>
                  <a:pt x="3700" y="253589"/>
                </a:lnTo>
                <a:lnTo>
                  <a:pt x="0" y="297561"/>
                </a:lnTo>
                <a:lnTo>
                  <a:pt x="3700" y="341532"/>
                </a:lnTo>
                <a:lnTo>
                  <a:pt x="14448" y="383500"/>
                </a:lnTo>
                <a:lnTo>
                  <a:pt x="31718" y="423005"/>
                </a:lnTo>
                <a:lnTo>
                  <a:pt x="54983" y="459585"/>
                </a:lnTo>
                <a:lnTo>
                  <a:pt x="83714" y="492782"/>
                </a:lnTo>
                <a:lnTo>
                  <a:pt x="117384" y="522135"/>
                </a:lnTo>
                <a:lnTo>
                  <a:pt x="155467" y="547182"/>
                </a:lnTo>
                <a:lnTo>
                  <a:pt x="197435" y="567465"/>
                </a:lnTo>
                <a:lnTo>
                  <a:pt x="242760" y="582523"/>
                </a:lnTo>
                <a:lnTo>
                  <a:pt x="290916" y="591895"/>
                </a:lnTo>
                <a:lnTo>
                  <a:pt x="341376" y="595122"/>
                </a:lnTo>
                <a:lnTo>
                  <a:pt x="391835" y="591895"/>
                </a:lnTo>
                <a:lnTo>
                  <a:pt x="439991" y="582523"/>
                </a:lnTo>
                <a:lnTo>
                  <a:pt x="485316" y="567465"/>
                </a:lnTo>
                <a:lnTo>
                  <a:pt x="527284" y="547182"/>
                </a:lnTo>
                <a:lnTo>
                  <a:pt x="565367" y="522135"/>
                </a:lnTo>
                <a:lnTo>
                  <a:pt x="599037" y="492782"/>
                </a:lnTo>
                <a:lnTo>
                  <a:pt x="627768" y="459585"/>
                </a:lnTo>
                <a:lnTo>
                  <a:pt x="651033" y="423005"/>
                </a:lnTo>
                <a:lnTo>
                  <a:pt x="668303" y="383500"/>
                </a:lnTo>
                <a:lnTo>
                  <a:pt x="679051" y="341532"/>
                </a:lnTo>
                <a:lnTo>
                  <a:pt x="682752" y="297561"/>
                </a:lnTo>
                <a:lnTo>
                  <a:pt x="679051" y="253589"/>
                </a:lnTo>
                <a:lnTo>
                  <a:pt x="668303" y="211621"/>
                </a:lnTo>
                <a:lnTo>
                  <a:pt x="651033" y="172116"/>
                </a:lnTo>
                <a:lnTo>
                  <a:pt x="627768" y="135536"/>
                </a:lnTo>
                <a:lnTo>
                  <a:pt x="599037" y="102339"/>
                </a:lnTo>
                <a:lnTo>
                  <a:pt x="565367" y="72986"/>
                </a:lnTo>
                <a:lnTo>
                  <a:pt x="527284" y="47939"/>
                </a:lnTo>
                <a:lnTo>
                  <a:pt x="485316" y="27656"/>
                </a:lnTo>
                <a:lnTo>
                  <a:pt x="439991" y="12598"/>
                </a:lnTo>
                <a:lnTo>
                  <a:pt x="391835" y="3226"/>
                </a:lnTo>
                <a:lnTo>
                  <a:pt x="341376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6646164" y="4903723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4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3181095" y="5005527"/>
            <a:ext cx="2807970" cy="1156970"/>
          </a:xfrm>
          <a:prstGeom prst="rect">
            <a:avLst/>
          </a:prstGeom>
        </p:spPr>
        <p:txBody>
          <a:bodyPr wrap="square" lIns="0" tIns="9080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715"/>
              </a:spcBef>
              <a:tabLst>
                <a:tab pos="1788795" algn="l"/>
              </a:tabLst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TAREEQ</a:t>
            </a:r>
            <a:r>
              <a:rPr dirty="0" sz="3200">
                <a:solidFill>
                  <a:srgbClr val="1A227D"/>
                </a:solidFill>
                <a:latin typeface="Times New Roman"/>
                <a:cs typeface="Times New Roman"/>
              </a:rPr>
              <a:t>	</a:t>
            </a:r>
            <a:r>
              <a:rPr dirty="0" sz="3200">
                <a:solidFill>
                  <a:srgbClr val="1A227D"/>
                </a:solidFill>
                <a:latin typeface="Arial MT"/>
                <a:cs typeface="Arial MT"/>
              </a:rPr>
              <a:t>|</a:t>
            </a:r>
            <a:r>
              <a:rPr dirty="0" sz="3200" spc="15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3200" spc="-350">
                <a:solidFill>
                  <a:srgbClr val="1A227D"/>
                </a:solidFill>
                <a:latin typeface="Microsoft Sans Serif"/>
                <a:cs typeface="Microsoft Sans Serif"/>
              </a:rPr>
              <a:t>قيرط</a:t>
            </a:r>
            <a:endParaRPr sz="3200">
              <a:latin typeface="Microsoft Sans Serif"/>
              <a:cs typeface="Microsoft Sans Serif"/>
            </a:endParaRPr>
          </a:p>
          <a:p>
            <a:pPr algn="ctr" marL="104139">
              <a:lnSpc>
                <a:spcPct val="100000"/>
              </a:lnSpc>
              <a:spcBef>
                <a:spcPts val="610"/>
              </a:spcBef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FEATURE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8859583" y="2442781"/>
            <a:ext cx="3016885" cy="2066289"/>
            <a:chOff x="8859583" y="2442781"/>
            <a:chExt cx="3016885" cy="2066289"/>
          </a:xfrm>
        </p:grpSpPr>
        <p:sp>
          <p:nvSpPr>
            <p:cNvPr id="30" name="object 30" descr=""/>
            <p:cNvSpPr/>
            <p:nvPr/>
          </p:nvSpPr>
          <p:spPr>
            <a:xfrm>
              <a:off x="8866250" y="2449449"/>
              <a:ext cx="3003550" cy="2052955"/>
            </a:xfrm>
            <a:custGeom>
              <a:avLst/>
              <a:gdLst/>
              <a:ahLst/>
              <a:cxnLst/>
              <a:rect l="l" t="t" r="r" b="b"/>
              <a:pathLst>
                <a:path w="3003550" h="2052954">
                  <a:moveTo>
                    <a:pt x="1501521" y="0"/>
                  </a:moveTo>
                  <a:lnTo>
                    <a:pt x="1445226" y="707"/>
                  </a:lnTo>
                  <a:lnTo>
                    <a:pt x="1389455" y="2814"/>
                  </a:lnTo>
                  <a:lnTo>
                    <a:pt x="1334243" y="6296"/>
                  </a:lnTo>
                  <a:lnTo>
                    <a:pt x="1279627" y="11127"/>
                  </a:lnTo>
                  <a:lnTo>
                    <a:pt x="1225643" y="17283"/>
                  </a:lnTo>
                  <a:lnTo>
                    <a:pt x="1172327" y="24739"/>
                  </a:lnTo>
                  <a:lnTo>
                    <a:pt x="1119716" y="33471"/>
                  </a:lnTo>
                  <a:lnTo>
                    <a:pt x="1067846" y="43452"/>
                  </a:lnTo>
                  <a:lnTo>
                    <a:pt x="1016753" y="54660"/>
                  </a:lnTo>
                  <a:lnTo>
                    <a:pt x="966473" y="67068"/>
                  </a:lnTo>
                  <a:lnTo>
                    <a:pt x="917043" y="80652"/>
                  </a:lnTo>
                  <a:lnTo>
                    <a:pt x="868499" y="95388"/>
                  </a:lnTo>
                  <a:lnTo>
                    <a:pt x="820877" y="111250"/>
                  </a:lnTo>
                  <a:lnTo>
                    <a:pt x="774213" y="128214"/>
                  </a:lnTo>
                  <a:lnTo>
                    <a:pt x="728545" y="146254"/>
                  </a:lnTo>
                  <a:lnTo>
                    <a:pt x="683908" y="165347"/>
                  </a:lnTo>
                  <a:lnTo>
                    <a:pt x="640338" y="185467"/>
                  </a:lnTo>
                  <a:lnTo>
                    <a:pt x="597871" y="206590"/>
                  </a:lnTo>
                  <a:lnTo>
                    <a:pt x="556545" y="228690"/>
                  </a:lnTo>
                  <a:lnTo>
                    <a:pt x="516395" y="251743"/>
                  </a:lnTo>
                  <a:lnTo>
                    <a:pt x="477457" y="275724"/>
                  </a:lnTo>
                  <a:lnTo>
                    <a:pt x="439769" y="300608"/>
                  </a:lnTo>
                  <a:lnTo>
                    <a:pt x="403365" y="326371"/>
                  </a:lnTo>
                  <a:lnTo>
                    <a:pt x="368283" y="352988"/>
                  </a:lnTo>
                  <a:lnTo>
                    <a:pt x="334558" y="380434"/>
                  </a:lnTo>
                  <a:lnTo>
                    <a:pt x="302227" y="408683"/>
                  </a:lnTo>
                  <a:lnTo>
                    <a:pt x="271327" y="437712"/>
                  </a:lnTo>
                  <a:lnTo>
                    <a:pt x="241893" y="467496"/>
                  </a:lnTo>
                  <a:lnTo>
                    <a:pt x="213962" y="498009"/>
                  </a:lnTo>
                  <a:lnTo>
                    <a:pt x="187570" y="529227"/>
                  </a:lnTo>
                  <a:lnTo>
                    <a:pt x="162753" y="561126"/>
                  </a:lnTo>
                  <a:lnTo>
                    <a:pt x="139548" y="593679"/>
                  </a:lnTo>
                  <a:lnTo>
                    <a:pt x="117990" y="626864"/>
                  </a:lnTo>
                  <a:lnTo>
                    <a:pt x="98117" y="660653"/>
                  </a:lnTo>
                  <a:lnTo>
                    <a:pt x="79965" y="695024"/>
                  </a:lnTo>
                  <a:lnTo>
                    <a:pt x="63569" y="729951"/>
                  </a:lnTo>
                  <a:lnTo>
                    <a:pt x="48966" y="765410"/>
                  </a:lnTo>
                  <a:lnTo>
                    <a:pt x="36193" y="801375"/>
                  </a:lnTo>
                  <a:lnTo>
                    <a:pt x="16279" y="874725"/>
                  </a:lnTo>
                  <a:lnTo>
                    <a:pt x="4118" y="949804"/>
                  </a:lnTo>
                  <a:lnTo>
                    <a:pt x="1035" y="987930"/>
                  </a:lnTo>
                  <a:lnTo>
                    <a:pt x="0" y="1026413"/>
                  </a:lnTo>
                  <a:lnTo>
                    <a:pt x="1035" y="1064897"/>
                  </a:lnTo>
                  <a:lnTo>
                    <a:pt x="4118" y="1103023"/>
                  </a:lnTo>
                  <a:lnTo>
                    <a:pt x="16279" y="1178102"/>
                  </a:lnTo>
                  <a:lnTo>
                    <a:pt x="36193" y="1251452"/>
                  </a:lnTo>
                  <a:lnTo>
                    <a:pt x="48966" y="1287417"/>
                  </a:lnTo>
                  <a:lnTo>
                    <a:pt x="63569" y="1322876"/>
                  </a:lnTo>
                  <a:lnTo>
                    <a:pt x="79965" y="1357803"/>
                  </a:lnTo>
                  <a:lnTo>
                    <a:pt x="98117" y="1392174"/>
                  </a:lnTo>
                  <a:lnTo>
                    <a:pt x="117990" y="1425963"/>
                  </a:lnTo>
                  <a:lnTo>
                    <a:pt x="139548" y="1459148"/>
                  </a:lnTo>
                  <a:lnTo>
                    <a:pt x="162753" y="1491701"/>
                  </a:lnTo>
                  <a:lnTo>
                    <a:pt x="187570" y="1523600"/>
                  </a:lnTo>
                  <a:lnTo>
                    <a:pt x="213962" y="1554818"/>
                  </a:lnTo>
                  <a:lnTo>
                    <a:pt x="241893" y="1585331"/>
                  </a:lnTo>
                  <a:lnTo>
                    <a:pt x="271327" y="1615115"/>
                  </a:lnTo>
                  <a:lnTo>
                    <a:pt x="302227" y="1644144"/>
                  </a:lnTo>
                  <a:lnTo>
                    <a:pt x="334558" y="1672393"/>
                  </a:lnTo>
                  <a:lnTo>
                    <a:pt x="368283" y="1699839"/>
                  </a:lnTo>
                  <a:lnTo>
                    <a:pt x="403365" y="1726456"/>
                  </a:lnTo>
                  <a:lnTo>
                    <a:pt x="439769" y="1752219"/>
                  </a:lnTo>
                  <a:lnTo>
                    <a:pt x="477457" y="1777103"/>
                  </a:lnTo>
                  <a:lnTo>
                    <a:pt x="516395" y="1801084"/>
                  </a:lnTo>
                  <a:lnTo>
                    <a:pt x="556545" y="1824137"/>
                  </a:lnTo>
                  <a:lnTo>
                    <a:pt x="597871" y="1846237"/>
                  </a:lnTo>
                  <a:lnTo>
                    <a:pt x="640338" y="1867360"/>
                  </a:lnTo>
                  <a:lnTo>
                    <a:pt x="683908" y="1887480"/>
                  </a:lnTo>
                  <a:lnTo>
                    <a:pt x="728545" y="1906573"/>
                  </a:lnTo>
                  <a:lnTo>
                    <a:pt x="774213" y="1924613"/>
                  </a:lnTo>
                  <a:lnTo>
                    <a:pt x="820877" y="1941577"/>
                  </a:lnTo>
                  <a:lnTo>
                    <a:pt x="868499" y="1957439"/>
                  </a:lnTo>
                  <a:lnTo>
                    <a:pt x="917043" y="1972175"/>
                  </a:lnTo>
                  <a:lnTo>
                    <a:pt x="966473" y="1985759"/>
                  </a:lnTo>
                  <a:lnTo>
                    <a:pt x="1016753" y="1998167"/>
                  </a:lnTo>
                  <a:lnTo>
                    <a:pt x="1067846" y="2009375"/>
                  </a:lnTo>
                  <a:lnTo>
                    <a:pt x="1119716" y="2019356"/>
                  </a:lnTo>
                  <a:lnTo>
                    <a:pt x="1172327" y="2028088"/>
                  </a:lnTo>
                  <a:lnTo>
                    <a:pt x="1225643" y="2035544"/>
                  </a:lnTo>
                  <a:lnTo>
                    <a:pt x="1279627" y="2041700"/>
                  </a:lnTo>
                  <a:lnTo>
                    <a:pt x="1334243" y="2046531"/>
                  </a:lnTo>
                  <a:lnTo>
                    <a:pt x="1389455" y="2050013"/>
                  </a:lnTo>
                  <a:lnTo>
                    <a:pt x="1445226" y="2052120"/>
                  </a:lnTo>
                  <a:lnTo>
                    <a:pt x="1501521" y="2052827"/>
                  </a:lnTo>
                  <a:lnTo>
                    <a:pt x="1557815" y="2052120"/>
                  </a:lnTo>
                  <a:lnTo>
                    <a:pt x="1613586" y="2050013"/>
                  </a:lnTo>
                  <a:lnTo>
                    <a:pt x="1668798" y="2046531"/>
                  </a:lnTo>
                  <a:lnTo>
                    <a:pt x="1723414" y="2041700"/>
                  </a:lnTo>
                  <a:lnTo>
                    <a:pt x="1777398" y="2035544"/>
                  </a:lnTo>
                  <a:lnTo>
                    <a:pt x="1830714" y="2028088"/>
                  </a:lnTo>
                  <a:lnTo>
                    <a:pt x="1883325" y="2019356"/>
                  </a:lnTo>
                  <a:lnTo>
                    <a:pt x="1935195" y="2009375"/>
                  </a:lnTo>
                  <a:lnTo>
                    <a:pt x="1986288" y="1998167"/>
                  </a:lnTo>
                  <a:lnTo>
                    <a:pt x="2036568" y="1985759"/>
                  </a:lnTo>
                  <a:lnTo>
                    <a:pt x="2085998" y="1972175"/>
                  </a:lnTo>
                  <a:lnTo>
                    <a:pt x="2134542" y="1957439"/>
                  </a:lnTo>
                  <a:lnTo>
                    <a:pt x="2182164" y="1941577"/>
                  </a:lnTo>
                  <a:lnTo>
                    <a:pt x="2228828" y="1924613"/>
                  </a:lnTo>
                  <a:lnTo>
                    <a:pt x="2274496" y="1906573"/>
                  </a:lnTo>
                  <a:lnTo>
                    <a:pt x="2319133" y="1887480"/>
                  </a:lnTo>
                  <a:lnTo>
                    <a:pt x="2362703" y="1867360"/>
                  </a:lnTo>
                  <a:lnTo>
                    <a:pt x="2405170" y="1846237"/>
                  </a:lnTo>
                  <a:lnTo>
                    <a:pt x="2446496" y="1824137"/>
                  </a:lnTo>
                  <a:lnTo>
                    <a:pt x="2486646" y="1801084"/>
                  </a:lnTo>
                  <a:lnTo>
                    <a:pt x="2525584" y="1777103"/>
                  </a:lnTo>
                  <a:lnTo>
                    <a:pt x="2563272" y="1752218"/>
                  </a:lnTo>
                  <a:lnTo>
                    <a:pt x="2599676" y="1726456"/>
                  </a:lnTo>
                  <a:lnTo>
                    <a:pt x="2634758" y="1699839"/>
                  </a:lnTo>
                  <a:lnTo>
                    <a:pt x="2668483" y="1672393"/>
                  </a:lnTo>
                  <a:lnTo>
                    <a:pt x="2700814" y="1644144"/>
                  </a:lnTo>
                  <a:lnTo>
                    <a:pt x="2731714" y="1615115"/>
                  </a:lnTo>
                  <a:lnTo>
                    <a:pt x="2761148" y="1585331"/>
                  </a:lnTo>
                  <a:lnTo>
                    <a:pt x="2789079" y="1554818"/>
                  </a:lnTo>
                  <a:lnTo>
                    <a:pt x="2815471" y="1523600"/>
                  </a:lnTo>
                  <a:lnTo>
                    <a:pt x="2840288" y="1491701"/>
                  </a:lnTo>
                  <a:lnTo>
                    <a:pt x="2863493" y="1459148"/>
                  </a:lnTo>
                  <a:lnTo>
                    <a:pt x="2885051" y="1425963"/>
                  </a:lnTo>
                  <a:lnTo>
                    <a:pt x="2904924" y="1392173"/>
                  </a:lnTo>
                  <a:lnTo>
                    <a:pt x="2923076" y="1357803"/>
                  </a:lnTo>
                  <a:lnTo>
                    <a:pt x="2939472" y="1322876"/>
                  </a:lnTo>
                  <a:lnTo>
                    <a:pt x="2954075" y="1287417"/>
                  </a:lnTo>
                  <a:lnTo>
                    <a:pt x="2966848" y="1251452"/>
                  </a:lnTo>
                  <a:lnTo>
                    <a:pt x="2986762" y="1178102"/>
                  </a:lnTo>
                  <a:lnTo>
                    <a:pt x="2998923" y="1103023"/>
                  </a:lnTo>
                  <a:lnTo>
                    <a:pt x="3002006" y="1064897"/>
                  </a:lnTo>
                  <a:lnTo>
                    <a:pt x="3003042" y="1026413"/>
                  </a:lnTo>
                  <a:lnTo>
                    <a:pt x="3002006" y="987930"/>
                  </a:lnTo>
                  <a:lnTo>
                    <a:pt x="2998923" y="949804"/>
                  </a:lnTo>
                  <a:lnTo>
                    <a:pt x="2986762" y="874725"/>
                  </a:lnTo>
                  <a:lnTo>
                    <a:pt x="2966848" y="801375"/>
                  </a:lnTo>
                  <a:lnTo>
                    <a:pt x="2954075" y="765410"/>
                  </a:lnTo>
                  <a:lnTo>
                    <a:pt x="2939472" y="729951"/>
                  </a:lnTo>
                  <a:lnTo>
                    <a:pt x="2923076" y="695024"/>
                  </a:lnTo>
                  <a:lnTo>
                    <a:pt x="2904924" y="660654"/>
                  </a:lnTo>
                  <a:lnTo>
                    <a:pt x="2885051" y="626864"/>
                  </a:lnTo>
                  <a:lnTo>
                    <a:pt x="2863493" y="593679"/>
                  </a:lnTo>
                  <a:lnTo>
                    <a:pt x="2840288" y="561126"/>
                  </a:lnTo>
                  <a:lnTo>
                    <a:pt x="2815471" y="529227"/>
                  </a:lnTo>
                  <a:lnTo>
                    <a:pt x="2789079" y="498009"/>
                  </a:lnTo>
                  <a:lnTo>
                    <a:pt x="2761148" y="467496"/>
                  </a:lnTo>
                  <a:lnTo>
                    <a:pt x="2731714" y="437712"/>
                  </a:lnTo>
                  <a:lnTo>
                    <a:pt x="2700814" y="408683"/>
                  </a:lnTo>
                  <a:lnTo>
                    <a:pt x="2668483" y="380434"/>
                  </a:lnTo>
                  <a:lnTo>
                    <a:pt x="2634758" y="352988"/>
                  </a:lnTo>
                  <a:lnTo>
                    <a:pt x="2599676" y="326371"/>
                  </a:lnTo>
                  <a:lnTo>
                    <a:pt x="2563272" y="300609"/>
                  </a:lnTo>
                  <a:lnTo>
                    <a:pt x="2525584" y="275724"/>
                  </a:lnTo>
                  <a:lnTo>
                    <a:pt x="2486646" y="251743"/>
                  </a:lnTo>
                  <a:lnTo>
                    <a:pt x="2446496" y="228690"/>
                  </a:lnTo>
                  <a:lnTo>
                    <a:pt x="2405170" y="206590"/>
                  </a:lnTo>
                  <a:lnTo>
                    <a:pt x="2362703" y="185467"/>
                  </a:lnTo>
                  <a:lnTo>
                    <a:pt x="2319133" y="165347"/>
                  </a:lnTo>
                  <a:lnTo>
                    <a:pt x="2274496" y="146254"/>
                  </a:lnTo>
                  <a:lnTo>
                    <a:pt x="2228828" y="128214"/>
                  </a:lnTo>
                  <a:lnTo>
                    <a:pt x="2182164" y="111250"/>
                  </a:lnTo>
                  <a:lnTo>
                    <a:pt x="2134542" y="95388"/>
                  </a:lnTo>
                  <a:lnTo>
                    <a:pt x="2085998" y="80652"/>
                  </a:lnTo>
                  <a:lnTo>
                    <a:pt x="2036568" y="67068"/>
                  </a:lnTo>
                  <a:lnTo>
                    <a:pt x="1986288" y="54660"/>
                  </a:lnTo>
                  <a:lnTo>
                    <a:pt x="1935195" y="43452"/>
                  </a:lnTo>
                  <a:lnTo>
                    <a:pt x="1883325" y="33471"/>
                  </a:lnTo>
                  <a:lnTo>
                    <a:pt x="1830714" y="24739"/>
                  </a:lnTo>
                  <a:lnTo>
                    <a:pt x="1777398" y="17283"/>
                  </a:lnTo>
                  <a:lnTo>
                    <a:pt x="1723414" y="11127"/>
                  </a:lnTo>
                  <a:lnTo>
                    <a:pt x="1668798" y="6296"/>
                  </a:lnTo>
                  <a:lnTo>
                    <a:pt x="1613586" y="2814"/>
                  </a:lnTo>
                  <a:lnTo>
                    <a:pt x="1557815" y="707"/>
                  </a:lnTo>
                  <a:lnTo>
                    <a:pt x="1501521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8866250" y="2449449"/>
              <a:ext cx="3003550" cy="2052955"/>
            </a:xfrm>
            <a:custGeom>
              <a:avLst/>
              <a:gdLst/>
              <a:ahLst/>
              <a:cxnLst/>
              <a:rect l="l" t="t" r="r" b="b"/>
              <a:pathLst>
                <a:path w="3003550" h="2052954">
                  <a:moveTo>
                    <a:pt x="0" y="1026413"/>
                  </a:moveTo>
                  <a:lnTo>
                    <a:pt x="1035" y="987930"/>
                  </a:lnTo>
                  <a:lnTo>
                    <a:pt x="4118" y="949804"/>
                  </a:lnTo>
                  <a:lnTo>
                    <a:pt x="16279" y="874725"/>
                  </a:lnTo>
                  <a:lnTo>
                    <a:pt x="36193" y="801375"/>
                  </a:lnTo>
                  <a:lnTo>
                    <a:pt x="48966" y="765410"/>
                  </a:lnTo>
                  <a:lnTo>
                    <a:pt x="63569" y="729951"/>
                  </a:lnTo>
                  <a:lnTo>
                    <a:pt x="79965" y="695024"/>
                  </a:lnTo>
                  <a:lnTo>
                    <a:pt x="98117" y="660653"/>
                  </a:lnTo>
                  <a:lnTo>
                    <a:pt x="117990" y="626864"/>
                  </a:lnTo>
                  <a:lnTo>
                    <a:pt x="139548" y="593679"/>
                  </a:lnTo>
                  <a:lnTo>
                    <a:pt x="162753" y="561126"/>
                  </a:lnTo>
                  <a:lnTo>
                    <a:pt x="187570" y="529227"/>
                  </a:lnTo>
                  <a:lnTo>
                    <a:pt x="213962" y="498009"/>
                  </a:lnTo>
                  <a:lnTo>
                    <a:pt x="241893" y="467496"/>
                  </a:lnTo>
                  <a:lnTo>
                    <a:pt x="271327" y="437712"/>
                  </a:lnTo>
                  <a:lnTo>
                    <a:pt x="302227" y="408683"/>
                  </a:lnTo>
                  <a:lnTo>
                    <a:pt x="334558" y="380434"/>
                  </a:lnTo>
                  <a:lnTo>
                    <a:pt x="368283" y="352988"/>
                  </a:lnTo>
                  <a:lnTo>
                    <a:pt x="403365" y="326371"/>
                  </a:lnTo>
                  <a:lnTo>
                    <a:pt x="439769" y="300608"/>
                  </a:lnTo>
                  <a:lnTo>
                    <a:pt x="477457" y="275724"/>
                  </a:lnTo>
                  <a:lnTo>
                    <a:pt x="516395" y="251743"/>
                  </a:lnTo>
                  <a:lnTo>
                    <a:pt x="556545" y="228690"/>
                  </a:lnTo>
                  <a:lnTo>
                    <a:pt x="597871" y="206590"/>
                  </a:lnTo>
                  <a:lnTo>
                    <a:pt x="640338" y="185467"/>
                  </a:lnTo>
                  <a:lnTo>
                    <a:pt x="683908" y="165347"/>
                  </a:lnTo>
                  <a:lnTo>
                    <a:pt x="728545" y="146254"/>
                  </a:lnTo>
                  <a:lnTo>
                    <a:pt x="774213" y="128214"/>
                  </a:lnTo>
                  <a:lnTo>
                    <a:pt x="820877" y="111250"/>
                  </a:lnTo>
                  <a:lnTo>
                    <a:pt x="868499" y="95388"/>
                  </a:lnTo>
                  <a:lnTo>
                    <a:pt x="917043" y="80652"/>
                  </a:lnTo>
                  <a:lnTo>
                    <a:pt x="966473" y="67068"/>
                  </a:lnTo>
                  <a:lnTo>
                    <a:pt x="1016753" y="54660"/>
                  </a:lnTo>
                  <a:lnTo>
                    <a:pt x="1067846" y="43452"/>
                  </a:lnTo>
                  <a:lnTo>
                    <a:pt x="1119716" y="33471"/>
                  </a:lnTo>
                  <a:lnTo>
                    <a:pt x="1172327" y="24739"/>
                  </a:lnTo>
                  <a:lnTo>
                    <a:pt x="1225643" y="17283"/>
                  </a:lnTo>
                  <a:lnTo>
                    <a:pt x="1279627" y="11127"/>
                  </a:lnTo>
                  <a:lnTo>
                    <a:pt x="1334243" y="6296"/>
                  </a:lnTo>
                  <a:lnTo>
                    <a:pt x="1389455" y="2814"/>
                  </a:lnTo>
                  <a:lnTo>
                    <a:pt x="1445226" y="707"/>
                  </a:lnTo>
                  <a:lnTo>
                    <a:pt x="1501521" y="0"/>
                  </a:lnTo>
                  <a:lnTo>
                    <a:pt x="1557815" y="707"/>
                  </a:lnTo>
                  <a:lnTo>
                    <a:pt x="1613586" y="2814"/>
                  </a:lnTo>
                  <a:lnTo>
                    <a:pt x="1668798" y="6296"/>
                  </a:lnTo>
                  <a:lnTo>
                    <a:pt x="1723414" y="11127"/>
                  </a:lnTo>
                  <a:lnTo>
                    <a:pt x="1777398" y="17283"/>
                  </a:lnTo>
                  <a:lnTo>
                    <a:pt x="1830714" y="24739"/>
                  </a:lnTo>
                  <a:lnTo>
                    <a:pt x="1883325" y="33471"/>
                  </a:lnTo>
                  <a:lnTo>
                    <a:pt x="1935195" y="43452"/>
                  </a:lnTo>
                  <a:lnTo>
                    <a:pt x="1986288" y="54660"/>
                  </a:lnTo>
                  <a:lnTo>
                    <a:pt x="2036568" y="67068"/>
                  </a:lnTo>
                  <a:lnTo>
                    <a:pt x="2085998" y="80652"/>
                  </a:lnTo>
                  <a:lnTo>
                    <a:pt x="2134542" y="95388"/>
                  </a:lnTo>
                  <a:lnTo>
                    <a:pt x="2182164" y="111250"/>
                  </a:lnTo>
                  <a:lnTo>
                    <a:pt x="2228828" y="128214"/>
                  </a:lnTo>
                  <a:lnTo>
                    <a:pt x="2274496" y="146254"/>
                  </a:lnTo>
                  <a:lnTo>
                    <a:pt x="2319133" y="165347"/>
                  </a:lnTo>
                  <a:lnTo>
                    <a:pt x="2362703" y="185467"/>
                  </a:lnTo>
                  <a:lnTo>
                    <a:pt x="2405170" y="206590"/>
                  </a:lnTo>
                  <a:lnTo>
                    <a:pt x="2446496" y="228690"/>
                  </a:lnTo>
                  <a:lnTo>
                    <a:pt x="2486646" y="251743"/>
                  </a:lnTo>
                  <a:lnTo>
                    <a:pt x="2525584" y="275724"/>
                  </a:lnTo>
                  <a:lnTo>
                    <a:pt x="2563272" y="300609"/>
                  </a:lnTo>
                  <a:lnTo>
                    <a:pt x="2599676" y="326371"/>
                  </a:lnTo>
                  <a:lnTo>
                    <a:pt x="2634758" y="352988"/>
                  </a:lnTo>
                  <a:lnTo>
                    <a:pt x="2668483" y="380434"/>
                  </a:lnTo>
                  <a:lnTo>
                    <a:pt x="2700814" y="408683"/>
                  </a:lnTo>
                  <a:lnTo>
                    <a:pt x="2731714" y="437712"/>
                  </a:lnTo>
                  <a:lnTo>
                    <a:pt x="2761148" y="467496"/>
                  </a:lnTo>
                  <a:lnTo>
                    <a:pt x="2789079" y="498009"/>
                  </a:lnTo>
                  <a:lnTo>
                    <a:pt x="2815471" y="529227"/>
                  </a:lnTo>
                  <a:lnTo>
                    <a:pt x="2840288" y="561126"/>
                  </a:lnTo>
                  <a:lnTo>
                    <a:pt x="2863493" y="593679"/>
                  </a:lnTo>
                  <a:lnTo>
                    <a:pt x="2885051" y="626864"/>
                  </a:lnTo>
                  <a:lnTo>
                    <a:pt x="2904924" y="660654"/>
                  </a:lnTo>
                  <a:lnTo>
                    <a:pt x="2923076" y="695024"/>
                  </a:lnTo>
                  <a:lnTo>
                    <a:pt x="2939472" y="729951"/>
                  </a:lnTo>
                  <a:lnTo>
                    <a:pt x="2954075" y="765410"/>
                  </a:lnTo>
                  <a:lnTo>
                    <a:pt x="2966848" y="801375"/>
                  </a:lnTo>
                  <a:lnTo>
                    <a:pt x="2986762" y="874725"/>
                  </a:lnTo>
                  <a:lnTo>
                    <a:pt x="2998923" y="949804"/>
                  </a:lnTo>
                  <a:lnTo>
                    <a:pt x="3002006" y="987930"/>
                  </a:lnTo>
                  <a:lnTo>
                    <a:pt x="3003042" y="1026413"/>
                  </a:lnTo>
                  <a:lnTo>
                    <a:pt x="3002006" y="1064897"/>
                  </a:lnTo>
                  <a:lnTo>
                    <a:pt x="2998923" y="1103023"/>
                  </a:lnTo>
                  <a:lnTo>
                    <a:pt x="2986762" y="1178102"/>
                  </a:lnTo>
                  <a:lnTo>
                    <a:pt x="2966848" y="1251452"/>
                  </a:lnTo>
                  <a:lnTo>
                    <a:pt x="2954075" y="1287417"/>
                  </a:lnTo>
                  <a:lnTo>
                    <a:pt x="2939472" y="1322876"/>
                  </a:lnTo>
                  <a:lnTo>
                    <a:pt x="2923076" y="1357803"/>
                  </a:lnTo>
                  <a:lnTo>
                    <a:pt x="2904924" y="1392173"/>
                  </a:lnTo>
                  <a:lnTo>
                    <a:pt x="2885051" y="1425963"/>
                  </a:lnTo>
                  <a:lnTo>
                    <a:pt x="2863493" y="1459148"/>
                  </a:lnTo>
                  <a:lnTo>
                    <a:pt x="2840288" y="1491701"/>
                  </a:lnTo>
                  <a:lnTo>
                    <a:pt x="2815471" y="1523600"/>
                  </a:lnTo>
                  <a:lnTo>
                    <a:pt x="2789079" y="1554818"/>
                  </a:lnTo>
                  <a:lnTo>
                    <a:pt x="2761148" y="1585331"/>
                  </a:lnTo>
                  <a:lnTo>
                    <a:pt x="2731714" y="1615115"/>
                  </a:lnTo>
                  <a:lnTo>
                    <a:pt x="2700814" y="1644144"/>
                  </a:lnTo>
                  <a:lnTo>
                    <a:pt x="2668483" y="1672393"/>
                  </a:lnTo>
                  <a:lnTo>
                    <a:pt x="2634758" y="1699839"/>
                  </a:lnTo>
                  <a:lnTo>
                    <a:pt x="2599676" y="1726456"/>
                  </a:lnTo>
                  <a:lnTo>
                    <a:pt x="2563272" y="1752218"/>
                  </a:lnTo>
                  <a:lnTo>
                    <a:pt x="2525584" y="1777103"/>
                  </a:lnTo>
                  <a:lnTo>
                    <a:pt x="2486646" y="1801084"/>
                  </a:lnTo>
                  <a:lnTo>
                    <a:pt x="2446496" y="1824137"/>
                  </a:lnTo>
                  <a:lnTo>
                    <a:pt x="2405170" y="1846237"/>
                  </a:lnTo>
                  <a:lnTo>
                    <a:pt x="2362703" y="1867360"/>
                  </a:lnTo>
                  <a:lnTo>
                    <a:pt x="2319133" y="1887480"/>
                  </a:lnTo>
                  <a:lnTo>
                    <a:pt x="2274496" y="1906573"/>
                  </a:lnTo>
                  <a:lnTo>
                    <a:pt x="2228828" y="1924613"/>
                  </a:lnTo>
                  <a:lnTo>
                    <a:pt x="2182164" y="1941577"/>
                  </a:lnTo>
                  <a:lnTo>
                    <a:pt x="2134542" y="1957439"/>
                  </a:lnTo>
                  <a:lnTo>
                    <a:pt x="2085998" y="1972175"/>
                  </a:lnTo>
                  <a:lnTo>
                    <a:pt x="2036568" y="1985759"/>
                  </a:lnTo>
                  <a:lnTo>
                    <a:pt x="1986288" y="1998167"/>
                  </a:lnTo>
                  <a:lnTo>
                    <a:pt x="1935195" y="2009375"/>
                  </a:lnTo>
                  <a:lnTo>
                    <a:pt x="1883325" y="2019356"/>
                  </a:lnTo>
                  <a:lnTo>
                    <a:pt x="1830714" y="2028088"/>
                  </a:lnTo>
                  <a:lnTo>
                    <a:pt x="1777398" y="2035544"/>
                  </a:lnTo>
                  <a:lnTo>
                    <a:pt x="1723414" y="2041700"/>
                  </a:lnTo>
                  <a:lnTo>
                    <a:pt x="1668798" y="2046531"/>
                  </a:lnTo>
                  <a:lnTo>
                    <a:pt x="1613586" y="2050013"/>
                  </a:lnTo>
                  <a:lnTo>
                    <a:pt x="1557815" y="2052120"/>
                  </a:lnTo>
                  <a:lnTo>
                    <a:pt x="1501521" y="2052827"/>
                  </a:lnTo>
                  <a:lnTo>
                    <a:pt x="1445226" y="2052120"/>
                  </a:lnTo>
                  <a:lnTo>
                    <a:pt x="1389455" y="2050013"/>
                  </a:lnTo>
                  <a:lnTo>
                    <a:pt x="1334243" y="2046531"/>
                  </a:lnTo>
                  <a:lnTo>
                    <a:pt x="1279627" y="2041700"/>
                  </a:lnTo>
                  <a:lnTo>
                    <a:pt x="1225643" y="2035544"/>
                  </a:lnTo>
                  <a:lnTo>
                    <a:pt x="1172327" y="2028088"/>
                  </a:lnTo>
                  <a:lnTo>
                    <a:pt x="1119716" y="2019356"/>
                  </a:lnTo>
                  <a:lnTo>
                    <a:pt x="1067846" y="2009375"/>
                  </a:lnTo>
                  <a:lnTo>
                    <a:pt x="1016753" y="1998167"/>
                  </a:lnTo>
                  <a:lnTo>
                    <a:pt x="966473" y="1985759"/>
                  </a:lnTo>
                  <a:lnTo>
                    <a:pt x="917043" y="1972175"/>
                  </a:lnTo>
                  <a:lnTo>
                    <a:pt x="868499" y="1957439"/>
                  </a:lnTo>
                  <a:lnTo>
                    <a:pt x="820877" y="1941577"/>
                  </a:lnTo>
                  <a:lnTo>
                    <a:pt x="774213" y="1924613"/>
                  </a:lnTo>
                  <a:lnTo>
                    <a:pt x="728545" y="1906573"/>
                  </a:lnTo>
                  <a:lnTo>
                    <a:pt x="683908" y="1887480"/>
                  </a:lnTo>
                  <a:lnTo>
                    <a:pt x="640338" y="1867360"/>
                  </a:lnTo>
                  <a:lnTo>
                    <a:pt x="597871" y="1846237"/>
                  </a:lnTo>
                  <a:lnTo>
                    <a:pt x="556545" y="1824137"/>
                  </a:lnTo>
                  <a:lnTo>
                    <a:pt x="516395" y="1801084"/>
                  </a:lnTo>
                  <a:lnTo>
                    <a:pt x="477457" y="1777103"/>
                  </a:lnTo>
                  <a:lnTo>
                    <a:pt x="439769" y="1752219"/>
                  </a:lnTo>
                  <a:lnTo>
                    <a:pt x="403365" y="1726456"/>
                  </a:lnTo>
                  <a:lnTo>
                    <a:pt x="368283" y="1699839"/>
                  </a:lnTo>
                  <a:lnTo>
                    <a:pt x="334558" y="1672393"/>
                  </a:lnTo>
                  <a:lnTo>
                    <a:pt x="302227" y="1644144"/>
                  </a:lnTo>
                  <a:lnTo>
                    <a:pt x="271327" y="1615115"/>
                  </a:lnTo>
                  <a:lnTo>
                    <a:pt x="241893" y="1585331"/>
                  </a:lnTo>
                  <a:lnTo>
                    <a:pt x="213962" y="1554818"/>
                  </a:lnTo>
                  <a:lnTo>
                    <a:pt x="187570" y="1523600"/>
                  </a:lnTo>
                  <a:lnTo>
                    <a:pt x="162753" y="1491701"/>
                  </a:lnTo>
                  <a:lnTo>
                    <a:pt x="139548" y="1459148"/>
                  </a:lnTo>
                  <a:lnTo>
                    <a:pt x="117990" y="1425963"/>
                  </a:lnTo>
                  <a:lnTo>
                    <a:pt x="98117" y="1392174"/>
                  </a:lnTo>
                  <a:lnTo>
                    <a:pt x="79965" y="1357803"/>
                  </a:lnTo>
                  <a:lnTo>
                    <a:pt x="63569" y="1322876"/>
                  </a:lnTo>
                  <a:lnTo>
                    <a:pt x="48966" y="1287417"/>
                  </a:lnTo>
                  <a:lnTo>
                    <a:pt x="36193" y="1251452"/>
                  </a:lnTo>
                  <a:lnTo>
                    <a:pt x="16279" y="1178102"/>
                  </a:lnTo>
                  <a:lnTo>
                    <a:pt x="4118" y="1103023"/>
                  </a:lnTo>
                  <a:lnTo>
                    <a:pt x="1035" y="1064897"/>
                  </a:lnTo>
                  <a:lnTo>
                    <a:pt x="0" y="1026413"/>
                  </a:lnTo>
                  <a:close/>
                </a:path>
              </a:pathLst>
            </a:custGeom>
            <a:ln w="12953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 descr=""/>
          <p:cNvSpPr txBox="1"/>
          <p:nvPr/>
        </p:nvSpPr>
        <p:spPr>
          <a:xfrm>
            <a:off x="9053576" y="3143250"/>
            <a:ext cx="270065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160">
                <a:solidFill>
                  <a:srgbClr val="1A227D"/>
                </a:solidFill>
                <a:latin typeface="Times New Roman"/>
                <a:cs typeface="Times New Roman"/>
              </a:rPr>
              <a:t>FUTURE</a:t>
            </a:r>
            <a:r>
              <a:rPr dirty="0" sz="3200" spc="-20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290">
                <a:solidFill>
                  <a:srgbClr val="1A227D"/>
                </a:solidFill>
                <a:latin typeface="Times New Roman"/>
                <a:cs typeface="Times New Roman"/>
              </a:rPr>
              <a:t>WORK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/>
          <p:nvPr/>
        </p:nvSpPr>
        <p:spPr>
          <a:xfrm>
            <a:off x="8553450" y="2612135"/>
            <a:ext cx="669290" cy="595630"/>
          </a:xfrm>
          <a:custGeom>
            <a:avLst/>
            <a:gdLst/>
            <a:ahLst/>
            <a:cxnLst/>
            <a:rect l="l" t="t" r="r" b="b"/>
            <a:pathLst>
              <a:path w="669290" h="595630">
                <a:moveTo>
                  <a:pt x="334518" y="0"/>
                </a:moveTo>
                <a:lnTo>
                  <a:pt x="285077" y="3226"/>
                </a:lnTo>
                <a:lnTo>
                  <a:pt x="237891" y="12598"/>
                </a:lnTo>
                <a:lnTo>
                  <a:pt x="193478" y="27656"/>
                </a:lnTo>
                <a:lnTo>
                  <a:pt x="152353" y="47939"/>
                </a:lnTo>
                <a:lnTo>
                  <a:pt x="115035" y="72986"/>
                </a:lnTo>
                <a:lnTo>
                  <a:pt x="82039" y="102339"/>
                </a:lnTo>
                <a:lnTo>
                  <a:pt x="53883" y="135536"/>
                </a:lnTo>
                <a:lnTo>
                  <a:pt x="31085" y="172116"/>
                </a:lnTo>
                <a:lnTo>
                  <a:pt x="14160" y="211621"/>
                </a:lnTo>
                <a:lnTo>
                  <a:pt x="3626" y="253589"/>
                </a:lnTo>
                <a:lnTo>
                  <a:pt x="0" y="297561"/>
                </a:lnTo>
                <a:lnTo>
                  <a:pt x="3626" y="341532"/>
                </a:lnTo>
                <a:lnTo>
                  <a:pt x="14160" y="383500"/>
                </a:lnTo>
                <a:lnTo>
                  <a:pt x="31085" y="423005"/>
                </a:lnTo>
                <a:lnTo>
                  <a:pt x="53883" y="459585"/>
                </a:lnTo>
                <a:lnTo>
                  <a:pt x="82039" y="492782"/>
                </a:lnTo>
                <a:lnTo>
                  <a:pt x="115035" y="522135"/>
                </a:lnTo>
                <a:lnTo>
                  <a:pt x="152353" y="547182"/>
                </a:lnTo>
                <a:lnTo>
                  <a:pt x="193478" y="567465"/>
                </a:lnTo>
                <a:lnTo>
                  <a:pt x="237891" y="582523"/>
                </a:lnTo>
                <a:lnTo>
                  <a:pt x="285077" y="591895"/>
                </a:lnTo>
                <a:lnTo>
                  <a:pt x="334518" y="595122"/>
                </a:lnTo>
                <a:lnTo>
                  <a:pt x="383958" y="591895"/>
                </a:lnTo>
                <a:lnTo>
                  <a:pt x="431144" y="582523"/>
                </a:lnTo>
                <a:lnTo>
                  <a:pt x="475557" y="567465"/>
                </a:lnTo>
                <a:lnTo>
                  <a:pt x="516682" y="547182"/>
                </a:lnTo>
                <a:lnTo>
                  <a:pt x="554000" y="522135"/>
                </a:lnTo>
                <a:lnTo>
                  <a:pt x="586996" y="492782"/>
                </a:lnTo>
                <a:lnTo>
                  <a:pt x="615152" y="459585"/>
                </a:lnTo>
                <a:lnTo>
                  <a:pt x="637950" y="423005"/>
                </a:lnTo>
                <a:lnTo>
                  <a:pt x="654875" y="383500"/>
                </a:lnTo>
                <a:lnTo>
                  <a:pt x="665409" y="341532"/>
                </a:lnTo>
                <a:lnTo>
                  <a:pt x="669035" y="297561"/>
                </a:lnTo>
                <a:lnTo>
                  <a:pt x="665409" y="253589"/>
                </a:lnTo>
                <a:lnTo>
                  <a:pt x="654875" y="211621"/>
                </a:lnTo>
                <a:lnTo>
                  <a:pt x="637950" y="172116"/>
                </a:lnTo>
                <a:lnTo>
                  <a:pt x="615152" y="135536"/>
                </a:lnTo>
                <a:lnTo>
                  <a:pt x="586996" y="102339"/>
                </a:lnTo>
                <a:lnTo>
                  <a:pt x="554000" y="72986"/>
                </a:lnTo>
                <a:lnTo>
                  <a:pt x="516682" y="47939"/>
                </a:lnTo>
                <a:lnTo>
                  <a:pt x="475557" y="27656"/>
                </a:lnTo>
                <a:lnTo>
                  <a:pt x="431144" y="12598"/>
                </a:lnTo>
                <a:lnTo>
                  <a:pt x="383958" y="3226"/>
                </a:lnTo>
                <a:lnTo>
                  <a:pt x="334518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 txBox="1"/>
          <p:nvPr/>
        </p:nvSpPr>
        <p:spPr>
          <a:xfrm>
            <a:off x="8812276" y="2753613"/>
            <a:ext cx="1530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5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17598" y="4527128"/>
            <a:ext cx="2360676" cy="1539422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5903214" y="0"/>
            <a:ext cx="6289040" cy="6858000"/>
            <a:chOff x="5903214" y="0"/>
            <a:chExt cx="628904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7558278" y="0"/>
              <a:ext cx="4634230" cy="6858000"/>
            </a:xfrm>
            <a:custGeom>
              <a:avLst/>
              <a:gdLst/>
              <a:ahLst/>
              <a:cxnLst/>
              <a:rect l="l" t="t" r="r" b="b"/>
              <a:pathLst>
                <a:path w="4634230" h="6858000">
                  <a:moveTo>
                    <a:pt x="4406265" y="0"/>
                  </a:moveTo>
                  <a:lnTo>
                    <a:pt x="4355981" y="259"/>
                  </a:lnTo>
                  <a:lnTo>
                    <a:pt x="4305832" y="1035"/>
                  </a:lnTo>
                  <a:lnTo>
                    <a:pt x="4255820" y="2326"/>
                  </a:lnTo>
                  <a:lnTo>
                    <a:pt x="4205949" y="4129"/>
                  </a:lnTo>
                  <a:lnTo>
                    <a:pt x="4156222" y="6440"/>
                  </a:lnTo>
                  <a:lnTo>
                    <a:pt x="4106640" y="9257"/>
                  </a:lnTo>
                  <a:lnTo>
                    <a:pt x="4057208" y="12577"/>
                  </a:lnTo>
                  <a:lnTo>
                    <a:pt x="4007929" y="16398"/>
                  </a:lnTo>
                  <a:lnTo>
                    <a:pt x="3958804" y="20717"/>
                  </a:lnTo>
                  <a:lnTo>
                    <a:pt x="3909839" y="25531"/>
                  </a:lnTo>
                  <a:lnTo>
                    <a:pt x="3861034" y="30837"/>
                  </a:lnTo>
                  <a:lnTo>
                    <a:pt x="3812393" y="36633"/>
                  </a:lnTo>
                  <a:lnTo>
                    <a:pt x="3763920" y="42916"/>
                  </a:lnTo>
                  <a:lnTo>
                    <a:pt x="3715617" y="49683"/>
                  </a:lnTo>
                  <a:lnTo>
                    <a:pt x="3667488" y="56931"/>
                  </a:lnTo>
                  <a:lnTo>
                    <a:pt x="3619534" y="64657"/>
                  </a:lnTo>
                  <a:lnTo>
                    <a:pt x="3571759" y="72860"/>
                  </a:lnTo>
                  <a:lnTo>
                    <a:pt x="3524167" y="81535"/>
                  </a:lnTo>
                  <a:lnTo>
                    <a:pt x="3476760" y="90681"/>
                  </a:lnTo>
                  <a:lnTo>
                    <a:pt x="3429540" y="100294"/>
                  </a:lnTo>
                  <a:lnTo>
                    <a:pt x="3382512" y="110373"/>
                  </a:lnTo>
                  <a:lnTo>
                    <a:pt x="3335678" y="120913"/>
                  </a:lnTo>
                  <a:lnTo>
                    <a:pt x="3289041" y="131913"/>
                  </a:lnTo>
                  <a:lnTo>
                    <a:pt x="3242603" y="143369"/>
                  </a:lnTo>
                  <a:lnTo>
                    <a:pt x="3196369" y="155279"/>
                  </a:lnTo>
                  <a:lnTo>
                    <a:pt x="3150341" y="167641"/>
                  </a:lnTo>
                  <a:lnTo>
                    <a:pt x="3104521" y="180450"/>
                  </a:lnTo>
                  <a:lnTo>
                    <a:pt x="3058913" y="193706"/>
                  </a:lnTo>
                  <a:lnTo>
                    <a:pt x="3013521" y="207404"/>
                  </a:lnTo>
                  <a:lnTo>
                    <a:pt x="2968345" y="221542"/>
                  </a:lnTo>
                  <a:lnTo>
                    <a:pt x="2923391" y="236118"/>
                  </a:lnTo>
                  <a:lnTo>
                    <a:pt x="2878661" y="251128"/>
                  </a:lnTo>
                  <a:lnTo>
                    <a:pt x="2834157" y="266570"/>
                  </a:lnTo>
                  <a:lnTo>
                    <a:pt x="2789883" y="282441"/>
                  </a:lnTo>
                  <a:lnTo>
                    <a:pt x="2745842" y="298739"/>
                  </a:lnTo>
                  <a:lnTo>
                    <a:pt x="2702036" y="315460"/>
                  </a:lnTo>
                  <a:lnTo>
                    <a:pt x="2658469" y="332602"/>
                  </a:lnTo>
                  <a:lnTo>
                    <a:pt x="2615143" y="350162"/>
                  </a:lnTo>
                  <a:lnTo>
                    <a:pt x="2572062" y="368138"/>
                  </a:lnTo>
                  <a:lnTo>
                    <a:pt x="2529229" y="386526"/>
                  </a:lnTo>
                  <a:lnTo>
                    <a:pt x="2486646" y="405324"/>
                  </a:lnTo>
                  <a:lnTo>
                    <a:pt x="2444317" y="424530"/>
                  </a:lnTo>
                  <a:lnTo>
                    <a:pt x="2402244" y="444139"/>
                  </a:lnTo>
                  <a:lnTo>
                    <a:pt x="2360431" y="464151"/>
                  </a:lnTo>
                  <a:lnTo>
                    <a:pt x="2318880" y="484561"/>
                  </a:lnTo>
                  <a:lnTo>
                    <a:pt x="2277595" y="505368"/>
                  </a:lnTo>
                  <a:lnTo>
                    <a:pt x="2236578" y="526567"/>
                  </a:lnTo>
                  <a:lnTo>
                    <a:pt x="2195832" y="548158"/>
                  </a:lnTo>
                  <a:lnTo>
                    <a:pt x="2155361" y="570136"/>
                  </a:lnTo>
                  <a:lnTo>
                    <a:pt x="2115167" y="592500"/>
                  </a:lnTo>
                  <a:lnTo>
                    <a:pt x="2075253" y="615246"/>
                  </a:lnTo>
                  <a:lnTo>
                    <a:pt x="2035623" y="638372"/>
                  </a:lnTo>
                  <a:lnTo>
                    <a:pt x="1996278" y="661874"/>
                  </a:lnTo>
                  <a:lnTo>
                    <a:pt x="1957223" y="685751"/>
                  </a:lnTo>
                  <a:lnTo>
                    <a:pt x="1918461" y="709999"/>
                  </a:lnTo>
                  <a:lnTo>
                    <a:pt x="1879993" y="734616"/>
                  </a:lnTo>
                  <a:lnTo>
                    <a:pt x="1841824" y="759599"/>
                  </a:lnTo>
                  <a:lnTo>
                    <a:pt x="1803955" y="784945"/>
                  </a:lnTo>
                  <a:lnTo>
                    <a:pt x="1766391" y="810651"/>
                  </a:lnTo>
                  <a:lnTo>
                    <a:pt x="1729134" y="836715"/>
                  </a:lnTo>
                  <a:lnTo>
                    <a:pt x="1692187" y="863135"/>
                  </a:lnTo>
                  <a:lnTo>
                    <a:pt x="1655553" y="889906"/>
                  </a:lnTo>
                  <a:lnTo>
                    <a:pt x="1619234" y="917027"/>
                  </a:lnTo>
                  <a:lnTo>
                    <a:pt x="1583235" y="944494"/>
                  </a:lnTo>
                  <a:lnTo>
                    <a:pt x="1547558" y="972305"/>
                  </a:lnTo>
                  <a:lnTo>
                    <a:pt x="1512206" y="1000458"/>
                  </a:lnTo>
                  <a:lnTo>
                    <a:pt x="1477182" y="1028949"/>
                  </a:lnTo>
                  <a:lnTo>
                    <a:pt x="1442488" y="1057776"/>
                  </a:lnTo>
                  <a:lnTo>
                    <a:pt x="1408128" y="1086935"/>
                  </a:lnTo>
                  <a:lnTo>
                    <a:pt x="1374106" y="1116425"/>
                  </a:lnTo>
                  <a:lnTo>
                    <a:pt x="1340423" y="1146243"/>
                  </a:lnTo>
                  <a:lnTo>
                    <a:pt x="1307082" y="1176385"/>
                  </a:lnTo>
                  <a:lnTo>
                    <a:pt x="1274088" y="1206849"/>
                  </a:lnTo>
                  <a:lnTo>
                    <a:pt x="1241442" y="1237632"/>
                  </a:lnTo>
                  <a:lnTo>
                    <a:pt x="1209148" y="1268732"/>
                  </a:lnTo>
                  <a:lnTo>
                    <a:pt x="1177209" y="1300146"/>
                  </a:lnTo>
                  <a:lnTo>
                    <a:pt x="1145627" y="1331870"/>
                  </a:lnTo>
                  <a:lnTo>
                    <a:pt x="1114406" y="1363903"/>
                  </a:lnTo>
                  <a:lnTo>
                    <a:pt x="1083548" y="1396241"/>
                  </a:lnTo>
                  <a:lnTo>
                    <a:pt x="1053058" y="1428883"/>
                  </a:lnTo>
                  <a:lnTo>
                    <a:pt x="1022936" y="1461824"/>
                  </a:lnTo>
                  <a:lnTo>
                    <a:pt x="993187" y="1495062"/>
                  </a:lnTo>
                  <a:lnTo>
                    <a:pt x="963814" y="1528595"/>
                  </a:lnTo>
                  <a:lnTo>
                    <a:pt x="934819" y="1562419"/>
                  </a:lnTo>
                  <a:lnTo>
                    <a:pt x="906206" y="1596533"/>
                  </a:lnTo>
                  <a:lnTo>
                    <a:pt x="877977" y="1630932"/>
                  </a:lnTo>
                  <a:lnTo>
                    <a:pt x="850135" y="1665616"/>
                  </a:lnTo>
                  <a:lnTo>
                    <a:pt x="822684" y="1700580"/>
                  </a:lnTo>
                  <a:lnTo>
                    <a:pt x="795627" y="1735822"/>
                  </a:lnTo>
                  <a:lnTo>
                    <a:pt x="768965" y="1771339"/>
                  </a:lnTo>
                  <a:lnTo>
                    <a:pt x="742703" y="1807129"/>
                  </a:lnTo>
                  <a:lnTo>
                    <a:pt x="716843" y="1843189"/>
                  </a:lnTo>
                  <a:lnTo>
                    <a:pt x="691388" y="1879515"/>
                  </a:lnTo>
                  <a:lnTo>
                    <a:pt x="666342" y="1916106"/>
                  </a:lnTo>
                  <a:lnTo>
                    <a:pt x="641707" y="1952959"/>
                  </a:lnTo>
                  <a:lnTo>
                    <a:pt x="617486" y="1990070"/>
                  </a:lnTo>
                  <a:lnTo>
                    <a:pt x="593682" y="2027437"/>
                  </a:lnTo>
                  <a:lnTo>
                    <a:pt x="570299" y="2065058"/>
                  </a:lnTo>
                  <a:lnTo>
                    <a:pt x="547338" y="2102929"/>
                  </a:lnTo>
                  <a:lnTo>
                    <a:pt x="524804" y="2141048"/>
                  </a:lnTo>
                  <a:lnTo>
                    <a:pt x="502698" y="2179412"/>
                  </a:lnTo>
                  <a:lnTo>
                    <a:pt x="481025" y="2218018"/>
                  </a:lnTo>
                  <a:lnTo>
                    <a:pt x="459786" y="2256864"/>
                  </a:lnTo>
                  <a:lnTo>
                    <a:pt x="438986" y="2295947"/>
                  </a:lnTo>
                  <a:lnTo>
                    <a:pt x="418627" y="2335263"/>
                  </a:lnTo>
                  <a:lnTo>
                    <a:pt x="398711" y="2374811"/>
                  </a:lnTo>
                  <a:lnTo>
                    <a:pt x="379243" y="2414588"/>
                  </a:lnTo>
                  <a:lnTo>
                    <a:pt x="360224" y="2454590"/>
                  </a:lnTo>
                  <a:lnTo>
                    <a:pt x="341658" y="2494816"/>
                  </a:lnTo>
                  <a:lnTo>
                    <a:pt x="323548" y="2535262"/>
                  </a:lnTo>
                  <a:lnTo>
                    <a:pt x="305897" y="2575925"/>
                  </a:lnTo>
                  <a:lnTo>
                    <a:pt x="288708" y="2616803"/>
                  </a:lnTo>
                  <a:lnTo>
                    <a:pt x="271983" y="2657893"/>
                  </a:lnTo>
                  <a:lnTo>
                    <a:pt x="255726" y="2699193"/>
                  </a:lnTo>
                  <a:lnTo>
                    <a:pt x="239940" y="2740699"/>
                  </a:lnTo>
                  <a:lnTo>
                    <a:pt x="224628" y="2782409"/>
                  </a:lnTo>
                  <a:lnTo>
                    <a:pt x="209792" y="2824320"/>
                  </a:lnTo>
                  <a:lnTo>
                    <a:pt x="195436" y="2866429"/>
                  </a:lnTo>
                  <a:lnTo>
                    <a:pt x="181563" y="2908734"/>
                  </a:lnTo>
                  <a:lnTo>
                    <a:pt x="168175" y="2951232"/>
                  </a:lnTo>
                  <a:lnTo>
                    <a:pt x="155275" y="2993920"/>
                  </a:lnTo>
                  <a:lnTo>
                    <a:pt x="142868" y="3036796"/>
                  </a:lnTo>
                  <a:lnTo>
                    <a:pt x="130954" y="3079856"/>
                  </a:lnTo>
                  <a:lnTo>
                    <a:pt x="119539" y="3123097"/>
                  </a:lnTo>
                  <a:lnTo>
                    <a:pt x="108623" y="3166518"/>
                  </a:lnTo>
                  <a:lnTo>
                    <a:pt x="98212" y="3210115"/>
                  </a:lnTo>
                  <a:lnTo>
                    <a:pt x="88306" y="3253886"/>
                  </a:lnTo>
                  <a:lnTo>
                    <a:pt x="78910" y="3297828"/>
                  </a:lnTo>
                  <a:lnTo>
                    <a:pt x="70027" y="3341938"/>
                  </a:lnTo>
                  <a:lnTo>
                    <a:pt x="61658" y="3386213"/>
                  </a:lnTo>
                  <a:lnTo>
                    <a:pt x="53808" y="3430651"/>
                  </a:lnTo>
                  <a:lnTo>
                    <a:pt x="46480" y="3475249"/>
                  </a:lnTo>
                  <a:lnTo>
                    <a:pt x="39675" y="3520003"/>
                  </a:lnTo>
                  <a:lnTo>
                    <a:pt x="33398" y="3564913"/>
                  </a:lnTo>
                  <a:lnTo>
                    <a:pt x="27651" y="3609973"/>
                  </a:lnTo>
                  <a:lnTo>
                    <a:pt x="22438" y="3655183"/>
                  </a:lnTo>
                  <a:lnTo>
                    <a:pt x="17760" y="3700539"/>
                  </a:lnTo>
                  <a:lnTo>
                    <a:pt x="13622" y="3746038"/>
                  </a:lnTo>
                  <a:lnTo>
                    <a:pt x="10026" y="3791678"/>
                  </a:lnTo>
                  <a:lnTo>
                    <a:pt x="6974" y="3837456"/>
                  </a:lnTo>
                  <a:lnTo>
                    <a:pt x="4471" y="3883369"/>
                  </a:lnTo>
                  <a:lnTo>
                    <a:pt x="2519" y="3929414"/>
                  </a:lnTo>
                  <a:lnTo>
                    <a:pt x="1121" y="3975589"/>
                  </a:lnTo>
                  <a:lnTo>
                    <a:pt x="280" y="4021891"/>
                  </a:lnTo>
                  <a:lnTo>
                    <a:pt x="0" y="4068318"/>
                  </a:lnTo>
                  <a:lnTo>
                    <a:pt x="280" y="4114743"/>
                  </a:lnTo>
                  <a:lnTo>
                    <a:pt x="1121" y="4161045"/>
                  </a:lnTo>
                  <a:lnTo>
                    <a:pt x="2519" y="4207220"/>
                  </a:lnTo>
                  <a:lnTo>
                    <a:pt x="4471" y="4253265"/>
                  </a:lnTo>
                  <a:lnTo>
                    <a:pt x="6974" y="4299178"/>
                  </a:lnTo>
                  <a:lnTo>
                    <a:pt x="10026" y="4344955"/>
                  </a:lnTo>
                  <a:lnTo>
                    <a:pt x="13622" y="4390595"/>
                  </a:lnTo>
                  <a:lnTo>
                    <a:pt x="17760" y="4436094"/>
                  </a:lnTo>
                  <a:lnTo>
                    <a:pt x="22438" y="4481450"/>
                  </a:lnTo>
                  <a:lnTo>
                    <a:pt x="27651" y="4526659"/>
                  </a:lnTo>
                  <a:lnTo>
                    <a:pt x="33398" y="4571720"/>
                  </a:lnTo>
                  <a:lnTo>
                    <a:pt x="39675" y="4616629"/>
                  </a:lnTo>
                  <a:lnTo>
                    <a:pt x="46480" y="4661384"/>
                  </a:lnTo>
                  <a:lnTo>
                    <a:pt x="53808" y="4705981"/>
                  </a:lnTo>
                  <a:lnTo>
                    <a:pt x="61658" y="4750419"/>
                  </a:lnTo>
                  <a:lnTo>
                    <a:pt x="70027" y="4794694"/>
                  </a:lnTo>
                  <a:lnTo>
                    <a:pt x="78910" y="4838804"/>
                  </a:lnTo>
                  <a:lnTo>
                    <a:pt x="88306" y="4882745"/>
                  </a:lnTo>
                  <a:lnTo>
                    <a:pt x="98212" y="4926516"/>
                  </a:lnTo>
                  <a:lnTo>
                    <a:pt x="108623" y="4970113"/>
                  </a:lnTo>
                  <a:lnTo>
                    <a:pt x="119539" y="5013534"/>
                  </a:lnTo>
                  <a:lnTo>
                    <a:pt x="130954" y="5056775"/>
                  </a:lnTo>
                  <a:lnTo>
                    <a:pt x="142868" y="5099835"/>
                  </a:lnTo>
                  <a:lnTo>
                    <a:pt x="155275" y="5142710"/>
                  </a:lnTo>
                  <a:lnTo>
                    <a:pt x="168175" y="5185398"/>
                  </a:lnTo>
                  <a:lnTo>
                    <a:pt x="181563" y="5227896"/>
                  </a:lnTo>
                  <a:lnTo>
                    <a:pt x="195436" y="5270201"/>
                  </a:lnTo>
                  <a:lnTo>
                    <a:pt x="209792" y="5312310"/>
                  </a:lnTo>
                  <a:lnTo>
                    <a:pt x="224628" y="5354221"/>
                  </a:lnTo>
                  <a:lnTo>
                    <a:pt x="239940" y="5395931"/>
                  </a:lnTo>
                  <a:lnTo>
                    <a:pt x="255726" y="5437437"/>
                  </a:lnTo>
                  <a:lnTo>
                    <a:pt x="271983" y="5478737"/>
                  </a:lnTo>
                  <a:lnTo>
                    <a:pt x="288708" y="5519827"/>
                  </a:lnTo>
                  <a:lnTo>
                    <a:pt x="305897" y="5560705"/>
                  </a:lnTo>
                  <a:lnTo>
                    <a:pt x="323548" y="5601368"/>
                  </a:lnTo>
                  <a:lnTo>
                    <a:pt x="341658" y="5641814"/>
                  </a:lnTo>
                  <a:lnTo>
                    <a:pt x="360224" y="5682039"/>
                  </a:lnTo>
                  <a:lnTo>
                    <a:pt x="379243" y="5722042"/>
                  </a:lnTo>
                  <a:lnTo>
                    <a:pt x="398711" y="5761818"/>
                  </a:lnTo>
                  <a:lnTo>
                    <a:pt x="418627" y="5801366"/>
                  </a:lnTo>
                  <a:lnTo>
                    <a:pt x="438986" y="5840683"/>
                  </a:lnTo>
                  <a:lnTo>
                    <a:pt x="459786" y="5879765"/>
                  </a:lnTo>
                  <a:lnTo>
                    <a:pt x="481025" y="5918611"/>
                  </a:lnTo>
                  <a:lnTo>
                    <a:pt x="502698" y="5957217"/>
                  </a:lnTo>
                  <a:lnTo>
                    <a:pt x="524804" y="5995581"/>
                  </a:lnTo>
                  <a:lnTo>
                    <a:pt x="547338" y="6033700"/>
                  </a:lnTo>
                  <a:lnTo>
                    <a:pt x="570299" y="6071571"/>
                  </a:lnTo>
                  <a:lnTo>
                    <a:pt x="593682" y="6109192"/>
                  </a:lnTo>
                  <a:lnTo>
                    <a:pt x="617486" y="6146559"/>
                  </a:lnTo>
                  <a:lnTo>
                    <a:pt x="641707" y="6183671"/>
                  </a:lnTo>
                  <a:lnTo>
                    <a:pt x="666342" y="6220523"/>
                  </a:lnTo>
                  <a:lnTo>
                    <a:pt x="691388" y="6257114"/>
                  </a:lnTo>
                  <a:lnTo>
                    <a:pt x="716843" y="6293441"/>
                  </a:lnTo>
                  <a:lnTo>
                    <a:pt x="742703" y="6329500"/>
                  </a:lnTo>
                  <a:lnTo>
                    <a:pt x="768965" y="6365290"/>
                  </a:lnTo>
                  <a:lnTo>
                    <a:pt x="795627" y="6400808"/>
                  </a:lnTo>
                  <a:lnTo>
                    <a:pt x="822684" y="6436050"/>
                  </a:lnTo>
                  <a:lnTo>
                    <a:pt x="850135" y="6471014"/>
                  </a:lnTo>
                  <a:lnTo>
                    <a:pt x="877977" y="6505697"/>
                  </a:lnTo>
                  <a:lnTo>
                    <a:pt x="906206" y="6540097"/>
                  </a:lnTo>
                  <a:lnTo>
                    <a:pt x="934819" y="6574211"/>
                  </a:lnTo>
                  <a:lnTo>
                    <a:pt x="963814" y="6608035"/>
                  </a:lnTo>
                  <a:lnTo>
                    <a:pt x="993187" y="6641568"/>
                  </a:lnTo>
                  <a:lnTo>
                    <a:pt x="1022936" y="6674806"/>
                  </a:lnTo>
                  <a:lnTo>
                    <a:pt x="1053058" y="6707747"/>
                  </a:lnTo>
                  <a:lnTo>
                    <a:pt x="1083548" y="6740388"/>
                  </a:lnTo>
                  <a:lnTo>
                    <a:pt x="1114406" y="6772727"/>
                  </a:lnTo>
                  <a:lnTo>
                    <a:pt x="1145627" y="6804760"/>
                  </a:lnTo>
                  <a:lnTo>
                    <a:pt x="1177209" y="6836484"/>
                  </a:lnTo>
                  <a:lnTo>
                    <a:pt x="1199084" y="6858000"/>
                  </a:lnTo>
                  <a:lnTo>
                    <a:pt x="4633722" y="6858000"/>
                  </a:lnTo>
                  <a:lnTo>
                    <a:pt x="4633722" y="5390"/>
                  </a:lnTo>
                  <a:lnTo>
                    <a:pt x="4606580" y="4129"/>
                  </a:lnTo>
                  <a:lnTo>
                    <a:pt x="4556709" y="2326"/>
                  </a:lnTo>
                  <a:lnTo>
                    <a:pt x="4506697" y="1035"/>
                  </a:lnTo>
                  <a:lnTo>
                    <a:pt x="4456548" y="259"/>
                  </a:lnTo>
                  <a:lnTo>
                    <a:pt x="440626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903214" y="4255770"/>
              <a:ext cx="4020820" cy="2602230"/>
            </a:xfrm>
            <a:custGeom>
              <a:avLst/>
              <a:gdLst/>
              <a:ahLst/>
              <a:cxnLst/>
              <a:rect l="l" t="t" r="r" b="b"/>
              <a:pathLst>
                <a:path w="4020820" h="2602229">
                  <a:moveTo>
                    <a:pt x="2010156" y="0"/>
                  </a:moveTo>
                  <a:lnTo>
                    <a:pt x="1961313" y="561"/>
                  </a:lnTo>
                  <a:lnTo>
                    <a:pt x="1912757" y="2237"/>
                  </a:lnTo>
                  <a:lnTo>
                    <a:pt x="1864500" y="5015"/>
                  </a:lnTo>
                  <a:lnTo>
                    <a:pt x="1816555" y="8883"/>
                  </a:lnTo>
                  <a:lnTo>
                    <a:pt x="1768936" y="13827"/>
                  </a:lnTo>
                  <a:lnTo>
                    <a:pt x="1721656" y="19834"/>
                  </a:lnTo>
                  <a:lnTo>
                    <a:pt x="1674727" y="26893"/>
                  </a:lnTo>
                  <a:lnTo>
                    <a:pt x="1628164" y="34990"/>
                  </a:lnTo>
                  <a:lnTo>
                    <a:pt x="1581978" y="44113"/>
                  </a:lnTo>
                  <a:lnTo>
                    <a:pt x="1536184" y="54249"/>
                  </a:lnTo>
                  <a:lnTo>
                    <a:pt x="1490795" y="65385"/>
                  </a:lnTo>
                  <a:lnTo>
                    <a:pt x="1445823" y="77508"/>
                  </a:lnTo>
                  <a:lnTo>
                    <a:pt x="1401282" y="90607"/>
                  </a:lnTo>
                  <a:lnTo>
                    <a:pt x="1357185" y="104667"/>
                  </a:lnTo>
                  <a:lnTo>
                    <a:pt x="1313545" y="119677"/>
                  </a:lnTo>
                  <a:lnTo>
                    <a:pt x="1270375" y="135624"/>
                  </a:lnTo>
                  <a:lnTo>
                    <a:pt x="1227689" y="152495"/>
                  </a:lnTo>
                  <a:lnTo>
                    <a:pt x="1185499" y="170277"/>
                  </a:lnTo>
                  <a:lnTo>
                    <a:pt x="1143819" y="188957"/>
                  </a:lnTo>
                  <a:lnTo>
                    <a:pt x="1102662" y="208524"/>
                  </a:lnTo>
                  <a:lnTo>
                    <a:pt x="1062041" y="228964"/>
                  </a:lnTo>
                  <a:lnTo>
                    <a:pt x="1021969" y="250264"/>
                  </a:lnTo>
                  <a:lnTo>
                    <a:pt x="982460" y="272412"/>
                  </a:lnTo>
                  <a:lnTo>
                    <a:pt x="943526" y="295395"/>
                  </a:lnTo>
                  <a:lnTo>
                    <a:pt x="905181" y="319200"/>
                  </a:lnTo>
                  <a:lnTo>
                    <a:pt x="867438" y="343815"/>
                  </a:lnTo>
                  <a:lnTo>
                    <a:pt x="830310" y="369227"/>
                  </a:lnTo>
                  <a:lnTo>
                    <a:pt x="793810" y="395423"/>
                  </a:lnTo>
                  <a:lnTo>
                    <a:pt x="757952" y="422390"/>
                  </a:lnTo>
                  <a:lnTo>
                    <a:pt x="722748" y="450117"/>
                  </a:lnTo>
                  <a:lnTo>
                    <a:pt x="688211" y="478589"/>
                  </a:lnTo>
                  <a:lnTo>
                    <a:pt x="654356" y="507795"/>
                  </a:lnTo>
                  <a:lnTo>
                    <a:pt x="621194" y="537722"/>
                  </a:lnTo>
                  <a:lnTo>
                    <a:pt x="588740" y="568356"/>
                  </a:lnTo>
                  <a:lnTo>
                    <a:pt x="557006" y="599686"/>
                  </a:lnTo>
                  <a:lnTo>
                    <a:pt x="526005" y="631698"/>
                  </a:lnTo>
                  <a:lnTo>
                    <a:pt x="495751" y="664381"/>
                  </a:lnTo>
                  <a:lnTo>
                    <a:pt x="466257" y="697720"/>
                  </a:lnTo>
                  <a:lnTo>
                    <a:pt x="437536" y="731704"/>
                  </a:lnTo>
                  <a:lnTo>
                    <a:pt x="409600" y="766319"/>
                  </a:lnTo>
                  <a:lnTo>
                    <a:pt x="382464" y="801553"/>
                  </a:lnTo>
                  <a:lnTo>
                    <a:pt x="356141" y="837394"/>
                  </a:lnTo>
                  <a:lnTo>
                    <a:pt x="330643" y="873829"/>
                  </a:lnTo>
                  <a:lnTo>
                    <a:pt x="305984" y="910844"/>
                  </a:lnTo>
                  <a:lnTo>
                    <a:pt x="282177" y="948427"/>
                  </a:lnTo>
                  <a:lnTo>
                    <a:pt x="259234" y="986566"/>
                  </a:lnTo>
                  <a:lnTo>
                    <a:pt x="237170" y="1025248"/>
                  </a:lnTo>
                  <a:lnTo>
                    <a:pt x="215998" y="1064459"/>
                  </a:lnTo>
                  <a:lnTo>
                    <a:pt x="195730" y="1104188"/>
                  </a:lnTo>
                  <a:lnTo>
                    <a:pt x="176379" y="1144422"/>
                  </a:lnTo>
                  <a:lnTo>
                    <a:pt x="157960" y="1185148"/>
                  </a:lnTo>
                  <a:lnTo>
                    <a:pt x="140484" y="1226352"/>
                  </a:lnTo>
                  <a:lnTo>
                    <a:pt x="123966" y="1268024"/>
                  </a:lnTo>
                  <a:lnTo>
                    <a:pt x="108418" y="1310149"/>
                  </a:lnTo>
                  <a:lnTo>
                    <a:pt x="93853" y="1352715"/>
                  </a:lnTo>
                  <a:lnTo>
                    <a:pt x="80285" y="1395710"/>
                  </a:lnTo>
                  <a:lnTo>
                    <a:pt x="67727" y="1439120"/>
                  </a:lnTo>
                  <a:lnTo>
                    <a:pt x="56192" y="1482933"/>
                  </a:lnTo>
                  <a:lnTo>
                    <a:pt x="45693" y="1527137"/>
                  </a:lnTo>
                  <a:lnTo>
                    <a:pt x="36244" y="1571718"/>
                  </a:lnTo>
                  <a:lnTo>
                    <a:pt x="27856" y="1616663"/>
                  </a:lnTo>
                  <a:lnTo>
                    <a:pt x="20545" y="1661961"/>
                  </a:lnTo>
                  <a:lnTo>
                    <a:pt x="14322" y="1707599"/>
                  </a:lnTo>
                  <a:lnTo>
                    <a:pt x="9201" y="1753563"/>
                  </a:lnTo>
                  <a:lnTo>
                    <a:pt x="5195" y="1799841"/>
                  </a:lnTo>
                  <a:lnTo>
                    <a:pt x="2317" y="1846421"/>
                  </a:lnTo>
                  <a:lnTo>
                    <a:pt x="581" y="1893289"/>
                  </a:lnTo>
                  <a:lnTo>
                    <a:pt x="0" y="1940432"/>
                  </a:lnTo>
                  <a:lnTo>
                    <a:pt x="581" y="1987579"/>
                  </a:lnTo>
                  <a:lnTo>
                    <a:pt x="2317" y="2034449"/>
                  </a:lnTo>
                  <a:lnTo>
                    <a:pt x="5195" y="2081030"/>
                  </a:lnTo>
                  <a:lnTo>
                    <a:pt x="9201" y="2127310"/>
                  </a:lnTo>
                  <a:lnTo>
                    <a:pt x="14322" y="2173276"/>
                  </a:lnTo>
                  <a:lnTo>
                    <a:pt x="20545" y="2218915"/>
                  </a:lnTo>
                  <a:lnTo>
                    <a:pt x="27856" y="2264214"/>
                  </a:lnTo>
                  <a:lnTo>
                    <a:pt x="36244" y="2309161"/>
                  </a:lnTo>
                  <a:lnTo>
                    <a:pt x="45693" y="2353744"/>
                  </a:lnTo>
                  <a:lnTo>
                    <a:pt x="56192" y="2397948"/>
                  </a:lnTo>
                  <a:lnTo>
                    <a:pt x="67727" y="2441762"/>
                  </a:lnTo>
                  <a:lnTo>
                    <a:pt x="80285" y="2485174"/>
                  </a:lnTo>
                  <a:lnTo>
                    <a:pt x="93853" y="2528169"/>
                  </a:lnTo>
                  <a:lnTo>
                    <a:pt x="108418" y="2570736"/>
                  </a:lnTo>
                  <a:lnTo>
                    <a:pt x="120042" y="2602229"/>
                  </a:lnTo>
                  <a:lnTo>
                    <a:pt x="3900269" y="2602229"/>
                  </a:lnTo>
                  <a:lnTo>
                    <a:pt x="3926458" y="2528169"/>
                  </a:lnTo>
                  <a:lnTo>
                    <a:pt x="3940026" y="2485174"/>
                  </a:lnTo>
                  <a:lnTo>
                    <a:pt x="3952584" y="2441762"/>
                  </a:lnTo>
                  <a:lnTo>
                    <a:pt x="3964119" y="2397948"/>
                  </a:lnTo>
                  <a:lnTo>
                    <a:pt x="3974618" y="2353744"/>
                  </a:lnTo>
                  <a:lnTo>
                    <a:pt x="3984067" y="2309161"/>
                  </a:lnTo>
                  <a:lnTo>
                    <a:pt x="3992455" y="2264214"/>
                  </a:lnTo>
                  <a:lnTo>
                    <a:pt x="3999766" y="2218915"/>
                  </a:lnTo>
                  <a:lnTo>
                    <a:pt x="4005989" y="2173276"/>
                  </a:lnTo>
                  <a:lnTo>
                    <a:pt x="4011110" y="2127310"/>
                  </a:lnTo>
                  <a:lnTo>
                    <a:pt x="4015116" y="2081030"/>
                  </a:lnTo>
                  <a:lnTo>
                    <a:pt x="4017994" y="2034449"/>
                  </a:lnTo>
                  <a:lnTo>
                    <a:pt x="4019730" y="1987579"/>
                  </a:lnTo>
                  <a:lnTo>
                    <a:pt x="4020312" y="1940432"/>
                  </a:lnTo>
                  <a:lnTo>
                    <a:pt x="4019730" y="1893289"/>
                  </a:lnTo>
                  <a:lnTo>
                    <a:pt x="4017994" y="1846421"/>
                  </a:lnTo>
                  <a:lnTo>
                    <a:pt x="4015116" y="1799841"/>
                  </a:lnTo>
                  <a:lnTo>
                    <a:pt x="4011110" y="1753563"/>
                  </a:lnTo>
                  <a:lnTo>
                    <a:pt x="4005989" y="1707599"/>
                  </a:lnTo>
                  <a:lnTo>
                    <a:pt x="3999766" y="1661961"/>
                  </a:lnTo>
                  <a:lnTo>
                    <a:pt x="3992455" y="1616663"/>
                  </a:lnTo>
                  <a:lnTo>
                    <a:pt x="3984067" y="1571718"/>
                  </a:lnTo>
                  <a:lnTo>
                    <a:pt x="3974618" y="1527137"/>
                  </a:lnTo>
                  <a:lnTo>
                    <a:pt x="3964119" y="1482933"/>
                  </a:lnTo>
                  <a:lnTo>
                    <a:pt x="3952584" y="1439120"/>
                  </a:lnTo>
                  <a:lnTo>
                    <a:pt x="3940026" y="1395710"/>
                  </a:lnTo>
                  <a:lnTo>
                    <a:pt x="3926458" y="1352715"/>
                  </a:lnTo>
                  <a:lnTo>
                    <a:pt x="3911893" y="1310149"/>
                  </a:lnTo>
                  <a:lnTo>
                    <a:pt x="3896345" y="1268024"/>
                  </a:lnTo>
                  <a:lnTo>
                    <a:pt x="3879827" y="1226352"/>
                  </a:lnTo>
                  <a:lnTo>
                    <a:pt x="3862351" y="1185148"/>
                  </a:lnTo>
                  <a:lnTo>
                    <a:pt x="3843932" y="1144422"/>
                  </a:lnTo>
                  <a:lnTo>
                    <a:pt x="3824581" y="1104188"/>
                  </a:lnTo>
                  <a:lnTo>
                    <a:pt x="3804313" y="1064459"/>
                  </a:lnTo>
                  <a:lnTo>
                    <a:pt x="3783141" y="1025248"/>
                  </a:lnTo>
                  <a:lnTo>
                    <a:pt x="3761077" y="986566"/>
                  </a:lnTo>
                  <a:lnTo>
                    <a:pt x="3738134" y="948427"/>
                  </a:lnTo>
                  <a:lnTo>
                    <a:pt x="3714327" y="910844"/>
                  </a:lnTo>
                  <a:lnTo>
                    <a:pt x="3689668" y="873829"/>
                  </a:lnTo>
                  <a:lnTo>
                    <a:pt x="3664170" y="837394"/>
                  </a:lnTo>
                  <a:lnTo>
                    <a:pt x="3637847" y="801553"/>
                  </a:lnTo>
                  <a:lnTo>
                    <a:pt x="3610711" y="766319"/>
                  </a:lnTo>
                  <a:lnTo>
                    <a:pt x="3582775" y="731704"/>
                  </a:lnTo>
                  <a:lnTo>
                    <a:pt x="3554054" y="697720"/>
                  </a:lnTo>
                  <a:lnTo>
                    <a:pt x="3524560" y="664381"/>
                  </a:lnTo>
                  <a:lnTo>
                    <a:pt x="3494306" y="631698"/>
                  </a:lnTo>
                  <a:lnTo>
                    <a:pt x="3463305" y="599686"/>
                  </a:lnTo>
                  <a:lnTo>
                    <a:pt x="3431571" y="568356"/>
                  </a:lnTo>
                  <a:lnTo>
                    <a:pt x="3399117" y="537722"/>
                  </a:lnTo>
                  <a:lnTo>
                    <a:pt x="3365955" y="507795"/>
                  </a:lnTo>
                  <a:lnTo>
                    <a:pt x="3332100" y="478589"/>
                  </a:lnTo>
                  <a:lnTo>
                    <a:pt x="3297563" y="450117"/>
                  </a:lnTo>
                  <a:lnTo>
                    <a:pt x="3262359" y="422390"/>
                  </a:lnTo>
                  <a:lnTo>
                    <a:pt x="3226501" y="395423"/>
                  </a:lnTo>
                  <a:lnTo>
                    <a:pt x="3190001" y="369227"/>
                  </a:lnTo>
                  <a:lnTo>
                    <a:pt x="3152873" y="343815"/>
                  </a:lnTo>
                  <a:lnTo>
                    <a:pt x="3115130" y="319200"/>
                  </a:lnTo>
                  <a:lnTo>
                    <a:pt x="3076785" y="295395"/>
                  </a:lnTo>
                  <a:lnTo>
                    <a:pt x="3037851" y="272412"/>
                  </a:lnTo>
                  <a:lnTo>
                    <a:pt x="2998342" y="250264"/>
                  </a:lnTo>
                  <a:lnTo>
                    <a:pt x="2958270" y="228964"/>
                  </a:lnTo>
                  <a:lnTo>
                    <a:pt x="2917649" y="208524"/>
                  </a:lnTo>
                  <a:lnTo>
                    <a:pt x="2876492" y="188957"/>
                  </a:lnTo>
                  <a:lnTo>
                    <a:pt x="2834812" y="170277"/>
                  </a:lnTo>
                  <a:lnTo>
                    <a:pt x="2792622" y="152495"/>
                  </a:lnTo>
                  <a:lnTo>
                    <a:pt x="2749936" y="135624"/>
                  </a:lnTo>
                  <a:lnTo>
                    <a:pt x="2706766" y="119677"/>
                  </a:lnTo>
                  <a:lnTo>
                    <a:pt x="2663126" y="104667"/>
                  </a:lnTo>
                  <a:lnTo>
                    <a:pt x="2619029" y="90607"/>
                  </a:lnTo>
                  <a:lnTo>
                    <a:pt x="2574488" y="77508"/>
                  </a:lnTo>
                  <a:lnTo>
                    <a:pt x="2529516" y="65385"/>
                  </a:lnTo>
                  <a:lnTo>
                    <a:pt x="2484127" y="54249"/>
                  </a:lnTo>
                  <a:lnTo>
                    <a:pt x="2438333" y="44113"/>
                  </a:lnTo>
                  <a:lnTo>
                    <a:pt x="2392147" y="34990"/>
                  </a:lnTo>
                  <a:lnTo>
                    <a:pt x="2345584" y="26893"/>
                  </a:lnTo>
                  <a:lnTo>
                    <a:pt x="2298655" y="19834"/>
                  </a:lnTo>
                  <a:lnTo>
                    <a:pt x="2251375" y="13827"/>
                  </a:lnTo>
                  <a:lnTo>
                    <a:pt x="2203756" y="8883"/>
                  </a:lnTo>
                  <a:lnTo>
                    <a:pt x="2155811" y="5015"/>
                  </a:lnTo>
                  <a:lnTo>
                    <a:pt x="2107554" y="2237"/>
                  </a:lnTo>
                  <a:lnTo>
                    <a:pt x="2058998" y="561"/>
                  </a:lnTo>
                  <a:lnTo>
                    <a:pt x="2010156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0" y="4967859"/>
            <a:ext cx="2361565" cy="1890395"/>
          </a:xfrm>
          <a:custGeom>
            <a:avLst/>
            <a:gdLst/>
            <a:ahLst/>
            <a:cxnLst/>
            <a:rect l="l" t="t" r="r" b="b"/>
            <a:pathLst>
              <a:path w="2361565" h="1890395">
                <a:moveTo>
                  <a:pt x="0" y="149836"/>
                </a:moveTo>
                <a:lnTo>
                  <a:pt x="48325" y="128932"/>
                </a:lnTo>
                <a:lnTo>
                  <a:pt x="91732" y="111723"/>
                </a:lnTo>
                <a:lnTo>
                  <a:pt x="135748" y="95667"/>
                </a:lnTo>
                <a:lnTo>
                  <a:pt x="180355" y="80782"/>
                </a:lnTo>
                <a:lnTo>
                  <a:pt x="225531" y="67089"/>
                </a:lnTo>
                <a:lnTo>
                  <a:pt x="271256" y="54606"/>
                </a:lnTo>
                <a:lnTo>
                  <a:pt x="317509" y="43355"/>
                </a:lnTo>
                <a:lnTo>
                  <a:pt x="364269" y="33354"/>
                </a:lnTo>
                <a:lnTo>
                  <a:pt x="411517" y="24622"/>
                </a:lnTo>
                <a:lnTo>
                  <a:pt x="459232" y="17180"/>
                </a:lnTo>
                <a:lnTo>
                  <a:pt x="507392" y="11047"/>
                </a:lnTo>
                <a:lnTo>
                  <a:pt x="555979" y="6243"/>
                </a:lnTo>
                <a:lnTo>
                  <a:pt x="604971" y="2788"/>
                </a:lnTo>
                <a:lnTo>
                  <a:pt x="654347" y="700"/>
                </a:lnTo>
                <a:lnTo>
                  <a:pt x="704088" y="0"/>
                </a:lnTo>
                <a:lnTo>
                  <a:pt x="753830" y="700"/>
                </a:lnTo>
                <a:lnTo>
                  <a:pt x="803208" y="2788"/>
                </a:lnTo>
                <a:lnTo>
                  <a:pt x="852202" y="6243"/>
                </a:lnTo>
                <a:lnTo>
                  <a:pt x="900790" y="11047"/>
                </a:lnTo>
                <a:lnTo>
                  <a:pt x="948952" y="17180"/>
                </a:lnTo>
                <a:lnTo>
                  <a:pt x="996668" y="24622"/>
                </a:lnTo>
                <a:lnTo>
                  <a:pt x="1043917" y="33354"/>
                </a:lnTo>
                <a:lnTo>
                  <a:pt x="1090679" y="43355"/>
                </a:lnTo>
                <a:lnTo>
                  <a:pt x="1136932" y="54606"/>
                </a:lnTo>
                <a:lnTo>
                  <a:pt x="1182658" y="67089"/>
                </a:lnTo>
                <a:lnTo>
                  <a:pt x="1227834" y="80782"/>
                </a:lnTo>
                <a:lnTo>
                  <a:pt x="1272442" y="95667"/>
                </a:lnTo>
                <a:lnTo>
                  <a:pt x="1316459" y="111723"/>
                </a:lnTo>
                <a:lnTo>
                  <a:pt x="1359866" y="128932"/>
                </a:lnTo>
                <a:lnTo>
                  <a:pt x="1402643" y="147273"/>
                </a:lnTo>
                <a:lnTo>
                  <a:pt x="1444767" y="166728"/>
                </a:lnTo>
                <a:lnTo>
                  <a:pt x="1486221" y="187276"/>
                </a:lnTo>
                <a:lnTo>
                  <a:pt x="1526981" y="208897"/>
                </a:lnTo>
                <a:lnTo>
                  <a:pt x="1567029" y="231573"/>
                </a:lnTo>
                <a:lnTo>
                  <a:pt x="1606344" y="255284"/>
                </a:lnTo>
                <a:lnTo>
                  <a:pt x="1644904" y="280009"/>
                </a:lnTo>
                <a:lnTo>
                  <a:pt x="1682691" y="305730"/>
                </a:lnTo>
                <a:lnTo>
                  <a:pt x="1719682" y="332426"/>
                </a:lnTo>
                <a:lnTo>
                  <a:pt x="1755858" y="360079"/>
                </a:lnTo>
                <a:lnTo>
                  <a:pt x="1791198" y="388668"/>
                </a:lnTo>
                <a:lnTo>
                  <a:pt x="1825682" y="418174"/>
                </a:lnTo>
                <a:lnTo>
                  <a:pt x="1859289" y="448578"/>
                </a:lnTo>
                <a:lnTo>
                  <a:pt x="1891999" y="479859"/>
                </a:lnTo>
                <a:lnTo>
                  <a:pt x="1923791" y="511998"/>
                </a:lnTo>
                <a:lnTo>
                  <a:pt x="1954645" y="544976"/>
                </a:lnTo>
                <a:lnTo>
                  <a:pt x="1984539" y="578773"/>
                </a:lnTo>
                <a:lnTo>
                  <a:pt x="2013455" y="613369"/>
                </a:lnTo>
                <a:lnTo>
                  <a:pt x="2041370" y="648744"/>
                </a:lnTo>
                <a:lnTo>
                  <a:pt x="2068265" y="684880"/>
                </a:lnTo>
                <a:lnTo>
                  <a:pt x="2094119" y="721756"/>
                </a:lnTo>
                <a:lnTo>
                  <a:pt x="2118912" y="759353"/>
                </a:lnTo>
                <a:lnTo>
                  <a:pt x="2142624" y="797651"/>
                </a:lnTo>
                <a:lnTo>
                  <a:pt x="2165232" y="836631"/>
                </a:lnTo>
                <a:lnTo>
                  <a:pt x="2186718" y="876273"/>
                </a:lnTo>
                <a:lnTo>
                  <a:pt x="2207061" y="916558"/>
                </a:lnTo>
                <a:lnTo>
                  <a:pt x="2226239" y="957465"/>
                </a:lnTo>
                <a:lnTo>
                  <a:pt x="2244234" y="998975"/>
                </a:lnTo>
                <a:lnTo>
                  <a:pt x="2261023" y="1041069"/>
                </a:lnTo>
                <a:lnTo>
                  <a:pt x="2276587" y="1083727"/>
                </a:lnTo>
                <a:lnTo>
                  <a:pt x="2290906" y="1126929"/>
                </a:lnTo>
                <a:lnTo>
                  <a:pt x="2303957" y="1170656"/>
                </a:lnTo>
                <a:lnTo>
                  <a:pt x="2315723" y="1214888"/>
                </a:lnTo>
                <a:lnTo>
                  <a:pt x="2326180" y="1259606"/>
                </a:lnTo>
                <a:lnTo>
                  <a:pt x="2335310" y="1304790"/>
                </a:lnTo>
                <a:lnTo>
                  <a:pt x="2343092" y="1350420"/>
                </a:lnTo>
                <a:lnTo>
                  <a:pt x="2349504" y="1396477"/>
                </a:lnTo>
                <a:lnTo>
                  <a:pt x="2354528" y="1442940"/>
                </a:lnTo>
                <a:lnTo>
                  <a:pt x="2358141" y="1489792"/>
                </a:lnTo>
                <a:lnTo>
                  <a:pt x="2360324" y="1537011"/>
                </a:lnTo>
                <a:lnTo>
                  <a:pt x="2361057" y="1584579"/>
                </a:lnTo>
                <a:lnTo>
                  <a:pt x="2360324" y="1632146"/>
                </a:lnTo>
                <a:lnTo>
                  <a:pt x="2358141" y="1679365"/>
                </a:lnTo>
                <a:lnTo>
                  <a:pt x="2354528" y="1726217"/>
                </a:lnTo>
                <a:lnTo>
                  <a:pt x="2349504" y="1772680"/>
                </a:lnTo>
                <a:lnTo>
                  <a:pt x="2343092" y="1818737"/>
                </a:lnTo>
                <a:lnTo>
                  <a:pt x="2335310" y="1864367"/>
                </a:lnTo>
                <a:lnTo>
                  <a:pt x="2330102" y="1890141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407777" y="380"/>
            <a:ext cx="1784350" cy="3169285"/>
          </a:xfrm>
          <a:custGeom>
            <a:avLst/>
            <a:gdLst/>
            <a:ahLst/>
            <a:cxnLst/>
            <a:rect l="l" t="t" r="r" b="b"/>
            <a:pathLst>
              <a:path w="1784350" h="3169285">
                <a:moveTo>
                  <a:pt x="1784223" y="3164413"/>
                </a:moveTo>
                <a:lnTo>
                  <a:pt x="1756485" y="3166369"/>
                </a:lnTo>
                <a:lnTo>
                  <a:pt x="1707099" y="3168457"/>
                </a:lnTo>
                <a:lnTo>
                  <a:pt x="1657350" y="3169158"/>
                </a:lnTo>
                <a:lnTo>
                  <a:pt x="1607600" y="3168457"/>
                </a:lnTo>
                <a:lnTo>
                  <a:pt x="1558214" y="3166369"/>
                </a:lnTo>
                <a:lnTo>
                  <a:pt x="1509213" y="3162914"/>
                </a:lnTo>
                <a:lnTo>
                  <a:pt x="1460618" y="3158110"/>
                </a:lnTo>
                <a:lnTo>
                  <a:pt x="1412448" y="3151977"/>
                </a:lnTo>
                <a:lnTo>
                  <a:pt x="1364724" y="3144535"/>
                </a:lnTo>
                <a:lnTo>
                  <a:pt x="1317466" y="3135804"/>
                </a:lnTo>
                <a:lnTo>
                  <a:pt x="1270696" y="3125803"/>
                </a:lnTo>
                <a:lnTo>
                  <a:pt x="1224434" y="3114551"/>
                </a:lnTo>
                <a:lnTo>
                  <a:pt x="1178700" y="3102069"/>
                </a:lnTo>
                <a:lnTo>
                  <a:pt x="1133514" y="3088376"/>
                </a:lnTo>
                <a:lnTo>
                  <a:pt x="1088898" y="3073492"/>
                </a:lnTo>
                <a:lnTo>
                  <a:pt x="1044871" y="3057435"/>
                </a:lnTo>
                <a:lnTo>
                  <a:pt x="1001455" y="3040227"/>
                </a:lnTo>
                <a:lnTo>
                  <a:pt x="958670" y="3021886"/>
                </a:lnTo>
                <a:lnTo>
                  <a:pt x="916536" y="3002431"/>
                </a:lnTo>
                <a:lnTo>
                  <a:pt x="875074" y="2981884"/>
                </a:lnTo>
                <a:lnTo>
                  <a:pt x="834304" y="2960262"/>
                </a:lnTo>
                <a:lnTo>
                  <a:pt x="794247" y="2937587"/>
                </a:lnTo>
                <a:lnTo>
                  <a:pt x="754923" y="2913877"/>
                </a:lnTo>
                <a:lnTo>
                  <a:pt x="716353" y="2889151"/>
                </a:lnTo>
                <a:lnTo>
                  <a:pt x="678557" y="2863431"/>
                </a:lnTo>
                <a:lnTo>
                  <a:pt x="641557" y="2836735"/>
                </a:lnTo>
                <a:lnTo>
                  <a:pt x="605372" y="2809082"/>
                </a:lnTo>
                <a:lnTo>
                  <a:pt x="570022" y="2780493"/>
                </a:lnTo>
                <a:lnTo>
                  <a:pt x="535530" y="2750987"/>
                </a:lnTo>
                <a:lnTo>
                  <a:pt x="501914" y="2720584"/>
                </a:lnTo>
                <a:lnTo>
                  <a:pt x="469195" y="2689303"/>
                </a:lnTo>
                <a:lnTo>
                  <a:pt x="437395" y="2657164"/>
                </a:lnTo>
                <a:lnTo>
                  <a:pt x="406533" y="2624186"/>
                </a:lnTo>
                <a:lnTo>
                  <a:pt x="376630" y="2590390"/>
                </a:lnTo>
                <a:lnTo>
                  <a:pt x="347707" y="2555794"/>
                </a:lnTo>
                <a:lnTo>
                  <a:pt x="319783" y="2520418"/>
                </a:lnTo>
                <a:lnTo>
                  <a:pt x="292881" y="2484282"/>
                </a:lnTo>
                <a:lnTo>
                  <a:pt x="267019" y="2447406"/>
                </a:lnTo>
                <a:lnTo>
                  <a:pt x="242219" y="2409809"/>
                </a:lnTo>
                <a:lnTo>
                  <a:pt x="218501" y="2371511"/>
                </a:lnTo>
                <a:lnTo>
                  <a:pt x="195885" y="2332531"/>
                </a:lnTo>
                <a:lnTo>
                  <a:pt x="174393" y="2292889"/>
                </a:lnTo>
                <a:lnTo>
                  <a:pt x="154044" y="2252605"/>
                </a:lnTo>
                <a:lnTo>
                  <a:pt x="134860" y="2211698"/>
                </a:lnTo>
                <a:lnTo>
                  <a:pt x="116860" y="2170187"/>
                </a:lnTo>
                <a:lnTo>
                  <a:pt x="100065" y="2128093"/>
                </a:lnTo>
                <a:lnTo>
                  <a:pt x="84496" y="2085435"/>
                </a:lnTo>
                <a:lnTo>
                  <a:pt x="70173" y="2042232"/>
                </a:lnTo>
                <a:lnTo>
                  <a:pt x="57117" y="1998505"/>
                </a:lnTo>
                <a:lnTo>
                  <a:pt x="45348" y="1954273"/>
                </a:lnTo>
                <a:lnTo>
                  <a:pt x="34887" y="1909555"/>
                </a:lnTo>
                <a:lnTo>
                  <a:pt x="25754" y="1864371"/>
                </a:lnTo>
                <a:lnTo>
                  <a:pt x="17970" y="1818740"/>
                </a:lnTo>
                <a:lnTo>
                  <a:pt x="11556" y="1772683"/>
                </a:lnTo>
                <a:lnTo>
                  <a:pt x="6531" y="1726218"/>
                </a:lnTo>
                <a:lnTo>
                  <a:pt x="2916" y="1679367"/>
                </a:lnTo>
                <a:lnTo>
                  <a:pt x="732" y="1632147"/>
                </a:lnTo>
                <a:lnTo>
                  <a:pt x="0" y="1584579"/>
                </a:lnTo>
                <a:lnTo>
                  <a:pt x="732" y="1537010"/>
                </a:lnTo>
                <a:lnTo>
                  <a:pt x="2916" y="1489790"/>
                </a:lnTo>
                <a:lnTo>
                  <a:pt x="6531" y="1442939"/>
                </a:lnTo>
                <a:lnTo>
                  <a:pt x="11556" y="1396474"/>
                </a:lnTo>
                <a:lnTo>
                  <a:pt x="17970" y="1350417"/>
                </a:lnTo>
                <a:lnTo>
                  <a:pt x="25754" y="1304786"/>
                </a:lnTo>
                <a:lnTo>
                  <a:pt x="34887" y="1259602"/>
                </a:lnTo>
                <a:lnTo>
                  <a:pt x="45348" y="1214884"/>
                </a:lnTo>
                <a:lnTo>
                  <a:pt x="57117" y="1170652"/>
                </a:lnTo>
                <a:lnTo>
                  <a:pt x="70173" y="1126925"/>
                </a:lnTo>
                <a:lnTo>
                  <a:pt x="84496" y="1083722"/>
                </a:lnTo>
                <a:lnTo>
                  <a:pt x="100065" y="1041064"/>
                </a:lnTo>
                <a:lnTo>
                  <a:pt x="116860" y="998970"/>
                </a:lnTo>
                <a:lnTo>
                  <a:pt x="134860" y="957459"/>
                </a:lnTo>
                <a:lnTo>
                  <a:pt x="154044" y="916552"/>
                </a:lnTo>
                <a:lnTo>
                  <a:pt x="174393" y="876268"/>
                </a:lnTo>
                <a:lnTo>
                  <a:pt x="195885" y="836626"/>
                </a:lnTo>
                <a:lnTo>
                  <a:pt x="218501" y="797646"/>
                </a:lnTo>
                <a:lnTo>
                  <a:pt x="242219" y="759348"/>
                </a:lnTo>
                <a:lnTo>
                  <a:pt x="267019" y="721751"/>
                </a:lnTo>
                <a:lnTo>
                  <a:pt x="292881" y="684875"/>
                </a:lnTo>
                <a:lnTo>
                  <a:pt x="319783" y="648739"/>
                </a:lnTo>
                <a:lnTo>
                  <a:pt x="347707" y="613363"/>
                </a:lnTo>
                <a:lnTo>
                  <a:pt x="376630" y="578767"/>
                </a:lnTo>
                <a:lnTo>
                  <a:pt x="406533" y="544971"/>
                </a:lnTo>
                <a:lnTo>
                  <a:pt x="437395" y="511993"/>
                </a:lnTo>
                <a:lnTo>
                  <a:pt x="469195" y="479854"/>
                </a:lnTo>
                <a:lnTo>
                  <a:pt x="501914" y="448573"/>
                </a:lnTo>
                <a:lnTo>
                  <a:pt x="535530" y="418170"/>
                </a:lnTo>
                <a:lnTo>
                  <a:pt x="570022" y="388664"/>
                </a:lnTo>
                <a:lnTo>
                  <a:pt x="605372" y="360075"/>
                </a:lnTo>
                <a:lnTo>
                  <a:pt x="641557" y="332422"/>
                </a:lnTo>
                <a:lnTo>
                  <a:pt x="678557" y="305726"/>
                </a:lnTo>
                <a:lnTo>
                  <a:pt x="716353" y="280006"/>
                </a:lnTo>
                <a:lnTo>
                  <a:pt x="754923" y="255280"/>
                </a:lnTo>
                <a:lnTo>
                  <a:pt x="794247" y="231570"/>
                </a:lnTo>
                <a:lnTo>
                  <a:pt x="834304" y="208895"/>
                </a:lnTo>
                <a:lnTo>
                  <a:pt x="875074" y="187273"/>
                </a:lnTo>
                <a:lnTo>
                  <a:pt x="916536" y="166726"/>
                </a:lnTo>
                <a:lnTo>
                  <a:pt x="958670" y="147271"/>
                </a:lnTo>
                <a:lnTo>
                  <a:pt x="1001455" y="128930"/>
                </a:lnTo>
                <a:lnTo>
                  <a:pt x="1044871" y="111722"/>
                </a:lnTo>
                <a:lnTo>
                  <a:pt x="1088898" y="95665"/>
                </a:lnTo>
                <a:lnTo>
                  <a:pt x="1133514" y="80781"/>
                </a:lnTo>
                <a:lnTo>
                  <a:pt x="1178700" y="67088"/>
                </a:lnTo>
                <a:lnTo>
                  <a:pt x="1224434" y="54606"/>
                </a:lnTo>
                <a:lnTo>
                  <a:pt x="1270696" y="43354"/>
                </a:lnTo>
                <a:lnTo>
                  <a:pt x="1317466" y="33353"/>
                </a:lnTo>
                <a:lnTo>
                  <a:pt x="1364724" y="24622"/>
                </a:lnTo>
                <a:lnTo>
                  <a:pt x="1412448" y="17180"/>
                </a:lnTo>
                <a:lnTo>
                  <a:pt x="1460618" y="11047"/>
                </a:lnTo>
                <a:lnTo>
                  <a:pt x="1509213" y="6243"/>
                </a:lnTo>
                <a:lnTo>
                  <a:pt x="1558214" y="2788"/>
                </a:lnTo>
                <a:lnTo>
                  <a:pt x="1607600" y="700"/>
                </a:lnTo>
                <a:lnTo>
                  <a:pt x="1657350" y="0"/>
                </a:lnTo>
                <a:lnTo>
                  <a:pt x="1707099" y="700"/>
                </a:lnTo>
                <a:lnTo>
                  <a:pt x="1756485" y="2788"/>
                </a:lnTo>
                <a:lnTo>
                  <a:pt x="1784223" y="4744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77368" y="2568194"/>
            <a:ext cx="5765165" cy="2037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3696970" algn="l"/>
              </a:tabLst>
            </a:pPr>
            <a:r>
              <a:rPr dirty="0" spc="-10"/>
              <a:t>TAREEQ</a:t>
            </a:r>
            <a:r>
              <a:rPr dirty="0"/>
              <a:t>	</a:t>
            </a:r>
            <a:r>
              <a:rPr dirty="0">
                <a:latin typeface="Arial MT"/>
                <a:cs typeface="Arial MT"/>
              </a:rPr>
              <a:t>| </a:t>
            </a:r>
            <a:r>
              <a:rPr dirty="0" spc="-700">
                <a:latin typeface="Microsoft Sans Serif"/>
                <a:cs typeface="Microsoft Sans Serif"/>
              </a:rPr>
              <a:t>قيرط</a:t>
            </a:r>
          </a:p>
          <a:p>
            <a:pPr algn="ctr" marL="210185">
              <a:lnSpc>
                <a:spcPct val="100000"/>
              </a:lnSpc>
            </a:pPr>
            <a:r>
              <a:rPr dirty="0" spc="-10"/>
              <a:t>FEATURE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89454" y="4542325"/>
            <a:ext cx="2360675" cy="153875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6874764" y="0"/>
            <a:ext cx="5317490" cy="6858000"/>
            <a:chOff x="6874764" y="0"/>
            <a:chExt cx="531749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7452360" y="0"/>
              <a:ext cx="4739640" cy="6858000"/>
            </a:xfrm>
            <a:custGeom>
              <a:avLst/>
              <a:gdLst/>
              <a:ahLst/>
              <a:cxnLst/>
              <a:rect l="l" t="t" r="r" b="b"/>
              <a:pathLst>
                <a:path w="4739640" h="6858000">
                  <a:moveTo>
                    <a:pt x="4406265" y="0"/>
                  </a:moveTo>
                  <a:lnTo>
                    <a:pt x="4355981" y="259"/>
                  </a:lnTo>
                  <a:lnTo>
                    <a:pt x="4305832" y="1035"/>
                  </a:lnTo>
                  <a:lnTo>
                    <a:pt x="4255820" y="2326"/>
                  </a:lnTo>
                  <a:lnTo>
                    <a:pt x="4205949" y="4129"/>
                  </a:lnTo>
                  <a:lnTo>
                    <a:pt x="4156222" y="6440"/>
                  </a:lnTo>
                  <a:lnTo>
                    <a:pt x="4106640" y="9257"/>
                  </a:lnTo>
                  <a:lnTo>
                    <a:pt x="4057208" y="12577"/>
                  </a:lnTo>
                  <a:lnTo>
                    <a:pt x="4007929" y="16398"/>
                  </a:lnTo>
                  <a:lnTo>
                    <a:pt x="3958804" y="20717"/>
                  </a:lnTo>
                  <a:lnTo>
                    <a:pt x="3909839" y="25531"/>
                  </a:lnTo>
                  <a:lnTo>
                    <a:pt x="3861034" y="30837"/>
                  </a:lnTo>
                  <a:lnTo>
                    <a:pt x="3812393" y="36633"/>
                  </a:lnTo>
                  <a:lnTo>
                    <a:pt x="3763920" y="42916"/>
                  </a:lnTo>
                  <a:lnTo>
                    <a:pt x="3715617" y="49683"/>
                  </a:lnTo>
                  <a:lnTo>
                    <a:pt x="3667488" y="56931"/>
                  </a:lnTo>
                  <a:lnTo>
                    <a:pt x="3619534" y="64657"/>
                  </a:lnTo>
                  <a:lnTo>
                    <a:pt x="3571759" y="72860"/>
                  </a:lnTo>
                  <a:lnTo>
                    <a:pt x="3524167" y="81535"/>
                  </a:lnTo>
                  <a:lnTo>
                    <a:pt x="3476760" y="90681"/>
                  </a:lnTo>
                  <a:lnTo>
                    <a:pt x="3429540" y="100294"/>
                  </a:lnTo>
                  <a:lnTo>
                    <a:pt x="3382512" y="110373"/>
                  </a:lnTo>
                  <a:lnTo>
                    <a:pt x="3335678" y="120913"/>
                  </a:lnTo>
                  <a:lnTo>
                    <a:pt x="3289041" y="131913"/>
                  </a:lnTo>
                  <a:lnTo>
                    <a:pt x="3242603" y="143369"/>
                  </a:lnTo>
                  <a:lnTo>
                    <a:pt x="3196369" y="155279"/>
                  </a:lnTo>
                  <a:lnTo>
                    <a:pt x="3150341" y="167641"/>
                  </a:lnTo>
                  <a:lnTo>
                    <a:pt x="3104521" y="180450"/>
                  </a:lnTo>
                  <a:lnTo>
                    <a:pt x="3058913" y="193706"/>
                  </a:lnTo>
                  <a:lnTo>
                    <a:pt x="3013521" y="207404"/>
                  </a:lnTo>
                  <a:lnTo>
                    <a:pt x="2968345" y="221542"/>
                  </a:lnTo>
                  <a:lnTo>
                    <a:pt x="2923391" y="236118"/>
                  </a:lnTo>
                  <a:lnTo>
                    <a:pt x="2878661" y="251128"/>
                  </a:lnTo>
                  <a:lnTo>
                    <a:pt x="2834157" y="266570"/>
                  </a:lnTo>
                  <a:lnTo>
                    <a:pt x="2789883" y="282441"/>
                  </a:lnTo>
                  <a:lnTo>
                    <a:pt x="2745842" y="298739"/>
                  </a:lnTo>
                  <a:lnTo>
                    <a:pt x="2702036" y="315460"/>
                  </a:lnTo>
                  <a:lnTo>
                    <a:pt x="2658469" y="332602"/>
                  </a:lnTo>
                  <a:lnTo>
                    <a:pt x="2615143" y="350162"/>
                  </a:lnTo>
                  <a:lnTo>
                    <a:pt x="2572062" y="368138"/>
                  </a:lnTo>
                  <a:lnTo>
                    <a:pt x="2529229" y="386526"/>
                  </a:lnTo>
                  <a:lnTo>
                    <a:pt x="2486646" y="405324"/>
                  </a:lnTo>
                  <a:lnTo>
                    <a:pt x="2444317" y="424530"/>
                  </a:lnTo>
                  <a:lnTo>
                    <a:pt x="2402244" y="444139"/>
                  </a:lnTo>
                  <a:lnTo>
                    <a:pt x="2360431" y="464151"/>
                  </a:lnTo>
                  <a:lnTo>
                    <a:pt x="2318880" y="484561"/>
                  </a:lnTo>
                  <a:lnTo>
                    <a:pt x="2277595" y="505368"/>
                  </a:lnTo>
                  <a:lnTo>
                    <a:pt x="2236578" y="526567"/>
                  </a:lnTo>
                  <a:lnTo>
                    <a:pt x="2195832" y="548158"/>
                  </a:lnTo>
                  <a:lnTo>
                    <a:pt x="2155361" y="570136"/>
                  </a:lnTo>
                  <a:lnTo>
                    <a:pt x="2115167" y="592500"/>
                  </a:lnTo>
                  <a:lnTo>
                    <a:pt x="2075253" y="615246"/>
                  </a:lnTo>
                  <a:lnTo>
                    <a:pt x="2035623" y="638372"/>
                  </a:lnTo>
                  <a:lnTo>
                    <a:pt x="1996278" y="661874"/>
                  </a:lnTo>
                  <a:lnTo>
                    <a:pt x="1957223" y="685751"/>
                  </a:lnTo>
                  <a:lnTo>
                    <a:pt x="1918461" y="709999"/>
                  </a:lnTo>
                  <a:lnTo>
                    <a:pt x="1879993" y="734616"/>
                  </a:lnTo>
                  <a:lnTo>
                    <a:pt x="1841824" y="759599"/>
                  </a:lnTo>
                  <a:lnTo>
                    <a:pt x="1803955" y="784945"/>
                  </a:lnTo>
                  <a:lnTo>
                    <a:pt x="1766391" y="810651"/>
                  </a:lnTo>
                  <a:lnTo>
                    <a:pt x="1729134" y="836715"/>
                  </a:lnTo>
                  <a:lnTo>
                    <a:pt x="1692187" y="863135"/>
                  </a:lnTo>
                  <a:lnTo>
                    <a:pt x="1655553" y="889906"/>
                  </a:lnTo>
                  <a:lnTo>
                    <a:pt x="1619234" y="917027"/>
                  </a:lnTo>
                  <a:lnTo>
                    <a:pt x="1583235" y="944494"/>
                  </a:lnTo>
                  <a:lnTo>
                    <a:pt x="1547558" y="972305"/>
                  </a:lnTo>
                  <a:lnTo>
                    <a:pt x="1512206" y="1000458"/>
                  </a:lnTo>
                  <a:lnTo>
                    <a:pt x="1477182" y="1028949"/>
                  </a:lnTo>
                  <a:lnTo>
                    <a:pt x="1442488" y="1057776"/>
                  </a:lnTo>
                  <a:lnTo>
                    <a:pt x="1408128" y="1086935"/>
                  </a:lnTo>
                  <a:lnTo>
                    <a:pt x="1374106" y="1116425"/>
                  </a:lnTo>
                  <a:lnTo>
                    <a:pt x="1340423" y="1146243"/>
                  </a:lnTo>
                  <a:lnTo>
                    <a:pt x="1307082" y="1176385"/>
                  </a:lnTo>
                  <a:lnTo>
                    <a:pt x="1274088" y="1206849"/>
                  </a:lnTo>
                  <a:lnTo>
                    <a:pt x="1241442" y="1237632"/>
                  </a:lnTo>
                  <a:lnTo>
                    <a:pt x="1209148" y="1268732"/>
                  </a:lnTo>
                  <a:lnTo>
                    <a:pt x="1177209" y="1300146"/>
                  </a:lnTo>
                  <a:lnTo>
                    <a:pt x="1145627" y="1331870"/>
                  </a:lnTo>
                  <a:lnTo>
                    <a:pt x="1114406" y="1363903"/>
                  </a:lnTo>
                  <a:lnTo>
                    <a:pt x="1083548" y="1396241"/>
                  </a:lnTo>
                  <a:lnTo>
                    <a:pt x="1053058" y="1428883"/>
                  </a:lnTo>
                  <a:lnTo>
                    <a:pt x="1022936" y="1461824"/>
                  </a:lnTo>
                  <a:lnTo>
                    <a:pt x="993187" y="1495062"/>
                  </a:lnTo>
                  <a:lnTo>
                    <a:pt x="963814" y="1528595"/>
                  </a:lnTo>
                  <a:lnTo>
                    <a:pt x="934819" y="1562419"/>
                  </a:lnTo>
                  <a:lnTo>
                    <a:pt x="906206" y="1596533"/>
                  </a:lnTo>
                  <a:lnTo>
                    <a:pt x="877977" y="1630932"/>
                  </a:lnTo>
                  <a:lnTo>
                    <a:pt x="850135" y="1665616"/>
                  </a:lnTo>
                  <a:lnTo>
                    <a:pt x="822684" y="1700580"/>
                  </a:lnTo>
                  <a:lnTo>
                    <a:pt x="795627" y="1735822"/>
                  </a:lnTo>
                  <a:lnTo>
                    <a:pt x="768965" y="1771339"/>
                  </a:lnTo>
                  <a:lnTo>
                    <a:pt x="742703" y="1807129"/>
                  </a:lnTo>
                  <a:lnTo>
                    <a:pt x="716843" y="1843189"/>
                  </a:lnTo>
                  <a:lnTo>
                    <a:pt x="691388" y="1879515"/>
                  </a:lnTo>
                  <a:lnTo>
                    <a:pt x="666342" y="1916106"/>
                  </a:lnTo>
                  <a:lnTo>
                    <a:pt x="641707" y="1952959"/>
                  </a:lnTo>
                  <a:lnTo>
                    <a:pt x="617486" y="1990070"/>
                  </a:lnTo>
                  <a:lnTo>
                    <a:pt x="593682" y="2027437"/>
                  </a:lnTo>
                  <a:lnTo>
                    <a:pt x="570299" y="2065058"/>
                  </a:lnTo>
                  <a:lnTo>
                    <a:pt x="547338" y="2102929"/>
                  </a:lnTo>
                  <a:lnTo>
                    <a:pt x="524804" y="2141048"/>
                  </a:lnTo>
                  <a:lnTo>
                    <a:pt x="502698" y="2179412"/>
                  </a:lnTo>
                  <a:lnTo>
                    <a:pt x="481025" y="2218018"/>
                  </a:lnTo>
                  <a:lnTo>
                    <a:pt x="459786" y="2256864"/>
                  </a:lnTo>
                  <a:lnTo>
                    <a:pt x="438986" y="2295947"/>
                  </a:lnTo>
                  <a:lnTo>
                    <a:pt x="418627" y="2335263"/>
                  </a:lnTo>
                  <a:lnTo>
                    <a:pt x="398711" y="2374811"/>
                  </a:lnTo>
                  <a:lnTo>
                    <a:pt x="379243" y="2414588"/>
                  </a:lnTo>
                  <a:lnTo>
                    <a:pt x="360224" y="2454590"/>
                  </a:lnTo>
                  <a:lnTo>
                    <a:pt x="341658" y="2494816"/>
                  </a:lnTo>
                  <a:lnTo>
                    <a:pt x="323548" y="2535262"/>
                  </a:lnTo>
                  <a:lnTo>
                    <a:pt x="305897" y="2575925"/>
                  </a:lnTo>
                  <a:lnTo>
                    <a:pt x="288708" y="2616803"/>
                  </a:lnTo>
                  <a:lnTo>
                    <a:pt x="271983" y="2657893"/>
                  </a:lnTo>
                  <a:lnTo>
                    <a:pt x="255726" y="2699193"/>
                  </a:lnTo>
                  <a:lnTo>
                    <a:pt x="239940" y="2740699"/>
                  </a:lnTo>
                  <a:lnTo>
                    <a:pt x="224628" y="2782409"/>
                  </a:lnTo>
                  <a:lnTo>
                    <a:pt x="209792" y="2824320"/>
                  </a:lnTo>
                  <a:lnTo>
                    <a:pt x="195436" y="2866429"/>
                  </a:lnTo>
                  <a:lnTo>
                    <a:pt x="181563" y="2908734"/>
                  </a:lnTo>
                  <a:lnTo>
                    <a:pt x="168175" y="2951232"/>
                  </a:lnTo>
                  <a:lnTo>
                    <a:pt x="155275" y="2993920"/>
                  </a:lnTo>
                  <a:lnTo>
                    <a:pt x="142868" y="3036796"/>
                  </a:lnTo>
                  <a:lnTo>
                    <a:pt x="130954" y="3079856"/>
                  </a:lnTo>
                  <a:lnTo>
                    <a:pt x="119539" y="3123097"/>
                  </a:lnTo>
                  <a:lnTo>
                    <a:pt x="108623" y="3166518"/>
                  </a:lnTo>
                  <a:lnTo>
                    <a:pt x="98212" y="3210115"/>
                  </a:lnTo>
                  <a:lnTo>
                    <a:pt x="88306" y="3253886"/>
                  </a:lnTo>
                  <a:lnTo>
                    <a:pt x="78910" y="3297828"/>
                  </a:lnTo>
                  <a:lnTo>
                    <a:pt x="70027" y="3341938"/>
                  </a:lnTo>
                  <a:lnTo>
                    <a:pt x="61658" y="3386213"/>
                  </a:lnTo>
                  <a:lnTo>
                    <a:pt x="53808" y="3430651"/>
                  </a:lnTo>
                  <a:lnTo>
                    <a:pt x="46480" y="3475249"/>
                  </a:lnTo>
                  <a:lnTo>
                    <a:pt x="39675" y="3520003"/>
                  </a:lnTo>
                  <a:lnTo>
                    <a:pt x="33398" y="3564913"/>
                  </a:lnTo>
                  <a:lnTo>
                    <a:pt x="27651" y="3609973"/>
                  </a:lnTo>
                  <a:lnTo>
                    <a:pt x="22438" y="3655183"/>
                  </a:lnTo>
                  <a:lnTo>
                    <a:pt x="17760" y="3700539"/>
                  </a:lnTo>
                  <a:lnTo>
                    <a:pt x="13622" y="3746038"/>
                  </a:lnTo>
                  <a:lnTo>
                    <a:pt x="10026" y="3791678"/>
                  </a:lnTo>
                  <a:lnTo>
                    <a:pt x="6974" y="3837456"/>
                  </a:lnTo>
                  <a:lnTo>
                    <a:pt x="4471" y="3883369"/>
                  </a:lnTo>
                  <a:lnTo>
                    <a:pt x="2519" y="3929414"/>
                  </a:lnTo>
                  <a:lnTo>
                    <a:pt x="1121" y="3975589"/>
                  </a:lnTo>
                  <a:lnTo>
                    <a:pt x="280" y="4021891"/>
                  </a:lnTo>
                  <a:lnTo>
                    <a:pt x="0" y="4068318"/>
                  </a:lnTo>
                  <a:lnTo>
                    <a:pt x="280" y="4114743"/>
                  </a:lnTo>
                  <a:lnTo>
                    <a:pt x="1121" y="4161045"/>
                  </a:lnTo>
                  <a:lnTo>
                    <a:pt x="2519" y="4207220"/>
                  </a:lnTo>
                  <a:lnTo>
                    <a:pt x="4471" y="4253265"/>
                  </a:lnTo>
                  <a:lnTo>
                    <a:pt x="6974" y="4299178"/>
                  </a:lnTo>
                  <a:lnTo>
                    <a:pt x="10026" y="4344955"/>
                  </a:lnTo>
                  <a:lnTo>
                    <a:pt x="13622" y="4390595"/>
                  </a:lnTo>
                  <a:lnTo>
                    <a:pt x="17760" y="4436094"/>
                  </a:lnTo>
                  <a:lnTo>
                    <a:pt x="22438" y="4481450"/>
                  </a:lnTo>
                  <a:lnTo>
                    <a:pt x="27651" y="4526659"/>
                  </a:lnTo>
                  <a:lnTo>
                    <a:pt x="33398" y="4571720"/>
                  </a:lnTo>
                  <a:lnTo>
                    <a:pt x="39675" y="4616629"/>
                  </a:lnTo>
                  <a:lnTo>
                    <a:pt x="46480" y="4661384"/>
                  </a:lnTo>
                  <a:lnTo>
                    <a:pt x="53808" y="4705981"/>
                  </a:lnTo>
                  <a:lnTo>
                    <a:pt x="61658" y="4750419"/>
                  </a:lnTo>
                  <a:lnTo>
                    <a:pt x="70027" y="4794694"/>
                  </a:lnTo>
                  <a:lnTo>
                    <a:pt x="78910" y="4838804"/>
                  </a:lnTo>
                  <a:lnTo>
                    <a:pt x="88306" y="4882745"/>
                  </a:lnTo>
                  <a:lnTo>
                    <a:pt x="98212" y="4926516"/>
                  </a:lnTo>
                  <a:lnTo>
                    <a:pt x="108623" y="4970113"/>
                  </a:lnTo>
                  <a:lnTo>
                    <a:pt x="119539" y="5013534"/>
                  </a:lnTo>
                  <a:lnTo>
                    <a:pt x="130954" y="5056775"/>
                  </a:lnTo>
                  <a:lnTo>
                    <a:pt x="142868" y="5099835"/>
                  </a:lnTo>
                  <a:lnTo>
                    <a:pt x="155275" y="5142710"/>
                  </a:lnTo>
                  <a:lnTo>
                    <a:pt x="168175" y="5185398"/>
                  </a:lnTo>
                  <a:lnTo>
                    <a:pt x="181563" y="5227896"/>
                  </a:lnTo>
                  <a:lnTo>
                    <a:pt x="195436" y="5270201"/>
                  </a:lnTo>
                  <a:lnTo>
                    <a:pt x="209792" y="5312310"/>
                  </a:lnTo>
                  <a:lnTo>
                    <a:pt x="224628" y="5354221"/>
                  </a:lnTo>
                  <a:lnTo>
                    <a:pt x="239940" y="5395931"/>
                  </a:lnTo>
                  <a:lnTo>
                    <a:pt x="255726" y="5437437"/>
                  </a:lnTo>
                  <a:lnTo>
                    <a:pt x="271983" y="5478737"/>
                  </a:lnTo>
                  <a:lnTo>
                    <a:pt x="288708" y="5519827"/>
                  </a:lnTo>
                  <a:lnTo>
                    <a:pt x="305897" y="5560705"/>
                  </a:lnTo>
                  <a:lnTo>
                    <a:pt x="323548" y="5601368"/>
                  </a:lnTo>
                  <a:lnTo>
                    <a:pt x="341658" y="5641814"/>
                  </a:lnTo>
                  <a:lnTo>
                    <a:pt x="360224" y="5682039"/>
                  </a:lnTo>
                  <a:lnTo>
                    <a:pt x="379243" y="5722042"/>
                  </a:lnTo>
                  <a:lnTo>
                    <a:pt x="398711" y="5761818"/>
                  </a:lnTo>
                  <a:lnTo>
                    <a:pt x="418627" y="5801366"/>
                  </a:lnTo>
                  <a:lnTo>
                    <a:pt x="438986" y="5840683"/>
                  </a:lnTo>
                  <a:lnTo>
                    <a:pt x="459786" y="5879765"/>
                  </a:lnTo>
                  <a:lnTo>
                    <a:pt x="481025" y="5918611"/>
                  </a:lnTo>
                  <a:lnTo>
                    <a:pt x="502698" y="5957217"/>
                  </a:lnTo>
                  <a:lnTo>
                    <a:pt x="524804" y="5995581"/>
                  </a:lnTo>
                  <a:lnTo>
                    <a:pt x="547338" y="6033700"/>
                  </a:lnTo>
                  <a:lnTo>
                    <a:pt x="570299" y="6071571"/>
                  </a:lnTo>
                  <a:lnTo>
                    <a:pt x="593682" y="6109192"/>
                  </a:lnTo>
                  <a:lnTo>
                    <a:pt x="617486" y="6146559"/>
                  </a:lnTo>
                  <a:lnTo>
                    <a:pt x="641707" y="6183671"/>
                  </a:lnTo>
                  <a:lnTo>
                    <a:pt x="666342" y="6220523"/>
                  </a:lnTo>
                  <a:lnTo>
                    <a:pt x="691388" y="6257114"/>
                  </a:lnTo>
                  <a:lnTo>
                    <a:pt x="716843" y="6293441"/>
                  </a:lnTo>
                  <a:lnTo>
                    <a:pt x="742703" y="6329500"/>
                  </a:lnTo>
                  <a:lnTo>
                    <a:pt x="768965" y="6365290"/>
                  </a:lnTo>
                  <a:lnTo>
                    <a:pt x="795627" y="6400808"/>
                  </a:lnTo>
                  <a:lnTo>
                    <a:pt x="822684" y="6436050"/>
                  </a:lnTo>
                  <a:lnTo>
                    <a:pt x="850135" y="6471014"/>
                  </a:lnTo>
                  <a:lnTo>
                    <a:pt x="877977" y="6505697"/>
                  </a:lnTo>
                  <a:lnTo>
                    <a:pt x="906206" y="6540097"/>
                  </a:lnTo>
                  <a:lnTo>
                    <a:pt x="934819" y="6574211"/>
                  </a:lnTo>
                  <a:lnTo>
                    <a:pt x="963814" y="6608035"/>
                  </a:lnTo>
                  <a:lnTo>
                    <a:pt x="993187" y="6641568"/>
                  </a:lnTo>
                  <a:lnTo>
                    <a:pt x="1022936" y="6674806"/>
                  </a:lnTo>
                  <a:lnTo>
                    <a:pt x="1053058" y="6707747"/>
                  </a:lnTo>
                  <a:lnTo>
                    <a:pt x="1083548" y="6740388"/>
                  </a:lnTo>
                  <a:lnTo>
                    <a:pt x="1114406" y="6772727"/>
                  </a:lnTo>
                  <a:lnTo>
                    <a:pt x="1145627" y="6804760"/>
                  </a:lnTo>
                  <a:lnTo>
                    <a:pt x="1177209" y="6836484"/>
                  </a:lnTo>
                  <a:lnTo>
                    <a:pt x="1199084" y="6858000"/>
                  </a:lnTo>
                  <a:lnTo>
                    <a:pt x="4739640" y="6858000"/>
                  </a:lnTo>
                  <a:lnTo>
                    <a:pt x="4739640" y="11525"/>
                  </a:lnTo>
                  <a:lnTo>
                    <a:pt x="4705874" y="9257"/>
                  </a:lnTo>
                  <a:lnTo>
                    <a:pt x="4656295" y="6440"/>
                  </a:lnTo>
                  <a:lnTo>
                    <a:pt x="4606570" y="4129"/>
                  </a:lnTo>
                  <a:lnTo>
                    <a:pt x="4556701" y="2326"/>
                  </a:lnTo>
                  <a:lnTo>
                    <a:pt x="4506692" y="1035"/>
                  </a:lnTo>
                  <a:lnTo>
                    <a:pt x="4456545" y="259"/>
                  </a:lnTo>
                  <a:lnTo>
                    <a:pt x="440626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874764" y="4270247"/>
              <a:ext cx="4020820" cy="2588260"/>
            </a:xfrm>
            <a:custGeom>
              <a:avLst/>
              <a:gdLst/>
              <a:ahLst/>
              <a:cxnLst/>
              <a:rect l="l" t="t" r="r" b="b"/>
              <a:pathLst>
                <a:path w="4020820" h="2588259">
                  <a:moveTo>
                    <a:pt x="2010155" y="0"/>
                  </a:moveTo>
                  <a:lnTo>
                    <a:pt x="1961313" y="561"/>
                  </a:lnTo>
                  <a:lnTo>
                    <a:pt x="1912757" y="2238"/>
                  </a:lnTo>
                  <a:lnTo>
                    <a:pt x="1864500" y="5016"/>
                  </a:lnTo>
                  <a:lnTo>
                    <a:pt x="1816555" y="8884"/>
                  </a:lnTo>
                  <a:lnTo>
                    <a:pt x="1768936" y="13829"/>
                  </a:lnTo>
                  <a:lnTo>
                    <a:pt x="1721656" y="19837"/>
                  </a:lnTo>
                  <a:lnTo>
                    <a:pt x="1674727" y="26897"/>
                  </a:lnTo>
                  <a:lnTo>
                    <a:pt x="1628164" y="34995"/>
                  </a:lnTo>
                  <a:lnTo>
                    <a:pt x="1581978" y="44120"/>
                  </a:lnTo>
                  <a:lnTo>
                    <a:pt x="1536184" y="54257"/>
                  </a:lnTo>
                  <a:lnTo>
                    <a:pt x="1490795" y="65395"/>
                  </a:lnTo>
                  <a:lnTo>
                    <a:pt x="1445823" y="77520"/>
                  </a:lnTo>
                  <a:lnTo>
                    <a:pt x="1401282" y="90621"/>
                  </a:lnTo>
                  <a:lnTo>
                    <a:pt x="1357185" y="104683"/>
                  </a:lnTo>
                  <a:lnTo>
                    <a:pt x="1313545" y="119696"/>
                  </a:lnTo>
                  <a:lnTo>
                    <a:pt x="1270375" y="135645"/>
                  </a:lnTo>
                  <a:lnTo>
                    <a:pt x="1227689" y="152519"/>
                  </a:lnTo>
                  <a:lnTo>
                    <a:pt x="1185499" y="170303"/>
                  </a:lnTo>
                  <a:lnTo>
                    <a:pt x="1143819" y="188987"/>
                  </a:lnTo>
                  <a:lnTo>
                    <a:pt x="1102662" y="208557"/>
                  </a:lnTo>
                  <a:lnTo>
                    <a:pt x="1062041" y="229000"/>
                  </a:lnTo>
                  <a:lnTo>
                    <a:pt x="1021969" y="250304"/>
                  </a:lnTo>
                  <a:lnTo>
                    <a:pt x="982460" y="272455"/>
                  </a:lnTo>
                  <a:lnTo>
                    <a:pt x="943526" y="295442"/>
                  </a:lnTo>
                  <a:lnTo>
                    <a:pt x="905181" y="319251"/>
                  </a:lnTo>
                  <a:lnTo>
                    <a:pt x="867438" y="343871"/>
                  </a:lnTo>
                  <a:lnTo>
                    <a:pt x="830310" y="369287"/>
                  </a:lnTo>
                  <a:lnTo>
                    <a:pt x="793810" y="395487"/>
                  </a:lnTo>
                  <a:lnTo>
                    <a:pt x="757952" y="422460"/>
                  </a:lnTo>
                  <a:lnTo>
                    <a:pt x="722748" y="450191"/>
                  </a:lnTo>
                  <a:lnTo>
                    <a:pt x="688211" y="478668"/>
                  </a:lnTo>
                  <a:lnTo>
                    <a:pt x="654356" y="507880"/>
                  </a:lnTo>
                  <a:lnTo>
                    <a:pt x="621194" y="537811"/>
                  </a:lnTo>
                  <a:lnTo>
                    <a:pt x="588740" y="568451"/>
                  </a:lnTo>
                  <a:lnTo>
                    <a:pt x="557006" y="599787"/>
                  </a:lnTo>
                  <a:lnTo>
                    <a:pt x="526005" y="631805"/>
                  </a:lnTo>
                  <a:lnTo>
                    <a:pt x="495751" y="664493"/>
                  </a:lnTo>
                  <a:lnTo>
                    <a:pt x="466257" y="697839"/>
                  </a:lnTo>
                  <a:lnTo>
                    <a:pt x="437536" y="731829"/>
                  </a:lnTo>
                  <a:lnTo>
                    <a:pt x="409600" y="766451"/>
                  </a:lnTo>
                  <a:lnTo>
                    <a:pt x="382464" y="801692"/>
                  </a:lnTo>
                  <a:lnTo>
                    <a:pt x="356141" y="837540"/>
                  </a:lnTo>
                  <a:lnTo>
                    <a:pt x="330643" y="873981"/>
                  </a:lnTo>
                  <a:lnTo>
                    <a:pt x="305984" y="911003"/>
                  </a:lnTo>
                  <a:lnTo>
                    <a:pt x="282177" y="948594"/>
                  </a:lnTo>
                  <a:lnTo>
                    <a:pt x="259234" y="986740"/>
                  </a:lnTo>
                  <a:lnTo>
                    <a:pt x="237170" y="1025430"/>
                  </a:lnTo>
                  <a:lnTo>
                    <a:pt x="215998" y="1064649"/>
                  </a:lnTo>
                  <a:lnTo>
                    <a:pt x="195730" y="1104386"/>
                  </a:lnTo>
                  <a:lnTo>
                    <a:pt x="176379" y="1144628"/>
                  </a:lnTo>
                  <a:lnTo>
                    <a:pt x="157960" y="1185362"/>
                  </a:lnTo>
                  <a:lnTo>
                    <a:pt x="140484" y="1226575"/>
                  </a:lnTo>
                  <a:lnTo>
                    <a:pt x="123966" y="1268255"/>
                  </a:lnTo>
                  <a:lnTo>
                    <a:pt x="108418" y="1310389"/>
                  </a:lnTo>
                  <a:lnTo>
                    <a:pt x="93853" y="1352964"/>
                  </a:lnTo>
                  <a:lnTo>
                    <a:pt x="80285" y="1395968"/>
                  </a:lnTo>
                  <a:lnTo>
                    <a:pt x="67727" y="1439388"/>
                  </a:lnTo>
                  <a:lnTo>
                    <a:pt x="56192" y="1483210"/>
                  </a:lnTo>
                  <a:lnTo>
                    <a:pt x="45693" y="1527423"/>
                  </a:lnTo>
                  <a:lnTo>
                    <a:pt x="36244" y="1572014"/>
                  </a:lnTo>
                  <a:lnTo>
                    <a:pt x="27856" y="1616970"/>
                  </a:lnTo>
                  <a:lnTo>
                    <a:pt x="20545" y="1662278"/>
                  </a:lnTo>
                  <a:lnTo>
                    <a:pt x="14322" y="1707926"/>
                  </a:lnTo>
                  <a:lnTo>
                    <a:pt x="9201" y="1753900"/>
                  </a:lnTo>
                  <a:lnTo>
                    <a:pt x="5195" y="1800189"/>
                  </a:lnTo>
                  <a:lnTo>
                    <a:pt x="2317" y="1846779"/>
                  </a:lnTo>
                  <a:lnTo>
                    <a:pt x="581" y="1893658"/>
                  </a:lnTo>
                  <a:lnTo>
                    <a:pt x="0" y="1940814"/>
                  </a:lnTo>
                  <a:lnTo>
                    <a:pt x="581" y="1987969"/>
                  </a:lnTo>
                  <a:lnTo>
                    <a:pt x="2317" y="2034848"/>
                  </a:lnTo>
                  <a:lnTo>
                    <a:pt x="5195" y="2081438"/>
                  </a:lnTo>
                  <a:lnTo>
                    <a:pt x="9201" y="2127727"/>
                  </a:lnTo>
                  <a:lnTo>
                    <a:pt x="14322" y="2173701"/>
                  </a:lnTo>
                  <a:lnTo>
                    <a:pt x="20545" y="2219349"/>
                  </a:lnTo>
                  <a:lnTo>
                    <a:pt x="27856" y="2264657"/>
                  </a:lnTo>
                  <a:lnTo>
                    <a:pt x="36244" y="2309613"/>
                  </a:lnTo>
                  <a:lnTo>
                    <a:pt x="45693" y="2354204"/>
                  </a:lnTo>
                  <a:lnTo>
                    <a:pt x="56192" y="2398417"/>
                  </a:lnTo>
                  <a:lnTo>
                    <a:pt x="67727" y="2442239"/>
                  </a:lnTo>
                  <a:lnTo>
                    <a:pt x="80285" y="2485659"/>
                  </a:lnTo>
                  <a:lnTo>
                    <a:pt x="93853" y="2528663"/>
                  </a:lnTo>
                  <a:lnTo>
                    <a:pt x="108418" y="2571238"/>
                  </a:lnTo>
                  <a:lnTo>
                    <a:pt x="114512" y="2587752"/>
                  </a:lnTo>
                  <a:lnTo>
                    <a:pt x="3905799" y="2587752"/>
                  </a:lnTo>
                  <a:lnTo>
                    <a:pt x="3926458" y="2528663"/>
                  </a:lnTo>
                  <a:lnTo>
                    <a:pt x="3940026" y="2485659"/>
                  </a:lnTo>
                  <a:lnTo>
                    <a:pt x="3952584" y="2442239"/>
                  </a:lnTo>
                  <a:lnTo>
                    <a:pt x="3964119" y="2398417"/>
                  </a:lnTo>
                  <a:lnTo>
                    <a:pt x="3974618" y="2354204"/>
                  </a:lnTo>
                  <a:lnTo>
                    <a:pt x="3984067" y="2309613"/>
                  </a:lnTo>
                  <a:lnTo>
                    <a:pt x="3992455" y="2264657"/>
                  </a:lnTo>
                  <a:lnTo>
                    <a:pt x="3999766" y="2219349"/>
                  </a:lnTo>
                  <a:lnTo>
                    <a:pt x="4005989" y="2173701"/>
                  </a:lnTo>
                  <a:lnTo>
                    <a:pt x="4011110" y="2127727"/>
                  </a:lnTo>
                  <a:lnTo>
                    <a:pt x="4015116" y="2081438"/>
                  </a:lnTo>
                  <a:lnTo>
                    <a:pt x="4017994" y="2034848"/>
                  </a:lnTo>
                  <a:lnTo>
                    <a:pt x="4019730" y="1987969"/>
                  </a:lnTo>
                  <a:lnTo>
                    <a:pt x="4020311" y="1940814"/>
                  </a:lnTo>
                  <a:lnTo>
                    <a:pt x="4019730" y="1893658"/>
                  </a:lnTo>
                  <a:lnTo>
                    <a:pt x="4017994" y="1846779"/>
                  </a:lnTo>
                  <a:lnTo>
                    <a:pt x="4015116" y="1800189"/>
                  </a:lnTo>
                  <a:lnTo>
                    <a:pt x="4011110" y="1753900"/>
                  </a:lnTo>
                  <a:lnTo>
                    <a:pt x="4005989" y="1707926"/>
                  </a:lnTo>
                  <a:lnTo>
                    <a:pt x="3999766" y="1662278"/>
                  </a:lnTo>
                  <a:lnTo>
                    <a:pt x="3992455" y="1616970"/>
                  </a:lnTo>
                  <a:lnTo>
                    <a:pt x="3984067" y="1572014"/>
                  </a:lnTo>
                  <a:lnTo>
                    <a:pt x="3974618" y="1527423"/>
                  </a:lnTo>
                  <a:lnTo>
                    <a:pt x="3964119" y="1483210"/>
                  </a:lnTo>
                  <a:lnTo>
                    <a:pt x="3952584" y="1439388"/>
                  </a:lnTo>
                  <a:lnTo>
                    <a:pt x="3940026" y="1395968"/>
                  </a:lnTo>
                  <a:lnTo>
                    <a:pt x="3926458" y="1352964"/>
                  </a:lnTo>
                  <a:lnTo>
                    <a:pt x="3911893" y="1310389"/>
                  </a:lnTo>
                  <a:lnTo>
                    <a:pt x="3896345" y="1268255"/>
                  </a:lnTo>
                  <a:lnTo>
                    <a:pt x="3879827" y="1226575"/>
                  </a:lnTo>
                  <a:lnTo>
                    <a:pt x="3862351" y="1185362"/>
                  </a:lnTo>
                  <a:lnTo>
                    <a:pt x="3843932" y="1144628"/>
                  </a:lnTo>
                  <a:lnTo>
                    <a:pt x="3824581" y="1104386"/>
                  </a:lnTo>
                  <a:lnTo>
                    <a:pt x="3804313" y="1064649"/>
                  </a:lnTo>
                  <a:lnTo>
                    <a:pt x="3783141" y="1025430"/>
                  </a:lnTo>
                  <a:lnTo>
                    <a:pt x="3761077" y="986740"/>
                  </a:lnTo>
                  <a:lnTo>
                    <a:pt x="3738134" y="948594"/>
                  </a:lnTo>
                  <a:lnTo>
                    <a:pt x="3714327" y="911003"/>
                  </a:lnTo>
                  <a:lnTo>
                    <a:pt x="3689668" y="873981"/>
                  </a:lnTo>
                  <a:lnTo>
                    <a:pt x="3664170" y="837540"/>
                  </a:lnTo>
                  <a:lnTo>
                    <a:pt x="3637847" y="801692"/>
                  </a:lnTo>
                  <a:lnTo>
                    <a:pt x="3610711" y="766451"/>
                  </a:lnTo>
                  <a:lnTo>
                    <a:pt x="3582775" y="731829"/>
                  </a:lnTo>
                  <a:lnTo>
                    <a:pt x="3554054" y="697839"/>
                  </a:lnTo>
                  <a:lnTo>
                    <a:pt x="3524560" y="664493"/>
                  </a:lnTo>
                  <a:lnTo>
                    <a:pt x="3494306" y="631805"/>
                  </a:lnTo>
                  <a:lnTo>
                    <a:pt x="3463305" y="599787"/>
                  </a:lnTo>
                  <a:lnTo>
                    <a:pt x="3431571" y="568452"/>
                  </a:lnTo>
                  <a:lnTo>
                    <a:pt x="3399117" y="537811"/>
                  </a:lnTo>
                  <a:lnTo>
                    <a:pt x="3365955" y="507880"/>
                  </a:lnTo>
                  <a:lnTo>
                    <a:pt x="3332100" y="478668"/>
                  </a:lnTo>
                  <a:lnTo>
                    <a:pt x="3297563" y="450191"/>
                  </a:lnTo>
                  <a:lnTo>
                    <a:pt x="3262359" y="422460"/>
                  </a:lnTo>
                  <a:lnTo>
                    <a:pt x="3226501" y="395487"/>
                  </a:lnTo>
                  <a:lnTo>
                    <a:pt x="3190001" y="369287"/>
                  </a:lnTo>
                  <a:lnTo>
                    <a:pt x="3152873" y="343871"/>
                  </a:lnTo>
                  <a:lnTo>
                    <a:pt x="3115130" y="319251"/>
                  </a:lnTo>
                  <a:lnTo>
                    <a:pt x="3076785" y="295442"/>
                  </a:lnTo>
                  <a:lnTo>
                    <a:pt x="3037851" y="272455"/>
                  </a:lnTo>
                  <a:lnTo>
                    <a:pt x="2998342" y="250304"/>
                  </a:lnTo>
                  <a:lnTo>
                    <a:pt x="2958270" y="229000"/>
                  </a:lnTo>
                  <a:lnTo>
                    <a:pt x="2917649" y="208557"/>
                  </a:lnTo>
                  <a:lnTo>
                    <a:pt x="2876492" y="188987"/>
                  </a:lnTo>
                  <a:lnTo>
                    <a:pt x="2834812" y="170303"/>
                  </a:lnTo>
                  <a:lnTo>
                    <a:pt x="2792622" y="152519"/>
                  </a:lnTo>
                  <a:lnTo>
                    <a:pt x="2749936" y="135645"/>
                  </a:lnTo>
                  <a:lnTo>
                    <a:pt x="2706766" y="119696"/>
                  </a:lnTo>
                  <a:lnTo>
                    <a:pt x="2663126" y="104683"/>
                  </a:lnTo>
                  <a:lnTo>
                    <a:pt x="2619029" y="90621"/>
                  </a:lnTo>
                  <a:lnTo>
                    <a:pt x="2574488" y="77520"/>
                  </a:lnTo>
                  <a:lnTo>
                    <a:pt x="2529516" y="65395"/>
                  </a:lnTo>
                  <a:lnTo>
                    <a:pt x="2484127" y="54257"/>
                  </a:lnTo>
                  <a:lnTo>
                    <a:pt x="2438333" y="44120"/>
                  </a:lnTo>
                  <a:lnTo>
                    <a:pt x="2392147" y="34995"/>
                  </a:lnTo>
                  <a:lnTo>
                    <a:pt x="2345584" y="26897"/>
                  </a:lnTo>
                  <a:lnTo>
                    <a:pt x="2298655" y="19837"/>
                  </a:lnTo>
                  <a:lnTo>
                    <a:pt x="2251375" y="13829"/>
                  </a:lnTo>
                  <a:lnTo>
                    <a:pt x="2203756" y="8884"/>
                  </a:lnTo>
                  <a:lnTo>
                    <a:pt x="2155811" y="5016"/>
                  </a:lnTo>
                  <a:lnTo>
                    <a:pt x="2107554" y="2238"/>
                  </a:lnTo>
                  <a:lnTo>
                    <a:pt x="2058998" y="561"/>
                  </a:lnTo>
                  <a:lnTo>
                    <a:pt x="2010155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0" y="0"/>
            <a:ext cx="2666365" cy="2163445"/>
          </a:xfrm>
          <a:custGeom>
            <a:avLst/>
            <a:gdLst/>
            <a:ahLst/>
            <a:cxnLst/>
            <a:rect l="l" t="t" r="r" b="b"/>
            <a:pathLst>
              <a:path w="2666365" h="2163445">
                <a:moveTo>
                  <a:pt x="2551926" y="0"/>
                </a:moveTo>
                <a:lnTo>
                  <a:pt x="2581387" y="77501"/>
                </a:lnTo>
                <a:lnTo>
                  <a:pt x="2595706" y="120704"/>
                </a:lnTo>
                <a:lnTo>
                  <a:pt x="2608757" y="164431"/>
                </a:lnTo>
                <a:lnTo>
                  <a:pt x="2620523" y="208663"/>
                </a:lnTo>
                <a:lnTo>
                  <a:pt x="2630980" y="253381"/>
                </a:lnTo>
                <a:lnTo>
                  <a:pt x="2640110" y="298565"/>
                </a:lnTo>
                <a:lnTo>
                  <a:pt x="2647892" y="344196"/>
                </a:lnTo>
                <a:lnTo>
                  <a:pt x="2654304" y="390253"/>
                </a:lnTo>
                <a:lnTo>
                  <a:pt x="2659328" y="436718"/>
                </a:lnTo>
                <a:lnTo>
                  <a:pt x="2662941" y="483569"/>
                </a:lnTo>
                <a:lnTo>
                  <a:pt x="2665124" y="530789"/>
                </a:lnTo>
                <a:lnTo>
                  <a:pt x="2665857" y="578358"/>
                </a:lnTo>
                <a:lnTo>
                  <a:pt x="2665124" y="625926"/>
                </a:lnTo>
                <a:lnTo>
                  <a:pt x="2662941" y="673146"/>
                </a:lnTo>
                <a:lnTo>
                  <a:pt x="2659328" y="719997"/>
                </a:lnTo>
                <a:lnTo>
                  <a:pt x="2654304" y="766462"/>
                </a:lnTo>
                <a:lnTo>
                  <a:pt x="2647892" y="812519"/>
                </a:lnTo>
                <a:lnTo>
                  <a:pt x="2640110" y="858150"/>
                </a:lnTo>
                <a:lnTo>
                  <a:pt x="2630980" y="903334"/>
                </a:lnTo>
                <a:lnTo>
                  <a:pt x="2620523" y="948052"/>
                </a:lnTo>
                <a:lnTo>
                  <a:pt x="2608757" y="992284"/>
                </a:lnTo>
                <a:lnTo>
                  <a:pt x="2595706" y="1036011"/>
                </a:lnTo>
                <a:lnTo>
                  <a:pt x="2581387" y="1079214"/>
                </a:lnTo>
                <a:lnTo>
                  <a:pt x="2565823" y="1121872"/>
                </a:lnTo>
                <a:lnTo>
                  <a:pt x="2549034" y="1163966"/>
                </a:lnTo>
                <a:lnTo>
                  <a:pt x="2531039" y="1205477"/>
                </a:lnTo>
                <a:lnTo>
                  <a:pt x="2511861" y="1246384"/>
                </a:lnTo>
                <a:lnTo>
                  <a:pt x="2491518" y="1286668"/>
                </a:lnTo>
                <a:lnTo>
                  <a:pt x="2470032" y="1326310"/>
                </a:lnTo>
                <a:lnTo>
                  <a:pt x="2447424" y="1365290"/>
                </a:lnTo>
                <a:lnTo>
                  <a:pt x="2423712" y="1403588"/>
                </a:lnTo>
                <a:lnTo>
                  <a:pt x="2398919" y="1441185"/>
                </a:lnTo>
                <a:lnTo>
                  <a:pt x="2373065" y="1478061"/>
                </a:lnTo>
                <a:lnTo>
                  <a:pt x="2346170" y="1514197"/>
                </a:lnTo>
                <a:lnTo>
                  <a:pt x="2318255" y="1549573"/>
                </a:lnTo>
                <a:lnTo>
                  <a:pt x="2289339" y="1584169"/>
                </a:lnTo>
                <a:lnTo>
                  <a:pt x="2259445" y="1617965"/>
                </a:lnTo>
                <a:lnTo>
                  <a:pt x="2228591" y="1650943"/>
                </a:lnTo>
                <a:lnTo>
                  <a:pt x="2196799" y="1683082"/>
                </a:lnTo>
                <a:lnTo>
                  <a:pt x="2164089" y="1714363"/>
                </a:lnTo>
                <a:lnTo>
                  <a:pt x="2130482" y="1744766"/>
                </a:lnTo>
                <a:lnTo>
                  <a:pt x="2095998" y="1774272"/>
                </a:lnTo>
                <a:lnTo>
                  <a:pt x="2060658" y="1802861"/>
                </a:lnTo>
                <a:lnTo>
                  <a:pt x="2024482" y="1830514"/>
                </a:lnTo>
                <a:lnTo>
                  <a:pt x="1987491" y="1857210"/>
                </a:lnTo>
                <a:lnTo>
                  <a:pt x="1949704" y="1882930"/>
                </a:lnTo>
                <a:lnTo>
                  <a:pt x="1911144" y="1907656"/>
                </a:lnTo>
                <a:lnTo>
                  <a:pt x="1871829" y="1931366"/>
                </a:lnTo>
                <a:lnTo>
                  <a:pt x="1831781" y="1954041"/>
                </a:lnTo>
                <a:lnTo>
                  <a:pt x="1791021" y="1975663"/>
                </a:lnTo>
                <a:lnTo>
                  <a:pt x="1749567" y="1996210"/>
                </a:lnTo>
                <a:lnTo>
                  <a:pt x="1707443" y="2015665"/>
                </a:lnTo>
                <a:lnTo>
                  <a:pt x="1664666" y="2034006"/>
                </a:lnTo>
                <a:lnTo>
                  <a:pt x="1621259" y="2051214"/>
                </a:lnTo>
                <a:lnTo>
                  <a:pt x="1577242" y="2067271"/>
                </a:lnTo>
                <a:lnTo>
                  <a:pt x="1532634" y="2082155"/>
                </a:lnTo>
                <a:lnTo>
                  <a:pt x="1487458" y="2095848"/>
                </a:lnTo>
                <a:lnTo>
                  <a:pt x="1441732" y="2108330"/>
                </a:lnTo>
                <a:lnTo>
                  <a:pt x="1395479" y="2119582"/>
                </a:lnTo>
                <a:lnTo>
                  <a:pt x="1348717" y="2129583"/>
                </a:lnTo>
                <a:lnTo>
                  <a:pt x="1301468" y="2138314"/>
                </a:lnTo>
                <a:lnTo>
                  <a:pt x="1253752" y="2145756"/>
                </a:lnTo>
                <a:lnTo>
                  <a:pt x="1205590" y="2151889"/>
                </a:lnTo>
                <a:lnTo>
                  <a:pt x="1157002" y="2156693"/>
                </a:lnTo>
                <a:lnTo>
                  <a:pt x="1108008" y="2160148"/>
                </a:lnTo>
                <a:lnTo>
                  <a:pt x="1058630" y="2162236"/>
                </a:lnTo>
                <a:lnTo>
                  <a:pt x="1008888" y="2162937"/>
                </a:lnTo>
                <a:lnTo>
                  <a:pt x="959147" y="2162236"/>
                </a:lnTo>
                <a:lnTo>
                  <a:pt x="909771" y="2160148"/>
                </a:lnTo>
                <a:lnTo>
                  <a:pt x="860780" y="2156693"/>
                </a:lnTo>
                <a:lnTo>
                  <a:pt x="812193" y="2151889"/>
                </a:lnTo>
                <a:lnTo>
                  <a:pt x="764033" y="2145756"/>
                </a:lnTo>
                <a:lnTo>
                  <a:pt x="716318" y="2138314"/>
                </a:lnTo>
                <a:lnTo>
                  <a:pt x="669071" y="2129583"/>
                </a:lnTo>
                <a:lnTo>
                  <a:pt x="622310" y="2119582"/>
                </a:lnTo>
                <a:lnTo>
                  <a:pt x="576057" y="2108330"/>
                </a:lnTo>
                <a:lnTo>
                  <a:pt x="530333" y="2095848"/>
                </a:lnTo>
                <a:lnTo>
                  <a:pt x="485157" y="2082155"/>
                </a:lnTo>
                <a:lnTo>
                  <a:pt x="440551" y="2067271"/>
                </a:lnTo>
                <a:lnTo>
                  <a:pt x="396534" y="2051214"/>
                </a:lnTo>
                <a:lnTo>
                  <a:pt x="353127" y="2034006"/>
                </a:lnTo>
                <a:lnTo>
                  <a:pt x="310351" y="2015665"/>
                </a:lnTo>
                <a:lnTo>
                  <a:pt x="268226" y="1996210"/>
                </a:lnTo>
                <a:lnTo>
                  <a:pt x="226774" y="1975663"/>
                </a:lnTo>
                <a:lnTo>
                  <a:pt x="186013" y="1954041"/>
                </a:lnTo>
                <a:lnTo>
                  <a:pt x="145965" y="1931366"/>
                </a:lnTo>
                <a:lnTo>
                  <a:pt x="106650" y="1907656"/>
                </a:lnTo>
                <a:lnTo>
                  <a:pt x="68090" y="1882930"/>
                </a:lnTo>
                <a:lnTo>
                  <a:pt x="30303" y="1857210"/>
                </a:lnTo>
                <a:lnTo>
                  <a:pt x="0" y="1835340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407777" y="380"/>
            <a:ext cx="1784350" cy="3169285"/>
          </a:xfrm>
          <a:custGeom>
            <a:avLst/>
            <a:gdLst/>
            <a:ahLst/>
            <a:cxnLst/>
            <a:rect l="l" t="t" r="r" b="b"/>
            <a:pathLst>
              <a:path w="1784350" h="3169285">
                <a:moveTo>
                  <a:pt x="1784223" y="3164413"/>
                </a:moveTo>
                <a:lnTo>
                  <a:pt x="1756485" y="3166369"/>
                </a:lnTo>
                <a:lnTo>
                  <a:pt x="1707099" y="3168457"/>
                </a:lnTo>
                <a:lnTo>
                  <a:pt x="1657350" y="3169158"/>
                </a:lnTo>
                <a:lnTo>
                  <a:pt x="1607600" y="3168457"/>
                </a:lnTo>
                <a:lnTo>
                  <a:pt x="1558214" y="3166369"/>
                </a:lnTo>
                <a:lnTo>
                  <a:pt x="1509213" y="3162914"/>
                </a:lnTo>
                <a:lnTo>
                  <a:pt x="1460618" y="3158110"/>
                </a:lnTo>
                <a:lnTo>
                  <a:pt x="1412448" y="3151977"/>
                </a:lnTo>
                <a:lnTo>
                  <a:pt x="1364724" y="3144535"/>
                </a:lnTo>
                <a:lnTo>
                  <a:pt x="1317466" y="3135804"/>
                </a:lnTo>
                <a:lnTo>
                  <a:pt x="1270696" y="3125803"/>
                </a:lnTo>
                <a:lnTo>
                  <a:pt x="1224434" y="3114551"/>
                </a:lnTo>
                <a:lnTo>
                  <a:pt x="1178700" y="3102069"/>
                </a:lnTo>
                <a:lnTo>
                  <a:pt x="1133514" y="3088376"/>
                </a:lnTo>
                <a:lnTo>
                  <a:pt x="1088898" y="3073492"/>
                </a:lnTo>
                <a:lnTo>
                  <a:pt x="1044871" y="3057435"/>
                </a:lnTo>
                <a:lnTo>
                  <a:pt x="1001455" y="3040227"/>
                </a:lnTo>
                <a:lnTo>
                  <a:pt x="958670" y="3021886"/>
                </a:lnTo>
                <a:lnTo>
                  <a:pt x="916536" y="3002431"/>
                </a:lnTo>
                <a:lnTo>
                  <a:pt x="875074" y="2981884"/>
                </a:lnTo>
                <a:lnTo>
                  <a:pt x="834304" y="2960262"/>
                </a:lnTo>
                <a:lnTo>
                  <a:pt x="794247" y="2937587"/>
                </a:lnTo>
                <a:lnTo>
                  <a:pt x="754923" y="2913877"/>
                </a:lnTo>
                <a:lnTo>
                  <a:pt x="716353" y="2889151"/>
                </a:lnTo>
                <a:lnTo>
                  <a:pt x="678557" y="2863431"/>
                </a:lnTo>
                <a:lnTo>
                  <a:pt x="641557" y="2836735"/>
                </a:lnTo>
                <a:lnTo>
                  <a:pt x="605372" y="2809082"/>
                </a:lnTo>
                <a:lnTo>
                  <a:pt x="570022" y="2780493"/>
                </a:lnTo>
                <a:lnTo>
                  <a:pt x="535530" y="2750987"/>
                </a:lnTo>
                <a:lnTo>
                  <a:pt x="501914" y="2720584"/>
                </a:lnTo>
                <a:lnTo>
                  <a:pt x="469195" y="2689303"/>
                </a:lnTo>
                <a:lnTo>
                  <a:pt x="437395" y="2657164"/>
                </a:lnTo>
                <a:lnTo>
                  <a:pt x="406533" y="2624186"/>
                </a:lnTo>
                <a:lnTo>
                  <a:pt x="376630" y="2590390"/>
                </a:lnTo>
                <a:lnTo>
                  <a:pt x="347707" y="2555794"/>
                </a:lnTo>
                <a:lnTo>
                  <a:pt x="319783" y="2520418"/>
                </a:lnTo>
                <a:lnTo>
                  <a:pt x="292881" y="2484282"/>
                </a:lnTo>
                <a:lnTo>
                  <a:pt x="267019" y="2447406"/>
                </a:lnTo>
                <a:lnTo>
                  <a:pt x="242219" y="2409809"/>
                </a:lnTo>
                <a:lnTo>
                  <a:pt x="218501" y="2371511"/>
                </a:lnTo>
                <a:lnTo>
                  <a:pt x="195885" y="2332531"/>
                </a:lnTo>
                <a:lnTo>
                  <a:pt x="174393" y="2292889"/>
                </a:lnTo>
                <a:lnTo>
                  <a:pt x="154044" y="2252605"/>
                </a:lnTo>
                <a:lnTo>
                  <a:pt x="134860" y="2211698"/>
                </a:lnTo>
                <a:lnTo>
                  <a:pt x="116860" y="2170187"/>
                </a:lnTo>
                <a:lnTo>
                  <a:pt x="100065" y="2128093"/>
                </a:lnTo>
                <a:lnTo>
                  <a:pt x="84496" y="2085435"/>
                </a:lnTo>
                <a:lnTo>
                  <a:pt x="70173" y="2042232"/>
                </a:lnTo>
                <a:lnTo>
                  <a:pt x="57117" y="1998505"/>
                </a:lnTo>
                <a:lnTo>
                  <a:pt x="45348" y="1954273"/>
                </a:lnTo>
                <a:lnTo>
                  <a:pt x="34887" y="1909555"/>
                </a:lnTo>
                <a:lnTo>
                  <a:pt x="25754" y="1864371"/>
                </a:lnTo>
                <a:lnTo>
                  <a:pt x="17970" y="1818740"/>
                </a:lnTo>
                <a:lnTo>
                  <a:pt x="11556" y="1772683"/>
                </a:lnTo>
                <a:lnTo>
                  <a:pt x="6531" y="1726218"/>
                </a:lnTo>
                <a:lnTo>
                  <a:pt x="2916" y="1679367"/>
                </a:lnTo>
                <a:lnTo>
                  <a:pt x="732" y="1632147"/>
                </a:lnTo>
                <a:lnTo>
                  <a:pt x="0" y="1584579"/>
                </a:lnTo>
                <a:lnTo>
                  <a:pt x="732" y="1537010"/>
                </a:lnTo>
                <a:lnTo>
                  <a:pt x="2916" y="1489790"/>
                </a:lnTo>
                <a:lnTo>
                  <a:pt x="6531" y="1442939"/>
                </a:lnTo>
                <a:lnTo>
                  <a:pt x="11556" y="1396474"/>
                </a:lnTo>
                <a:lnTo>
                  <a:pt x="17970" y="1350417"/>
                </a:lnTo>
                <a:lnTo>
                  <a:pt x="25754" y="1304786"/>
                </a:lnTo>
                <a:lnTo>
                  <a:pt x="34887" y="1259602"/>
                </a:lnTo>
                <a:lnTo>
                  <a:pt x="45348" y="1214884"/>
                </a:lnTo>
                <a:lnTo>
                  <a:pt x="57117" y="1170652"/>
                </a:lnTo>
                <a:lnTo>
                  <a:pt x="70173" y="1126925"/>
                </a:lnTo>
                <a:lnTo>
                  <a:pt x="84496" y="1083722"/>
                </a:lnTo>
                <a:lnTo>
                  <a:pt x="100065" y="1041064"/>
                </a:lnTo>
                <a:lnTo>
                  <a:pt x="116860" y="998970"/>
                </a:lnTo>
                <a:lnTo>
                  <a:pt x="134860" y="957459"/>
                </a:lnTo>
                <a:lnTo>
                  <a:pt x="154044" y="916552"/>
                </a:lnTo>
                <a:lnTo>
                  <a:pt x="174393" y="876268"/>
                </a:lnTo>
                <a:lnTo>
                  <a:pt x="195885" y="836626"/>
                </a:lnTo>
                <a:lnTo>
                  <a:pt x="218501" y="797646"/>
                </a:lnTo>
                <a:lnTo>
                  <a:pt x="242219" y="759348"/>
                </a:lnTo>
                <a:lnTo>
                  <a:pt x="267019" y="721751"/>
                </a:lnTo>
                <a:lnTo>
                  <a:pt x="292881" y="684875"/>
                </a:lnTo>
                <a:lnTo>
                  <a:pt x="319783" y="648739"/>
                </a:lnTo>
                <a:lnTo>
                  <a:pt x="347707" y="613363"/>
                </a:lnTo>
                <a:lnTo>
                  <a:pt x="376630" y="578767"/>
                </a:lnTo>
                <a:lnTo>
                  <a:pt x="406533" y="544971"/>
                </a:lnTo>
                <a:lnTo>
                  <a:pt x="437395" y="511993"/>
                </a:lnTo>
                <a:lnTo>
                  <a:pt x="469195" y="479854"/>
                </a:lnTo>
                <a:lnTo>
                  <a:pt x="501914" y="448573"/>
                </a:lnTo>
                <a:lnTo>
                  <a:pt x="535530" y="418170"/>
                </a:lnTo>
                <a:lnTo>
                  <a:pt x="570022" y="388664"/>
                </a:lnTo>
                <a:lnTo>
                  <a:pt x="605372" y="360075"/>
                </a:lnTo>
                <a:lnTo>
                  <a:pt x="641557" y="332422"/>
                </a:lnTo>
                <a:lnTo>
                  <a:pt x="678557" y="305726"/>
                </a:lnTo>
                <a:lnTo>
                  <a:pt x="716353" y="280006"/>
                </a:lnTo>
                <a:lnTo>
                  <a:pt x="754923" y="255280"/>
                </a:lnTo>
                <a:lnTo>
                  <a:pt x="794247" y="231570"/>
                </a:lnTo>
                <a:lnTo>
                  <a:pt x="834304" y="208895"/>
                </a:lnTo>
                <a:lnTo>
                  <a:pt x="875074" y="187273"/>
                </a:lnTo>
                <a:lnTo>
                  <a:pt x="916536" y="166726"/>
                </a:lnTo>
                <a:lnTo>
                  <a:pt x="958670" y="147271"/>
                </a:lnTo>
                <a:lnTo>
                  <a:pt x="1001455" y="128930"/>
                </a:lnTo>
                <a:lnTo>
                  <a:pt x="1044871" y="111722"/>
                </a:lnTo>
                <a:lnTo>
                  <a:pt x="1088898" y="95665"/>
                </a:lnTo>
                <a:lnTo>
                  <a:pt x="1133514" y="80781"/>
                </a:lnTo>
                <a:lnTo>
                  <a:pt x="1178700" y="67088"/>
                </a:lnTo>
                <a:lnTo>
                  <a:pt x="1224434" y="54606"/>
                </a:lnTo>
                <a:lnTo>
                  <a:pt x="1270696" y="43354"/>
                </a:lnTo>
                <a:lnTo>
                  <a:pt x="1317466" y="33353"/>
                </a:lnTo>
                <a:lnTo>
                  <a:pt x="1364724" y="24622"/>
                </a:lnTo>
                <a:lnTo>
                  <a:pt x="1412448" y="17180"/>
                </a:lnTo>
                <a:lnTo>
                  <a:pt x="1460618" y="11047"/>
                </a:lnTo>
                <a:lnTo>
                  <a:pt x="1509213" y="6243"/>
                </a:lnTo>
                <a:lnTo>
                  <a:pt x="1558214" y="2788"/>
                </a:lnTo>
                <a:lnTo>
                  <a:pt x="1607600" y="700"/>
                </a:lnTo>
                <a:lnTo>
                  <a:pt x="1657350" y="0"/>
                </a:lnTo>
                <a:lnTo>
                  <a:pt x="1707099" y="700"/>
                </a:lnTo>
                <a:lnTo>
                  <a:pt x="1756485" y="2788"/>
                </a:lnTo>
                <a:lnTo>
                  <a:pt x="1784223" y="4744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795" rIns="0" bIns="0" rtlCol="0" vert="horz">
            <a:spAutoFit/>
          </a:bodyPr>
          <a:lstStyle/>
          <a:p>
            <a:pPr marL="2600960" marR="5080" indent="-2588895">
              <a:lnSpc>
                <a:spcPct val="100200"/>
              </a:lnSpc>
              <a:spcBef>
                <a:spcPts val="85"/>
              </a:spcBef>
            </a:pPr>
            <a:r>
              <a:rPr dirty="0" sz="5400" spc="-345"/>
              <a:t>MOBILE</a:t>
            </a:r>
            <a:r>
              <a:rPr dirty="0" sz="5400"/>
              <a:t> </a:t>
            </a:r>
            <a:r>
              <a:rPr dirty="0" sz="5400" spc="-150"/>
              <a:t>APPLICATION </a:t>
            </a:r>
            <a:r>
              <a:rPr dirty="0" sz="5400" spc="-20"/>
              <a:t>USER</a:t>
            </a:r>
            <a:endParaRPr sz="5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8447" y="262890"/>
            <a:ext cx="2187702" cy="482345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5760720" y="-6476"/>
            <a:ext cx="6431280" cy="6864984"/>
            <a:chOff x="5760720" y="-6476"/>
            <a:chExt cx="6431280" cy="6864984"/>
          </a:xfrm>
        </p:grpSpPr>
        <p:sp>
          <p:nvSpPr>
            <p:cNvPr id="4" name="object 4" descr=""/>
            <p:cNvSpPr/>
            <p:nvPr/>
          </p:nvSpPr>
          <p:spPr>
            <a:xfrm>
              <a:off x="6377940" y="0"/>
              <a:ext cx="5814060" cy="6858000"/>
            </a:xfrm>
            <a:custGeom>
              <a:avLst/>
              <a:gdLst/>
              <a:ahLst/>
              <a:cxnLst/>
              <a:rect l="l" t="t" r="r" b="b"/>
              <a:pathLst>
                <a:path w="5814059" h="6858000">
                  <a:moveTo>
                    <a:pt x="5814060" y="0"/>
                  </a:moveTo>
                  <a:lnTo>
                    <a:pt x="4006834" y="0"/>
                  </a:lnTo>
                  <a:lnTo>
                    <a:pt x="3917732" y="22299"/>
                  </a:lnTo>
                  <a:lnTo>
                    <a:pt x="3827188" y="46629"/>
                  </a:lnTo>
                  <a:lnTo>
                    <a:pt x="3737302" y="72461"/>
                  </a:lnTo>
                  <a:lnTo>
                    <a:pt x="3648092" y="99781"/>
                  </a:lnTo>
                  <a:lnTo>
                    <a:pt x="3559571" y="128573"/>
                  </a:lnTo>
                  <a:lnTo>
                    <a:pt x="3471756" y="158823"/>
                  </a:lnTo>
                  <a:lnTo>
                    <a:pt x="3384662" y="190516"/>
                  </a:lnTo>
                  <a:lnTo>
                    <a:pt x="3298304" y="223637"/>
                  </a:lnTo>
                  <a:lnTo>
                    <a:pt x="3212699" y="258171"/>
                  </a:lnTo>
                  <a:lnTo>
                    <a:pt x="3170183" y="275963"/>
                  </a:lnTo>
                  <a:lnTo>
                    <a:pt x="3127860" y="294103"/>
                  </a:lnTo>
                  <a:lnTo>
                    <a:pt x="3085734" y="312588"/>
                  </a:lnTo>
                  <a:lnTo>
                    <a:pt x="3043805" y="331417"/>
                  </a:lnTo>
                  <a:lnTo>
                    <a:pt x="3002075" y="350589"/>
                  </a:lnTo>
                  <a:lnTo>
                    <a:pt x="2960548" y="370101"/>
                  </a:lnTo>
                  <a:lnTo>
                    <a:pt x="2919223" y="389950"/>
                  </a:lnTo>
                  <a:lnTo>
                    <a:pt x="2878104" y="410137"/>
                  </a:lnTo>
                  <a:lnTo>
                    <a:pt x="2837192" y="430658"/>
                  </a:lnTo>
                  <a:lnTo>
                    <a:pt x="2796490" y="451511"/>
                  </a:lnTo>
                  <a:lnTo>
                    <a:pt x="2755999" y="472696"/>
                  </a:lnTo>
                  <a:lnTo>
                    <a:pt x="2715721" y="494209"/>
                  </a:lnTo>
                  <a:lnTo>
                    <a:pt x="2675657" y="516050"/>
                  </a:lnTo>
                  <a:lnTo>
                    <a:pt x="2635811" y="538216"/>
                  </a:lnTo>
                  <a:lnTo>
                    <a:pt x="2596184" y="560705"/>
                  </a:lnTo>
                  <a:lnTo>
                    <a:pt x="2556778" y="583515"/>
                  </a:lnTo>
                  <a:lnTo>
                    <a:pt x="2517594" y="606646"/>
                  </a:lnTo>
                  <a:lnTo>
                    <a:pt x="2478635" y="630094"/>
                  </a:lnTo>
                  <a:lnTo>
                    <a:pt x="2439903" y="653858"/>
                  </a:lnTo>
                  <a:lnTo>
                    <a:pt x="2401399" y="677936"/>
                  </a:lnTo>
                  <a:lnTo>
                    <a:pt x="2363126" y="702326"/>
                  </a:lnTo>
                  <a:lnTo>
                    <a:pt x="2325085" y="727027"/>
                  </a:lnTo>
                  <a:lnTo>
                    <a:pt x="2287279" y="752036"/>
                  </a:lnTo>
                  <a:lnTo>
                    <a:pt x="2249708" y="777351"/>
                  </a:lnTo>
                  <a:lnTo>
                    <a:pt x="2212377" y="802971"/>
                  </a:lnTo>
                  <a:lnTo>
                    <a:pt x="2175285" y="828894"/>
                  </a:lnTo>
                  <a:lnTo>
                    <a:pt x="2138435" y="855118"/>
                  </a:lnTo>
                  <a:lnTo>
                    <a:pt x="2101830" y="881642"/>
                  </a:lnTo>
                  <a:lnTo>
                    <a:pt x="2065470" y="908462"/>
                  </a:lnTo>
                  <a:lnTo>
                    <a:pt x="2029359" y="935578"/>
                  </a:lnTo>
                  <a:lnTo>
                    <a:pt x="1993497" y="962987"/>
                  </a:lnTo>
                  <a:lnTo>
                    <a:pt x="1957887" y="990688"/>
                  </a:lnTo>
                  <a:lnTo>
                    <a:pt x="1922530" y="1018679"/>
                  </a:lnTo>
                  <a:lnTo>
                    <a:pt x="1887430" y="1046957"/>
                  </a:lnTo>
                  <a:lnTo>
                    <a:pt x="1852586" y="1075522"/>
                  </a:lnTo>
                  <a:lnTo>
                    <a:pt x="1818003" y="1104371"/>
                  </a:lnTo>
                  <a:lnTo>
                    <a:pt x="1783681" y="1133502"/>
                  </a:lnTo>
                  <a:lnTo>
                    <a:pt x="1749622" y="1162913"/>
                  </a:lnTo>
                  <a:lnTo>
                    <a:pt x="1715828" y="1192604"/>
                  </a:lnTo>
                  <a:lnTo>
                    <a:pt x="1682302" y="1222570"/>
                  </a:lnTo>
                  <a:lnTo>
                    <a:pt x="1649045" y="1252812"/>
                  </a:lnTo>
                  <a:lnTo>
                    <a:pt x="1616059" y="1283327"/>
                  </a:lnTo>
                  <a:lnTo>
                    <a:pt x="1583346" y="1314113"/>
                  </a:lnTo>
                  <a:lnTo>
                    <a:pt x="1550908" y="1345168"/>
                  </a:lnTo>
                  <a:lnTo>
                    <a:pt x="1518746" y="1376490"/>
                  </a:lnTo>
                  <a:lnTo>
                    <a:pt x="1486864" y="1408078"/>
                  </a:lnTo>
                  <a:lnTo>
                    <a:pt x="1455263" y="1439929"/>
                  </a:lnTo>
                  <a:lnTo>
                    <a:pt x="1423944" y="1472043"/>
                  </a:lnTo>
                  <a:lnTo>
                    <a:pt x="1392910" y="1504416"/>
                  </a:lnTo>
                  <a:lnTo>
                    <a:pt x="1362162" y="1537047"/>
                  </a:lnTo>
                  <a:lnTo>
                    <a:pt x="1331703" y="1569935"/>
                  </a:lnTo>
                  <a:lnTo>
                    <a:pt x="1301534" y="1603077"/>
                  </a:lnTo>
                  <a:lnTo>
                    <a:pt x="1271658" y="1636471"/>
                  </a:lnTo>
                  <a:lnTo>
                    <a:pt x="1242076" y="1670116"/>
                  </a:lnTo>
                  <a:lnTo>
                    <a:pt x="1212790" y="1704009"/>
                  </a:lnTo>
                  <a:lnTo>
                    <a:pt x="1183802" y="1738149"/>
                  </a:lnTo>
                  <a:lnTo>
                    <a:pt x="1155115" y="1772535"/>
                  </a:lnTo>
                  <a:lnTo>
                    <a:pt x="1126729" y="1807163"/>
                  </a:lnTo>
                  <a:lnTo>
                    <a:pt x="1098647" y="1842033"/>
                  </a:lnTo>
                  <a:lnTo>
                    <a:pt x="1070872" y="1877142"/>
                  </a:lnTo>
                  <a:lnTo>
                    <a:pt x="1043404" y="1912488"/>
                  </a:lnTo>
                  <a:lnTo>
                    <a:pt x="1016246" y="1948071"/>
                  </a:lnTo>
                  <a:lnTo>
                    <a:pt x="989399" y="1983887"/>
                  </a:lnTo>
                  <a:lnTo>
                    <a:pt x="962867" y="2019934"/>
                  </a:lnTo>
                  <a:lnTo>
                    <a:pt x="936649" y="2056212"/>
                  </a:lnTo>
                  <a:lnTo>
                    <a:pt x="910750" y="2092719"/>
                  </a:lnTo>
                  <a:lnTo>
                    <a:pt x="885169" y="2129451"/>
                  </a:lnTo>
                  <a:lnTo>
                    <a:pt x="859910" y="2166408"/>
                  </a:lnTo>
                  <a:lnTo>
                    <a:pt x="834975" y="2203587"/>
                  </a:lnTo>
                  <a:lnTo>
                    <a:pt x="810364" y="2240987"/>
                  </a:lnTo>
                  <a:lnTo>
                    <a:pt x="786081" y="2278606"/>
                  </a:lnTo>
                  <a:lnTo>
                    <a:pt x="762127" y="2316442"/>
                  </a:lnTo>
                  <a:lnTo>
                    <a:pt x="738504" y="2354494"/>
                  </a:lnTo>
                  <a:lnTo>
                    <a:pt x="715214" y="2392758"/>
                  </a:lnTo>
                  <a:lnTo>
                    <a:pt x="692258" y="2431234"/>
                  </a:lnTo>
                  <a:lnTo>
                    <a:pt x="669640" y="2469919"/>
                  </a:lnTo>
                  <a:lnTo>
                    <a:pt x="647360" y="2508812"/>
                  </a:lnTo>
                  <a:lnTo>
                    <a:pt x="625421" y="2547910"/>
                  </a:lnTo>
                  <a:lnTo>
                    <a:pt x="603825" y="2587213"/>
                  </a:lnTo>
                  <a:lnTo>
                    <a:pt x="582573" y="2626718"/>
                  </a:lnTo>
                  <a:lnTo>
                    <a:pt x="561668" y="2666422"/>
                  </a:lnTo>
                  <a:lnTo>
                    <a:pt x="541111" y="2706325"/>
                  </a:lnTo>
                  <a:lnTo>
                    <a:pt x="520904" y="2746425"/>
                  </a:lnTo>
                  <a:lnTo>
                    <a:pt x="501050" y="2786719"/>
                  </a:lnTo>
                  <a:lnTo>
                    <a:pt x="481550" y="2827206"/>
                  </a:lnTo>
                  <a:lnTo>
                    <a:pt x="462406" y="2867884"/>
                  </a:lnTo>
                  <a:lnTo>
                    <a:pt x="443620" y="2908750"/>
                  </a:lnTo>
                  <a:lnTo>
                    <a:pt x="425194" y="2949804"/>
                  </a:lnTo>
                  <a:lnTo>
                    <a:pt x="407130" y="2991043"/>
                  </a:lnTo>
                  <a:lnTo>
                    <a:pt x="389430" y="3032465"/>
                  </a:lnTo>
                  <a:lnTo>
                    <a:pt x="372096" y="3074069"/>
                  </a:lnTo>
                  <a:lnTo>
                    <a:pt x="355130" y="3115853"/>
                  </a:lnTo>
                  <a:lnTo>
                    <a:pt x="338533" y="3157814"/>
                  </a:lnTo>
                  <a:lnTo>
                    <a:pt x="322308" y="3199952"/>
                  </a:lnTo>
                  <a:lnTo>
                    <a:pt x="306457" y="3242263"/>
                  </a:lnTo>
                  <a:lnTo>
                    <a:pt x="290981" y="3284746"/>
                  </a:lnTo>
                  <a:lnTo>
                    <a:pt x="275882" y="3327400"/>
                  </a:lnTo>
                  <a:lnTo>
                    <a:pt x="261163" y="3370222"/>
                  </a:lnTo>
                  <a:lnTo>
                    <a:pt x="246825" y="3413211"/>
                  </a:lnTo>
                  <a:lnTo>
                    <a:pt x="232870" y="3456365"/>
                  </a:lnTo>
                  <a:lnTo>
                    <a:pt x="219300" y="3499681"/>
                  </a:lnTo>
                  <a:lnTo>
                    <a:pt x="206118" y="3543159"/>
                  </a:lnTo>
                  <a:lnTo>
                    <a:pt x="193324" y="3586795"/>
                  </a:lnTo>
                  <a:lnTo>
                    <a:pt x="180922" y="3630589"/>
                  </a:lnTo>
                  <a:lnTo>
                    <a:pt x="168912" y="3674538"/>
                  </a:lnTo>
                  <a:lnTo>
                    <a:pt x="157297" y="3718640"/>
                  </a:lnTo>
                  <a:lnTo>
                    <a:pt x="146079" y="3762895"/>
                  </a:lnTo>
                  <a:lnTo>
                    <a:pt x="135260" y="3807299"/>
                  </a:lnTo>
                  <a:lnTo>
                    <a:pt x="124841" y="3851851"/>
                  </a:lnTo>
                  <a:lnTo>
                    <a:pt x="114825" y="3896549"/>
                  </a:lnTo>
                  <a:lnTo>
                    <a:pt x="105213" y="3941391"/>
                  </a:lnTo>
                  <a:lnTo>
                    <a:pt x="96007" y="3986376"/>
                  </a:lnTo>
                  <a:lnTo>
                    <a:pt x="87210" y="4031500"/>
                  </a:lnTo>
                  <a:lnTo>
                    <a:pt x="78824" y="4076764"/>
                  </a:lnTo>
                  <a:lnTo>
                    <a:pt x="70849" y="4122164"/>
                  </a:lnTo>
                  <a:lnTo>
                    <a:pt x="63289" y="4167699"/>
                  </a:lnTo>
                  <a:lnTo>
                    <a:pt x="56144" y="4213368"/>
                  </a:lnTo>
                  <a:lnTo>
                    <a:pt x="49418" y="4259167"/>
                  </a:lnTo>
                  <a:lnTo>
                    <a:pt x="43112" y="4305095"/>
                  </a:lnTo>
                  <a:lnTo>
                    <a:pt x="37227" y="4351151"/>
                  </a:lnTo>
                  <a:lnTo>
                    <a:pt x="31767" y="4397332"/>
                  </a:lnTo>
                  <a:lnTo>
                    <a:pt x="26732" y="4443637"/>
                  </a:lnTo>
                  <a:lnTo>
                    <a:pt x="22124" y="4490064"/>
                  </a:lnTo>
                  <a:lnTo>
                    <a:pt x="17947" y="4536611"/>
                  </a:lnTo>
                  <a:lnTo>
                    <a:pt x="14201" y="4583276"/>
                  </a:lnTo>
                  <a:lnTo>
                    <a:pt x="10888" y="4630057"/>
                  </a:lnTo>
                  <a:lnTo>
                    <a:pt x="8011" y="4676952"/>
                  </a:lnTo>
                  <a:lnTo>
                    <a:pt x="5571" y="4723960"/>
                  </a:lnTo>
                  <a:lnTo>
                    <a:pt x="3570" y="4771078"/>
                  </a:lnTo>
                  <a:lnTo>
                    <a:pt x="2011" y="4818305"/>
                  </a:lnTo>
                  <a:lnTo>
                    <a:pt x="895" y="4865639"/>
                  </a:lnTo>
                  <a:lnTo>
                    <a:pt x="224" y="4913078"/>
                  </a:lnTo>
                  <a:lnTo>
                    <a:pt x="0" y="4960620"/>
                  </a:lnTo>
                  <a:lnTo>
                    <a:pt x="224" y="5008161"/>
                  </a:lnTo>
                  <a:lnTo>
                    <a:pt x="895" y="5055600"/>
                  </a:lnTo>
                  <a:lnTo>
                    <a:pt x="2011" y="5102934"/>
                  </a:lnTo>
                  <a:lnTo>
                    <a:pt x="3570" y="5150161"/>
                  </a:lnTo>
                  <a:lnTo>
                    <a:pt x="5571" y="5197279"/>
                  </a:lnTo>
                  <a:lnTo>
                    <a:pt x="8011" y="5244287"/>
                  </a:lnTo>
                  <a:lnTo>
                    <a:pt x="10888" y="5291182"/>
                  </a:lnTo>
                  <a:lnTo>
                    <a:pt x="14201" y="5337963"/>
                  </a:lnTo>
                  <a:lnTo>
                    <a:pt x="17947" y="5384628"/>
                  </a:lnTo>
                  <a:lnTo>
                    <a:pt x="22124" y="5431175"/>
                  </a:lnTo>
                  <a:lnTo>
                    <a:pt x="26732" y="5477602"/>
                  </a:lnTo>
                  <a:lnTo>
                    <a:pt x="31767" y="5523907"/>
                  </a:lnTo>
                  <a:lnTo>
                    <a:pt x="37227" y="5570088"/>
                  </a:lnTo>
                  <a:lnTo>
                    <a:pt x="43112" y="5616144"/>
                  </a:lnTo>
                  <a:lnTo>
                    <a:pt x="49418" y="5662072"/>
                  </a:lnTo>
                  <a:lnTo>
                    <a:pt x="56144" y="5707871"/>
                  </a:lnTo>
                  <a:lnTo>
                    <a:pt x="63289" y="5753540"/>
                  </a:lnTo>
                  <a:lnTo>
                    <a:pt x="70849" y="5799075"/>
                  </a:lnTo>
                  <a:lnTo>
                    <a:pt x="78824" y="5844475"/>
                  </a:lnTo>
                  <a:lnTo>
                    <a:pt x="87210" y="5889739"/>
                  </a:lnTo>
                  <a:lnTo>
                    <a:pt x="96007" y="5934863"/>
                  </a:lnTo>
                  <a:lnTo>
                    <a:pt x="105213" y="5979848"/>
                  </a:lnTo>
                  <a:lnTo>
                    <a:pt x="114825" y="6024690"/>
                  </a:lnTo>
                  <a:lnTo>
                    <a:pt x="124841" y="6069388"/>
                  </a:lnTo>
                  <a:lnTo>
                    <a:pt x="135260" y="6113940"/>
                  </a:lnTo>
                  <a:lnTo>
                    <a:pt x="146079" y="6158344"/>
                  </a:lnTo>
                  <a:lnTo>
                    <a:pt x="157297" y="6202599"/>
                  </a:lnTo>
                  <a:lnTo>
                    <a:pt x="168912" y="6246701"/>
                  </a:lnTo>
                  <a:lnTo>
                    <a:pt x="180922" y="6290650"/>
                  </a:lnTo>
                  <a:lnTo>
                    <a:pt x="193324" y="6334444"/>
                  </a:lnTo>
                  <a:lnTo>
                    <a:pt x="206118" y="6378080"/>
                  </a:lnTo>
                  <a:lnTo>
                    <a:pt x="219300" y="6421558"/>
                  </a:lnTo>
                  <a:lnTo>
                    <a:pt x="232870" y="6464874"/>
                  </a:lnTo>
                  <a:lnTo>
                    <a:pt x="246825" y="6508028"/>
                  </a:lnTo>
                  <a:lnTo>
                    <a:pt x="261163" y="6551017"/>
                  </a:lnTo>
                  <a:lnTo>
                    <a:pt x="275882" y="6593839"/>
                  </a:lnTo>
                  <a:lnTo>
                    <a:pt x="290981" y="6636493"/>
                  </a:lnTo>
                  <a:lnTo>
                    <a:pt x="306457" y="6678976"/>
                  </a:lnTo>
                  <a:lnTo>
                    <a:pt x="322308" y="6721287"/>
                  </a:lnTo>
                  <a:lnTo>
                    <a:pt x="338533" y="6763425"/>
                  </a:lnTo>
                  <a:lnTo>
                    <a:pt x="355130" y="6805386"/>
                  </a:lnTo>
                  <a:lnTo>
                    <a:pt x="372096" y="6847170"/>
                  </a:lnTo>
                  <a:lnTo>
                    <a:pt x="376609" y="6858000"/>
                  </a:lnTo>
                  <a:lnTo>
                    <a:pt x="5814060" y="6858000"/>
                  </a:lnTo>
                  <a:lnTo>
                    <a:pt x="581406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760720" y="5179313"/>
              <a:ext cx="3825240" cy="1678939"/>
            </a:xfrm>
            <a:custGeom>
              <a:avLst/>
              <a:gdLst/>
              <a:ahLst/>
              <a:cxnLst/>
              <a:rect l="l" t="t" r="r" b="b"/>
              <a:pathLst>
                <a:path w="3825240" h="1678940">
                  <a:moveTo>
                    <a:pt x="1912620" y="0"/>
                  </a:moveTo>
                  <a:lnTo>
                    <a:pt x="1860836" y="603"/>
                  </a:lnTo>
                  <a:lnTo>
                    <a:pt x="1809393" y="2403"/>
                  </a:lnTo>
                  <a:lnTo>
                    <a:pt x="1758307" y="5384"/>
                  </a:lnTo>
                  <a:lnTo>
                    <a:pt x="1707595" y="9532"/>
                  </a:lnTo>
                  <a:lnTo>
                    <a:pt x="1657274" y="14831"/>
                  </a:lnTo>
                  <a:lnTo>
                    <a:pt x="1607363" y="21265"/>
                  </a:lnTo>
                  <a:lnTo>
                    <a:pt x="1557878" y="28820"/>
                  </a:lnTo>
                  <a:lnTo>
                    <a:pt x="1508838" y="37481"/>
                  </a:lnTo>
                  <a:lnTo>
                    <a:pt x="1460258" y="47231"/>
                  </a:lnTo>
                  <a:lnTo>
                    <a:pt x="1412156" y="58056"/>
                  </a:lnTo>
                  <a:lnTo>
                    <a:pt x="1364551" y="69941"/>
                  </a:lnTo>
                  <a:lnTo>
                    <a:pt x="1317459" y="82870"/>
                  </a:lnTo>
                  <a:lnTo>
                    <a:pt x="1270897" y="96829"/>
                  </a:lnTo>
                  <a:lnTo>
                    <a:pt x="1224884" y="111801"/>
                  </a:lnTo>
                  <a:lnTo>
                    <a:pt x="1179435" y="127772"/>
                  </a:lnTo>
                  <a:lnTo>
                    <a:pt x="1134569" y="144726"/>
                  </a:lnTo>
                  <a:lnTo>
                    <a:pt x="1090303" y="162649"/>
                  </a:lnTo>
                  <a:lnTo>
                    <a:pt x="1046655" y="181525"/>
                  </a:lnTo>
                  <a:lnTo>
                    <a:pt x="1003641" y="201339"/>
                  </a:lnTo>
                  <a:lnTo>
                    <a:pt x="961279" y="222075"/>
                  </a:lnTo>
                  <a:lnTo>
                    <a:pt x="919587" y="243718"/>
                  </a:lnTo>
                  <a:lnTo>
                    <a:pt x="878581" y="266254"/>
                  </a:lnTo>
                  <a:lnTo>
                    <a:pt x="838280" y="289667"/>
                  </a:lnTo>
                  <a:lnTo>
                    <a:pt x="798700" y="313941"/>
                  </a:lnTo>
                  <a:lnTo>
                    <a:pt x="759858" y="339062"/>
                  </a:lnTo>
                  <a:lnTo>
                    <a:pt x="721773" y="365014"/>
                  </a:lnTo>
                  <a:lnTo>
                    <a:pt x="684461" y="391781"/>
                  </a:lnTo>
                  <a:lnTo>
                    <a:pt x="647941" y="419350"/>
                  </a:lnTo>
                  <a:lnTo>
                    <a:pt x="612228" y="447704"/>
                  </a:lnTo>
                  <a:lnTo>
                    <a:pt x="577341" y="476829"/>
                  </a:lnTo>
                  <a:lnTo>
                    <a:pt x="543297" y="506708"/>
                  </a:lnTo>
                  <a:lnTo>
                    <a:pt x="510113" y="537328"/>
                  </a:lnTo>
                  <a:lnTo>
                    <a:pt x="477807" y="568672"/>
                  </a:lnTo>
                  <a:lnTo>
                    <a:pt x="446395" y="600726"/>
                  </a:lnTo>
                  <a:lnTo>
                    <a:pt x="415896" y="633473"/>
                  </a:lnTo>
                  <a:lnTo>
                    <a:pt x="386327" y="666900"/>
                  </a:lnTo>
                  <a:lnTo>
                    <a:pt x="357705" y="700990"/>
                  </a:lnTo>
                  <a:lnTo>
                    <a:pt x="330047" y="735729"/>
                  </a:lnTo>
                  <a:lnTo>
                    <a:pt x="303371" y="771101"/>
                  </a:lnTo>
                  <a:lnTo>
                    <a:pt x="277694" y="807091"/>
                  </a:lnTo>
                  <a:lnTo>
                    <a:pt x="253034" y="843684"/>
                  </a:lnTo>
                  <a:lnTo>
                    <a:pt x="229407" y="880865"/>
                  </a:lnTo>
                  <a:lnTo>
                    <a:pt x="206831" y="918618"/>
                  </a:lnTo>
                  <a:lnTo>
                    <a:pt x="185324" y="956928"/>
                  </a:lnTo>
                  <a:lnTo>
                    <a:pt x="164903" y="995780"/>
                  </a:lnTo>
                  <a:lnTo>
                    <a:pt x="145585" y="1035158"/>
                  </a:lnTo>
                  <a:lnTo>
                    <a:pt x="127387" y="1075048"/>
                  </a:lnTo>
                  <a:lnTo>
                    <a:pt x="110328" y="1115435"/>
                  </a:lnTo>
                  <a:lnTo>
                    <a:pt x="94424" y="1156302"/>
                  </a:lnTo>
                  <a:lnTo>
                    <a:pt x="79692" y="1197635"/>
                  </a:lnTo>
                  <a:lnTo>
                    <a:pt x="66150" y="1239419"/>
                  </a:lnTo>
                  <a:lnTo>
                    <a:pt x="53816" y="1281638"/>
                  </a:lnTo>
                  <a:lnTo>
                    <a:pt x="42706" y="1324277"/>
                  </a:lnTo>
                  <a:lnTo>
                    <a:pt x="32838" y="1367321"/>
                  </a:lnTo>
                  <a:lnTo>
                    <a:pt x="24230" y="1410754"/>
                  </a:lnTo>
                  <a:lnTo>
                    <a:pt x="16899" y="1454562"/>
                  </a:lnTo>
                  <a:lnTo>
                    <a:pt x="10861" y="1498730"/>
                  </a:lnTo>
                  <a:lnTo>
                    <a:pt x="6135" y="1543241"/>
                  </a:lnTo>
                  <a:lnTo>
                    <a:pt x="2738" y="1588080"/>
                  </a:lnTo>
                  <a:lnTo>
                    <a:pt x="687" y="1633234"/>
                  </a:lnTo>
                  <a:lnTo>
                    <a:pt x="0" y="1678686"/>
                  </a:lnTo>
                  <a:lnTo>
                    <a:pt x="3825239" y="1678686"/>
                  </a:lnTo>
                  <a:lnTo>
                    <a:pt x="3824552" y="1633234"/>
                  </a:lnTo>
                  <a:lnTo>
                    <a:pt x="3822501" y="1588080"/>
                  </a:lnTo>
                  <a:lnTo>
                    <a:pt x="3819104" y="1543241"/>
                  </a:lnTo>
                  <a:lnTo>
                    <a:pt x="3814378" y="1498730"/>
                  </a:lnTo>
                  <a:lnTo>
                    <a:pt x="3808340" y="1454562"/>
                  </a:lnTo>
                  <a:lnTo>
                    <a:pt x="3801009" y="1410754"/>
                  </a:lnTo>
                  <a:lnTo>
                    <a:pt x="3792401" y="1367321"/>
                  </a:lnTo>
                  <a:lnTo>
                    <a:pt x="3782533" y="1324277"/>
                  </a:lnTo>
                  <a:lnTo>
                    <a:pt x="3771423" y="1281638"/>
                  </a:lnTo>
                  <a:lnTo>
                    <a:pt x="3759089" y="1239419"/>
                  </a:lnTo>
                  <a:lnTo>
                    <a:pt x="3745547" y="1197635"/>
                  </a:lnTo>
                  <a:lnTo>
                    <a:pt x="3730815" y="1156302"/>
                  </a:lnTo>
                  <a:lnTo>
                    <a:pt x="3714911" y="1115435"/>
                  </a:lnTo>
                  <a:lnTo>
                    <a:pt x="3697852" y="1075048"/>
                  </a:lnTo>
                  <a:lnTo>
                    <a:pt x="3679654" y="1035158"/>
                  </a:lnTo>
                  <a:lnTo>
                    <a:pt x="3660336" y="995780"/>
                  </a:lnTo>
                  <a:lnTo>
                    <a:pt x="3639915" y="956928"/>
                  </a:lnTo>
                  <a:lnTo>
                    <a:pt x="3618408" y="918618"/>
                  </a:lnTo>
                  <a:lnTo>
                    <a:pt x="3595832" y="880865"/>
                  </a:lnTo>
                  <a:lnTo>
                    <a:pt x="3572205" y="843684"/>
                  </a:lnTo>
                  <a:lnTo>
                    <a:pt x="3547545" y="807091"/>
                  </a:lnTo>
                  <a:lnTo>
                    <a:pt x="3521868" y="771101"/>
                  </a:lnTo>
                  <a:lnTo>
                    <a:pt x="3495192" y="735729"/>
                  </a:lnTo>
                  <a:lnTo>
                    <a:pt x="3467534" y="700990"/>
                  </a:lnTo>
                  <a:lnTo>
                    <a:pt x="3438912" y="666900"/>
                  </a:lnTo>
                  <a:lnTo>
                    <a:pt x="3409343" y="633473"/>
                  </a:lnTo>
                  <a:lnTo>
                    <a:pt x="3378844" y="600726"/>
                  </a:lnTo>
                  <a:lnTo>
                    <a:pt x="3347432" y="568672"/>
                  </a:lnTo>
                  <a:lnTo>
                    <a:pt x="3315126" y="537328"/>
                  </a:lnTo>
                  <a:lnTo>
                    <a:pt x="3281942" y="506708"/>
                  </a:lnTo>
                  <a:lnTo>
                    <a:pt x="3247898" y="476829"/>
                  </a:lnTo>
                  <a:lnTo>
                    <a:pt x="3213011" y="447704"/>
                  </a:lnTo>
                  <a:lnTo>
                    <a:pt x="3177298" y="419350"/>
                  </a:lnTo>
                  <a:lnTo>
                    <a:pt x="3140778" y="391781"/>
                  </a:lnTo>
                  <a:lnTo>
                    <a:pt x="3103466" y="365014"/>
                  </a:lnTo>
                  <a:lnTo>
                    <a:pt x="3065381" y="339062"/>
                  </a:lnTo>
                  <a:lnTo>
                    <a:pt x="3026539" y="313941"/>
                  </a:lnTo>
                  <a:lnTo>
                    <a:pt x="2986959" y="289667"/>
                  </a:lnTo>
                  <a:lnTo>
                    <a:pt x="2946658" y="266254"/>
                  </a:lnTo>
                  <a:lnTo>
                    <a:pt x="2905652" y="243718"/>
                  </a:lnTo>
                  <a:lnTo>
                    <a:pt x="2863960" y="222075"/>
                  </a:lnTo>
                  <a:lnTo>
                    <a:pt x="2821598" y="201339"/>
                  </a:lnTo>
                  <a:lnTo>
                    <a:pt x="2778584" y="181525"/>
                  </a:lnTo>
                  <a:lnTo>
                    <a:pt x="2734936" y="162649"/>
                  </a:lnTo>
                  <a:lnTo>
                    <a:pt x="2690670" y="144726"/>
                  </a:lnTo>
                  <a:lnTo>
                    <a:pt x="2645804" y="127772"/>
                  </a:lnTo>
                  <a:lnTo>
                    <a:pt x="2600355" y="111801"/>
                  </a:lnTo>
                  <a:lnTo>
                    <a:pt x="2554342" y="96829"/>
                  </a:lnTo>
                  <a:lnTo>
                    <a:pt x="2507780" y="82870"/>
                  </a:lnTo>
                  <a:lnTo>
                    <a:pt x="2460688" y="69941"/>
                  </a:lnTo>
                  <a:lnTo>
                    <a:pt x="2413083" y="58056"/>
                  </a:lnTo>
                  <a:lnTo>
                    <a:pt x="2364981" y="47231"/>
                  </a:lnTo>
                  <a:lnTo>
                    <a:pt x="2316401" y="37481"/>
                  </a:lnTo>
                  <a:lnTo>
                    <a:pt x="2267361" y="28820"/>
                  </a:lnTo>
                  <a:lnTo>
                    <a:pt x="2217876" y="21265"/>
                  </a:lnTo>
                  <a:lnTo>
                    <a:pt x="2167965" y="14831"/>
                  </a:lnTo>
                  <a:lnTo>
                    <a:pt x="2117644" y="9532"/>
                  </a:lnTo>
                  <a:lnTo>
                    <a:pt x="2066932" y="5384"/>
                  </a:lnTo>
                  <a:lnTo>
                    <a:pt x="2015846" y="2403"/>
                  </a:lnTo>
                  <a:lnTo>
                    <a:pt x="1964403" y="603"/>
                  </a:lnTo>
                  <a:lnTo>
                    <a:pt x="1912620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279261" y="0"/>
              <a:ext cx="4312920" cy="2530475"/>
            </a:xfrm>
            <a:custGeom>
              <a:avLst/>
              <a:gdLst/>
              <a:ahLst/>
              <a:cxnLst/>
              <a:rect l="l" t="t" r="r" b="b"/>
              <a:pathLst>
                <a:path w="4312920" h="2530475">
                  <a:moveTo>
                    <a:pt x="4252155" y="0"/>
                  </a:moveTo>
                  <a:lnTo>
                    <a:pt x="4269109" y="71457"/>
                  </a:lnTo>
                  <a:lnTo>
                    <a:pt x="4278177" y="116034"/>
                  </a:lnTo>
                  <a:lnTo>
                    <a:pt x="4286223" y="160949"/>
                  </a:lnTo>
                  <a:lnTo>
                    <a:pt x="4293234" y="206191"/>
                  </a:lnTo>
                  <a:lnTo>
                    <a:pt x="4299199" y="251748"/>
                  </a:lnTo>
                  <a:lnTo>
                    <a:pt x="4304107" y="297609"/>
                  </a:lnTo>
                  <a:lnTo>
                    <a:pt x="4307945" y="343763"/>
                  </a:lnTo>
                  <a:lnTo>
                    <a:pt x="4310701" y="390199"/>
                  </a:lnTo>
                  <a:lnTo>
                    <a:pt x="4312363" y="436905"/>
                  </a:lnTo>
                  <a:lnTo>
                    <a:pt x="4312920" y="483870"/>
                  </a:lnTo>
                  <a:lnTo>
                    <a:pt x="4312363" y="530834"/>
                  </a:lnTo>
                  <a:lnTo>
                    <a:pt x="4310701" y="577540"/>
                  </a:lnTo>
                  <a:lnTo>
                    <a:pt x="4307945" y="623976"/>
                  </a:lnTo>
                  <a:lnTo>
                    <a:pt x="4304107" y="670130"/>
                  </a:lnTo>
                  <a:lnTo>
                    <a:pt x="4299199" y="715991"/>
                  </a:lnTo>
                  <a:lnTo>
                    <a:pt x="4293234" y="761548"/>
                  </a:lnTo>
                  <a:lnTo>
                    <a:pt x="4286223" y="806790"/>
                  </a:lnTo>
                  <a:lnTo>
                    <a:pt x="4278177" y="851705"/>
                  </a:lnTo>
                  <a:lnTo>
                    <a:pt x="4269109" y="896282"/>
                  </a:lnTo>
                  <a:lnTo>
                    <a:pt x="4259031" y="940510"/>
                  </a:lnTo>
                  <a:lnTo>
                    <a:pt x="4247954" y="984377"/>
                  </a:lnTo>
                  <a:lnTo>
                    <a:pt x="4235890" y="1027872"/>
                  </a:lnTo>
                  <a:lnTo>
                    <a:pt x="4222852" y="1070984"/>
                  </a:lnTo>
                  <a:lnTo>
                    <a:pt x="4208852" y="1113702"/>
                  </a:lnTo>
                  <a:lnTo>
                    <a:pt x="4193900" y="1156014"/>
                  </a:lnTo>
                  <a:lnTo>
                    <a:pt x="4178009" y="1197909"/>
                  </a:lnTo>
                  <a:lnTo>
                    <a:pt x="4161191" y="1239376"/>
                  </a:lnTo>
                  <a:lnTo>
                    <a:pt x="4143458" y="1280404"/>
                  </a:lnTo>
                  <a:lnTo>
                    <a:pt x="4124821" y="1320980"/>
                  </a:lnTo>
                  <a:lnTo>
                    <a:pt x="4105293" y="1361094"/>
                  </a:lnTo>
                  <a:lnTo>
                    <a:pt x="4084886" y="1400735"/>
                  </a:lnTo>
                  <a:lnTo>
                    <a:pt x="4063611" y="1439891"/>
                  </a:lnTo>
                  <a:lnTo>
                    <a:pt x="4041480" y="1478551"/>
                  </a:lnTo>
                  <a:lnTo>
                    <a:pt x="4018505" y="1516704"/>
                  </a:lnTo>
                  <a:lnTo>
                    <a:pt x="3994699" y="1554338"/>
                  </a:lnTo>
                  <a:lnTo>
                    <a:pt x="3970072" y="1591443"/>
                  </a:lnTo>
                  <a:lnTo>
                    <a:pt x="3944637" y="1628006"/>
                  </a:lnTo>
                  <a:lnTo>
                    <a:pt x="3918406" y="1664017"/>
                  </a:lnTo>
                  <a:lnTo>
                    <a:pt x="3891390" y="1699464"/>
                  </a:lnTo>
                  <a:lnTo>
                    <a:pt x="3863602" y="1734336"/>
                  </a:lnTo>
                  <a:lnTo>
                    <a:pt x="3835053" y="1768621"/>
                  </a:lnTo>
                  <a:lnTo>
                    <a:pt x="3805756" y="1802309"/>
                  </a:lnTo>
                  <a:lnTo>
                    <a:pt x="3775721" y="1835388"/>
                  </a:lnTo>
                  <a:lnTo>
                    <a:pt x="3744962" y="1867848"/>
                  </a:lnTo>
                  <a:lnTo>
                    <a:pt x="3713490" y="1899675"/>
                  </a:lnTo>
                  <a:lnTo>
                    <a:pt x="3681317" y="1930860"/>
                  </a:lnTo>
                  <a:lnTo>
                    <a:pt x="3648454" y="1961391"/>
                  </a:lnTo>
                  <a:lnTo>
                    <a:pt x="3614914" y="1991256"/>
                  </a:lnTo>
                  <a:lnTo>
                    <a:pt x="3580709" y="2020445"/>
                  </a:lnTo>
                  <a:lnTo>
                    <a:pt x="3545850" y="2048946"/>
                  </a:lnTo>
                  <a:lnTo>
                    <a:pt x="3510349" y="2076748"/>
                  </a:lnTo>
                  <a:lnTo>
                    <a:pt x="3474219" y="2103839"/>
                  </a:lnTo>
                  <a:lnTo>
                    <a:pt x="3437471" y="2130208"/>
                  </a:lnTo>
                  <a:lnTo>
                    <a:pt x="3400117" y="2155845"/>
                  </a:lnTo>
                  <a:lnTo>
                    <a:pt x="3362168" y="2180737"/>
                  </a:lnTo>
                  <a:lnTo>
                    <a:pt x="3323638" y="2204874"/>
                  </a:lnTo>
                  <a:lnTo>
                    <a:pt x="3284537" y="2228243"/>
                  </a:lnTo>
                  <a:lnTo>
                    <a:pt x="3244878" y="2250835"/>
                  </a:lnTo>
                  <a:lnTo>
                    <a:pt x="3204672" y="2272637"/>
                  </a:lnTo>
                  <a:lnTo>
                    <a:pt x="3163932" y="2293638"/>
                  </a:lnTo>
                  <a:lnTo>
                    <a:pt x="3122669" y="2313827"/>
                  </a:lnTo>
                  <a:lnTo>
                    <a:pt x="3080895" y="2333192"/>
                  </a:lnTo>
                  <a:lnTo>
                    <a:pt x="3038622" y="2351724"/>
                  </a:lnTo>
                  <a:lnTo>
                    <a:pt x="2995862" y="2369409"/>
                  </a:lnTo>
                  <a:lnTo>
                    <a:pt x="2952627" y="2386237"/>
                  </a:lnTo>
                  <a:lnTo>
                    <a:pt x="2908929" y="2402196"/>
                  </a:lnTo>
                  <a:lnTo>
                    <a:pt x="2864779" y="2417276"/>
                  </a:lnTo>
                  <a:lnTo>
                    <a:pt x="2820190" y="2431464"/>
                  </a:lnTo>
                  <a:lnTo>
                    <a:pt x="2775173" y="2444751"/>
                  </a:lnTo>
                  <a:lnTo>
                    <a:pt x="2729741" y="2457123"/>
                  </a:lnTo>
                  <a:lnTo>
                    <a:pt x="2683905" y="2468571"/>
                  </a:lnTo>
                  <a:lnTo>
                    <a:pt x="2637677" y="2479082"/>
                  </a:lnTo>
                  <a:lnTo>
                    <a:pt x="2591069" y="2488646"/>
                  </a:lnTo>
                  <a:lnTo>
                    <a:pt x="2544093" y="2497251"/>
                  </a:lnTo>
                  <a:lnTo>
                    <a:pt x="2496760" y="2504886"/>
                  </a:lnTo>
                  <a:lnTo>
                    <a:pt x="2449084" y="2511540"/>
                  </a:lnTo>
                  <a:lnTo>
                    <a:pt x="2401075" y="2517201"/>
                  </a:lnTo>
                  <a:lnTo>
                    <a:pt x="2352745" y="2521858"/>
                  </a:lnTo>
                  <a:lnTo>
                    <a:pt x="2304107" y="2525500"/>
                  </a:lnTo>
                  <a:lnTo>
                    <a:pt x="2255172" y="2528115"/>
                  </a:lnTo>
                  <a:lnTo>
                    <a:pt x="2205952" y="2529692"/>
                  </a:lnTo>
                  <a:lnTo>
                    <a:pt x="2156460" y="2530221"/>
                  </a:lnTo>
                  <a:lnTo>
                    <a:pt x="2106967" y="2529692"/>
                  </a:lnTo>
                  <a:lnTo>
                    <a:pt x="2057747" y="2528115"/>
                  </a:lnTo>
                  <a:lnTo>
                    <a:pt x="2008812" y="2525500"/>
                  </a:lnTo>
                  <a:lnTo>
                    <a:pt x="1960174" y="2521858"/>
                  </a:lnTo>
                  <a:lnTo>
                    <a:pt x="1911844" y="2517201"/>
                  </a:lnTo>
                  <a:lnTo>
                    <a:pt x="1863835" y="2511540"/>
                  </a:lnTo>
                  <a:lnTo>
                    <a:pt x="1816159" y="2504886"/>
                  </a:lnTo>
                  <a:lnTo>
                    <a:pt x="1768826" y="2497251"/>
                  </a:lnTo>
                  <a:lnTo>
                    <a:pt x="1721850" y="2488646"/>
                  </a:lnTo>
                  <a:lnTo>
                    <a:pt x="1675242" y="2479082"/>
                  </a:lnTo>
                  <a:lnTo>
                    <a:pt x="1629014" y="2468571"/>
                  </a:lnTo>
                  <a:lnTo>
                    <a:pt x="1583178" y="2457123"/>
                  </a:lnTo>
                  <a:lnTo>
                    <a:pt x="1537746" y="2444751"/>
                  </a:lnTo>
                  <a:lnTo>
                    <a:pt x="1492729" y="2431464"/>
                  </a:lnTo>
                  <a:lnTo>
                    <a:pt x="1448140" y="2417276"/>
                  </a:lnTo>
                  <a:lnTo>
                    <a:pt x="1403990" y="2402196"/>
                  </a:lnTo>
                  <a:lnTo>
                    <a:pt x="1360292" y="2386237"/>
                  </a:lnTo>
                  <a:lnTo>
                    <a:pt x="1317057" y="2369409"/>
                  </a:lnTo>
                  <a:lnTo>
                    <a:pt x="1274297" y="2351724"/>
                  </a:lnTo>
                  <a:lnTo>
                    <a:pt x="1232024" y="2333192"/>
                  </a:lnTo>
                  <a:lnTo>
                    <a:pt x="1190250" y="2313827"/>
                  </a:lnTo>
                  <a:lnTo>
                    <a:pt x="1148987" y="2293638"/>
                  </a:lnTo>
                  <a:lnTo>
                    <a:pt x="1108247" y="2272637"/>
                  </a:lnTo>
                  <a:lnTo>
                    <a:pt x="1068041" y="2250835"/>
                  </a:lnTo>
                  <a:lnTo>
                    <a:pt x="1028382" y="2228243"/>
                  </a:lnTo>
                  <a:lnTo>
                    <a:pt x="989281" y="2204874"/>
                  </a:lnTo>
                  <a:lnTo>
                    <a:pt x="950751" y="2180737"/>
                  </a:lnTo>
                  <a:lnTo>
                    <a:pt x="912802" y="2155845"/>
                  </a:lnTo>
                  <a:lnTo>
                    <a:pt x="875448" y="2130208"/>
                  </a:lnTo>
                  <a:lnTo>
                    <a:pt x="838700" y="2103839"/>
                  </a:lnTo>
                  <a:lnTo>
                    <a:pt x="802570" y="2076748"/>
                  </a:lnTo>
                  <a:lnTo>
                    <a:pt x="767069" y="2048946"/>
                  </a:lnTo>
                  <a:lnTo>
                    <a:pt x="732210" y="2020445"/>
                  </a:lnTo>
                  <a:lnTo>
                    <a:pt x="698005" y="1991256"/>
                  </a:lnTo>
                  <a:lnTo>
                    <a:pt x="664465" y="1961391"/>
                  </a:lnTo>
                  <a:lnTo>
                    <a:pt x="631602" y="1930860"/>
                  </a:lnTo>
                  <a:lnTo>
                    <a:pt x="599429" y="1899675"/>
                  </a:lnTo>
                  <a:lnTo>
                    <a:pt x="567957" y="1867848"/>
                  </a:lnTo>
                  <a:lnTo>
                    <a:pt x="537198" y="1835388"/>
                  </a:lnTo>
                  <a:lnTo>
                    <a:pt x="507163" y="1802309"/>
                  </a:lnTo>
                  <a:lnTo>
                    <a:pt x="477866" y="1768621"/>
                  </a:lnTo>
                  <a:lnTo>
                    <a:pt x="449317" y="1734336"/>
                  </a:lnTo>
                  <a:lnTo>
                    <a:pt x="421529" y="1699464"/>
                  </a:lnTo>
                  <a:lnTo>
                    <a:pt x="394513" y="1664017"/>
                  </a:lnTo>
                  <a:lnTo>
                    <a:pt x="368282" y="1628006"/>
                  </a:lnTo>
                  <a:lnTo>
                    <a:pt x="342847" y="1591443"/>
                  </a:lnTo>
                  <a:lnTo>
                    <a:pt x="318220" y="1554338"/>
                  </a:lnTo>
                  <a:lnTo>
                    <a:pt x="294414" y="1516704"/>
                  </a:lnTo>
                  <a:lnTo>
                    <a:pt x="271439" y="1478551"/>
                  </a:lnTo>
                  <a:lnTo>
                    <a:pt x="249308" y="1439891"/>
                  </a:lnTo>
                  <a:lnTo>
                    <a:pt x="228033" y="1400735"/>
                  </a:lnTo>
                  <a:lnTo>
                    <a:pt x="207626" y="1361094"/>
                  </a:lnTo>
                  <a:lnTo>
                    <a:pt x="188098" y="1320980"/>
                  </a:lnTo>
                  <a:lnTo>
                    <a:pt x="169461" y="1280404"/>
                  </a:lnTo>
                  <a:lnTo>
                    <a:pt x="151728" y="1239376"/>
                  </a:lnTo>
                  <a:lnTo>
                    <a:pt x="134910" y="1197909"/>
                  </a:lnTo>
                  <a:lnTo>
                    <a:pt x="119019" y="1156014"/>
                  </a:lnTo>
                  <a:lnTo>
                    <a:pt x="104067" y="1113702"/>
                  </a:lnTo>
                  <a:lnTo>
                    <a:pt x="90067" y="1070984"/>
                  </a:lnTo>
                  <a:lnTo>
                    <a:pt x="77029" y="1027872"/>
                  </a:lnTo>
                  <a:lnTo>
                    <a:pt x="64965" y="984377"/>
                  </a:lnTo>
                  <a:lnTo>
                    <a:pt x="53888" y="940510"/>
                  </a:lnTo>
                  <a:lnTo>
                    <a:pt x="43810" y="896282"/>
                  </a:lnTo>
                  <a:lnTo>
                    <a:pt x="34742" y="851705"/>
                  </a:lnTo>
                  <a:lnTo>
                    <a:pt x="26696" y="806790"/>
                  </a:lnTo>
                  <a:lnTo>
                    <a:pt x="19685" y="761548"/>
                  </a:lnTo>
                  <a:lnTo>
                    <a:pt x="13720" y="715991"/>
                  </a:lnTo>
                  <a:lnTo>
                    <a:pt x="8812" y="670130"/>
                  </a:lnTo>
                  <a:lnTo>
                    <a:pt x="4974" y="623976"/>
                  </a:lnTo>
                  <a:lnTo>
                    <a:pt x="2218" y="577540"/>
                  </a:lnTo>
                  <a:lnTo>
                    <a:pt x="556" y="530834"/>
                  </a:lnTo>
                  <a:lnTo>
                    <a:pt x="0" y="483870"/>
                  </a:lnTo>
                  <a:lnTo>
                    <a:pt x="556" y="436905"/>
                  </a:lnTo>
                  <a:lnTo>
                    <a:pt x="2218" y="390199"/>
                  </a:lnTo>
                  <a:lnTo>
                    <a:pt x="4974" y="343763"/>
                  </a:lnTo>
                  <a:lnTo>
                    <a:pt x="8812" y="297609"/>
                  </a:lnTo>
                  <a:lnTo>
                    <a:pt x="13720" y="251748"/>
                  </a:lnTo>
                  <a:lnTo>
                    <a:pt x="19685" y="206191"/>
                  </a:lnTo>
                  <a:lnTo>
                    <a:pt x="26696" y="160949"/>
                  </a:lnTo>
                  <a:lnTo>
                    <a:pt x="34742" y="116034"/>
                  </a:lnTo>
                  <a:lnTo>
                    <a:pt x="43810" y="71457"/>
                  </a:lnTo>
                  <a:lnTo>
                    <a:pt x="53888" y="27229"/>
                  </a:lnTo>
                  <a:lnTo>
                    <a:pt x="60764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1191005" y="900683"/>
            <a:ext cx="2529840" cy="5546090"/>
            <a:chOff x="1191005" y="900683"/>
            <a:chExt cx="2529840" cy="5546090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00911" y="910589"/>
              <a:ext cx="2510028" cy="5526024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195958" y="905636"/>
              <a:ext cx="2520315" cy="5535930"/>
            </a:xfrm>
            <a:custGeom>
              <a:avLst/>
              <a:gdLst/>
              <a:ahLst/>
              <a:cxnLst/>
              <a:rect l="l" t="t" r="r" b="b"/>
              <a:pathLst>
                <a:path w="2520315" h="5535930">
                  <a:moveTo>
                    <a:pt x="0" y="5535930"/>
                  </a:moveTo>
                  <a:lnTo>
                    <a:pt x="2519933" y="5535930"/>
                  </a:lnTo>
                  <a:lnTo>
                    <a:pt x="2519933" y="0"/>
                  </a:lnTo>
                  <a:lnTo>
                    <a:pt x="0" y="0"/>
                  </a:lnTo>
                  <a:lnTo>
                    <a:pt x="0" y="5535930"/>
                  </a:lnTo>
                  <a:close/>
                </a:path>
              </a:pathLst>
            </a:custGeom>
            <a:ln w="99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61261" y="254000"/>
            <a:ext cx="1833752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5760720" y="-6476"/>
            <a:ext cx="6438265" cy="6864984"/>
            <a:chOff x="5760720" y="-6476"/>
            <a:chExt cx="6438265" cy="6864984"/>
          </a:xfrm>
        </p:grpSpPr>
        <p:sp>
          <p:nvSpPr>
            <p:cNvPr id="4" name="object 4" descr=""/>
            <p:cNvSpPr/>
            <p:nvPr/>
          </p:nvSpPr>
          <p:spPr>
            <a:xfrm>
              <a:off x="6377940" y="0"/>
              <a:ext cx="5814060" cy="6858000"/>
            </a:xfrm>
            <a:custGeom>
              <a:avLst/>
              <a:gdLst/>
              <a:ahLst/>
              <a:cxnLst/>
              <a:rect l="l" t="t" r="r" b="b"/>
              <a:pathLst>
                <a:path w="5814059" h="6858000">
                  <a:moveTo>
                    <a:pt x="5814060" y="0"/>
                  </a:moveTo>
                  <a:lnTo>
                    <a:pt x="4006834" y="0"/>
                  </a:lnTo>
                  <a:lnTo>
                    <a:pt x="3917732" y="22299"/>
                  </a:lnTo>
                  <a:lnTo>
                    <a:pt x="3827188" y="46629"/>
                  </a:lnTo>
                  <a:lnTo>
                    <a:pt x="3737302" y="72461"/>
                  </a:lnTo>
                  <a:lnTo>
                    <a:pt x="3648092" y="99781"/>
                  </a:lnTo>
                  <a:lnTo>
                    <a:pt x="3559571" y="128573"/>
                  </a:lnTo>
                  <a:lnTo>
                    <a:pt x="3471756" y="158823"/>
                  </a:lnTo>
                  <a:lnTo>
                    <a:pt x="3384662" y="190516"/>
                  </a:lnTo>
                  <a:lnTo>
                    <a:pt x="3298304" y="223637"/>
                  </a:lnTo>
                  <a:lnTo>
                    <a:pt x="3212699" y="258171"/>
                  </a:lnTo>
                  <a:lnTo>
                    <a:pt x="3170183" y="275963"/>
                  </a:lnTo>
                  <a:lnTo>
                    <a:pt x="3127860" y="294103"/>
                  </a:lnTo>
                  <a:lnTo>
                    <a:pt x="3085734" y="312588"/>
                  </a:lnTo>
                  <a:lnTo>
                    <a:pt x="3043805" y="331417"/>
                  </a:lnTo>
                  <a:lnTo>
                    <a:pt x="3002075" y="350589"/>
                  </a:lnTo>
                  <a:lnTo>
                    <a:pt x="2960548" y="370101"/>
                  </a:lnTo>
                  <a:lnTo>
                    <a:pt x="2919223" y="389950"/>
                  </a:lnTo>
                  <a:lnTo>
                    <a:pt x="2878104" y="410137"/>
                  </a:lnTo>
                  <a:lnTo>
                    <a:pt x="2837192" y="430658"/>
                  </a:lnTo>
                  <a:lnTo>
                    <a:pt x="2796490" y="451511"/>
                  </a:lnTo>
                  <a:lnTo>
                    <a:pt x="2755999" y="472696"/>
                  </a:lnTo>
                  <a:lnTo>
                    <a:pt x="2715721" y="494209"/>
                  </a:lnTo>
                  <a:lnTo>
                    <a:pt x="2675657" y="516050"/>
                  </a:lnTo>
                  <a:lnTo>
                    <a:pt x="2635811" y="538216"/>
                  </a:lnTo>
                  <a:lnTo>
                    <a:pt x="2596184" y="560705"/>
                  </a:lnTo>
                  <a:lnTo>
                    <a:pt x="2556778" y="583515"/>
                  </a:lnTo>
                  <a:lnTo>
                    <a:pt x="2517594" y="606646"/>
                  </a:lnTo>
                  <a:lnTo>
                    <a:pt x="2478635" y="630094"/>
                  </a:lnTo>
                  <a:lnTo>
                    <a:pt x="2439903" y="653858"/>
                  </a:lnTo>
                  <a:lnTo>
                    <a:pt x="2401399" y="677936"/>
                  </a:lnTo>
                  <a:lnTo>
                    <a:pt x="2363126" y="702326"/>
                  </a:lnTo>
                  <a:lnTo>
                    <a:pt x="2325085" y="727027"/>
                  </a:lnTo>
                  <a:lnTo>
                    <a:pt x="2287279" y="752036"/>
                  </a:lnTo>
                  <a:lnTo>
                    <a:pt x="2249708" y="777351"/>
                  </a:lnTo>
                  <a:lnTo>
                    <a:pt x="2212377" y="802971"/>
                  </a:lnTo>
                  <a:lnTo>
                    <a:pt x="2175285" y="828894"/>
                  </a:lnTo>
                  <a:lnTo>
                    <a:pt x="2138435" y="855118"/>
                  </a:lnTo>
                  <a:lnTo>
                    <a:pt x="2101830" y="881642"/>
                  </a:lnTo>
                  <a:lnTo>
                    <a:pt x="2065470" y="908462"/>
                  </a:lnTo>
                  <a:lnTo>
                    <a:pt x="2029359" y="935578"/>
                  </a:lnTo>
                  <a:lnTo>
                    <a:pt x="1993497" y="962987"/>
                  </a:lnTo>
                  <a:lnTo>
                    <a:pt x="1957887" y="990688"/>
                  </a:lnTo>
                  <a:lnTo>
                    <a:pt x="1922530" y="1018679"/>
                  </a:lnTo>
                  <a:lnTo>
                    <a:pt x="1887430" y="1046957"/>
                  </a:lnTo>
                  <a:lnTo>
                    <a:pt x="1852586" y="1075522"/>
                  </a:lnTo>
                  <a:lnTo>
                    <a:pt x="1818003" y="1104371"/>
                  </a:lnTo>
                  <a:lnTo>
                    <a:pt x="1783681" y="1133502"/>
                  </a:lnTo>
                  <a:lnTo>
                    <a:pt x="1749622" y="1162913"/>
                  </a:lnTo>
                  <a:lnTo>
                    <a:pt x="1715828" y="1192604"/>
                  </a:lnTo>
                  <a:lnTo>
                    <a:pt x="1682302" y="1222570"/>
                  </a:lnTo>
                  <a:lnTo>
                    <a:pt x="1649045" y="1252812"/>
                  </a:lnTo>
                  <a:lnTo>
                    <a:pt x="1616059" y="1283327"/>
                  </a:lnTo>
                  <a:lnTo>
                    <a:pt x="1583346" y="1314113"/>
                  </a:lnTo>
                  <a:lnTo>
                    <a:pt x="1550908" y="1345168"/>
                  </a:lnTo>
                  <a:lnTo>
                    <a:pt x="1518746" y="1376490"/>
                  </a:lnTo>
                  <a:lnTo>
                    <a:pt x="1486864" y="1408078"/>
                  </a:lnTo>
                  <a:lnTo>
                    <a:pt x="1455263" y="1439929"/>
                  </a:lnTo>
                  <a:lnTo>
                    <a:pt x="1423944" y="1472043"/>
                  </a:lnTo>
                  <a:lnTo>
                    <a:pt x="1392910" y="1504416"/>
                  </a:lnTo>
                  <a:lnTo>
                    <a:pt x="1362162" y="1537047"/>
                  </a:lnTo>
                  <a:lnTo>
                    <a:pt x="1331703" y="1569935"/>
                  </a:lnTo>
                  <a:lnTo>
                    <a:pt x="1301534" y="1603077"/>
                  </a:lnTo>
                  <a:lnTo>
                    <a:pt x="1271658" y="1636471"/>
                  </a:lnTo>
                  <a:lnTo>
                    <a:pt x="1242076" y="1670116"/>
                  </a:lnTo>
                  <a:lnTo>
                    <a:pt x="1212790" y="1704009"/>
                  </a:lnTo>
                  <a:lnTo>
                    <a:pt x="1183802" y="1738149"/>
                  </a:lnTo>
                  <a:lnTo>
                    <a:pt x="1155115" y="1772535"/>
                  </a:lnTo>
                  <a:lnTo>
                    <a:pt x="1126729" y="1807163"/>
                  </a:lnTo>
                  <a:lnTo>
                    <a:pt x="1098647" y="1842033"/>
                  </a:lnTo>
                  <a:lnTo>
                    <a:pt x="1070872" y="1877142"/>
                  </a:lnTo>
                  <a:lnTo>
                    <a:pt x="1043404" y="1912488"/>
                  </a:lnTo>
                  <a:lnTo>
                    <a:pt x="1016246" y="1948071"/>
                  </a:lnTo>
                  <a:lnTo>
                    <a:pt x="989399" y="1983887"/>
                  </a:lnTo>
                  <a:lnTo>
                    <a:pt x="962867" y="2019934"/>
                  </a:lnTo>
                  <a:lnTo>
                    <a:pt x="936649" y="2056212"/>
                  </a:lnTo>
                  <a:lnTo>
                    <a:pt x="910750" y="2092719"/>
                  </a:lnTo>
                  <a:lnTo>
                    <a:pt x="885169" y="2129451"/>
                  </a:lnTo>
                  <a:lnTo>
                    <a:pt x="859910" y="2166408"/>
                  </a:lnTo>
                  <a:lnTo>
                    <a:pt x="834975" y="2203587"/>
                  </a:lnTo>
                  <a:lnTo>
                    <a:pt x="810364" y="2240987"/>
                  </a:lnTo>
                  <a:lnTo>
                    <a:pt x="786081" y="2278606"/>
                  </a:lnTo>
                  <a:lnTo>
                    <a:pt x="762127" y="2316442"/>
                  </a:lnTo>
                  <a:lnTo>
                    <a:pt x="738504" y="2354494"/>
                  </a:lnTo>
                  <a:lnTo>
                    <a:pt x="715214" y="2392758"/>
                  </a:lnTo>
                  <a:lnTo>
                    <a:pt x="692258" y="2431234"/>
                  </a:lnTo>
                  <a:lnTo>
                    <a:pt x="669640" y="2469919"/>
                  </a:lnTo>
                  <a:lnTo>
                    <a:pt x="647360" y="2508812"/>
                  </a:lnTo>
                  <a:lnTo>
                    <a:pt x="625421" y="2547910"/>
                  </a:lnTo>
                  <a:lnTo>
                    <a:pt x="603825" y="2587213"/>
                  </a:lnTo>
                  <a:lnTo>
                    <a:pt x="582573" y="2626718"/>
                  </a:lnTo>
                  <a:lnTo>
                    <a:pt x="561668" y="2666422"/>
                  </a:lnTo>
                  <a:lnTo>
                    <a:pt x="541111" y="2706325"/>
                  </a:lnTo>
                  <a:lnTo>
                    <a:pt x="520904" y="2746425"/>
                  </a:lnTo>
                  <a:lnTo>
                    <a:pt x="501050" y="2786719"/>
                  </a:lnTo>
                  <a:lnTo>
                    <a:pt x="481550" y="2827206"/>
                  </a:lnTo>
                  <a:lnTo>
                    <a:pt x="462406" y="2867884"/>
                  </a:lnTo>
                  <a:lnTo>
                    <a:pt x="443620" y="2908750"/>
                  </a:lnTo>
                  <a:lnTo>
                    <a:pt x="425194" y="2949804"/>
                  </a:lnTo>
                  <a:lnTo>
                    <a:pt x="407130" y="2991043"/>
                  </a:lnTo>
                  <a:lnTo>
                    <a:pt x="389430" y="3032465"/>
                  </a:lnTo>
                  <a:lnTo>
                    <a:pt x="372096" y="3074069"/>
                  </a:lnTo>
                  <a:lnTo>
                    <a:pt x="355130" y="3115853"/>
                  </a:lnTo>
                  <a:lnTo>
                    <a:pt x="338533" y="3157814"/>
                  </a:lnTo>
                  <a:lnTo>
                    <a:pt x="322308" y="3199952"/>
                  </a:lnTo>
                  <a:lnTo>
                    <a:pt x="306457" y="3242263"/>
                  </a:lnTo>
                  <a:lnTo>
                    <a:pt x="290981" y="3284746"/>
                  </a:lnTo>
                  <a:lnTo>
                    <a:pt x="275882" y="3327400"/>
                  </a:lnTo>
                  <a:lnTo>
                    <a:pt x="261163" y="3370222"/>
                  </a:lnTo>
                  <a:lnTo>
                    <a:pt x="246825" y="3413211"/>
                  </a:lnTo>
                  <a:lnTo>
                    <a:pt x="232870" y="3456365"/>
                  </a:lnTo>
                  <a:lnTo>
                    <a:pt x="219300" y="3499681"/>
                  </a:lnTo>
                  <a:lnTo>
                    <a:pt x="206118" y="3543159"/>
                  </a:lnTo>
                  <a:lnTo>
                    <a:pt x="193324" y="3586795"/>
                  </a:lnTo>
                  <a:lnTo>
                    <a:pt x="180922" y="3630589"/>
                  </a:lnTo>
                  <a:lnTo>
                    <a:pt x="168912" y="3674538"/>
                  </a:lnTo>
                  <a:lnTo>
                    <a:pt x="157297" y="3718640"/>
                  </a:lnTo>
                  <a:lnTo>
                    <a:pt x="146079" y="3762895"/>
                  </a:lnTo>
                  <a:lnTo>
                    <a:pt x="135260" y="3807299"/>
                  </a:lnTo>
                  <a:lnTo>
                    <a:pt x="124841" y="3851851"/>
                  </a:lnTo>
                  <a:lnTo>
                    <a:pt x="114825" y="3896549"/>
                  </a:lnTo>
                  <a:lnTo>
                    <a:pt x="105213" y="3941391"/>
                  </a:lnTo>
                  <a:lnTo>
                    <a:pt x="96007" y="3986376"/>
                  </a:lnTo>
                  <a:lnTo>
                    <a:pt x="87210" y="4031500"/>
                  </a:lnTo>
                  <a:lnTo>
                    <a:pt x="78824" y="4076764"/>
                  </a:lnTo>
                  <a:lnTo>
                    <a:pt x="70849" y="4122164"/>
                  </a:lnTo>
                  <a:lnTo>
                    <a:pt x="63289" y="4167699"/>
                  </a:lnTo>
                  <a:lnTo>
                    <a:pt x="56144" y="4213368"/>
                  </a:lnTo>
                  <a:lnTo>
                    <a:pt x="49418" y="4259167"/>
                  </a:lnTo>
                  <a:lnTo>
                    <a:pt x="43112" y="4305095"/>
                  </a:lnTo>
                  <a:lnTo>
                    <a:pt x="37227" y="4351151"/>
                  </a:lnTo>
                  <a:lnTo>
                    <a:pt x="31767" y="4397332"/>
                  </a:lnTo>
                  <a:lnTo>
                    <a:pt x="26732" y="4443637"/>
                  </a:lnTo>
                  <a:lnTo>
                    <a:pt x="22124" y="4490064"/>
                  </a:lnTo>
                  <a:lnTo>
                    <a:pt x="17947" y="4536611"/>
                  </a:lnTo>
                  <a:lnTo>
                    <a:pt x="14201" y="4583276"/>
                  </a:lnTo>
                  <a:lnTo>
                    <a:pt x="10888" y="4630057"/>
                  </a:lnTo>
                  <a:lnTo>
                    <a:pt x="8011" y="4676952"/>
                  </a:lnTo>
                  <a:lnTo>
                    <a:pt x="5571" y="4723960"/>
                  </a:lnTo>
                  <a:lnTo>
                    <a:pt x="3570" y="4771078"/>
                  </a:lnTo>
                  <a:lnTo>
                    <a:pt x="2011" y="4818305"/>
                  </a:lnTo>
                  <a:lnTo>
                    <a:pt x="895" y="4865639"/>
                  </a:lnTo>
                  <a:lnTo>
                    <a:pt x="224" y="4913078"/>
                  </a:lnTo>
                  <a:lnTo>
                    <a:pt x="0" y="4960620"/>
                  </a:lnTo>
                  <a:lnTo>
                    <a:pt x="224" y="5008161"/>
                  </a:lnTo>
                  <a:lnTo>
                    <a:pt x="895" y="5055600"/>
                  </a:lnTo>
                  <a:lnTo>
                    <a:pt x="2011" y="5102934"/>
                  </a:lnTo>
                  <a:lnTo>
                    <a:pt x="3570" y="5150161"/>
                  </a:lnTo>
                  <a:lnTo>
                    <a:pt x="5571" y="5197279"/>
                  </a:lnTo>
                  <a:lnTo>
                    <a:pt x="8011" y="5244287"/>
                  </a:lnTo>
                  <a:lnTo>
                    <a:pt x="10888" y="5291182"/>
                  </a:lnTo>
                  <a:lnTo>
                    <a:pt x="14201" y="5337963"/>
                  </a:lnTo>
                  <a:lnTo>
                    <a:pt x="17947" y="5384628"/>
                  </a:lnTo>
                  <a:lnTo>
                    <a:pt x="22124" y="5431175"/>
                  </a:lnTo>
                  <a:lnTo>
                    <a:pt x="26732" y="5477602"/>
                  </a:lnTo>
                  <a:lnTo>
                    <a:pt x="31767" y="5523907"/>
                  </a:lnTo>
                  <a:lnTo>
                    <a:pt x="37227" y="5570088"/>
                  </a:lnTo>
                  <a:lnTo>
                    <a:pt x="43112" y="5616144"/>
                  </a:lnTo>
                  <a:lnTo>
                    <a:pt x="49418" y="5662072"/>
                  </a:lnTo>
                  <a:lnTo>
                    <a:pt x="56144" y="5707871"/>
                  </a:lnTo>
                  <a:lnTo>
                    <a:pt x="63289" y="5753540"/>
                  </a:lnTo>
                  <a:lnTo>
                    <a:pt x="70849" y="5799075"/>
                  </a:lnTo>
                  <a:lnTo>
                    <a:pt x="78824" y="5844475"/>
                  </a:lnTo>
                  <a:lnTo>
                    <a:pt x="87210" y="5889739"/>
                  </a:lnTo>
                  <a:lnTo>
                    <a:pt x="96007" y="5934863"/>
                  </a:lnTo>
                  <a:lnTo>
                    <a:pt x="105213" y="5979848"/>
                  </a:lnTo>
                  <a:lnTo>
                    <a:pt x="114825" y="6024690"/>
                  </a:lnTo>
                  <a:lnTo>
                    <a:pt x="124841" y="6069388"/>
                  </a:lnTo>
                  <a:lnTo>
                    <a:pt x="135260" y="6113940"/>
                  </a:lnTo>
                  <a:lnTo>
                    <a:pt x="146079" y="6158344"/>
                  </a:lnTo>
                  <a:lnTo>
                    <a:pt x="157297" y="6202599"/>
                  </a:lnTo>
                  <a:lnTo>
                    <a:pt x="168912" y="6246701"/>
                  </a:lnTo>
                  <a:lnTo>
                    <a:pt x="180922" y="6290650"/>
                  </a:lnTo>
                  <a:lnTo>
                    <a:pt x="193324" y="6334444"/>
                  </a:lnTo>
                  <a:lnTo>
                    <a:pt x="206118" y="6378080"/>
                  </a:lnTo>
                  <a:lnTo>
                    <a:pt x="219300" y="6421558"/>
                  </a:lnTo>
                  <a:lnTo>
                    <a:pt x="232870" y="6464874"/>
                  </a:lnTo>
                  <a:lnTo>
                    <a:pt x="246825" y="6508028"/>
                  </a:lnTo>
                  <a:lnTo>
                    <a:pt x="261163" y="6551017"/>
                  </a:lnTo>
                  <a:lnTo>
                    <a:pt x="275882" y="6593839"/>
                  </a:lnTo>
                  <a:lnTo>
                    <a:pt x="290981" y="6636493"/>
                  </a:lnTo>
                  <a:lnTo>
                    <a:pt x="306457" y="6678976"/>
                  </a:lnTo>
                  <a:lnTo>
                    <a:pt x="322308" y="6721287"/>
                  </a:lnTo>
                  <a:lnTo>
                    <a:pt x="338533" y="6763425"/>
                  </a:lnTo>
                  <a:lnTo>
                    <a:pt x="355130" y="6805386"/>
                  </a:lnTo>
                  <a:lnTo>
                    <a:pt x="372096" y="6847170"/>
                  </a:lnTo>
                  <a:lnTo>
                    <a:pt x="376609" y="6858000"/>
                  </a:lnTo>
                  <a:lnTo>
                    <a:pt x="5814060" y="6858000"/>
                  </a:lnTo>
                  <a:lnTo>
                    <a:pt x="581406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760720" y="5179313"/>
              <a:ext cx="3825240" cy="1678939"/>
            </a:xfrm>
            <a:custGeom>
              <a:avLst/>
              <a:gdLst/>
              <a:ahLst/>
              <a:cxnLst/>
              <a:rect l="l" t="t" r="r" b="b"/>
              <a:pathLst>
                <a:path w="3825240" h="1678940">
                  <a:moveTo>
                    <a:pt x="1912620" y="0"/>
                  </a:moveTo>
                  <a:lnTo>
                    <a:pt x="1860836" y="603"/>
                  </a:lnTo>
                  <a:lnTo>
                    <a:pt x="1809393" y="2403"/>
                  </a:lnTo>
                  <a:lnTo>
                    <a:pt x="1758307" y="5384"/>
                  </a:lnTo>
                  <a:lnTo>
                    <a:pt x="1707595" y="9532"/>
                  </a:lnTo>
                  <a:lnTo>
                    <a:pt x="1657274" y="14831"/>
                  </a:lnTo>
                  <a:lnTo>
                    <a:pt x="1607363" y="21265"/>
                  </a:lnTo>
                  <a:lnTo>
                    <a:pt x="1557878" y="28820"/>
                  </a:lnTo>
                  <a:lnTo>
                    <a:pt x="1508838" y="37481"/>
                  </a:lnTo>
                  <a:lnTo>
                    <a:pt x="1460258" y="47231"/>
                  </a:lnTo>
                  <a:lnTo>
                    <a:pt x="1412156" y="58056"/>
                  </a:lnTo>
                  <a:lnTo>
                    <a:pt x="1364551" y="69941"/>
                  </a:lnTo>
                  <a:lnTo>
                    <a:pt x="1317459" y="82870"/>
                  </a:lnTo>
                  <a:lnTo>
                    <a:pt x="1270897" y="96829"/>
                  </a:lnTo>
                  <a:lnTo>
                    <a:pt x="1224884" y="111801"/>
                  </a:lnTo>
                  <a:lnTo>
                    <a:pt x="1179435" y="127772"/>
                  </a:lnTo>
                  <a:lnTo>
                    <a:pt x="1134569" y="144726"/>
                  </a:lnTo>
                  <a:lnTo>
                    <a:pt x="1090303" y="162649"/>
                  </a:lnTo>
                  <a:lnTo>
                    <a:pt x="1046655" y="181525"/>
                  </a:lnTo>
                  <a:lnTo>
                    <a:pt x="1003641" y="201339"/>
                  </a:lnTo>
                  <a:lnTo>
                    <a:pt x="961279" y="222075"/>
                  </a:lnTo>
                  <a:lnTo>
                    <a:pt x="919587" y="243718"/>
                  </a:lnTo>
                  <a:lnTo>
                    <a:pt x="878581" y="266254"/>
                  </a:lnTo>
                  <a:lnTo>
                    <a:pt x="838280" y="289667"/>
                  </a:lnTo>
                  <a:lnTo>
                    <a:pt x="798700" y="313941"/>
                  </a:lnTo>
                  <a:lnTo>
                    <a:pt x="759858" y="339062"/>
                  </a:lnTo>
                  <a:lnTo>
                    <a:pt x="721773" y="365014"/>
                  </a:lnTo>
                  <a:lnTo>
                    <a:pt x="684461" y="391781"/>
                  </a:lnTo>
                  <a:lnTo>
                    <a:pt x="647941" y="419350"/>
                  </a:lnTo>
                  <a:lnTo>
                    <a:pt x="612228" y="447704"/>
                  </a:lnTo>
                  <a:lnTo>
                    <a:pt x="577341" y="476829"/>
                  </a:lnTo>
                  <a:lnTo>
                    <a:pt x="543297" y="506708"/>
                  </a:lnTo>
                  <a:lnTo>
                    <a:pt x="510113" y="537328"/>
                  </a:lnTo>
                  <a:lnTo>
                    <a:pt x="477807" y="568672"/>
                  </a:lnTo>
                  <a:lnTo>
                    <a:pt x="446395" y="600726"/>
                  </a:lnTo>
                  <a:lnTo>
                    <a:pt x="415896" y="633473"/>
                  </a:lnTo>
                  <a:lnTo>
                    <a:pt x="386327" y="666900"/>
                  </a:lnTo>
                  <a:lnTo>
                    <a:pt x="357705" y="700990"/>
                  </a:lnTo>
                  <a:lnTo>
                    <a:pt x="330047" y="735729"/>
                  </a:lnTo>
                  <a:lnTo>
                    <a:pt x="303371" y="771101"/>
                  </a:lnTo>
                  <a:lnTo>
                    <a:pt x="277694" y="807091"/>
                  </a:lnTo>
                  <a:lnTo>
                    <a:pt x="253034" y="843684"/>
                  </a:lnTo>
                  <a:lnTo>
                    <a:pt x="229407" y="880865"/>
                  </a:lnTo>
                  <a:lnTo>
                    <a:pt x="206831" y="918618"/>
                  </a:lnTo>
                  <a:lnTo>
                    <a:pt x="185324" y="956928"/>
                  </a:lnTo>
                  <a:lnTo>
                    <a:pt x="164903" y="995780"/>
                  </a:lnTo>
                  <a:lnTo>
                    <a:pt x="145585" y="1035158"/>
                  </a:lnTo>
                  <a:lnTo>
                    <a:pt x="127387" y="1075048"/>
                  </a:lnTo>
                  <a:lnTo>
                    <a:pt x="110328" y="1115435"/>
                  </a:lnTo>
                  <a:lnTo>
                    <a:pt x="94424" y="1156302"/>
                  </a:lnTo>
                  <a:lnTo>
                    <a:pt x="79692" y="1197635"/>
                  </a:lnTo>
                  <a:lnTo>
                    <a:pt x="66150" y="1239419"/>
                  </a:lnTo>
                  <a:lnTo>
                    <a:pt x="53816" y="1281638"/>
                  </a:lnTo>
                  <a:lnTo>
                    <a:pt x="42706" y="1324277"/>
                  </a:lnTo>
                  <a:lnTo>
                    <a:pt x="32838" y="1367321"/>
                  </a:lnTo>
                  <a:lnTo>
                    <a:pt x="24230" y="1410754"/>
                  </a:lnTo>
                  <a:lnTo>
                    <a:pt x="16899" y="1454562"/>
                  </a:lnTo>
                  <a:lnTo>
                    <a:pt x="10861" y="1498730"/>
                  </a:lnTo>
                  <a:lnTo>
                    <a:pt x="6135" y="1543241"/>
                  </a:lnTo>
                  <a:lnTo>
                    <a:pt x="2738" y="1588080"/>
                  </a:lnTo>
                  <a:lnTo>
                    <a:pt x="687" y="1633234"/>
                  </a:lnTo>
                  <a:lnTo>
                    <a:pt x="0" y="1678686"/>
                  </a:lnTo>
                  <a:lnTo>
                    <a:pt x="3825239" y="1678686"/>
                  </a:lnTo>
                  <a:lnTo>
                    <a:pt x="3824552" y="1633234"/>
                  </a:lnTo>
                  <a:lnTo>
                    <a:pt x="3822501" y="1588080"/>
                  </a:lnTo>
                  <a:lnTo>
                    <a:pt x="3819104" y="1543241"/>
                  </a:lnTo>
                  <a:lnTo>
                    <a:pt x="3814378" y="1498730"/>
                  </a:lnTo>
                  <a:lnTo>
                    <a:pt x="3808340" y="1454562"/>
                  </a:lnTo>
                  <a:lnTo>
                    <a:pt x="3801009" y="1410754"/>
                  </a:lnTo>
                  <a:lnTo>
                    <a:pt x="3792401" y="1367321"/>
                  </a:lnTo>
                  <a:lnTo>
                    <a:pt x="3782533" y="1324277"/>
                  </a:lnTo>
                  <a:lnTo>
                    <a:pt x="3771423" y="1281638"/>
                  </a:lnTo>
                  <a:lnTo>
                    <a:pt x="3759089" y="1239419"/>
                  </a:lnTo>
                  <a:lnTo>
                    <a:pt x="3745547" y="1197635"/>
                  </a:lnTo>
                  <a:lnTo>
                    <a:pt x="3730815" y="1156302"/>
                  </a:lnTo>
                  <a:lnTo>
                    <a:pt x="3714911" y="1115435"/>
                  </a:lnTo>
                  <a:lnTo>
                    <a:pt x="3697852" y="1075048"/>
                  </a:lnTo>
                  <a:lnTo>
                    <a:pt x="3679654" y="1035158"/>
                  </a:lnTo>
                  <a:lnTo>
                    <a:pt x="3660336" y="995780"/>
                  </a:lnTo>
                  <a:lnTo>
                    <a:pt x="3639915" y="956928"/>
                  </a:lnTo>
                  <a:lnTo>
                    <a:pt x="3618408" y="918618"/>
                  </a:lnTo>
                  <a:lnTo>
                    <a:pt x="3595832" y="880865"/>
                  </a:lnTo>
                  <a:lnTo>
                    <a:pt x="3572205" y="843684"/>
                  </a:lnTo>
                  <a:lnTo>
                    <a:pt x="3547545" y="807091"/>
                  </a:lnTo>
                  <a:lnTo>
                    <a:pt x="3521868" y="771101"/>
                  </a:lnTo>
                  <a:lnTo>
                    <a:pt x="3495192" y="735729"/>
                  </a:lnTo>
                  <a:lnTo>
                    <a:pt x="3467534" y="700990"/>
                  </a:lnTo>
                  <a:lnTo>
                    <a:pt x="3438912" y="666900"/>
                  </a:lnTo>
                  <a:lnTo>
                    <a:pt x="3409343" y="633473"/>
                  </a:lnTo>
                  <a:lnTo>
                    <a:pt x="3378844" y="600726"/>
                  </a:lnTo>
                  <a:lnTo>
                    <a:pt x="3347432" y="568672"/>
                  </a:lnTo>
                  <a:lnTo>
                    <a:pt x="3315126" y="537328"/>
                  </a:lnTo>
                  <a:lnTo>
                    <a:pt x="3281942" y="506708"/>
                  </a:lnTo>
                  <a:lnTo>
                    <a:pt x="3247898" y="476829"/>
                  </a:lnTo>
                  <a:lnTo>
                    <a:pt x="3213011" y="447704"/>
                  </a:lnTo>
                  <a:lnTo>
                    <a:pt x="3177298" y="419350"/>
                  </a:lnTo>
                  <a:lnTo>
                    <a:pt x="3140778" y="391781"/>
                  </a:lnTo>
                  <a:lnTo>
                    <a:pt x="3103466" y="365014"/>
                  </a:lnTo>
                  <a:lnTo>
                    <a:pt x="3065381" y="339062"/>
                  </a:lnTo>
                  <a:lnTo>
                    <a:pt x="3026539" y="313941"/>
                  </a:lnTo>
                  <a:lnTo>
                    <a:pt x="2986959" y="289667"/>
                  </a:lnTo>
                  <a:lnTo>
                    <a:pt x="2946658" y="266254"/>
                  </a:lnTo>
                  <a:lnTo>
                    <a:pt x="2905652" y="243718"/>
                  </a:lnTo>
                  <a:lnTo>
                    <a:pt x="2863960" y="222075"/>
                  </a:lnTo>
                  <a:lnTo>
                    <a:pt x="2821598" y="201339"/>
                  </a:lnTo>
                  <a:lnTo>
                    <a:pt x="2778584" y="181525"/>
                  </a:lnTo>
                  <a:lnTo>
                    <a:pt x="2734936" y="162649"/>
                  </a:lnTo>
                  <a:lnTo>
                    <a:pt x="2690670" y="144726"/>
                  </a:lnTo>
                  <a:lnTo>
                    <a:pt x="2645804" y="127772"/>
                  </a:lnTo>
                  <a:lnTo>
                    <a:pt x="2600355" y="111801"/>
                  </a:lnTo>
                  <a:lnTo>
                    <a:pt x="2554342" y="96829"/>
                  </a:lnTo>
                  <a:lnTo>
                    <a:pt x="2507780" y="82870"/>
                  </a:lnTo>
                  <a:lnTo>
                    <a:pt x="2460688" y="69941"/>
                  </a:lnTo>
                  <a:lnTo>
                    <a:pt x="2413083" y="58056"/>
                  </a:lnTo>
                  <a:lnTo>
                    <a:pt x="2364981" y="47231"/>
                  </a:lnTo>
                  <a:lnTo>
                    <a:pt x="2316401" y="37481"/>
                  </a:lnTo>
                  <a:lnTo>
                    <a:pt x="2267361" y="28820"/>
                  </a:lnTo>
                  <a:lnTo>
                    <a:pt x="2217876" y="21265"/>
                  </a:lnTo>
                  <a:lnTo>
                    <a:pt x="2167965" y="14831"/>
                  </a:lnTo>
                  <a:lnTo>
                    <a:pt x="2117644" y="9532"/>
                  </a:lnTo>
                  <a:lnTo>
                    <a:pt x="2066932" y="5384"/>
                  </a:lnTo>
                  <a:lnTo>
                    <a:pt x="2015846" y="2403"/>
                  </a:lnTo>
                  <a:lnTo>
                    <a:pt x="1964403" y="603"/>
                  </a:lnTo>
                  <a:lnTo>
                    <a:pt x="1912620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8293227" y="0"/>
              <a:ext cx="3898900" cy="2680335"/>
            </a:xfrm>
            <a:custGeom>
              <a:avLst/>
              <a:gdLst/>
              <a:ahLst/>
              <a:cxnLst/>
              <a:rect l="l" t="t" r="r" b="b"/>
              <a:pathLst>
                <a:path w="3898900" h="2680335">
                  <a:moveTo>
                    <a:pt x="3898773" y="1839891"/>
                  </a:moveTo>
                  <a:lnTo>
                    <a:pt x="3863602" y="1884450"/>
                  </a:lnTo>
                  <a:lnTo>
                    <a:pt x="3835053" y="1918735"/>
                  </a:lnTo>
                  <a:lnTo>
                    <a:pt x="3805756" y="1952423"/>
                  </a:lnTo>
                  <a:lnTo>
                    <a:pt x="3775721" y="1985502"/>
                  </a:lnTo>
                  <a:lnTo>
                    <a:pt x="3744962" y="2017962"/>
                  </a:lnTo>
                  <a:lnTo>
                    <a:pt x="3713490" y="2049789"/>
                  </a:lnTo>
                  <a:lnTo>
                    <a:pt x="3681317" y="2080974"/>
                  </a:lnTo>
                  <a:lnTo>
                    <a:pt x="3648454" y="2111505"/>
                  </a:lnTo>
                  <a:lnTo>
                    <a:pt x="3614914" y="2141370"/>
                  </a:lnTo>
                  <a:lnTo>
                    <a:pt x="3580709" y="2170559"/>
                  </a:lnTo>
                  <a:lnTo>
                    <a:pt x="3545850" y="2199060"/>
                  </a:lnTo>
                  <a:lnTo>
                    <a:pt x="3510349" y="2226862"/>
                  </a:lnTo>
                  <a:lnTo>
                    <a:pt x="3474219" y="2253953"/>
                  </a:lnTo>
                  <a:lnTo>
                    <a:pt x="3437471" y="2280322"/>
                  </a:lnTo>
                  <a:lnTo>
                    <a:pt x="3400117" y="2305959"/>
                  </a:lnTo>
                  <a:lnTo>
                    <a:pt x="3362168" y="2330851"/>
                  </a:lnTo>
                  <a:lnTo>
                    <a:pt x="3323638" y="2354988"/>
                  </a:lnTo>
                  <a:lnTo>
                    <a:pt x="3284537" y="2378357"/>
                  </a:lnTo>
                  <a:lnTo>
                    <a:pt x="3244878" y="2400949"/>
                  </a:lnTo>
                  <a:lnTo>
                    <a:pt x="3204672" y="2422751"/>
                  </a:lnTo>
                  <a:lnTo>
                    <a:pt x="3163932" y="2443752"/>
                  </a:lnTo>
                  <a:lnTo>
                    <a:pt x="3122669" y="2463941"/>
                  </a:lnTo>
                  <a:lnTo>
                    <a:pt x="3080895" y="2483306"/>
                  </a:lnTo>
                  <a:lnTo>
                    <a:pt x="3038622" y="2501838"/>
                  </a:lnTo>
                  <a:lnTo>
                    <a:pt x="2995862" y="2519523"/>
                  </a:lnTo>
                  <a:lnTo>
                    <a:pt x="2952627" y="2536351"/>
                  </a:lnTo>
                  <a:lnTo>
                    <a:pt x="2908929" y="2552310"/>
                  </a:lnTo>
                  <a:lnTo>
                    <a:pt x="2864779" y="2567390"/>
                  </a:lnTo>
                  <a:lnTo>
                    <a:pt x="2820190" y="2581578"/>
                  </a:lnTo>
                  <a:lnTo>
                    <a:pt x="2775173" y="2594865"/>
                  </a:lnTo>
                  <a:lnTo>
                    <a:pt x="2729741" y="2607237"/>
                  </a:lnTo>
                  <a:lnTo>
                    <a:pt x="2683905" y="2618685"/>
                  </a:lnTo>
                  <a:lnTo>
                    <a:pt x="2637677" y="2629196"/>
                  </a:lnTo>
                  <a:lnTo>
                    <a:pt x="2591069" y="2638760"/>
                  </a:lnTo>
                  <a:lnTo>
                    <a:pt x="2544093" y="2647365"/>
                  </a:lnTo>
                  <a:lnTo>
                    <a:pt x="2496760" y="2655000"/>
                  </a:lnTo>
                  <a:lnTo>
                    <a:pt x="2449084" y="2661654"/>
                  </a:lnTo>
                  <a:lnTo>
                    <a:pt x="2401075" y="2667315"/>
                  </a:lnTo>
                  <a:lnTo>
                    <a:pt x="2352745" y="2671972"/>
                  </a:lnTo>
                  <a:lnTo>
                    <a:pt x="2304107" y="2675614"/>
                  </a:lnTo>
                  <a:lnTo>
                    <a:pt x="2255172" y="2678229"/>
                  </a:lnTo>
                  <a:lnTo>
                    <a:pt x="2205952" y="2679806"/>
                  </a:lnTo>
                  <a:lnTo>
                    <a:pt x="2156459" y="2680335"/>
                  </a:lnTo>
                  <a:lnTo>
                    <a:pt x="2106967" y="2679806"/>
                  </a:lnTo>
                  <a:lnTo>
                    <a:pt x="2057747" y="2678229"/>
                  </a:lnTo>
                  <a:lnTo>
                    <a:pt x="2008812" y="2675614"/>
                  </a:lnTo>
                  <a:lnTo>
                    <a:pt x="1960174" y="2671972"/>
                  </a:lnTo>
                  <a:lnTo>
                    <a:pt x="1911844" y="2667315"/>
                  </a:lnTo>
                  <a:lnTo>
                    <a:pt x="1863835" y="2661654"/>
                  </a:lnTo>
                  <a:lnTo>
                    <a:pt x="1816159" y="2655000"/>
                  </a:lnTo>
                  <a:lnTo>
                    <a:pt x="1768826" y="2647365"/>
                  </a:lnTo>
                  <a:lnTo>
                    <a:pt x="1721850" y="2638760"/>
                  </a:lnTo>
                  <a:lnTo>
                    <a:pt x="1675242" y="2629196"/>
                  </a:lnTo>
                  <a:lnTo>
                    <a:pt x="1629014" y="2618685"/>
                  </a:lnTo>
                  <a:lnTo>
                    <a:pt x="1583178" y="2607237"/>
                  </a:lnTo>
                  <a:lnTo>
                    <a:pt x="1537746" y="2594865"/>
                  </a:lnTo>
                  <a:lnTo>
                    <a:pt x="1492729" y="2581578"/>
                  </a:lnTo>
                  <a:lnTo>
                    <a:pt x="1448140" y="2567390"/>
                  </a:lnTo>
                  <a:lnTo>
                    <a:pt x="1403990" y="2552310"/>
                  </a:lnTo>
                  <a:lnTo>
                    <a:pt x="1360292" y="2536351"/>
                  </a:lnTo>
                  <a:lnTo>
                    <a:pt x="1317057" y="2519523"/>
                  </a:lnTo>
                  <a:lnTo>
                    <a:pt x="1274297" y="2501838"/>
                  </a:lnTo>
                  <a:lnTo>
                    <a:pt x="1232024" y="2483306"/>
                  </a:lnTo>
                  <a:lnTo>
                    <a:pt x="1190250" y="2463941"/>
                  </a:lnTo>
                  <a:lnTo>
                    <a:pt x="1148987" y="2443752"/>
                  </a:lnTo>
                  <a:lnTo>
                    <a:pt x="1108247" y="2422751"/>
                  </a:lnTo>
                  <a:lnTo>
                    <a:pt x="1068041" y="2400949"/>
                  </a:lnTo>
                  <a:lnTo>
                    <a:pt x="1028382" y="2378357"/>
                  </a:lnTo>
                  <a:lnTo>
                    <a:pt x="989281" y="2354988"/>
                  </a:lnTo>
                  <a:lnTo>
                    <a:pt x="950751" y="2330851"/>
                  </a:lnTo>
                  <a:lnTo>
                    <a:pt x="912802" y="2305959"/>
                  </a:lnTo>
                  <a:lnTo>
                    <a:pt x="875448" y="2280322"/>
                  </a:lnTo>
                  <a:lnTo>
                    <a:pt x="838700" y="2253953"/>
                  </a:lnTo>
                  <a:lnTo>
                    <a:pt x="802570" y="2226862"/>
                  </a:lnTo>
                  <a:lnTo>
                    <a:pt x="767069" y="2199060"/>
                  </a:lnTo>
                  <a:lnTo>
                    <a:pt x="732210" y="2170559"/>
                  </a:lnTo>
                  <a:lnTo>
                    <a:pt x="698005" y="2141370"/>
                  </a:lnTo>
                  <a:lnTo>
                    <a:pt x="664465" y="2111505"/>
                  </a:lnTo>
                  <a:lnTo>
                    <a:pt x="631602" y="2080974"/>
                  </a:lnTo>
                  <a:lnTo>
                    <a:pt x="599429" y="2049789"/>
                  </a:lnTo>
                  <a:lnTo>
                    <a:pt x="567957" y="2017962"/>
                  </a:lnTo>
                  <a:lnTo>
                    <a:pt x="537198" y="1985502"/>
                  </a:lnTo>
                  <a:lnTo>
                    <a:pt x="507163" y="1952423"/>
                  </a:lnTo>
                  <a:lnTo>
                    <a:pt x="477866" y="1918735"/>
                  </a:lnTo>
                  <a:lnTo>
                    <a:pt x="449317" y="1884450"/>
                  </a:lnTo>
                  <a:lnTo>
                    <a:pt x="421529" y="1849578"/>
                  </a:lnTo>
                  <a:lnTo>
                    <a:pt x="394513" y="1814131"/>
                  </a:lnTo>
                  <a:lnTo>
                    <a:pt x="368282" y="1778120"/>
                  </a:lnTo>
                  <a:lnTo>
                    <a:pt x="342847" y="1741557"/>
                  </a:lnTo>
                  <a:lnTo>
                    <a:pt x="318220" y="1704452"/>
                  </a:lnTo>
                  <a:lnTo>
                    <a:pt x="294414" y="1666818"/>
                  </a:lnTo>
                  <a:lnTo>
                    <a:pt x="271439" y="1628665"/>
                  </a:lnTo>
                  <a:lnTo>
                    <a:pt x="249308" y="1590005"/>
                  </a:lnTo>
                  <a:lnTo>
                    <a:pt x="228033" y="1550849"/>
                  </a:lnTo>
                  <a:lnTo>
                    <a:pt x="207626" y="1511208"/>
                  </a:lnTo>
                  <a:lnTo>
                    <a:pt x="188098" y="1471094"/>
                  </a:lnTo>
                  <a:lnTo>
                    <a:pt x="169461" y="1430518"/>
                  </a:lnTo>
                  <a:lnTo>
                    <a:pt x="151728" y="1389490"/>
                  </a:lnTo>
                  <a:lnTo>
                    <a:pt x="134910" y="1348023"/>
                  </a:lnTo>
                  <a:lnTo>
                    <a:pt x="119019" y="1306128"/>
                  </a:lnTo>
                  <a:lnTo>
                    <a:pt x="104067" y="1263816"/>
                  </a:lnTo>
                  <a:lnTo>
                    <a:pt x="90067" y="1221098"/>
                  </a:lnTo>
                  <a:lnTo>
                    <a:pt x="77029" y="1177986"/>
                  </a:lnTo>
                  <a:lnTo>
                    <a:pt x="64965" y="1134491"/>
                  </a:lnTo>
                  <a:lnTo>
                    <a:pt x="53888" y="1090624"/>
                  </a:lnTo>
                  <a:lnTo>
                    <a:pt x="43810" y="1046396"/>
                  </a:lnTo>
                  <a:lnTo>
                    <a:pt x="34742" y="1001819"/>
                  </a:lnTo>
                  <a:lnTo>
                    <a:pt x="26696" y="956904"/>
                  </a:lnTo>
                  <a:lnTo>
                    <a:pt x="19685" y="911662"/>
                  </a:lnTo>
                  <a:lnTo>
                    <a:pt x="13720" y="866105"/>
                  </a:lnTo>
                  <a:lnTo>
                    <a:pt x="8812" y="820244"/>
                  </a:lnTo>
                  <a:lnTo>
                    <a:pt x="4974" y="774090"/>
                  </a:lnTo>
                  <a:lnTo>
                    <a:pt x="2218" y="727654"/>
                  </a:lnTo>
                  <a:lnTo>
                    <a:pt x="556" y="680948"/>
                  </a:lnTo>
                  <a:lnTo>
                    <a:pt x="0" y="633984"/>
                  </a:lnTo>
                  <a:lnTo>
                    <a:pt x="556" y="587019"/>
                  </a:lnTo>
                  <a:lnTo>
                    <a:pt x="2218" y="540313"/>
                  </a:lnTo>
                  <a:lnTo>
                    <a:pt x="4974" y="493877"/>
                  </a:lnTo>
                  <a:lnTo>
                    <a:pt x="8812" y="447723"/>
                  </a:lnTo>
                  <a:lnTo>
                    <a:pt x="13720" y="401862"/>
                  </a:lnTo>
                  <a:lnTo>
                    <a:pt x="19685" y="356305"/>
                  </a:lnTo>
                  <a:lnTo>
                    <a:pt x="26696" y="311063"/>
                  </a:lnTo>
                  <a:lnTo>
                    <a:pt x="34742" y="266148"/>
                  </a:lnTo>
                  <a:lnTo>
                    <a:pt x="43810" y="221571"/>
                  </a:lnTo>
                  <a:lnTo>
                    <a:pt x="53888" y="177343"/>
                  </a:lnTo>
                  <a:lnTo>
                    <a:pt x="64965" y="133476"/>
                  </a:lnTo>
                  <a:lnTo>
                    <a:pt x="77029" y="89981"/>
                  </a:lnTo>
                  <a:lnTo>
                    <a:pt x="90067" y="46869"/>
                  </a:lnTo>
                  <a:lnTo>
                    <a:pt x="104067" y="4151"/>
                  </a:lnTo>
                  <a:lnTo>
                    <a:pt x="105534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1072896" y="841247"/>
            <a:ext cx="2564130" cy="5673090"/>
            <a:chOff x="1072896" y="841247"/>
            <a:chExt cx="2564130" cy="5673090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2802" y="851153"/>
              <a:ext cx="2544318" cy="5653278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077849" y="846200"/>
              <a:ext cx="2554605" cy="5663565"/>
            </a:xfrm>
            <a:custGeom>
              <a:avLst/>
              <a:gdLst/>
              <a:ahLst/>
              <a:cxnLst/>
              <a:rect l="l" t="t" r="r" b="b"/>
              <a:pathLst>
                <a:path w="2554604" h="5663565">
                  <a:moveTo>
                    <a:pt x="0" y="5663184"/>
                  </a:moveTo>
                  <a:lnTo>
                    <a:pt x="2554224" y="5663184"/>
                  </a:lnTo>
                  <a:lnTo>
                    <a:pt x="2554224" y="0"/>
                  </a:lnTo>
                  <a:lnTo>
                    <a:pt x="0" y="0"/>
                  </a:lnTo>
                  <a:lnTo>
                    <a:pt x="0" y="5663184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3694" y="254000"/>
            <a:ext cx="1674495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5760720" y="-6476"/>
            <a:ext cx="6431280" cy="6864984"/>
            <a:chOff x="5760720" y="-6476"/>
            <a:chExt cx="6431280" cy="6864984"/>
          </a:xfrm>
        </p:grpSpPr>
        <p:sp>
          <p:nvSpPr>
            <p:cNvPr id="4" name="object 4" descr=""/>
            <p:cNvSpPr/>
            <p:nvPr/>
          </p:nvSpPr>
          <p:spPr>
            <a:xfrm>
              <a:off x="6377940" y="0"/>
              <a:ext cx="5814060" cy="6858000"/>
            </a:xfrm>
            <a:custGeom>
              <a:avLst/>
              <a:gdLst/>
              <a:ahLst/>
              <a:cxnLst/>
              <a:rect l="l" t="t" r="r" b="b"/>
              <a:pathLst>
                <a:path w="5814059" h="6858000">
                  <a:moveTo>
                    <a:pt x="5814060" y="0"/>
                  </a:moveTo>
                  <a:lnTo>
                    <a:pt x="4006834" y="0"/>
                  </a:lnTo>
                  <a:lnTo>
                    <a:pt x="3917732" y="22299"/>
                  </a:lnTo>
                  <a:lnTo>
                    <a:pt x="3827188" y="46629"/>
                  </a:lnTo>
                  <a:lnTo>
                    <a:pt x="3737302" y="72461"/>
                  </a:lnTo>
                  <a:lnTo>
                    <a:pt x="3648092" y="99781"/>
                  </a:lnTo>
                  <a:lnTo>
                    <a:pt x="3559571" y="128573"/>
                  </a:lnTo>
                  <a:lnTo>
                    <a:pt x="3471756" y="158823"/>
                  </a:lnTo>
                  <a:lnTo>
                    <a:pt x="3384662" y="190516"/>
                  </a:lnTo>
                  <a:lnTo>
                    <a:pt x="3298304" y="223637"/>
                  </a:lnTo>
                  <a:lnTo>
                    <a:pt x="3212699" y="258171"/>
                  </a:lnTo>
                  <a:lnTo>
                    <a:pt x="3170183" y="275963"/>
                  </a:lnTo>
                  <a:lnTo>
                    <a:pt x="3127860" y="294103"/>
                  </a:lnTo>
                  <a:lnTo>
                    <a:pt x="3085734" y="312588"/>
                  </a:lnTo>
                  <a:lnTo>
                    <a:pt x="3043805" y="331417"/>
                  </a:lnTo>
                  <a:lnTo>
                    <a:pt x="3002075" y="350589"/>
                  </a:lnTo>
                  <a:lnTo>
                    <a:pt x="2960548" y="370101"/>
                  </a:lnTo>
                  <a:lnTo>
                    <a:pt x="2919223" y="389950"/>
                  </a:lnTo>
                  <a:lnTo>
                    <a:pt x="2878104" y="410137"/>
                  </a:lnTo>
                  <a:lnTo>
                    <a:pt x="2837192" y="430658"/>
                  </a:lnTo>
                  <a:lnTo>
                    <a:pt x="2796490" y="451511"/>
                  </a:lnTo>
                  <a:lnTo>
                    <a:pt x="2755999" y="472696"/>
                  </a:lnTo>
                  <a:lnTo>
                    <a:pt x="2715721" y="494209"/>
                  </a:lnTo>
                  <a:lnTo>
                    <a:pt x="2675657" y="516050"/>
                  </a:lnTo>
                  <a:lnTo>
                    <a:pt x="2635811" y="538216"/>
                  </a:lnTo>
                  <a:lnTo>
                    <a:pt x="2596184" y="560705"/>
                  </a:lnTo>
                  <a:lnTo>
                    <a:pt x="2556778" y="583515"/>
                  </a:lnTo>
                  <a:lnTo>
                    <a:pt x="2517594" y="606646"/>
                  </a:lnTo>
                  <a:lnTo>
                    <a:pt x="2478635" y="630094"/>
                  </a:lnTo>
                  <a:lnTo>
                    <a:pt x="2439903" y="653858"/>
                  </a:lnTo>
                  <a:lnTo>
                    <a:pt x="2401399" y="677936"/>
                  </a:lnTo>
                  <a:lnTo>
                    <a:pt x="2363126" y="702326"/>
                  </a:lnTo>
                  <a:lnTo>
                    <a:pt x="2325085" y="727027"/>
                  </a:lnTo>
                  <a:lnTo>
                    <a:pt x="2287279" y="752036"/>
                  </a:lnTo>
                  <a:lnTo>
                    <a:pt x="2249708" y="777351"/>
                  </a:lnTo>
                  <a:lnTo>
                    <a:pt x="2212377" y="802971"/>
                  </a:lnTo>
                  <a:lnTo>
                    <a:pt x="2175285" y="828894"/>
                  </a:lnTo>
                  <a:lnTo>
                    <a:pt x="2138435" y="855118"/>
                  </a:lnTo>
                  <a:lnTo>
                    <a:pt x="2101830" y="881642"/>
                  </a:lnTo>
                  <a:lnTo>
                    <a:pt x="2065470" y="908462"/>
                  </a:lnTo>
                  <a:lnTo>
                    <a:pt x="2029359" y="935578"/>
                  </a:lnTo>
                  <a:lnTo>
                    <a:pt x="1993497" y="962987"/>
                  </a:lnTo>
                  <a:lnTo>
                    <a:pt x="1957887" y="990688"/>
                  </a:lnTo>
                  <a:lnTo>
                    <a:pt x="1922530" y="1018679"/>
                  </a:lnTo>
                  <a:lnTo>
                    <a:pt x="1887430" y="1046957"/>
                  </a:lnTo>
                  <a:lnTo>
                    <a:pt x="1852586" y="1075522"/>
                  </a:lnTo>
                  <a:lnTo>
                    <a:pt x="1818003" y="1104371"/>
                  </a:lnTo>
                  <a:lnTo>
                    <a:pt x="1783681" y="1133502"/>
                  </a:lnTo>
                  <a:lnTo>
                    <a:pt x="1749622" y="1162913"/>
                  </a:lnTo>
                  <a:lnTo>
                    <a:pt x="1715828" y="1192604"/>
                  </a:lnTo>
                  <a:lnTo>
                    <a:pt x="1682302" y="1222570"/>
                  </a:lnTo>
                  <a:lnTo>
                    <a:pt x="1649045" y="1252812"/>
                  </a:lnTo>
                  <a:lnTo>
                    <a:pt x="1616059" y="1283327"/>
                  </a:lnTo>
                  <a:lnTo>
                    <a:pt x="1583346" y="1314113"/>
                  </a:lnTo>
                  <a:lnTo>
                    <a:pt x="1550908" y="1345168"/>
                  </a:lnTo>
                  <a:lnTo>
                    <a:pt x="1518746" y="1376490"/>
                  </a:lnTo>
                  <a:lnTo>
                    <a:pt x="1486864" y="1408078"/>
                  </a:lnTo>
                  <a:lnTo>
                    <a:pt x="1455263" y="1439929"/>
                  </a:lnTo>
                  <a:lnTo>
                    <a:pt x="1423944" y="1472043"/>
                  </a:lnTo>
                  <a:lnTo>
                    <a:pt x="1392910" y="1504416"/>
                  </a:lnTo>
                  <a:lnTo>
                    <a:pt x="1362162" y="1537047"/>
                  </a:lnTo>
                  <a:lnTo>
                    <a:pt x="1331703" y="1569935"/>
                  </a:lnTo>
                  <a:lnTo>
                    <a:pt x="1301534" y="1603077"/>
                  </a:lnTo>
                  <a:lnTo>
                    <a:pt x="1271658" y="1636471"/>
                  </a:lnTo>
                  <a:lnTo>
                    <a:pt x="1242076" y="1670116"/>
                  </a:lnTo>
                  <a:lnTo>
                    <a:pt x="1212790" y="1704009"/>
                  </a:lnTo>
                  <a:lnTo>
                    <a:pt x="1183802" y="1738149"/>
                  </a:lnTo>
                  <a:lnTo>
                    <a:pt x="1155115" y="1772535"/>
                  </a:lnTo>
                  <a:lnTo>
                    <a:pt x="1126729" y="1807163"/>
                  </a:lnTo>
                  <a:lnTo>
                    <a:pt x="1098647" y="1842033"/>
                  </a:lnTo>
                  <a:lnTo>
                    <a:pt x="1070872" y="1877142"/>
                  </a:lnTo>
                  <a:lnTo>
                    <a:pt x="1043404" y="1912488"/>
                  </a:lnTo>
                  <a:lnTo>
                    <a:pt x="1016246" y="1948071"/>
                  </a:lnTo>
                  <a:lnTo>
                    <a:pt x="989399" y="1983887"/>
                  </a:lnTo>
                  <a:lnTo>
                    <a:pt x="962867" y="2019934"/>
                  </a:lnTo>
                  <a:lnTo>
                    <a:pt x="936649" y="2056212"/>
                  </a:lnTo>
                  <a:lnTo>
                    <a:pt x="910750" y="2092719"/>
                  </a:lnTo>
                  <a:lnTo>
                    <a:pt x="885169" y="2129451"/>
                  </a:lnTo>
                  <a:lnTo>
                    <a:pt x="859910" y="2166408"/>
                  </a:lnTo>
                  <a:lnTo>
                    <a:pt x="834975" y="2203587"/>
                  </a:lnTo>
                  <a:lnTo>
                    <a:pt x="810364" y="2240987"/>
                  </a:lnTo>
                  <a:lnTo>
                    <a:pt x="786081" y="2278606"/>
                  </a:lnTo>
                  <a:lnTo>
                    <a:pt x="762127" y="2316442"/>
                  </a:lnTo>
                  <a:lnTo>
                    <a:pt x="738504" y="2354494"/>
                  </a:lnTo>
                  <a:lnTo>
                    <a:pt x="715214" y="2392758"/>
                  </a:lnTo>
                  <a:lnTo>
                    <a:pt x="692258" y="2431234"/>
                  </a:lnTo>
                  <a:lnTo>
                    <a:pt x="669640" y="2469919"/>
                  </a:lnTo>
                  <a:lnTo>
                    <a:pt x="647360" y="2508812"/>
                  </a:lnTo>
                  <a:lnTo>
                    <a:pt x="625421" y="2547910"/>
                  </a:lnTo>
                  <a:lnTo>
                    <a:pt x="603825" y="2587213"/>
                  </a:lnTo>
                  <a:lnTo>
                    <a:pt x="582573" y="2626718"/>
                  </a:lnTo>
                  <a:lnTo>
                    <a:pt x="561668" y="2666422"/>
                  </a:lnTo>
                  <a:lnTo>
                    <a:pt x="541111" y="2706325"/>
                  </a:lnTo>
                  <a:lnTo>
                    <a:pt x="520904" y="2746425"/>
                  </a:lnTo>
                  <a:lnTo>
                    <a:pt x="501050" y="2786719"/>
                  </a:lnTo>
                  <a:lnTo>
                    <a:pt x="481550" y="2827206"/>
                  </a:lnTo>
                  <a:lnTo>
                    <a:pt x="462406" y="2867884"/>
                  </a:lnTo>
                  <a:lnTo>
                    <a:pt x="443620" y="2908750"/>
                  </a:lnTo>
                  <a:lnTo>
                    <a:pt x="425194" y="2949804"/>
                  </a:lnTo>
                  <a:lnTo>
                    <a:pt x="407130" y="2991043"/>
                  </a:lnTo>
                  <a:lnTo>
                    <a:pt x="389430" y="3032465"/>
                  </a:lnTo>
                  <a:lnTo>
                    <a:pt x="372096" y="3074069"/>
                  </a:lnTo>
                  <a:lnTo>
                    <a:pt x="355130" y="3115853"/>
                  </a:lnTo>
                  <a:lnTo>
                    <a:pt x="338533" y="3157814"/>
                  </a:lnTo>
                  <a:lnTo>
                    <a:pt x="322308" y="3199952"/>
                  </a:lnTo>
                  <a:lnTo>
                    <a:pt x="306457" y="3242263"/>
                  </a:lnTo>
                  <a:lnTo>
                    <a:pt x="290981" y="3284746"/>
                  </a:lnTo>
                  <a:lnTo>
                    <a:pt x="275882" y="3327400"/>
                  </a:lnTo>
                  <a:lnTo>
                    <a:pt x="261163" y="3370222"/>
                  </a:lnTo>
                  <a:lnTo>
                    <a:pt x="246825" y="3413211"/>
                  </a:lnTo>
                  <a:lnTo>
                    <a:pt x="232870" y="3456365"/>
                  </a:lnTo>
                  <a:lnTo>
                    <a:pt x="219300" y="3499681"/>
                  </a:lnTo>
                  <a:lnTo>
                    <a:pt x="206118" y="3543159"/>
                  </a:lnTo>
                  <a:lnTo>
                    <a:pt x="193324" y="3586795"/>
                  </a:lnTo>
                  <a:lnTo>
                    <a:pt x="180922" y="3630589"/>
                  </a:lnTo>
                  <a:lnTo>
                    <a:pt x="168912" y="3674538"/>
                  </a:lnTo>
                  <a:lnTo>
                    <a:pt x="157297" y="3718640"/>
                  </a:lnTo>
                  <a:lnTo>
                    <a:pt x="146079" y="3762895"/>
                  </a:lnTo>
                  <a:lnTo>
                    <a:pt x="135260" y="3807299"/>
                  </a:lnTo>
                  <a:lnTo>
                    <a:pt x="124841" y="3851851"/>
                  </a:lnTo>
                  <a:lnTo>
                    <a:pt x="114825" y="3896549"/>
                  </a:lnTo>
                  <a:lnTo>
                    <a:pt x="105213" y="3941391"/>
                  </a:lnTo>
                  <a:lnTo>
                    <a:pt x="96007" y="3986376"/>
                  </a:lnTo>
                  <a:lnTo>
                    <a:pt x="87210" y="4031500"/>
                  </a:lnTo>
                  <a:lnTo>
                    <a:pt x="78824" y="4076764"/>
                  </a:lnTo>
                  <a:lnTo>
                    <a:pt x="70849" y="4122164"/>
                  </a:lnTo>
                  <a:lnTo>
                    <a:pt x="63289" y="4167699"/>
                  </a:lnTo>
                  <a:lnTo>
                    <a:pt x="56144" y="4213368"/>
                  </a:lnTo>
                  <a:lnTo>
                    <a:pt x="49418" y="4259167"/>
                  </a:lnTo>
                  <a:lnTo>
                    <a:pt x="43112" y="4305095"/>
                  </a:lnTo>
                  <a:lnTo>
                    <a:pt x="37227" y="4351151"/>
                  </a:lnTo>
                  <a:lnTo>
                    <a:pt x="31767" y="4397332"/>
                  </a:lnTo>
                  <a:lnTo>
                    <a:pt x="26732" y="4443637"/>
                  </a:lnTo>
                  <a:lnTo>
                    <a:pt x="22124" y="4490064"/>
                  </a:lnTo>
                  <a:lnTo>
                    <a:pt x="17947" y="4536611"/>
                  </a:lnTo>
                  <a:lnTo>
                    <a:pt x="14201" y="4583276"/>
                  </a:lnTo>
                  <a:lnTo>
                    <a:pt x="10888" y="4630057"/>
                  </a:lnTo>
                  <a:lnTo>
                    <a:pt x="8011" y="4676952"/>
                  </a:lnTo>
                  <a:lnTo>
                    <a:pt x="5571" y="4723960"/>
                  </a:lnTo>
                  <a:lnTo>
                    <a:pt x="3570" y="4771078"/>
                  </a:lnTo>
                  <a:lnTo>
                    <a:pt x="2011" y="4818305"/>
                  </a:lnTo>
                  <a:lnTo>
                    <a:pt x="895" y="4865639"/>
                  </a:lnTo>
                  <a:lnTo>
                    <a:pt x="224" y="4913078"/>
                  </a:lnTo>
                  <a:lnTo>
                    <a:pt x="0" y="4960620"/>
                  </a:lnTo>
                  <a:lnTo>
                    <a:pt x="224" y="5008161"/>
                  </a:lnTo>
                  <a:lnTo>
                    <a:pt x="895" y="5055600"/>
                  </a:lnTo>
                  <a:lnTo>
                    <a:pt x="2011" y="5102934"/>
                  </a:lnTo>
                  <a:lnTo>
                    <a:pt x="3570" y="5150161"/>
                  </a:lnTo>
                  <a:lnTo>
                    <a:pt x="5571" y="5197279"/>
                  </a:lnTo>
                  <a:lnTo>
                    <a:pt x="8011" y="5244287"/>
                  </a:lnTo>
                  <a:lnTo>
                    <a:pt x="10888" y="5291182"/>
                  </a:lnTo>
                  <a:lnTo>
                    <a:pt x="14201" y="5337963"/>
                  </a:lnTo>
                  <a:lnTo>
                    <a:pt x="17947" y="5384628"/>
                  </a:lnTo>
                  <a:lnTo>
                    <a:pt x="22124" y="5431175"/>
                  </a:lnTo>
                  <a:lnTo>
                    <a:pt x="26732" y="5477602"/>
                  </a:lnTo>
                  <a:lnTo>
                    <a:pt x="31767" y="5523907"/>
                  </a:lnTo>
                  <a:lnTo>
                    <a:pt x="37227" y="5570088"/>
                  </a:lnTo>
                  <a:lnTo>
                    <a:pt x="43112" y="5616144"/>
                  </a:lnTo>
                  <a:lnTo>
                    <a:pt x="49418" y="5662072"/>
                  </a:lnTo>
                  <a:lnTo>
                    <a:pt x="56144" y="5707871"/>
                  </a:lnTo>
                  <a:lnTo>
                    <a:pt x="63289" y="5753540"/>
                  </a:lnTo>
                  <a:lnTo>
                    <a:pt x="70849" y="5799075"/>
                  </a:lnTo>
                  <a:lnTo>
                    <a:pt x="78824" y="5844475"/>
                  </a:lnTo>
                  <a:lnTo>
                    <a:pt x="87210" y="5889739"/>
                  </a:lnTo>
                  <a:lnTo>
                    <a:pt x="96007" y="5934863"/>
                  </a:lnTo>
                  <a:lnTo>
                    <a:pt x="105213" y="5979848"/>
                  </a:lnTo>
                  <a:lnTo>
                    <a:pt x="114825" y="6024690"/>
                  </a:lnTo>
                  <a:lnTo>
                    <a:pt x="124841" y="6069388"/>
                  </a:lnTo>
                  <a:lnTo>
                    <a:pt x="135260" y="6113940"/>
                  </a:lnTo>
                  <a:lnTo>
                    <a:pt x="146079" y="6158344"/>
                  </a:lnTo>
                  <a:lnTo>
                    <a:pt x="157297" y="6202599"/>
                  </a:lnTo>
                  <a:lnTo>
                    <a:pt x="168912" y="6246701"/>
                  </a:lnTo>
                  <a:lnTo>
                    <a:pt x="180922" y="6290650"/>
                  </a:lnTo>
                  <a:lnTo>
                    <a:pt x="193324" y="6334444"/>
                  </a:lnTo>
                  <a:lnTo>
                    <a:pt x="206118" y="6378080"/>
                  </a:lnTo>
                  <a:lnTo>
                    <a:pt x="219300" y="6421558"/>
                  </a:lnTo>
                  <a:lnTo>
                    <a:pt x="232870" y="6464874"/>
                  </a:lnTo>
                  <a:lnTo>
                    <a:pt x="246825" y="6508028"/>
                  </a:lnTo>
                  <a:lnTo>
                    <a:pt x="261163" y="6551017"/>
                  </a:lnTo>
                  <a:lnTo>
                    <a:pt x="275882" y="6593839"/>
                  </a:lnTo>
                  <a:lnTo>
                    <a:pt x="290981" y="6636493"/>
                  </a:lnTo>
                  <a:lnTo>
                    <a:pt x="306457" y="6678976"/>
                  </a:lnTo>
                  <a:lnTo>
                    <a:pt x="322308" y="6721287"/>
                  </a:lnTo>
                  <a:lnTo>
                    <a:pt x="338533" y="6763425"/>
                  </a:lnTo>
                  <a:lnTo>
                    <a:pt x="355130" y="6805386"/>
                  </a:lnTo>
                  <a:lnTo>
                    <a:pt x="372096" y="6847170"/>
                  </a:lnTo>
                  <a:lnTo>
                    <a:pt x="376609" y="6858000"/>
                  </a:lnTo>
                  <a:lnTo>
                    <a:pt x="5814060" y="6858000"/>
                  </a:lnTo>
                  <a:lnTo>
                    <a:pt x="581406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760720" y="5179313"/>
              <a:ext cx="3825240" cy="1678939"/>
            </a:xfrm>
            <a:custGeom>
              <a:avLst/>
              <a:gdLst/>
              <a:ahLst/>
              <a:cxnLst/>
              <a:rect l="l" t="t" r="r" b="b"/>
              <a:pathLst>
                <a:path w="3825240" h="1678940">
                  <a:moveTo>
                    <a:pt x="1912620" y="0"/>
                  </a:moveTo>
                  <a:lnTo>
                    <a:pt x="1860836" y="603"/>
                  </a:lnTo>
                  <a:lnTo>
                    <a:pt x="1809393" y="2403"/>
                  </a:lnTo>
                  <a:lnTo>
                    <a:pt x="1758307" y="5384"/>
                  </a:lnTo>
                  <a:lnTo>
                    <a:pt x="1707595" y="9532"/>
                  </a:lnTo>
                  <a:lnTo>
                    <a:pt x="1657274" y="14831"/>
                  </a:lnTo>
                  <a:lnTo>
                    <a:pt x="1607363" y="21265"/>
                  </a:lnTo>
                  <a:lnTo>
                    <a:pt x="1557878" y="28820"/>
                  </a:lnTo>
                  <a:lnTo>
                    <a:pt x="1508838" y="37481"/>
                  </a:lnTo>
                  <a:lnTo>
                    <a:pt x="1460258" y="47231"/>
                  </a:lnTo>
                  <a:lnTo>
                    <a:pt x="1412156" y="58056"/>
                  </a:lnTo>
                  <a:lnTo>
                    <a:pt x="1364551" y="69941"/>
                  </a:lnTo>
                  <a:lnTo>
                    <a:pt x="1317459" y="82870"/>
                  </a:lnTo>
                  <a:lnTo>
                    <a:pt x="1270897" y="96829"/>
                  </a:lnTo>
                  <a:lnTo>
                    <a:pt x="1224884" y="111801"/>
                  </a:lnTo>
                  <a:lnTo>
                    <a:pt x="1179435" y="127772"/>
                  </a:lnTo>
                  <a:lnTo>
                    <a:pt x="1134569" y="144726"/>
                  </a:lnTo>
                  <a:lnTo>
                    <a:pt x="1090303" y="162649"/>
                  </a:lnTo>
                  <a:lnTo>
                    <a:pt x="1046655" y="181525"/>
                  </a:lnTo>
                  <a:lnTo>
                    <a:pt x="1003641" y="201339"/>
                  </a:lnTo>
                  <a:lnTo>
                    <a:pt x="961279" y="222075"/>
                  </a:lnTo>
                  <a:lnTo>
                    <a:pt x="919587" y="243718"/>
                  </a:lnTo>
                  <a:lnTo>
                    <a:pt x="878581" y="266254"/>
                  </a:lnTo>
                  <a:lnTo>
                    <a:pt x="838280" y="289667"/>
                  </a:lnTo>
                  <a:lnTo>
                    <a:pt x="798700" y="313941"/>
                  </a:lnTo>
                  <a:lnTo>
                    <a:pt x="759858" y="339062"/>
                  </a:lnTo>
                  <a:lnTo>
                    <a:pt x="721773" y="365014"/>
                  </a:lnTo>
                  <a:lnTo>
                    <a:pt x="684461" y="391781"/>
                  </a:lnTo>
                  <a:lnTo>
                    <a:pt x="647941" y="419350"/>
                  </a:lnTo>
                  <a:lnTo>
                    <a:pt x="612228" y="447704"/>
                  </a:lnTo>
                  <a:lnTo>
                    <a:pt x="577341" y="476829"/>
                  </a:lnTo>
                  <a:lnTo>
                    <a:pt x="543297" y="506708"/>
                  </a:lnTo>
                  <a:lnTo>
                    <a:pt x="510113" y="537328"/>
                  </a:lnTo>
                  <a:lnTo>
                    <a:pt x="477807" y="568672"/>
                  </a:lnTo>
                  <a:lnTo>
                    <a:pt x="446395" y="600726"/>
                  </a:lnTo>
                  <a:lnTo>
                    <a:pt x="415896" y="633473"/>
                  </a:lnTo>
                  <a:lnTo>
                    <a:pt x="386327" y="666900"/>
                  </a:lnTo>
                  <a:lnTo>
                    <a:pt x="357705" y="700990"/>
                  </a:lnTo>
                  <a:lnTo>
                    <a:pt x="330047" y="735729"/>
                  </a:lnTo>
                  <a:lnTo>
                    <a:pt x="303371" y="771101"/>
                  </a:lnTo>
                  <a:lnTo>
                    <a:pt x="277694" y="807091"/>
                  </a:lnTo>
                  <a:lnTo>
                    <a:pt x="253034" y="843684"/>
                  </a:lnTo>
                  <a:lnTo>
                    <a:pt x="229407" y="880865"/>
                  </a:lnTo>
                  <a:lnTo>
                    <a:pt x="206831" y="918618"/>
                  </a:lnTo>
                  <a:lnTo>
                    <a:pt x="185324" y="956928"/>
                  </a:lnTo>
                  <a:lnTo>
                    <a:pt x="164903" y="995780"/>
                  </a:lnTo>
                  <a:lnTo>
                    <a:pt x="145585" y="1035158"/>
                  </a:lnTo>
                  <a:lnTo>
                    <a:pt x="127387" y="1075048"/>
                  </a:lnTo>
                  <a:lnTo>
                    <a:pt x="110328" y="1115435"/>
                  </a:lnTo>
                  <a:lnTo>
                    <a:pt x="94424" y="1156302"/>
                  </a:lnTo>
                  <a:lnTo>
                    <a:pt x="79692" y="1197635"/>
                  </a:lnTo>
                  <a:lnTo>
                    <a:pt x="66150" y="1239419"/>
                  </a:lnTo>
                  <a:lnTo>
                    <a:pt x="53816" y="1281638"/>
                  </a:lnTo>
                  <a:lnTo>
                    <a:pt x="42706" y="1324277"/>
                  </a:lnTo>
                  <a:lnTo>
                    <a:pt x="32838" y="1367321"/>
                  </a:lnTo>
                  <a:lnTo>
                    <a:pt x="24230" y="1410754"/>
                  </a:lnTo>
                  <a:lnTo>
                    <a:pt x="16899" y="1454562"/>
                  </a:lnTo>
                  <a:lnTo>
                    <a:pt x="10861" y="1498730"/>
                  </a:lnTo>
                  <a:lnTo>
                    <a:pt x="6135" y="1543241"/>
                  </a:lnTo>
                  <a:lnTo>
                    <a:pt x="2738" y="1588080"/>
                  </a:lnTo>
                  <a:lnTo>
                    <a:pt x="687" y="1633234"/>
                  </a:lnTo>
                  <a:lnTo>
                    <a:pt x="0" y="1678686"/>
                  </a:lnTo>
                  <a:lnTo>
                    <a:pt x="3825239" y="1678686"/>
                  </a:lnTo>
                  <a:lnTo>
                    <a:pt x="3824552" y="1633234"/>
                  </a:lnTo>
                  <a:lnTo>
                    <a:pt x="3822501" y="1588080"/>
                  </a:lnTo>
                  <a:lnTo>
                    <a:pt x="3819104" y="1543241"/>
                  </a:lnTo>
                  <a:lnTo>
                    <a:pt x="3814378" y="1498730"/>
                  </a:lnTo>
                  <a:lnTo>
                    <a:pt x="3808340" y="1454562"/>
                  </a:lnTo>
                  <a:lnTo>
                    <a:pt x="3801009" y="1410754"/>
                  </a:lnTo>
                  <a:lnTo>
                    <a:pt x="3792401" y="1367321"/>
                  </a:lnTo>
                  <a:lnTo>
                    <a:pt x="3782533" y="1324277"/>
                  </a:lnTo>
                  <a:lnTo>
                    <a:pt x="3771423" y="1281638"/>
                  </a:lnTo>
                  <a:lnTo>
                    <a:pt x="3759089" y="1239419"/>
                  </a:lnTo>
                  <a:lnTo>
                    <a:pt x="3745547" y="1197635"/>
                  </a:lnTo>
                  <a:lnTo>
                    <a:pt x="3730815" y="1156302"/>
                  </a:lnTo>
                  <a:lnTo>
                    <a:pt x="3714911" y="1115435"/>
                  </a:lnTo>
                  <a:lnTo>
                    <a:pt x="3697852" y="1075048"/>
                  </a:lnTo>
                  <a:lnTo>
                    <a:pt x="3679654" y="1035158"/>
                  </a:lnTo>
                  <a:lnTo>
                    <a:pt x="3660336" y="995780"/>
                  </a:lnTo>
                  <a:lnTo>
                    <a:pt x="3639915" y="956928"/>
                  </a:lnTo>
                  <a:lnTo>
                    <a:pt x="3618408" y="918618"/>
                  </a:lnTo>
                  <a:lnTo>
                    <a:pt x="3595832" y="880865"/>
                  </a:lnTo>
                  <a:lnTo>
                    <a:pt x="3572205" y="843684"/>
                  </a:lnTo>
                  <a:lnTo>
                    <a:pt x="3547545" y="807091"/>
                  </a:lnTo>
                  <a:lnTo>
                    <a:pt x="3521868" y="771101"/>
                  </a:lnTo>
                  <a:lnTo>
                    <a:pt x="3495192" y="735729"/>
                  </a:lnTo>
                  <a:lnTo>
                    <a:pt x="3467534" y="700990"/>
                  </a:lnTo>
                  <a:lnTo>
                    <a:pt x="3438912" y="666900"/>
                  </a:lnTo>
                  <a:lnTo>
                    <a:pt x="3409343" y="633473"/>
                  </a:lnTo>
                  <a:lnTo>
                    <a:pt x="3378844" y="600726"/>
                  </a:lnTo>
                  <a:lnTo>
                    <a:pt x="3347432" y="568672"/>
                  </a:lnTo>
                  <a:lnTo>
                    <a:pt x="3315126" y="537328"/>
                  </a:lnTo>
                  <a:lnTo>
                    <a:pt x="3281942" y="506708"/>
                  </a:lnTo>
                  <a:lnTo>
                    <a:pt x="3247898" y="476829"/>
                  </a:lnTo>
                  <a:lnTo>
                    <a:pt x="3213011" y="447704"/>
                  </a:lnTo>
                  <a:lnTo>
                    <a:pt x="3177298" y="419350"/>
                  </a:lnTo>
                  <a:lnTo>
                    <a:pt x="3140778" y="391781"/>
                  </a:lnTo>
                  <a:lnTo>
                    <a:pt x="3103466" y="365014"/>
                  </a:lnTo>
                  <a:lnTo>
                    <a:pt x="3065381" y="339062"/>
                  </a:lnTo>
                  <a:lnTo>
                    <a:pt x="3026539" y="313941"/>
                  </a:lnTo>
                  <a:lnTo>
                    <a:pt x="2986959" y="289667"/>
                  </a:lnTo>
                  <a:lnTo>
                    <a:pt x="2946658" y="266254"/>
                  </a:lnTo>
                  <a:lnTo>
                    <a:pt x="2905652" y="243718"/>
                  </a:lnTo>
                  <a:lnTo>
                    <a:pt x="2863960" y="222075"/>
                  </a:lnTo>
                  <a:lnTo>
                    <a:pt x="2821598" y="201339"/>
                  </a:lnTo>
                  <a:lnTo>
                    <a:pt x="2778584" y="181525"/>
                  </a:lnTo>
                  <a:lnTo>
                    <a:pt x="2734936" y="162649"/>
                  </a:lnTo>
                  <a:lnTo>
                    <a:pt x="2690670" y="144726"/>
                  </a:lnTo>
                  <a:lnTo>
                    <a:pt x="2645804" y="127772"/>
                  </a:lnTo>
                  <a:lnTo>
                    <a:pt x="2600355" y="111801"/>
                  </a:lnTo>
                  <a:lnTo>
                    <a:pt x="2554342" y="96829"/>
                  </a:lnTo>
                  <a:lnTo>
                    <a:pt x="2507780" y="82870"/>
                  </a:lnTo>
                  <a:lnTo>
                    <a:pt x="2460688" y="69941"/>
                  </a:lnTo>
                  <a:lnTo>
                    <a:pt x="2413083" y="58056"/>
                  </a:lnTo>
                  <a:lnTo>
                    <a:pt x="2364981" y="47231"/>
                  </a:lnTo>
                  <a:lnTo>
                    <a:pt x="2316401" y="37481"/>
                  </a:lnTo>
                  <a:lnTo>
                    <a:pt x="2267361" y="28820"/>
                  </a:lnTo>
                  <a:lnTo>
                    <a:pt x="2217876" y="21265"/>
                  </a:lnTo>
                  <a:lnTo>
                    <a:pt x="2167965" y="14831"/>
                  </a:lnTo>
                  <a:lnTo>
                    <a:pt x="2117644" y="9532"/>
                  </a:lnTo>
                  <a:lnTo>
                    <a:pt x="2066932" y="5384"/>
                  </a:lnTo>
                  <a:lnTo>
                    <a:pt x="2015846" y="2403"/>
                  </a:lnTo>
                  <a:lnTo>
                    <a:pt x="1964403" y="603"/>
                  </a:lnTo>
                  <a:lnTo>
                    <a:pt x="1912620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279261" y="0"/>
              <a:ext cx="4312920" cy="2530475"/>
            </a:xfrm>
            <a:custGeom>
              <a:avLst/>
              <a:gdLst/>
              <a:ahLst/>
              <a:cxnLst/>
              <a:rect l="l" t="t" r="r" b="b"/>
              <a:pathLst>
                <a:path w="4312920" h="2530475">
                  <a:moveTo>
                    <a:pt x="4252155" y="0"/>
                  </a:moveTo>
                  <a:lnTo>
                    <a:pt x="4269109" y="71457"/>
                  </a:lnTo>
                  <a:lnTo>
                    <a:pt x="4278177" y="116034"/>
                  </a:lnTo>
                  <a:lnTo>
                    <a:pt x="4286223" y="160949"/>
                  </a:lnTo>
                  <a:lnTo>
                    <a:pt x="4293234" y="206191"/>
                  </a:lnTo>
                  <a:lnTo>
                    <a:pt x="4299199" y="251748"/>
                  </a:lnTo>
                  <a:lnTo>
                    <a:pt x="4304107" y="297609"/>
                  </a:lnTo>
                  <a:lnTo>
                    <a:pt x="4307945" y="343763"/>
                  </a:lnTo>
                  <a:lnTo>
                    <a:pt x="4310701" y="390199"/>
                  </a:lnTo>
                  <a:lnTo>
                    <a:pt x="4312363" y="436905"/>
                  </a:lnTo>
                  <a:lnTo>
                    <a:pt x="4312920" y="483870"/>
                  </a:lnTo>
                  <a:lnTo>
                    <a:pt x="4312363" y="530834"/>
                  </a:lnTo>
                  <a:lnTo>
                    <a:pt x="4310701" y="577540"/>
                  </a:lnTo>
                  <a:lnTo>
                    <a:pt x="4307945" y="623976"/>
                  </a:lnTo>
                  <a:lnTo>
                    <a:pt x="4304107" y="670130"/>
                  </a:lnTo>
                  <a:lnTo>
                    <a:pt x="4299199" y="715991"/>
                  </a:lnTo>
                  <a:lnTo>
                    <a:pt x="4293234" y="761548"/>
                  </a:lnTo>
                  <a:lnTo>
                    <a:pt x="4286223" y="806790"/>
                  </a:lnTo>
                  <a:lnTo>
                    <a:pt x="4278177" y="851705"/>
                  </a:lnTo>
                  <a:lnTo>
                    <a:pt x="4269109" y="896282"/>
                  </a:lnTo>
                  <a:lnTo>
                    <a:pt x="4259031" y="940510"/>
                  </a:lnTo>
                  <a:lnTo>
                    <a:pt x="4247954" y="984377"/>
                  </a:lnTo>
                  <a:lnTo>
                    <a:pt x="4235890" y="1027872"/>
                  </a:lnTo>
                  <a:lnTo>
                    <a:pt x="4222852" y="1070984"/>
                  </a:lnTo>
                  <a:lnTo>
                    <a:pt x="4208852" y="1113702"/>
                  </a:lnTo>
                  <a:lnTo>
                    <a:pt x="4193900" y="1156014"/>
                  </a:lnTo>
                  <a:lnTo>
                    <a:pt x="4178009" y="1197909"/>
                  </a:lnTo>
                  <a:lnTo>
                    <a:pt x="4161191" y="1239376"/>
                  </a:lnTo>
                  <a:lnTo>
                    <a:pt x="4143458" y="1280404"/>
                  </a:lnTo>
                  <a:lnTo>
                    <a:pt x="4124821" y="1320980"/>
                  </a:lnTo>
                  <a:lnTo>
                    <a:pt x="4105293" y="1361094"/>
                  </a:lnTo>
                  <a:lnTo>
                    <a:pt x="4084886" y="1400735"/>
                  </a:lnTo>
                  <a:lnTo>
                    <a:pt x="4063611" y="1439891"/>
                  </a:lnTo>
                  <a:lnTo>
                    <a:pt x="4041480" y="1478551"/>
                  </a:lnTo>
                  <a:lnTo>
                    <a:pt x="4018505" y="1516704"/>
                  </a:lnTo>
                  <a:lnTo>
                    <a:pt x="3994699" y="1554338"/>
                  </a:lnTo>
                  <a:lnTo>
                    <a:pt x="3970072" y="1591443"/>
                  </a:lnTo>
                  <a:lnTo>
                    <a:pt x="3944637" y="1628006"/>
                  </a:lnTo>
                  <a:lnTo>
                    <a:pt x="3918406" y="1664017"/>
                  </a:lnTo>
                  <a:lnTo>
                    <a:pt x="3891390" y="1699464"/>
                  </a:lnTo>
                  <a:lnTo>
                    <a:pt x="3863602" y="1734336"/>
                  </a:lnTo>
                  <a:lnTo>
                    <a:pt x="3835053" y="1768621"/>
                  </a:lnTo>
                  <a:lnTo>
                    <a:pt x="3805756" y="1802309"/>
                  </a:lnTo>
                  <a:lnTo>
                    <a:pt x="3775721" y="1835388"/>
                  </a:lnTo>
                  <a:lnTo>
                    <a:pt x="3744962" y="1867848"/>
                  </a:lnTo>
                  <a:lnTo>
                    <a:pt x="3713490" y="1899675"/>
                  </a:lnTo>
                  <a:lnTo>
                    <a:pt x="3681317" y="1930860"/>
                  </a:lnTo>
                  <a:lnTo>
                    <a:pt x="3648454" y="1961391"/>
                  </a:lnTo>
                  <a:lnTo>
                    <a:pt x="3614914" y="1991256"/>
                  </a:lnTo>
                  <a:lnTo>
                    <a:pt x="3580709" y="2020445"/>
                  </a:lnTo>
                  <a:lnTo>
                    <a:pt x="3545850" y="2048946"/>
                  </a:lnTo>
                  <a:lnTo>
                    <a:pt x="3510349" y="2076748"/>
                  </a:lnTo>
                  <a:lnTo>
                    <a:pt x="3474219" y="2103839"/>
                  </a:lnTo>
                  <a:lnTo>
                    <a:pt x="3437471" y="2130208"/>
                  </a:lnTo>
                  <a:lnTo>
                    <a:pt x="3400117" y="2155845"/>
                  </a:lnTo>
                  <a:lnTo>
                    <a:pt x="3362168" y="2180737"/>
                  </a:lnTo>
                  <a:lnTo>
                    <a:pt x="3323638" y="2204874"/>
                  </a:lnTo>
                  <a:lnTo>
                    <a:pt x="3284537" y="2228243"/>
                  </a:lnTo>
                  <a:lnTo>
                    <a:pt x="3244878" y="2250835"/>
                  </a:lnTo>
                  <a:lnTo>
                    <a:pt x="3204672" y="2272637"/>
                  </a:lnTo>
                  <a:lnTo>
                    <a:pt x="3163932" y="2293638"/>
                  </a:lnTo>
                  <a:lnTo>
                    <a:pt x="3122669" y="2313827"/>
                  </a:lnTo>
                  <a:lnTo>
                    <a:pt x="3080895" y="2333192"/>
                  </a:lnTo>
                  <a:lnTo>
                    <a:pt x="3038622" y="2351724"/>
                  </a:lnTo>
                  <a:lnTo>
                    <a:pt x="2995862" y="2369409"/>
                  </a:lnTo>
                  <a:lnTo>
                    <a:pt x="2952627" y="2386237"/>
                  </a:lnTo>
                  <a:lnTo>
                    <a:pt x="2908929" y="2402196"/>
                  </a:lnTo>
                  <a:lnTo>
                    <a:pt x="2864779" y="2417276"/>
                  </a:lnTo>
                  <a:lnTo>
                    <a:pt x="2820190" y="2431464"/>
                  </a:lnTo>
                  <a:lnTo>
                    <a:pt x="2775173" y="2444751"/>
                  </a:lnTo>
                  <a:lnTo>
                    <a:pt x="2729741" y="2457123"/>
                  </a:lnTo>
                  <a:lnTo>
                    <a:pt x="2683905" y="2468571"/>
                  </a:lnTo>
                  <a:lnTo>
                    <a:pt x="2637677" y="2479082"/>
                  </a:lnTo>
                  <a:lnTo>
                    <a:pt x="2591069" y="2488646"/>
                  </a:lnTo>
                  <a:lnTo>
                    <a:pt x="2544093" y="2497251"/>
                  </a:lnTo>
                  <a:lnTo>
                    <a:pt x="2496760" y="2504886"/>
                  </a:lnTo>
                  <a:lnTo>
                    <a:pt x="2449084" y="2511540"/>
                  </a:lnTo>
                  <a:lnTo>
                    <a:pt x="2401075" y="2517201"/>
                  </a:lnTo>
                  <a:lnTo>
                    <a:pt x="2352745" y="2521858"/>
                  </a:lnTo>
                  <a:lnTo>
                    <a:pt x="2304107" y="2525500"/>
                  </a:lnTo>
                  <a:lnTo>
                    <a:pt x="2255172" y="2528115"/>
                  </a:lnTo>
                  <a:lnTo>
                    <a:pt x="2205952" y="2529692"/>
                  </a:lnTo>
                  <a:lnTo>
                    <a:pt x="2156460" y="2530221"/>
                  </a:lnTo>
                  <a:lnTo>
                    <a:pt x="2106967" y="2529692"/>
                  </a:lnTo>
                  <a:lnTo>
                    <a:pt x="2057747" y="2528115"/>
                  </a:lnTo>
                  <a:lnTo>
                    <a:pt x="2008812" y="2525500"/>
                  </a:lnTo>
                  <a:lnTo>
                    <a:pt x="1960174" y="2521858"/>
                  </a:lnTo>
                  <a:lnTo>
                    <a:pt x="1911844" y="2517201"/>
                  </a:lnTo>
                  <a:lnTo>
                    <a:pt x="1863835" y="2511540"/>
                  </a:lnTo>
                  <a:lnTo>
                    <a:pt x="1816159" y="2504886"/>
                  </a:lnTo>
                  <a:lnTo>
                    <a:pt x="1768826" y="2497251"/>
                  </a:lnTo>
                  <a:lnTo>
                    <a:pt x="1721850" y="2488646"/>
                  </a:lnTo>
                  <a:lnTo>
                    <a:pt x="1675242" y="2479082"/>
                  </a:lnTo>
                  <a:lnTo>
                    <a:pt x="1629014" y="2468571"/>
                  </a:lnTo>
                  <a:lnTo>
                    <a:pt x="1583178" y="2457123"/>
                  </a:lnTo>
                  <a:lnTo>
                    <a:pt x="1537746" y="2444751"/>
                  </a:lnTo>
                  <a:lnTo>
                    <a:pt x="1492729" y="2431464"/>
                  </a:lnTo>
                  <a:lnTo>
                    <a:pt x="1448140" y="2417276"/>
                  </a:lnTo>
                  <a:lnTo>
                    <a:pt x="1403990" y="2402196"/>
                  </a:lnTo>
                  <a:lnTo>
                    <a:pt x="1360292" y="2386237"/>
                  </a:lnTo>
                  <a:lnTo>
                    <a:pt x="1317057" y="2369409"/>
                  </a:lnTo>
                  <a:lnTo>
                    <a:pt x="1274297" y="2351724"/>
                  </a:lnTo>
                  <a:lnTo>
                    <a:pt x="1232024" y="2333192"/>
                  </a:lnTo>
                  <a:lnTo>
                    <a:pt x="1190250" y="2313827"/>
                  </a:lnTo>
                  <a:lnTo>
                    <a:pt x="1148987" y="2293638"/>
                  </a:lnTo>
                  <a:lnTo>
                    <a:pt x="1108247" y="2272637"/>
                  </a:lnTo>
                  <a:lnTo>
                    <a:pt x="1068041" y="2250835"/>
                  </a:lnTo>
                  <a:lnTo>
                    <a:pt x="1028382" y="2228243"/>
                  </a:lnTo>
                  <a:lnTo>
                    <a:pt x="989281" y="2204874"/>
                  </a:lnTo>
                  <a:lnTo>
                    <a:pt x="950751" y="2180737"/>
                  </a:lnTo>
                  <a:lnTo>
                    <a:pt x="912802" y="2155845"/>
                  </a:lnTo>
                  <a:lnTo>
                    <a:pt x="875448" y="2130208"/>
                  </a:lnTo>
                  <a:lnTo>
                    <a:pt x="838700" y="2103839"/>
                  </a:lnTo>
                  <a:lnTo>
                    <a:pt x="802570" y="2076748"/>
                  </a:lnTo>
                  <a:lnTo>
                    <a:pt x="767069" y="2048946"/>
                  </a:lnTo>
                  <a:lnTo>
                    <a:pt x="732210" y="2020445"/>
                  </a:lnTo>
                  <a:lnTo>
                    <a:pt x="698005" y="1991256"/>
                  </a:lnTo>
                  <a:lnTo>
                    <a:pt x="664465" y="1961391"/>
                  </a:lnTo>
                  <a:lnTo>
                    <a:pt x="631602" y="1930860"/>
                  </a:lnTo>
                  <a:lnTo>
                    <a:pt x="599429" y="1899675"/>
                  </a:lnTo>
                  <a:lnTo>
                    <a:pt x="567957" y="1867848"/>
                  </a:lnTo>
                  <a:lnTo>
                    <a:pt x="537198" y="1835388"/>
                  </a:lnTo>
                  <a:lnTo>
                    <a:pt x="507163" y="1802309"/>
                  </a:lnTo>
                  <a:lnTo>
                    <a:pt x="477866" y="1768621"/>
                  </a:lnTo>
                  <a:lnTo>
                    <a:pt x="449317" y="1734336"/>
                  </a:lnTo>
                  <a:lnTo>
                    <a:pt x="421529" y="1699464"/>
                  </a:lnTo>
                  <a:lnTo>
                    <a:pt x="394513" y="1664017"/>
                  </a:lnTo>
                  <a:lnTo>
                    <a:pt x="368282" y="1628006"/>
                  </a:lnTo>
                  <a:lnTo>
                    <a:pt x="342847" y="1591443"/>
                  </a:lnTo>
                  <a:lnTo>
                    <a:pt x="318220" y="1554338"/>
                  </a:lnTo>
                  <a:lnTo>
                    <a:pt x="294414" y="1516704"/>
                  </a:lnTo>
                  <a:lnTo>
                    <a:pt x="271439" y="1478551"/>
                  </a:lnTo>
                  <a:lnTo>
                    <a:pt x="249308" y="1439891"/>
                  </a:lnTo>
                  <a:lnTo>
                    <a:pt x="228033" y="1400735"/>
                  </a:lnTo>
                  <a:lnTo>
                    <a:pt x="207626" y="1361094"/>
                  </a:lnTo>
                  <a:lnTo>
                    <a:pt x="188098" y="1320980"/>
                  </a:lnTo>
                  <a:lnTo>
                    <a:pt x="169461" y="1280404"/>
                  </a:lnTo>
                  <a:lnTo>
                    <a:pt x="151728" y="1239376"/>
                  </a:lnTo>
                  <a:lnTo>
                    <a:pt x="134910" y="1197909"/>
                  </a:lnTo>
                  <a:lnTo>
                    <a:pt x="119019" y="1156014"/>
                  </a:lnTo>
                  <a:lnTo>
                    <a:pt x="104067" y="1113702"/>
                  </a:lnTo>
                  <a:lnTo>
                    <a:pt x="90067" y="1070984"/>
                  </a:lnTo>
                  <a:lnTo>
                    <a:pt x="77029" y="1027872"/>
                  </a:lnTo>
                  <a:lnTo>
                    <a:pt x="64965" y="984377"/>
                  </a:lnTo>
                  <a:lnTo>
                    <a:pt x="53888" y="940510"/>
                  </a:lnTo>
                  <a:lnTo>
                    <a:pt x="43810" y="896282"/>
                  </a:lnTo>
                  <a:lnTo>
                    <a:pt x="34742" y="851705"/>
                  </a:lnTo>
                  <a:lnTo>
                    <a:pt x="26696" y="806790"/>
                  </a:lnTo>
                  <a:lnTo>
                    <a:pt x="19685" y="761548"/>
                  </a:lnTo>
                  <a:lnTo>
                    <a:pt x="13720" y="715991"/>
                  </a:lnTo>
                  <a:lnTo>
                    <a:pt x="8812" y="670130"/>
                  </a:lnTo>
                  <a:lnTo>
                    <a:pt x="4974" y="623976"/>
                  </a:lnTo>
                  <a:lnTo>
                    <a:pt x="2218" y="577540"/>
                  </a:lnTo>
                  <a:lnTo>
                    <a:pt x="556" y="530834"/>
                  </a:lnTo>
                  <a:lnTo>
                    <a:pt x="0" y="483870"/>
                  </a:lnTo>
                  <a:lnTo>
                    <a:pt x="556" y="436905"/>
                  </a:lnTo>
                  <a:lnTo>
                    <a:pt x="2218" y="390199"/>
                  </a:lnTo>
                  <a:lnTo>
                    <a:pt x="4974" y="343763"/>
                  </a:lnTo>
                  <a:lnTo>
                    <a:pt x="8812" y="297609"/>
                  </a:lnTo>
                  <a:lnTo>
                    <a:pt x="13720" y="251748"/>
                  </a:lnTo>
                  <a:lnTo>
                    <a:pt x="19685" y="206191"/>
                  </a:lnTo>
                  <a:lnTo>
                    <a:pt x="26696" y="160949"/>
                  </a:lnTo>
                  <a:lnTo>
                    <a:pt x="34742" y="116034"/>
                  </a:lnTo>
                  <a:lnTo>
                    <a:pt x="43810" y="71457"/>
                  </a:lnTo>
                  <a:lnTo>
                    <a:pt x="53888" y="27229"/>
                  </a:lnTo>
                  <a:lnTo>
                    <a:pt x="60764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268986" y="895350"/>
            <a:ext cx="2430145" cy="5375275"/>
            <a:chOff x="268986" y="895350"/>
            <a:chExt cx="2430145" cy="5375275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8892" y="905255"/>
              <a:ext cx="2410206" cy="5355336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73939" y="900302"/>
              <a:ext cx="2420620" cy="5365750"/>
            </a:xfrm>
            <a:custGeom>
              <a:avLst/>
              <a:gdLst/>
              <a:ahLst/>
              <a:cxnLst/>
              <a:rect l="l" t="t" r="r" b="b"/>
              <a:pathLst>
                <a:path w="2420620" h="5365750">
                  <a:moveTo>
                    <a:pt x="0" y="5365242"/>
                  </a:moveTo>
                  <a:lnTo>
                    <a:pt x="2420112" y="5365242"/>
                  </a:lnTo>
                  <a:lnTo>
                    <a:pt x="2420112" y="0"/>
                  </a:lnTo>
                  <a:lnTo>
                    <a:pt x="0" y="0"/>
                  </a:lnTo>
                  <a:lnTo>
                    <a:pt x="0" y="5365242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3025901" y="895350"/>
            <a:ext cx="2429510" cy="5375275"/>
            <a:chOff x="3025901" y="895350"/>
            <a:chExt cx="2429510" cy="5375275"/>
          </a:xfrm>
        </p:grpSpPr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35807" y="905255"/>
              <a:ext cx="2409444" cy="5355336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3030854" y="900302"/>
              <a:ext cx="2419350" cy="5365750"/>
            </a:xfrm>
            <a:custGeom>
              <a:avLst/>
              <a:gdLst/>
              <a:ahLst/>
              <a:cxnLst/>
              <a:rect l="l" t="t" r="r" b="b"/>
              <a:pathLst>
                <a:path w="2419350" h="5365750">
                  <a:moveTo>
                    <a:pt x="0" y="5365242"/>
                  </a:moveTo>
                  <a:lnTo>
                    <a:pt x="2419349" y="5365242"/>
                  </a:lnTo>
                  <a:lnTo>
                    <a:pt x="2419349" y="0"/>
                  </a:lnTo>
                  <a:lnTo>
                    <a:pt x="0" y="0"/>
                  </a:lnTo>
                  <a:lnTo>
                    <a:pt x="0" y="5365242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98982" y="250443"/>
            <a:ext cx="3418204" cy="482600"/>
            <a:chOff x="998982" y="250443"/>
            <a:chExt cx="3418204" cy="4826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98982" y="250443"/>
              <a:ext cx="3370834" cy="482345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23258" y="250443"/>
              <a:ext cx="193548" cy="482345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306570" y="191261"/>
            <a:ext cx="188277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 spc="-605"/>
              <a:t>ةيسيئرلا</a:t>
            </a:r>
            <a:r>
              <a:rPr dirty="0" sz="2800" spc="50"/>
              <a:t> </a:t>
            </a:r>
            <a:r>
              <a:rPr dirty="0" sz="2800" spc="-500"/>
              <a:t>ةحفصلا</a:t>
            </a:r>
            <a:endParaRPr sz="2800"/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77279" y="250443"/>
            <a:ext cx="318008" cy="482345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6086094" y="-6476"/>
            <a:ext cx="6112510" cy="6864984"/>
            <a:chOff x="6086094" y="-6476"/>
            <a:chExt cx="6112510" cy="6864984"/>
          </a:xfrm>
        </p:grpSpPr>
        <p:sp>
          <p:nvSpPr>
            <p:cNvPr id="8" name="object 8" descr=""/>
            <p:cNvSpPr/>
            <p:nvPr/>
          </p:nvSpPr>
          <p:spPr>
            <a:xfrm>
              <a:off x="9086850" y="1570623"/>
              <a:ext cx="3105150" cy="5287645"/>
            </a:xfrm>
            <a:custGeom>
              <a:avLst/>
              <a:gdLst/>
              <a:ahLst/>
              <a:cxnLst/>
              <a:rect l="l" t="t" r="r" b="b"/>
              <a:pathLst>
                <a:path w="3105150" h="5287645">
                  <a:moveTo>
                    <a:pt x="3105150" y="0"/>
                  </a:moveTo>
                  <a:lnTo>
                    <a:pt x="3043289" y="15076"/>
                  </a:lnTo>
                  <a:lnTo>
                    <a:pt x="3000141" y="26323"/>
                  </a:lnTo>
                  <a:lnTo>
                    <a:pt x="2957177" y="38085"/>
                  </a:lnTo>
                  <a:lnTo>
                    <a:pt x="2914402" y="50358"/>
                  </a:lnTo>
                  <a:lnTo>
                    <a:pt x="2871818" y="63140"/>
                  </a:lnTo>
                  <a:lnTo>
                    <a:pt x="2829427" y="76426"/>
                  </a:lnTo>
                  <a:lnTo>
                    <a:pt x="2787234" y="90215"/>
                  </a:lnTo>
                  <a:lnTo>
                    <a:pt x="2745240" y="104503"/>
                  </a:lnTo>
                  <a:lnTo>
                    <a:pt x="2703448" y="119287"/>
                  </a:lnTo>
                  <a:lnTo>
                    <a:pt x="2661862" y="134563"/>
                  </a:lnTo>
                  <a:lnTo>
                    <a:pt x="2620484" y="150328"/>
                  </a:lnTo>
                  <a:lnTo>
                    <a:pt x="2579317" y="166580"/>
                  </a:lnTo>
                  <a:lnTo>
                    <a:pt x="2538365" y="183315"/>
                  </a:lnTo>
                  <a:lnTo>
                    <a:pt x="2497629" y="200530"/>
                  </a:lnTo>
                  <a:lnTo>
                    <a:pt x="2457113" y="218221"/>
                  </a:lnTo>
                  <a:lnTo>
                    <a:pt x="2416821" y="236387"/>
                  </a:lnTo>
                  <a:lnTo>
                    <a:pt x="2376753" y="255022"/>
                  </a:lnTo>
                  <a:lnTo>
                    <a:pt x="2336915" y="274125"/>
                  </a:lnTo>
                  <a:lnTo>
                    <a:pt x="2297307" y="293692"/>
                  </a:lnTo>
                  <a:lnTo>
                    <a:pt x="2257934" y="313721"/>
                  </a:lnTo>
                  <a:lnTo>
                    <a:pt x="2218799" y="334207"/>
                  </a:lnTo>
                  <a:lnTo>
                    <a:pt x="2179903" y="355147"/>
                  </a:lnTo>
                  <a:lnTo>
                    <a:pt x="2141251" y="376540"/>
                  </a:lnTo>
                  <a:lnTo>
                    <a:pt x="2102844" y="398380"/>
                  </a:lnTo>
                  <a:lnTo>
                    <a:pt x="2064687" y="420666"/>
                  </a:lnTo>
                  <a:lnTo>
                    <a:pt x="2026781" y="443394"/>
                  </a:lnTo>
                  <a:lnTo>
                    <a:pt x="1989129" y="466560"/>
                  </a:lnTo>
                  <a:lnTo>
                    <a:pt x="1951735" y="490163"/>
                  </a:lnTo>
                  <a:lnTo>
                    <a:pt x="1914602" y="514198"/>
                  </a:lnTo>
                  <a:lnTo>
                    <a:pt x="1877732" y="538662"/>
                  </a:lnTo>
                  <a:lnTo>
                    <a:pt x="1841128" y="563553"/>
                  </a:lnTo>
                  <a:lnTo>
                    <a:pt x="1804793" y="588867"/>
                  </a:lnTo>
                  <a:lnTo>
                    <a:pt x="1768730" y="614601"/>
                  </a:lnTo>
                  <a:lnTo>
                    <a:pt x="1732942" y="640751"/>
                  </a:lnTo>
                  <a:lnTo>
                    <a:pt x="1697432" y="667315"/>
                  </a:lnTo>
                  <a:lnTo>
                    <a:pt x="1662202" y="694290"/>
                  </a:lnTo>
                  <a:lnTo>
                    <a:pt x="1627256" y="721672"/>
                  </a:lnTo>
                  <a:lnTo>
                    <a:pt x="1592596" y="749458"/>
                  </a:lnTo>
                  <a:lnTo>
                    <a:pt x="1558226" y="777645"/>
                  </a:lnTo>
                  <a:lnTo>
                    <a:pt x="1524148" y="806229"/>
                  </a:lnTo>
                  <a:lnTo>
                    <a:pt x="1490365" y="835209"/>
                  </a:lnTo>
                  <a:lnTo>
                    <a:pt x="1456880" y="864580"/>
                  </a:lnTo>
                  <a:lnTo>
                    <a:pt x="1423696" y="894339"/>
                  </a:lnTo>
                  <a:lnTo>
                    <a:pt x="1390816" y="924484"/>
                  </a:lnTo>
                  <a:lnTo>
                    <a:pt x="1358243" y="955010"/>
                  </a:lnTo>
                  <a:lnTo>
                    <a:pt x="1325979" y="985916"/>
                  </a:lnTo>
                  <a:lnTo>
                    <a:pt x="1294028" y="1017197"/>
                  </a:lnTo>
                  <a:lnTo>
                    <a:pt x="1262392" y="1048851"/>
                  </a:lnTo>
                  <a:lnTo>
                    <a:pt x="1231074" y="1080874"/>
                  </a:lnTo>
                  <a:lnTo>
                    <a:pt x="1200078" y="1113263"/>
                  </a:lnTo>
                  <a:lnTo>
                    <a:pt x="1169405" y="1146016"/>
                  </a:lnTo>
                  <a:lnTo>
                    <a:pt x="1139060" y="1179128"/>
                  </a:lnTo>
                  <a:lnTo>
                    <a:pt x="1109044" y="1212598"/>
                  </a:lnTo>
                  <a:lnTo>
                    <a:pt x="1079361" y="1246420"/>
                  </a:lnTo>
                  <a:lnTo>
                    <a:pt x="1050014" y="1280594"/>
                  </a:lnTo>
                  <a:lnTo>
                    <a:pt x="1021005" y="1315114"/>
                  </a:lnTo>
                  <a:lnTo>
                    <a:pt x="992338" y="1349979"/>
                  </a:lnTo>
                  <a:lnTo>
                    <a:pt x="964015" y="1385184"/>
                  </a:lnTo>
                  <a:lnTo>
                    <a:pt x="936040" y="1420728"/>
                  </a:lnTo>
                  <a:lnTo>
                    <a:pt x="908414" y="1456606"/>
                  </a:lnTo>
                  <a:lnTo>
                    <a:pt x="881142" y="1492816"/>
                  </a:lnTo>
                  <a:lnTo>
                    <a:pt x="854225" y="1529354"/>
                  </a:lnTo>
                  <a:lnTo>
                    <a:pt x="827667" y="1566217"/>
                  </a:lnTo>
                  <a:lnTo>
                    <a:pt x="801471" y="1603402"/>
                  </a:lnTo>
                  <a:lnTo>
                    <a:pt x="775640" y="1640906"/>
                  </a:lnTo>
                  <a:lnTo>
                    <a:pt x="750176" y="1678726"/>
                  </a:lnTo>
                  <a:lnTo>
                    <a:pt x="725082" y="1716858"/>
                  </a:lnTo>
                  <a:lnTo>
                    <a:pt x="700362" y="1755300"/>
                  </a:lnTo>
                  <a:lnTo>
                    <a:pt x="676017" y="1794048"/>
                  </a:lnTo>
                  <a:lnTo>
                    <a:pt x="652052" y="1833099"/>
                  </a:lnTo>
                  <a:lnTo>
                    <a:pt x="628469" y="1872450"/>
                  </a:lnTo>
                  <a:lnTo>
                    <a:pt x="605271" y="1912098"/>
                  </a:lnTo>
                  <a:lnTo>
                    <a:pt x="582460" y="1952039"/>
                  </a:lnTo>
                  <a:lnTo>
                    <a:pt x="560040" y="1992271"/>
                  </a:lnTo>
                  <a:lnTo>
                    <a:pt x="538014" y="2032790"/>
                  </a:lnTo>
                  <a:lnTo>
                    <a:pt x="516384" y="2073593"/>
                  </a:lnTo>
                  <a:lnTo>
                    <a:pt x="495153" y="2114677"/>
                  </a:lnTo>
                  <a:lnTo>
                    <a:pt x="474325" y="2156039"/>
                  </a:lnTo>
                  <a:lnTo>
                    <a:pt x="453901" y="2197675"/>
                  </a:lnTo>
                  <a:lnTo>
                    <a:pt x="433886" y="2239583"/>
                  </a:lnTo>
                  <a:lnTo>
                    <a:pt x="414282" y="2281760"/>
                  </a:lnTo>
                  <a:lnTo>
                    <a:pt x="395091" y="2324201"/>
                  </a:lnTo>
                  <a:lnTo>
                    <a:pt x="376317" y="2366905"/>
                  </a:lnTo>
                  <a:lnTo>
                    <a:pt x="357963" y="2409867"/>
                  </a:lnTo>
                  <a:lnTo>
                    <a:pt x="340031" y="2453086"/>
                  </a:lnTo>
                  <a:lnTo>
                    <a:pt x="322524" y="2496556"/>
                  </a:lnTo>
                  <a:lnTo>
                    <a:pt x="305446" y="2540276"/>
                  </a:lnTo>
                  <a:lnTo>
                    <a:pt x="288799" y="2584243"/>
                  </a:lnTo>
                  <a:lnTo>
                    <a:pt x="272586" y="2628452"/>
                  </a:lnTo>
                  <a:lnTo>
                    <a:pt x="256810" y="2672901"/>
                  </a:lnTo>
                  <a:lnTo>
                    <a:pt x="241473" y="2717587"/>
                  </a:lnTo>
                  <a:lnTo>
                    <a:pt x="226580" y="2762507"/>
                  </a:lnTo>
                  <a:lnTo>
                    <a:pt x="212132" y="2807657"/>
                  </a:lnTo>
                  <a:lnTo>
                    <a:pt x="198132" y="2853034"/>
                  </a:lnTo>
                  <a:lnTo>
                    <a:pt x="184584" y="2898636"/>
                  </a:lnTo>
                  <a:lnTo>
                    <a:pt x="171491" y="2944458"/>
                  </a:lnTo>
                  <a:lnTo>
                    <a:pt x="158854" y="2990499"/>
                  </a:lnTo>
                  <a:lnTo>
                    <a:pt x="146678" y="3036753"/>
                  </a:lnTo>
                  <a:lnTo>
                    <a:pt x="134964" y="3083220"/>
                  </a:lnTo>
                  <a:lnTo>
                    <a:pt x="123717" y="3129894"/>
                  </a:lnTo>
                  <a:lnTo>
                    <a:pt x="112938" y="3176774"/>
                  </a:lnTo>
                  <a:lnTo>
                    <a:pt x="102631" y="3223856"/>
                  </a:lnTo>
                  <a:lnTo>
                    <a:pt x="92799" y="3271137"/>
                  </a:lnTo>
                  <a:lnTo>
                    <a:pt x="83444" y="3318613"/>
                  </a:lnTo>
                  <a:lnTo>
                    <a:pt x="74569" y="3366282"/>
                  </a:lnTo>
                  <a:lnTo>
                    <a:pt x="66178" y="3414140"/>
                  </a:lnTo>
                  <a:lnTo>
                    <a:pt x="58273" y="3462185"/>
                  </a:lnTo>
                  <a:lnTo>
                    <a:pt x="50856" y="3510412"/>
                  </a:lnTo>
                  <a:lnTo>
                    <a:pt x="43932" y="3558820"/>
                  </a:lnTo>
                  <a:lnTo>
                    <a:pt x="37503" y="3607404"/>
                  </a:lnTo>
                  <a:lnTo>
                    <a:pt x="31571" y="3656162"/>
                  </a:lnTo>
                  <a:lnTo>
                    <a:pt x="26140" y="3705090"/>
                  </a:lnTo>
                  <a:lnTo>
                    <a:pt x="21212" y="3754185"/>
                  </a:lnTo>
                  <a:lnTo>
                    <a:pt x="16791" y="3803445"/>
                  </a:lnTo>
                  <a:lnTo>
                    <a:pt x="12879" y="3852865"/>
                  </a:lnTo>
                  <a:lnTo>
                    <a:pt x="9479" y="3902444"/>
                  </a:lnTo>
                  <a:lnTo>
                    <a:pt x="6595" y="3952177"/>
                  </a:lnTo>
                  <a:lnTo>
                    <a:pt x="4228" y="4002061"/>
                  </a:lnTo>
                  <a:lnTo>
                    <a:pt x="2383" y="4052094"/>
                  </a:lnTo>
                  <a:lnTo>
                    <a:pt x="1061" y="4102272"/>
                  </a:lnTo>
                  <a:lnTo>
                    <a:pt x="265" y="4152592"/>
                  </a:lnTo>
                  <a:lnTo>
                    <a:pt x="0" y="4203050"/>
                  </a:lnTo>
                  <a:lnTo>
                    <a:pt x="265" y="4253509"/>
                  </a:lnTo>
                  <a:lnTo>
                    <a:pt x="1061" y="4303829"/>
                  </a:lnTo>
                  <a:lnTo>
                    <a:pt x="2383" y="4354007"/>
                  </a:lnTo>
                  <a:lnTo>
                    <a:pt x="4228" y="4404039"/>
                  </a:lnTo>
                  <a:lnTo>
                    <a:pt x="6595" y="4453924"/>
                  </a:lnTo>
                  <a:lnTo>
                    <a:pt x="9479" y="4503657"/>
                  </a:lnTo>
                  <a:lnTo>
                    <a:pt x="12879" y="4553235"/>
                  </a:lnTo>
                  <a:lnTo>
                    <a:pt x="16791" y="4602656"/>
                  </a:lnTo>
                  <a:lnTo>
                    <a:pt x="21212" y="4651915"/>
                  </a:lnTo>
                  <a:lnTo>
                    <a:pt x="26140" y="4701011"/>
                  </a:lnTo>
                  <a:lnTo>
                    <a:pt x="31571" y="4749939"/>
                  </a:lnTo>
                  <a:lnTo>
                    <a:pt x="37503" y="4798697"/>
                  </a:lnTo>
                  <a:lnTo>
                    <a:pt x="43932" y="4847281"/>
                  </a:lnTo>
                  <a:lnTo>
                    <a:pt x="50856" y="4895688"/>
                  </a:lnTo>
                  <a:lnTo>
                    <a:pt x="58273" y="4943916"/>
                  </a:lnTo>
                  <a:lnTo>
                    <a:pt x="66178" y="4991960"/>
                  </a:lnTo>
                  <a:lnTo>
                    <a:pt x="74569" y="5039819"/>
                  </a:lnTo>
                  <a:lnTo>
                    <a:pt x="83444" y="5087487"/>
                  </a:lnTo>
                  <a:lnTo>
                    <a:pt x="92799" y="5134964"/>
                  </a:lnTo>
                  <a:lnTo>
                    <a:pt x="102631" y="5182245"/>
                  </a:lnTo>
                  <a:lnTo>
                    <a:pt x="112938" y="5229326"/>
                  </a:lnTo>
                  <a:lnTo>
                    <a:pt x="123717" y="5276206"/>
                  </a:lnTo>
                  <a:lnTo>
                    <a:pt x="126409" y="5287376"/>
                  </a:lnTo>
                  <a:lnTo>
                    <a:pt x="3105150" y="5287376"/>
                  </a:lnTo>
                  <a:lnTo>
                    <a:pt x="3105150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8090836" y="5961126"/>
              <a:ext cx="2530475" cy="897255"/>
            </a:xfrm>
            <a:custGeom>
              <a:avLst/>
              <a:gdLst/>
              <a:ahLst/>
              <a:cxnLst/>
              <a:rect l="l" t="t" r="r" b="b"/>
              <a:pathLst>
                <a:path w="2530475" h="897254">
                  <a:moveTo>
                    <a:pt x="1264999" y="0"/>
                  </a:moveTo>
                  <a:lnTo>
                    <a:pt x="1224194" y="715"/>
                  </a:lnTo>
                  <a:lnTo>
                    <a:pt x="1183651" y="2850"/>
                  </a:lnTo>
                  <a:lnTo>
                    <a:pt x="1143386" y="6386"/>
                  </a:lnTo>
                  <a:lnTo>
                    <a:pt x="1103410" y="11306"/>
                  </a:lnTo>
                  <a:lnTo>
                    <a:pt x="1063737" y="17592"/>
                  </a:lnTo>
                  <a:lnTo>
                    <a:pt x="1024381" y="25225"/>
                  </a:lnTo>
                  <a:lnTo>
                    <a:pt x="985354" y="34190"/>
                  </a:lnTo>
                  <a:lnTo>
                    <a:pt x="946670" y="44467"/>
                  </a:lnTo>
                  <a:lnTo>
                    <a:pt x="908342" y="56038"/>
                  </a:lnTo>
                  <a:lnTo>
                    <a:pt x="870383" y="68887"/>
                  </a:lnTo>
                  <a:lnTo>
                    <a:pt x="832806" y="82995"/>
                  </a:lnTo>
                  <a:lnTo>
                    <a:pt x="795626" y="98345"/>
                  </a:lnTo>
                  <a:lnTo>
                    <a:pt x="758854" y="114919"/>
                  </a:lnTo>
                  <a:lnTo>
                    <a:pt x="722504" y="132698"/>
                  </a:lnTo>
                  <a:lnTo>
                    <a:pt x="686589" y="151666"/>
                  </a:lnTo>
                  <a:lnTo>
                    <a:pt x="651124" y="171805"/>
                  </a:lnTo>
                  <a:lnTo>
                    <a:pt x="616120" y="193096"/>
                  </a:lnTo>
                  <a:lnTo>
                    <a:pt x="581590" y="215522"/>
                  </a:lnTo>
                  <a:lnTo>
                    <a:pt x="547550" y="239065"/>
                  </a:lnTo>
                  <a:lnTo>
                    <a:pt x="514010" y="263708"/>
                  </a:lnTo>
                  <a:lnTo>
                    <a:pt x="480986" y="289433"/>
                  </a:lnTo>
                  <a:lnTo>
                    <a:pt x="448489" y="316221"/>
                  </a:lnTo>
                  <a:lnTo>
                    <a:pt x="416534" y="344056"/>
                  </a:lnTo>
                  <a:lnTo>
                    <a:pt x="385133" y="372919"/>
                  </a:lnTo>
                  <a:lnTo>
                    <a:pt x="354299" y="402792"/>
                  </a:lnTo>
                  <a:lnTo>
                    <a:pt x="324047" y="433659"/>
                  </a:lnTo>
                  <a:lnTo>
                    <a:pt x="294388" y="465500"/>
                  </a:lnTo>
                  <a:lnTo>
                    <a:pt x="265337" y="498299"/>
                  </a:lnTo>
                  <a:lnTo>
                    <a:pt x="236906" y="532038"/>
                  </a:lnTo>
                  <a:lnTo>
                    <a:pt x="209109" y="566698"/>
                  </a:lnTo>
                  <a:lnTo>
                    <a:pt x="181959" y="602263"/>
                  </a:lnTo>
                  <a:lnTo>
                    <a:pt x="155469" y="638714"/>
                  </a:lnTo>
                  <a:lnTo>
                    <a:pt x="129653" y="676033"/>
                  </a:lnTo>
                  <a:lnTo>
                    <a:pt x="104523" y="714203"/>
                  </a:lnTo>
                  <a:lnTo>
                    <a:pt x="80093" y="753206"/>
                  </a:lnTo>
                  <a:lnTo>
                    <a:pt x="56377" y="793024"/>
                  </a:lnTo>
                  <a:lnTo>
                    <a:pt x="33386" y="833640"/>
                  </a:lnTo>
                  <a:lnTo>
                    <a:pt x="11136" y="875036"/>
                  </a:lnTo>
                  <a:lnTo>
                    <a:pt x="0" y="896874"/>
                  </a:lnTo>
                  <a:lnTo>
                    <a:pt x="2529999" y="896874"/>
                  </a:lnTo>
                  <a:lnTo>
                    <a:pt x="2496612" y="833640"/>
                  </a:lnTo>
                  <a:lnTo>
                    <a:pt x="2473622" y="793024"/>
                  </a:lnTo>
                  <a:lnTo>
                    <a:pt x="2449905" y="753206"/>
                  </a:lnTo>
                  <a:lnTo>
                    <a:pt x="2425475" y="714203"/>
                  </a:lnTo>
                  <a:lnTo>
                    <a:pt x="2400345" y="676033"/>
                  </a:lnTo>
                  <a:lnTo>
                    <a:pt x="2374529" y="638714"/>
                  </a:lnTo>
                  <a:lnTo>
                    <a:pt x="2348039" y="602263"/>
                  </a:lnTo>
                  <a:lnTo>
                    <a:pt x="2320889" y="566698"/>
                  </a:lnTo>
                  <a:lnTo>
                    <a:pt x="2293092" y="532038"/>
                  </a:lnTo>
                  <a:lnTo>
                    <a:pt x="2264662" y="498299"/>
                  </a:lnTo>
                  <a:lnTo>
                    <a:pt x="2235610" y="465500"/>
                  </a:lnTo>
                  <a:lnTo>
                    <a:pt x="2205952" y="433659"/>
                  </a:lnTo>
                  <a:lnTo>
                    <a:pt x="2175699" y="402792"/>
                  </a:lnTo>
                  <a:lnTo>
                    <a:pt x="2144866" y="372919"/>
                  </a:lnTo>
                  <a:lnTo>
                    <a:pt x="2113465" y="344056"/>
                  </a:lnTo>
                  <a:lnTo>
                    <a:pt x="2081509" y="316221"/>
                  </a:lnTo>
                  <a:lnTo>
                    <a:pt x="2049012" y="289433"/>
                  </a:lnTo>
                  <a:lnTo>
                    <a:pt x="2015988" y="263708"/>
                  </a:lnTo>
                  <a:lnTo>
                    <a:pt x="1982449" y="239065"/>
                  </a:lnTo>
                  <a:lnTo>
                    <a:pt x="1948408" y="215522"/>
                  </a:lnTo>
                  <a:lnTo>
                    <a:pt x="1913879" y="193096"/>
                  </a:lnTo>
                  <a:lnTo>
                    <a:pt x="1878875" y="171805"/>
                  </a:lnTo>
                  <a:lnTo>
                    <a:pt x="1843409" y="151666"/>
                  </a:lnTo>
                  <a:lnTo>
                    <a:pt x="1807494" y="132698"/>
                  </a:lnTo>
                  <a:lnTo>
                    <a:pt x="1771145" y="114919"/>
                  </a:lnTo>
                  <a:lnTo>
                    <a:pt x="1734373" y="98345"/>
                  </a:lnTo>
                  <a:lnTo>
                    <a:pt x="1697192" y="82995"/>
                  </a:lnTo>
                  <a:lnTo>
                    <a:pt x="1659615" y="68887"/>
                  </a:lnTo>
                  <a:lnTo>
                    <a:pt x="1621657" y="56038"/>
                  </a:lnTo>
                  <a:lnTo>
                    <a:pt x="1583328" y="44467"/>
                  </a:lnTo>
                  <a:lnTo>
                    <a:pt x="1544644" y="34190"/>
                  </a:lnTo>
                  <a:lnTo>
                    <a:pt x="1505617" y="25225"/>
                  </a:lnTo>
                  <a:lnTo>
                    <a:pt x="1466261" y="17592"/>
                  </a:lnTo>
                  <a:lnTo>
                    <a:pt x="1426588" y="11306"/>
                  </a:lnTo>
                  <a:lnTo>
                    <a:pt x="1386613" y="6386"/>
                  </a:lnTo>
                  <a:lnTo>
                    <a:pt x="1346347" y="2850"/>
                  </a:lnTo>
                  <a:lnTo>
                    <a:pt x="1305805" y="715"/>
                  </a:lnTo>
                  <a:lnTo>
                    <a:pt x="126499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0451972" y="0"/>
              <a:ext cx="1740535" cy="3265170"/>
            </a:xfrm>
            <a:custGeom>
              <a:avLst/>
              <a:gdLst/>
              <a:ahLst/>
              <a:cxnLst/>
              <a:rect l="l" t="t" r="r" b="b"/>
              <a:pathLst>
                <a:path w="1740534" h="3265170">
                  <a:moveTo>
                    <a:pt x="1740027" y="3264644"/>
                  </a:moveTo>
                  <a:lnTo>
                    <a:pt x="1675242" y="3251750"/>
                  </a:lnTo>
                  <a:lnTo>
                    <a:pt x="1629014" y="3241239"/>
                  </a:lnTo>
                  <a:lnTo>
                    <a:pt x="1583178" y="3229791"/>
                  </a:lnTo>
                  <a:lnTo>
                    <a:pt x="1537746" y="3217419"/>
                  </a:lnTo>
                  <a:lnTo>
                    <a:pt x="1492729" y="3204132"/>
                  </a:lnTo>
                  <a:lnTo>
                    <a:pt x="1448140" y="3189944"/>
                  </a:lnTo>
                  <a:lnTo>
                    <a:pt x="1403990" y="3174864"/>
                  </a:lnTo>
                  <a:lnTo>
                    <a:pt x="1360292" y="3158905"/>
                  </a:lnTo>
                  <a:lnTo>
                    <a:pt x="1317057" y="3142077"/>
                  </a:lnTo>
                  <a:lnTo>
                    <a:pt x="1274297" y="3124392"/>
                  </a:lnTo>
                  <a:lnTo>
                    <a:pt x="1232024" y="3105860"/>
                  </a:lnTo>
                  <a:lnTo>
                    <a:pt x="1190250" y="3086495"/>
                  </a:lnTo>
                  <a:lnTo>
                    <a:pt x="1148987" y="3066306"/>
                  </a:lnTo>
                  <a:lnTo>
                    <a:pt x="1108247" y="3045305"/>
                  </a:lnTo>
                  <a:lnTo>
                    <a:pt x="1068041" y="3023503"/>
                  </a:lnTo>
                  <a:lnTo>
                    <a:pt x="1028382" y="3000911"/>
                  </a:lnTo>
                  <a:lnTo>
                    <a:pt x="989281" y="2977542"/>
                  </a:lnTo>
                  <a:lnTo>
                    <a:pt x="950751" y="2953405"/>
                  </a:lnTo>
                  <a:lnTo>
                    <a:pt x="912802" y="2928513"/>
                  </a:lnTo>
                  <a:lnTo>
                    <a:pt x="875448" y="2902876"/>
                  </a:lnTo>
                  <a:lnTo>
                    <a:pt x="838700" y="2876507"/>
                  </a:lnTo>
                  <a:lnTo>
                    <a:pt x="802570" y="2849416"/>
                  </a:lnTo>
                  <a:lnTo>
                    <a:pt x="767069" y="2821614"/>
                  </a:lnTo>
                  <a:lnTo>
                    <a:pt x="732210" y="2793113"/>
                  </a:lnTo>
                  <a:lnTo>
                    <a:pt x="698005" y="2763924"/>
                  </a:lnTo>
                  <a:lnTo>
                    <a:pt x="664465" y="2734059"/>
                  </a:lnTo>
                  <a:lnTo>
                    <a:pt x="631602" y="2703528"/>
                  </a:lnTo>
                  <a:lnTo>
                    <a:pt x="599429" y="2672343"/>
                  </a:lnTo>
                  <a:lnTo>
                    <a:pt x="567957" y="2640516"/>
                  </a:lnTo>
                  <a:lnTo>
                    <a:pt x="537198" y="2608056"/>
                  </a:lnTo>
                  <a:lnTo>
                    <a:pt x="507163" y="2574977"/>
                  </a:lnTo>
                  <a:lnTo>
                    <a:pt x="477866" y="2541289"/>
                  </a:lnTo>
                  <a:lnTo>
                    <a:pt x="449317" y="2507004"/>
                  </a:lnTo>
                  <a:lnTo>
                    <a:pt x="421529" y="2472132"/>
                  </a:lnTo>
                  <a:lnTo>
                    <a:pt x="394513" y="2436685"/>
                  </a:lnTo>
                  <a:lnTo>
                    <a:pt x="368282" y="2400674"/>
                  </a:lnTo>
                  <a:lnTo>
                    <a:pt x="342847" y="2364111"/>
                  </a:lnTo>
                  <a:lnTo>
                    <a:pt x="318220" y="2327006"/>
                  </a:lnTo>
                  <a:lnTo>
                    <a:pt x="294414" y="2289372"/>
                  </a:lnTo>
                  <a:lnTo>
                    <a:pt x="271439" y="2251219"/>
                  </a:lnTo>
                  <a:lnTo>
                    <a:pt x="249308" y="2212559"/>
                  </a:lnTo>
                  <a:lnTo>
                    <a:pt x="228033" y="2173403"/>
                  </a:lnTo>
                  <a:lnTo>
                    <a:pt x="207626" y="2133762"/>
                  </a:lnTo>
                  <a:lnTo>
                    <a:pt x="188098" y="2093648"/>
                  </a:lnTo>
                  <a:lnTo>
                    <a:pt x="169461" y="2053072"/>
                  </a:lnTo>
                  <a:lnTo>
                    <a:pt x="151728" y="2012044"/>
                  </a:lnTo>
                  <a:lnTo>
                    <a:pt x="134910" y="1970577"/>
                  </a:lnTo>
                  <a:lnTo>
                    <a:pt x="119019" y="1928682"/>
                  </a:lnTo>
                  <a:lnTo>
                    <a:pt x="104067" y="1886370"/>
                  </a:lnTo>
                  <a:lnTo>
                    <a:pt x="90067" y="1843652"/>
                  </a:lnTo>
                  <a:lnTo>
                    <a:pt x="77029" y="1800540"/>
                  </a:lnTo>
                  <a:lnTo>
                    <a:pt x="64965" y="1757045"/>
                  </a:lnTo>
                  <a:lnTo>
                    <a:pt x="53888" y="1713178"/>
                  </a:lnTo>
                  <a:lnTo>
                    <a:pt x="43810" y="1668950"/>
                  </a:lnTo>
                  <a:lnTo>
                    <a:pt x="34742" y="1624373"/>
                  </a:lnTo>
                  <a:lnTo>
                    <a:pt x="26696" y="1579458"/>
                  </a:lnTo>
                  <a:lnTo>
                    <a:pt x="19685" y="1534216"/>
                  </a:lnTo>
                  <a:lnTo>
                    <a:pt x="13720" y="1488659"/>
                  </a:lnTo>
                  <a:lnTo>
                    <a:pt x="8812" y="1442798"/>
                  </a:lnTo>
                  <a:lnTo>
                    <a:pt x="4974" y="1396644"/>
                  </a:lnTo>
                  <a:lnTo>
                    <a:pt x="2218" y="1350208"/>
                  </a:lnTo>
                  <a:lnTo>
                    <a:pt x="556" y="1303502"/>
                  </a:lnTo>
                  <a:lnTo>
                    <a:pt x="0" y="1256538"/>
                  </a:lnTo>
                  <a:lnTo>
                    <a:pt x="556" y="1209573"/>
                  </a:lnTo>
                  <a:lnTo>
                    <a:pt x="2218" y="1162867"/>
                  </a:lnTo>
                  <a:lnTo>
                    <a:pt x="4974" y="1116431"/>
                  </a:lnTo>
                  <a:lnTo>
                    <a:pt x="8812" y="1070277"/>
                  </a:lnTo>
                  <a:lnTo>
                    <a:pt x="13720" y="1024416"/>
                  </a:lnTo>
                  <a:lnTo>
                    <a:pt x="19685" y="978859"/>
                  </a:lnTo>
                  <a:lnTo>
                    <a:pt x="26696" y="933617"/>
                  </a:lnTo>
                  <a:lnTo>
                    <a:pt x="34742" y="888702"/>
                  </a:lnTo>
                  <a:lnTo>
                    <a:pt x="43810" y="844125"/>
                  </a:lnTo>
                  <a:lnTo>
                    <a:pt x="53888" y="799897"/>
                  </a:lnTo>
                  <a:lnTo>
                    <a:pt x="64965" y="756030"/>
                  </a:lnTo>
                  <a:lnTo>
                    <a:pt x="77029" y="712535"/>
                  </a:lnTo>
                  <a:lnTo>
                    <a:pt x="90067" y="669423"/>
                  </a:lnTo>
                  <a:lnTo>
                    <a:pt x="104067" y="626705"/>
                  </a:lnTo>
                  <a:lnTo>
                    <a:pt x="119019" y="584393"/>
                  </a:lnTo>
                  <a:lnTo>
                    <a:pt x="134910" y="542498"/>
                  </a:lnTo>
                  <a:lnTo>
                    <a:pt x="151728" y="501031"/>
                  </a:lnTo>
                  <a:lnTo>
                    <a:pt x="169461" y="460003"/>
                  </a:lnTo>
                  <a:lnTo>
                    <a:pt x="188098" y="419427"/>
                  </a:lnTo>
                  <a:lnTo>
                    <a:pt x="207626" y="379313"/>
                  </a:lnTo>
                  <a:lnTo>
                    <a:pt x="228033" y="339672"/>
                  </a:lnTo>
                  <a:lnTo>
                    <a:pt x="249308" y="300516"/>
                  </a:lnTo>
                  <a:lnTo>
                    <a:pt x="271439" y="261856"/>
                  </a:lnTo>
                  <a:lnTo>
                    <a:pt x="294414" y="223703"/>
                  </a:lnTo>
                  <a:lnTo>
                    <a:pt x="318220" y="186069"/>
                  </a:lnTo>
                  <a:lnTo>
                    <a:pt x="342847" y="148964"/>
                  </a:lnTo>
                  <a:lnTo>
                    <a:pt x="368282" y="112401"/>
                  </a:lnTo>
                  <a:lnTo>
                    <a:pt x="394513" y="76390"/>
                  </a:lnTo>
                  <a:lnTo>
                    <a:pt x="421529" y="40943"/>
                  </a:lnTo>
                  <a:lnTo>
                    <a:pt x="449317" y="6071"/>
                  </a:lnTo>
                  <a:lnTo>
                    <a:pt x="454373" y="0"/>
                  </a:lnTo>
                </a:path>
              </a:pathLst>
            </a:custGeom>
            <a:ln w="12954">
              <a:solidFill>
                <a:srgbClr val="FFF3D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096000" y="912875"/>
              <a:ext cx="2266950" cy="5038344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6091047" y="907923"/>
              <a:ext cx="2277110" cy="5048250"/>
            </a:xfrm>
            <a:custGeom>
              <a:avLst/>
              <a:gdLst/>
              <a:ahLst/>
              <a:cxnLst/>
              <a:rect l="l" t="t" r="r" b="b"/>
              <a:pathLst>
                <a:path w="2277109" h="5048250">
                  <a:moveTo>
                    <a:pt x="0" y="5048250"/>
                  </a:moveTo>
                  <a:lnTo>
                    <a:pt x="2276855" y="5048250"/>
                  </a:lnTo>
                  <a:lnTo>
                    <a:pt x="2276855" y="0"/>
                  </a:lnTo>
                  <a:lnTo>
                    <a:pt x="0" y="0"/>
                  </a:lnTo>
                  <a:lnTo>
                    <a:pt x="0" y="5048250"/>
                  </a:lnTo>
                  <a:close/>
                </a:path>
              </a:pathLst>
            </a:custGeom>
            <a:ln w="99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3" name="object 1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86918" y="912875"/>
            <a:ext cx="2257044" cy="5015484"/>
          </a:xfrm>
          <a:prstGeom prst="rect">
            <a:avLst/>
          </a:prstGeom>
        </p:spPr>
      </p:pic>
      <p:sp>
        <p:nvSpPr>
          <p:cNvPr id="14" name="object 14" descr=""/>
          <p:cNvSpPr txBox="1"/>
          <p:nvPr/>
        </p:nvSpPr>
        <p:spPr>
          <a:xfrm>
            <a:off x="1114805" y="2278379"/>
            <a:ext cx="596265" cy="135890"/>
          </a:xfrm>
          <a:prstGeom prst="rect">
            <a:avLst/>
          </a:prstGeom>
          <a:solidFill>
            <a:srgbClr val="EFEFF3"/>
          </a:solidFill>
        </p:spPr>
        <p:txBody>
          <a:bodyPr wrap="square" lIns="0" tIns="1905" rIns="0" bIns="0" rtlCol="0" vert="horz">
            <a:spAutoFit/>
          </a:bodyPr>
          <a:lstStyle/>
          <a:p>
            <a:pPr marL="14604">
              <a:lnSpc>
                <a:spcPct val="100000"/>
              </a:lnSpc>
              <a:spcBef>
                <a:spcPts val="15"/>
              </a:spcBef>
            </a:pPr>
            <a:r>
              <a:rPr dirty="0" sz="800" b="1">
                <a:latin typeface="Calibri"/>
                <a:cs typeface="Calibri"/>
              </a:rPr>
              <a:t>Tareeq</a:t>
            </a:r>
            <a:r>
              <a:rPr dirty="0" sz="800" spc="-15" b="1">
                <a:latin typeface="Calibri"/>
                <a:cs typeface="Calibri"/>
              </a:rPr>
              <a:t> </a:t>
            </a:r>
            <a:r>
              <a:rPr dirty="0" sz="800">
                <a:latin typeface="Calibri Light"/>
                <a:cs typeface="Calibri Light"/>
              </a:rPr>
              <a:t>|</a:t>
            </a:r>
            <a:r>
              <a:rPr dirty="0" sz="800" spc="-35">
                <a:latin typeface="Calibri Light"/>
                <a:cs typeface="Calibri Light"/>
              </a:rPr>
              <a:t> </a:t>
            </a:r>
            <a:r>
              <a:rPr dirty="0" sz="800" spc="-65" b="1">
                <a:latin typeface="Arial"/>
                <a:cs typeface="Arial"/>
              </a:rPr>
              <a:t>قيرط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3284982" y="902969"/>
            <a:ext cx="2277110" cy="5035550"/>
            <a:chOff x="3284982" y="902969"/>
            <a:chExt cx="2277110" cy="5035550"/>
          </a:xfrm>
        </p:grpSpPr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94888" y="912875"/>
              <a:ext cx="2257043" cy="5015484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3289935" y="907922"/>
              <a:ext cx="2266950" cy="5025390"/>
            </a:xfrm>
            <a:custGeom>
              <a:avLst/>
              <a:gdLst/>
              <a:ahLst/>
              <a:cxnLst/>
              <a:rect l="l" t="t" r="r" b="b"/>
              <a:pathLst>
                <a:path w="2266950" h="5025390">
                  <a:moveTo>
                    <a:pt x="0" y="5025390"/>
                  </a:moveTo>
                  <a:lnTo>
                    <a:pt x="2266950" y="5025390"/>
                  </a:lnTo>
                  <a:lnTo>
                    <a:pt x="2266950" y="0"/>
                  </a:lnTo>
                  <a:lnTo>
                    <a:pt x="0" y="0"/>
                  </a:lnTo>
                  <a:lnTo>
                    <a:pt x="0" y="5025390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6562343" y="4142994"/>
            <a:ext cx="668020" cy="161290"/>
          </a:xfrm>
          <a:prstGeom prst="rect">
            <a:avLst/>
          </a:prstGeom>
          <a:solidFill>
            <a:srgbClr val="F7F4EE"/>
          </a:solidFill>
        </p:spPr>
        <p:txBody>
          <a:bodyPr wrap="square" lIns="0" tIns="0" rIns="0" bIns="0" rtlCol="0" vert="horz">
            <a:spAutoFit/>
          </a:bodyPr>
          <a:lstStyle/>
          <a:p>
            <a:pPr marL="92075">
              <a:lnSpc>
                <a:spcPts val="1180"/>
              </a:lnSpc>
            </a:pPr>
            <a:r>
              <a:rPr dirty="0" sz="1000" spc="-10" b="1">
                <a:latin typeface="Calibri"/>
                <a:cs typeface="Calibri"/>
              </a:rPr>
              <a:t>Palestine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6009767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579355" y="0"/>
            <a:ext cx="3613150" cy="5214620"/>
            <a:chOff x="8579355" y="0"/>
            <a:chExt cx="3613150" cy="5214620"/>
          </a:xfrm>
        </p:grpSpPr>
        <p:sp>
          <p:nvSpPr>
            <p:cNvPr id="4" name="object 4" descr=""/>
            <p:cNvSpPr/>
            <p:nvPr/>
          </p:nvSpPr>
          <p:spPr>
            <a:xfrm>
              <a:off x="9382506" y="0"/>
              <a:ext cx="2809875" cy="5214620"/>
            </a:xfrm>
            <a:custGeom>
              <a:avLst/>
              <a:gdLst/>
              <a:ahLst/>
              <a:cxnLst/>
              <a:rect l="l" t="t" r="r" b="b"/>
              <a:pathLst>
                <a:path w="2809875" h="5214620">
                  <a:moveTo>
                    <a:pt x="2809494" y="0"/>
                  </a:moveTo>
                  <a:lnTo>
                    <a:pt x="49047" y="0"/>
                  </a:lnTo>
                  <a:lnTo>
                    <a:pt x="43112" y="43229"/>
                  </a:lnTo>
                  <a:lnTo>
                    <a:pt x="37227" y="89285"/>
                  </a:lnTo>
                  <a:lnTo>
                    <a:pt x="31767" y="135466"/>
                  </a:lnTo>
                  <a:lnTo>
                    <a:pt x="26732" y="181771"/>
                  </a:lnTo>
                  <a:lnTo>
                    <a:pt x="22124" y="228198"/>
                  </a:lnTo>
                  <a:lnTo>
                    <a:pt x="17947" y="274745"/>
                  </a:lnTo>
                  <a:lnTo>
                    <a:pt x="14201" y="321410"/>
                  </a:lnTo>
                  <a:lnTo>
                    <a:pt x="10888" y="368191"/>
                  </a:lnTo>
                  <a:lnTo>
                    <a:pt x="8011" y="415086"/>
                  </a:lnTo>
                  <a:lnTo>
                    <a:pt x="5571" y="462094"/>
                  </a:lnTo>
                  <a:lnTo>
                    <a:pt x="3570" y="509212"/>
                  </a:lnTo>
                  <a:lnTo>
                    <a:pt x="2011" y="556439"/>
                  </a:lnTo>
                  <a:lnTo>
                    <a:pt x="895" y="603773"/>
                  </a:lnTo>
                  <a:lnTo>
                    <a:pt x="224" y="651212"/>
                  </a:lnTo>
                  <a:lnTo>
                    <a:pt x="0" y="698753"/>
                  </a:lnTo>
                  <a:lnTo>
                    <a:pt x="224" y="746295"/>
                  </a:lnTo>
                  <a:lnTo>
                    <a:pt x="895" y="793734"/>
                  </a:lnTo>
                  <a:lnTo>
                    <a:pt x="2011" y="841068"/>
                  </a:lnTo>
                  <a:lnTo>
                    <a:pt x="3570" y="888295"/>
                  </a:lnTo>
                  <a:lnTo>
                    <a:pt x="5571" y="935413"/>
                  </a:lnTo>
                  <a:lnTo>
                    <a:pt x="8011" y="982421"/>
                  </a:lnTo>
                  <a:lnTo>
                    <a:pt x="10888" y="1029316"/>
                  </a:lnTo>
                  <a:lnTo>
                    <a:pt x="14201" y="1076097"/>
                  </a:lnTo>
                  <a:lnTo>
                    <a:pt x="17947" y="1122762"/>
                  </a:lnTo>
                  <a:lnTo>
                    <a:pt x="22124" y="1169309"/>
                  </a:lnTo>
                  <a:lnTo>
                    <a:pt x="26732" y="1215736"/>
                  </a:lnTo>
                  <a:lnTo>
                    <a:pt x="31767" y="1262041"/>
                  </a:lnTo>
                  <a:lnTo>
                    <a:pt x="37227" y="1308222"/>
                  </a:lnTo>
                  <a:lnTo>
                    <a:pt x="43112" y="1354278"/>
                  </a:lnTo>
                  <a:lnTo>
                    <a:pt x="49418" y="1400206"/>
                  </a:lnTo>
                  <a:lnTo>
                    <a:pt x="56144" y="1446005"/>
                  </a:lnTo>
                  <a:lnTo>
                    <a:pt x="63289" y="1491674"/>
                  </a:lnTo>
                  <a:lnTo>
                    <a:pt x="70849" y="1537209"/>
                  </a:lnTo>
                  <a:lnTo>
                    <a:pt x="78824" y="1582609"/>
                  </a:lnTo>
                  <a:lnTo>
                    <a:pt x="87210" y="1627873"/>
                  </a:lnTo>
                  <a:lnTo>
                    <a:pt x="96007" y="1672997"/>
                  </a:lnTo>
                  <a:lnTo>
                    <a:pt x="105213" y="1717982"/>
                  </a:lnTo>
                  <a:lnTo>
                    <a:pt x="114825" y="1762824"/>
                  </a:lnTo>
                  <a:lnTo>
                    <a:pt x="124841" y="1807522"/>
                  </a:lnTo>
                  <a:lnTo>
                    <a:pt x="135260" y="1852074"/>
                  </a:lnTo>
                  <a:lnTo>
                    <a:pt x="146079" y="1896478"/>
                  </a:lnTo>
                  <a:lnTo>
                    <a:pt x="157297" y="1940733"/>
                  </a:lnTo>
                  <a:lnTo>
                    <a:pt x="168912" y="1984835"/>
                  </a:lnTo>
                  <a:lnTo>
                    <a:pt x="180922" y="2028784"/>
                  </a:lnTo>
                  <a:lnTo>
                    <a:pt x="193324" y="2072578"/>
                  </a:lnTo>
                  <a:lnTo>
                    <a:pt x="206118" y="2116214"/>
                  </a:lnTo>
                  <a:lnTo>
                    <a:pt x="219300" y="2159692"/>
                  </a:lnTo>
                  <a:lnTo>
                    <a:pt x="232870" y="2203008"/>
                  </a:lnTo>
                  <a:lnTo>
                    <a:pt x="246825" y="2246162"/>
                  </a:lnTo>
                  <a:lnTo>
                    <a:pt x="261163" y="2289151"/>
                  </a:lnTo>
                  <a:lnTo>
                    <a:pt x="275882" y="2331973"/>
                  </a:lnTo>
                  <a:lnTo>
                    <a:pt x="290981" y="2374627"/>
                  </a:lnTo>
                  <a:lnTo>
                    <a:pt x="306457" y="2417110"/>
                  </a:lnTo>
                  <a:lnTo>
                    <a:pt x="322308" y="2459421"/>
                  </a:lnTo>
                  <a:lnTo>
                    <a:pt x="338533" y="2501559"/>
                  </a:lnTo>
                  <a:lnTo>
                    <a:pt x="355130" y="2543520"/>
                  </a:lnTo>
                  <a:lnTo>
                    <a:pt x="372096" y="2585304"/>
                  </a:lnTo>
                  <a:lnTo>
                    <a:pt x="389430" y="2626908"/>
                  </a:lnTo>
                  <a:lnTo>
                    <a:pt x="407130" y="2668330"/>
                  </a:lnTo>
                  <a:lnTo>
                    <a:pt x="425194" y="2709569"/>
                  </a:lnTo>
                  <a:lnTo>
                    <a:pt x="443620" y="2750623"/>
                  </a:lnTo>
                  <a:lnTo>
                    <a:pt x="462406" y="2791489"/>
                  </a:lnTo>
                  <a:lnTo>
                    <a:pt x="481550" y="2832167"/>
                  </a:lnTo>
                  <a:lnTo>
                    <a:pt x="501050" y="2872654"/>
                  </a:lnTo>
                  <a:lnTo>
                    <a:pt x="520904" y="2912948"/>
                  </a:lnTo>
                  <a:lnTo>
                    <a:pt x="541111" y="2953048"/>
                  </a:lnTo>
                  <a:lnTo>
                    <a:pt x="561668" y="2992951"/>
                  </a:lnTo>
                  <a:lnTo>
                    <a:pt x="582573" y="3032655"/>
                  </a:lnTo>
                  <a:lnTo>
                    <a:pt x="603825" y="3072160"/>
                  </a:lnTo>
                  <a:lnTo>
                    <a:pt x="625421" y="3111463"/>
                  </a:lnTo>
                  <a:lnTo>
                    <a:pt x="647360" y="3150561"/>
                  </a:lnTo>
                  <a:lnTo>
                    <a:pt x="669640" y="3189454"/>
                  </a:lnTo>
                  <a:lnTo>
                    <a:pt x="692258" y="3228139"/>
                  </a:lnTo>
                  <a:lnTo>
                    <a:pt x="715214" y="3266615"/>
                  </a:lnTo>
                  <a:lnTo>
                    <a:pt x="738504" y="3304879"/>
                  </a:lnTo>
                  <a:lnTo>
                    <a:pt x="762127" y="3342931"/>
                  </a:lnTo>
                  <a:lnTo>
                    <a:pt x="786081" y="3380767"/>
                  </a:lnTo>
                  <a:lnTo>
                    <a:pt x="810364" y="3418386"/>
                  </a:lnTo>
                  <a:lnTo>
                    <a:pt x="834975" y="3455786"/>
                  </a:lnTo>
                  <a:lnTo>
                    <a:pt x="859910" y="3492965"/>
                  </a:lnTo>
                  <a:lnTo>
                    <a:pt x="885169" y="3529922"/>
                  </a:lnTo>
                  <a:lnTo>
                    <a:pt x="910750" y="3566654"/>
                  </a:lnTo>
                  <a:lnTo>
                    <a:pt x="936649" y="3603161"/>
                  </a:lnTo>
                  <a:lnTo>
                    <a:pt x="962867" y="3639439"/>
                  </a:lnTo>
                  <a:lnTo>
                    <a:pt x="989399" y="3675486"/>
                  </a:lnTo>
                  <a:lnTo>
                    <a:pt x="1016246" y="3711302"/>
                  </a:lnTo>
                  <a:lnTo>
                    <a:pt x="1043404" y="3746885"/>
                  </a:lnTo>
                  <a:lnTo>
                    <a:pt x="1070872" y="3782231"/>
                  </a:lnTo>
                  <a:lnTo>
                    <a:pt x="1098647" y="3817340"/>
                  </a:lnTo>
                  <a:lnTo>
                    <a:pt x="1126729" y="3852210"/>
                  </a:lnTo>
                  <a:lnTo>
                    <a:pt x="1155115" y="3886838"/>
                  </a:lnTo>
                  <a:lnTo>
                    <a:pt x="1183802" y="3921224"/>
                  </a:lnTo>
                  <a:lnTo>
                    <a:pt x="1212790" y="3955364"/>
                  </a:lnTo>
                  <a:lnTo>
                    <a:pt x="1242076" y="3989257"/>
                  </a:lnTo>
                  <a:lnTo>
                    <a:pt x="1271658" y="4022902"/>
                  </a:lnTo>
                  <a:lnTo>
                    <a:pt x="1301534" y="4056296"/>
                  </a:lnTo>
                  <a:lnTo>
                    <a:pt x="1331703" y="4089438"/>
                  </a:lnTo>
                  <a:lnTo>
                    <a:pt x="1362162" y="4122326"/>
                  </a:lnTo>
                  <a:lnTo>
                    <a:pt x="1392910" y="4154957"/>
                  </a:lnTo>
                  <a:lnTo>
                    <a:pt x="1423944" y="4187330"/>
                  </a:lnTo>
                  <a:lnTo>
                    <a:pt x="1455263" y="4219444"/>
                  </a:lnTo>
                  <a:lnTo>
                    <a:pt x="1486864" y="4251295"/>
                  </a:lnTo>
                  <a:lnTo>
                    <a:pt x="1518746" y="4282883"/>
                  </a:lnTo>
                  <a:lnTo>
                    <a:pt x="1550908" y="4314205"/>
                  </a:lnTo>
                  <a:lnTo>
                    <a:pt x="1583346" y="4345260"/>
                  </a:lnTo>
                  <a:lnTo>
                    <a:pt x="1616059" y="4376046"/>
                  </a:lnTo>
                  <a:lnTo>
                    <a:pt x="1649045" y="4406561"/>
                  </a:lnTo>
                  <a:lnTo>
                    <a:pt x="1682302" y="4436803"/>
                  </a:lnTo>
                  <a:lnTo>
                    <a:pt x="1715828" y="4466769"/>
                  </a:lnTo>
                  <a:lnTo>
                    <a:pt x="1749622" y="4496460"/>
                  </a:lnTo>
                  <a:lnTo>
                    <a:pt x="1783681" y="4525871"/>
                  </a:lnTo>
                  <a:lnTo>
                    <a:pt x="1818003" y="4555002"/>
                  </a:lnTo>
                  <a:lnTo>
                    <a:pt x="1852586" y="4583851"/>
                  </a:lnTo>
                  <a:lnTo>
                    <a:pt x="1887430" y="4612416"/>
                  </a:lnTo>
                  <a:lnTo>
                    <a:pt x="1922530" y="4640694"/>
                  </a:lnTo>
                  <a:lnTo>
                    <a:pt x="1957887" y="4668685"/>
                  </a:lnTo>
                  <a:lnTo>
                    <a:pt x="1993497" y="4696386"/>
                  </a:lnTo>
                  <a:lnTo>
                    <a:pt x="2029359" y="4723795"/>
                  </a:lnTo>
                  <a:lnTo>
                    <a:pt x="2065470" y="4750911"/>
                  </a:lnTo>
                  <a:lnTo>
                    <a:pt x="2101830" y="4777731"/>
                  </a:lnTo>
                  <a:lnTo>
                    <a:pt x="2138435" y="4804255"/>
                  </a:lnTo>
                  <a:lnTo>
                    <a:pt x="2175285" y="4830479"/>
                  </a:lnTo>
                  <a:lnTo>
                    <a:pt x="2212377" y="4856402"/>
                  </a:lnTo>
                  <a:lnTo>
                    <a:pt x="2249708" y="4882022"/>
                  </a:lnTo>
                  <a:lnTo>
                    <a:pt x="2287279" y="4907337"/>
                  </a:lnTo>
                  <a:lnTo>
                    <a:pt x="2325085" y="4932346"/>
                  </a:lnTo>
                  <a:lnTo>
                    <a:pt x="2363126" y="4957047"/>
                  </a:lnTo>
                  <a:lnTo>
                    <a:pt x="2401399" y="4981437"/>
                  </a:lnTo>
                  <a:lnTo>
                    <a:pt x="2439903" y="5005515"/>
                  </a:lnTo>
                  <a:lnTo>
                    <a:pt x="2478635" y="5029279"/>
                  </a:lnTo>
                  <a:lnTo>
                    <a:pt x="2517594" y="5052727"/>
                  </a:lnTo>
                  <a:lnTo>
                    <a:pt x="2556778" y="5075858"/>
                  </a:lnTo>
                  <a:lnTo>
                    <a:pt x="2596184" y="5098668"/>
                  </a:lnTo>
                  <a:lnTo>
                    <a:pt x="2635811" y="5121157"/>
                  </a:lnTo>
                  <a:lnTo>
                    <a:pt x="2675657" y="5143323"/>
                  </a:lnTo>
                  <a:lnTo>
                    <a:pt x="2715721" y="5165164"/>
                  </a:lnTo>
                  <a:lnTo>
                    <a:pt x="2755999" y="5186677"/>
                  </a:lnTo>
                  <a:lnTo>
                    <a:pt x="2796490" y="5207862"/>
                  </a:lnTo>
                  <a:lnTo>
                    <a:pt x="2809494" y="5214524"/>
                  </a:lnTo>
                  <a:lnTo>
                    <a:pt x="2809494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6279260" y="0"/>
            <a:ext cx="4312920" cy="2530475"/>
          </a:xfrm>
          <a:custGeom>
            <a:avLst/>
            <a:gdLst/>
            <a:ahLst/>
            <a:cxnLst/>
            <a:rect l="l" t="t" r="r" b="b"/>
            <a:pathLst>
              <a:path w="4312920" h="2530475">
                <a:moveTo>
                  <a:pt x="4252155" y="0"/>
                </a:moveTo>
                <a:lnTo>
                  <a:pt x="4269109" y="71457"/>
                </a:lnTo>
                <a:lnTo>
                  <a:pt x="4278177" y="116034"/>
                </a:lnTo>
                <a:lnTo>
                  <a:pt x="4286223" y="160949"/>
                </a:lnTo>
                <a:lnTo>
                  <a:pt x="4293234" y="206191"/>
                </a:lnTo>
                <a:lnTo>
                  <a:pt x="4299199" y="251748"/>
                </a:lnTo>
                <a:lnTo>
                  <a:pt x="4304107" y="297609"/>
                </a:lnTo>
                <a:lnTo>
                  <a:pt x="4307945" y="343763"/>
                </a:lnTo>
                <a:lnTo>
                  <a:pt x="4310701" y="390199"/>
                </a:lnTo>
                <a:lnTo>
                  <a:pt x="4312363" y="436905"/>
                </a:lnTo>
                <a:lnTo>
                  <a:pt x="4312920" y="483870"/>
                </a:lnTo>
                <a:lnTo>
                  <a:pt x="4312363" y="530834"/>
                </a:lnTo>
                <a:lnTo>
                  <a:pt x="4310701" y="577540"/>
                </a:lnTo>
                <a:lnTo>
                  <a:pt x="4307945" y="623976"/>
                </a:lnTo>
                <a:lnTo>
                  <a:pt x="4304107" y="670130"/>
                </a:lnTo>
                <a:lnTo>
                  <a:pt x="4299199" y="715991"/>
                </a:lnTo>
                <a:lnTo>
                  <a:pt x="4293234" y="761548"/>
                </a:lnTo>
                <a:lnTo>
                  <a:pt x="4286223" y="806790"/>
                </a:lnTo>
                <a:lnTo>
                  <a:pt x="4278177" y="851705"/>
                </a:lnTo>
                <a:lnTo>
                  <a:pt x="4269109" y="896282"/>
                </a:lnTo>
                <a:lnTo>
                  <a:pt x="4259031" y="940510"/>
                </a:lnTo>
                <a:lnTo>
                  <a:pt x="4247954" y="984377"/>
                </a:lnTo>
                <a:lnTo>
                  <a:pt x="4235890" y="1027872"/>
                </a:lnTo>
                <a:lnTo>
                  <a:pt x="4222852" y="1070984"/>
                </a:lnTo>
                <a:lnTo>
                  <a:pt x="4208852" y="1113702"/>
                </a:lnTo>
                <a:lnTo>
                  <a:pt x="4193900" y="1156014"/>
                </a:lnTo>
                <a:lnTo>
                  <a:pt x="4178009" y="1197909"/>
                </a:lnTo>
                <a:lnTo>
                  <a:pt x="4161191" y="1239376"/>
                </a:lnTo>
                <a:lnTo>
                  <a:pt x="4143458" y="1280404"/>
                </a:lnTo>
                <a:lnTo>
                  <a:pt x="4124821" y="1320980"/>
                </a:lnTo>
                <a:lnTo>
                  <a:pt x="4105293" y="1361094"/>
                </a:lnTo>
                <a:lnTo>
                  <a:pt x="4084886" y="1400735"/>
                </a:lnTo>
                <a:lnTo>
                  <a:pt x="4063611" y="1439891"/>
                </a:lnTo>
                <a:lnTo>
                  <a:pt x="4041480" y="1478551"/>
                </a:lnTo>
                <a:lnTo>
                  <a:pt x="4018505" y="1516704"/>
                </a:lnTo>
                <a:lnTo>
                  <a:pt x="3994699" y="1554338"/>
                </a:lnTo>
                <a:lnTo>
                  <a:pt x="3970072" y="1591443"/>
                </a:lnTo>
                <a:lnTo>
                  <a:pt x="3944637" y="1628006"/>
                </a:lnTo>
                <a:lnTo>
                  <a:pt x="3918406" y="1664017"/>
                </a:lnTo>
                <a:lnTo>
                  <a:pt x="3891390" y="1699464"/>
                </a:lnTo>
                <a:lnTo>
                  <a:pt x="3863602" y="1734336"/>
                </a:lnTo>
                <a:lnTo>
                  <a:pt x="3835053" y="1768621"/>
                </a:lnTo>
                <a:lnTo>
                  <a:pt x="3805756" y="1802309"/>
                </a:lnTo>
                <a:lnTo>
                  <a:pt x="3775721" y="1835388"/>
                </a:lnTo>
                <a:lnTo>
                  <a:pt x="3744962" y="1867848"/>
                </a:lnTo>
                <a:lnTo>
                  <a:pt x="3713490" y="1899675"/>
                </a:lnTo>
                <a:lnTo>
                  <a:pt x="3681317" y="1930860"/>
                </a:lnTo>
                <a:lnTo>
                  <a:pt x="3648454" y="1961391"/>
                </a:lnTo>
                <a:lnTo>
                  <a:pt x="3614914" y="1991256"/>
                </a:lnTo>
                <a:lnTo>
                  <a:pt x="3580709" y="2020445"/>
                </a:lnTo>
                <a:lnTo>
                  <a:pt x="3545850" y="2048946"/>
                </a:lnTo>
                <a:lnTo>
                  <a:pt x="3510349" y="2076748"/>
                </a:lnTo>
                <a:lnTo>
                  <a:pt x="3474219" y="2103839"/>
                </a:lnTo>
                <a:lnTo>
                  <a:pt x="3437471" y="2130208"/>
                </a:lnTo>
                <a:lnTo>
                  <a:pt x="3400117" y="2155845"/>
                </a:lnTo>
                <a:lnTo>
                  <a:pt x="3362168" y="2180737"/>
                </a:lnTo>
                <a:lnTo>
                  <a:pt x="3323638" y="2204874"/>
                </a:lnTo>
                <a:lnTo>
                  <a:pt x="3284537" y="2228243"/>
                </a:lnTo>
                <a:lnTo>
                  <a:pt x="3244878" y="2250835"/>
                </a:lnTo>
                <a:lnTo>
                  <a:pt x="3204672" y="2272637"/>
                </a:lnTo>
                <a:lnTo>
                  <a:pt x="3163932" y="2293638"/>
                </a:lnTo>
                <a:lnTo>
                  <a:pt x="3122669" y="2313827"/>
                </a:lnTo>
                <a:lnTo>
                  <a:pt x="3080895" y="2333192"/>
                </a:lnTo>
                <a:lnTo>
                  <a:pt x="3038622" y="2351724"/>
                </a:lnTo>
                <a:lnTo>
                  <a:pt x="2995862" y="2369409"/>
                </a:lnTo>
                <a:lnTo>
                  <a:pt x="2952627" y="2386237"/>
                </a:lnTo>
                <a:lnTo>
                  <a:pt x="2908929" y="2402196"/>
                </a:lnTo>
                <a:lnTo>
                  <a:pt x="2864779" y="2417276"/>
                </a:lnTo>
                <a:lnTo>
                  <a:pt x="2820190" y="2431464"/>
                </a:lnTo>
                <a:lnTo>
                  <a:pt x="2775173" y="2444751"/>
                </a:lnTo>
                <a:lnTo>
                  <a:pt x="2729741" y="2457123"/>
                </a:lnTo>
                <a:lnTo>
                  <a:pt x="2683905" y="2468571"/>
                </a:lnTo>
                <a:lnTo>
                  <a:pt x="2637677" y="2479082"/>
                </a:lnTo>
                <a:lnTo>
                  <a:pt x="2591069" y="2488646"/>
                </a:lnTo>
                <a:lnTo>
                  <a:pt x="2544093" y="2497251"/>
                </a:lnTo>
                <a:lnTo>
                  <a:pt x="2496760" y="2504886"/>
                </a:lnTo>
                <a:lnTo>
                  <a:pt x="2449084" y="2511540"/>
                </a:lnTo>
                <a:lnTo>
                  <a:pt x="2401075" y="2517201"/>
                </a:lnTo>
                <a:lnTo>
                  <a:pt x="2352745" y="2521858"/>
                </a:lnTo>
                <a:lnTo>
                  <a:pt x="2304107" y="2525500"/>
                </a:lnTo>
                <a:lnTo>
                  <a:pt x="2255172" y="2528115"/>
                </a:lnTo>
                <a:lnTo>
                  <a:pt x="2205952" y="2529692"/>
                </a:lnTo>
                <a:lnTo>
                  <a:pt x="2156460" y="2530221"/>
                </a:lnTo>
                <a:lnTo>
                  <a:pt x="2106967" y="2529692"/>
                </a:lnTo>
                <a:lnTo>
                  <a:pt x="2057747" y="2528115"/>
                </a:lnTo>
                <a:lnTo>
                  <a:pt x="2008812" y="2525500"/>
                </a:lnTo>
                <a:lnTo>
                  <a:pt x="1960174" y="2521858"/>
                </a:lnTo>
                <a:lnTo>
                  <a:pt x="1911844" y="2517201"/>
                </a:lnTo>
                <a:lnTo>
                  <a:pt x="1863835" y="2511540"/>
                </a:lnTo>
                <a:lnTo>
                  <a:pt x="1816159" y="2504886"/>
                </a:lnTo>
                <a:lnTo>
                  <a:pt x="1768826" y="2497251"/>
                </a:lnTo>
                <a:lnTo>
                  <a:pt x="1721850" y="2488646"/>
                </a:lnTo>
                <a:lnTo>
                  <a:pt x="1675242" y="2479082"/>
                </a:lnTo>
                <a:lnTo>
                  <a:pt x="1629014" y="2468571"/>
                </a:lnTo>
                <a:lnTo>
                  <a:pt x="1583178" y="2457123"/>
                </a:lnTo>
                <a:lnTo>
                  <a:pt x="1537746" y="2444751"/>
                </a:lnTo>
                <a:lnTo>
                  <a:pt x="1492729" y="2431464"/>
                </a:lnTo>
                <a:lnTo>
                  <a:pt x="1448140" y="2417276"/>
                </a:lnTo>
                <a:lnTo>
                  <a:pt x="1403990" y="2402196"/>
                </a:lnTo>
                <a:lnTo>
                  <a:pt x="1360292" y="2386237"/>
                </a:lnTo>
                <a:lnTo>
                  <a:pt x="1317057" y="2369409"/>
                </a:lnTo>
                <a:lnTo>
                  <a:pt x="1274297" y="2351724"/>
                </a:lnTo>
                <a:lnTo>
                  <a:pt x="1232024" y="2333192"/>
                </a:lnTo>
                <a:lnTo>
                  <a:pt x="1190250" y="2313827"/>
                </a:lnTo>
                <a:lnTo>
                  <a:pt x="1148987" y="2293638"/>
                </a:lnTo>
                <a:lnTo>
                  <a:pt x="1108247" y="2272637"/>
                </a:lnTo>
                <a:lnTo>
                  <a:pt x="1068041" y="2250835"/>
                </a:lnTo>
                <a:lnTo>
                  <a:pt x="1028382" y="2228243"/>
                </a:lnTo>
                <a:lnTo>
                  <a:pt x="989281" y="2204874"/>
                </a:lnTo>
                <a:lnTo>
                  <a:pt x="950751" y="2180737"/>
                </a:lnTo>
                <a:lnTo>
                  <a:pt x="912802" y="2155845"/>
                </a:lnTo>
                <a:lnTo>
                  <a:pt x="875448" y="2130208"/>
                </a:lnTo>
                <a:lnTo>
                  <a:pt x="838700" y="2103839"/>
                </a:lnTo>
                <a:lnTo>
                  <a:pt x="802570" y="2076748"/>
                </a:lnTo>
                <a:lnTo>
                  <a:pt x="767069" y="2048946"/>
                </a:lnTo>
                <a:lnTo>
                  <a:pt x="732210" y="2020445"/>
                </a:lnTo>
                <a:lnTo>
                  <a:pt x="698005" y="1991256"/>
                </a:lnTo>
                <a:lnTo>
                  <a:pt x="664465" y="1961391"/>
                </a:lnTo>
                <a:lnTo>
                  <a:pt x="631602" y="1930860"/>
                </a:lnTo>
                <a:lnTo>
                  <a:pt x="599429" y="1899675"/>
                </a:lnTo>
                <a:lnTo>
                  <a:pt x="567957" y="1867848"/>
                </a:lnTo>
                <a:lnTo>
                  <a:pt x="537198" y="1835388"/>
                </a:lnTo>
                <a:lnTo>
                  <a:pt x="507163" y="1802309"/>
                </a:lnTo>
                <a:lnTo>
                  <a:pt x="477866" y="1768621"/>
                </a:lnTo>
                <a:lnTo>
                  <a:pt x="449317" y="1734336"/>
                </a:lnTo>
                <a:lnTo>
                  <a:pt x="421529" y="1699464"/>
                </a:lnTo>
                <a:lnTo>
                  <a:pt x="394513" y="1664017"/>
                </a:lnTo>
                <a:lnTo>
                  <a:pt x="368282" y="1628006"/>
                </a:lnTo>
                <a:lnTo>
                  <a:pt x="342847" y="1591443"/>
                </a:lnTo>
                <a:lnTo>
                  <a:pt x="318220" y="1554338"/>
                </a:lnTo>
                <a:lnTo>
                  <a:pt x="294414" y="1516704"/>
                </a:lnTo>
                <a:lnTo>
                  <a:pt x="271439" y="1478551"/>
                </a:lnTo>
                <a:lnTo>
                  <a:pt x="249308" y="1439891"/>
                </a:lnTo>
                <a:lnTo>
                  <a:pt x="228033" y="1400735"/>
                </a:lnTo>
                <a:lnTo>
                  <a:pt x="207626" y="1361094"/>
                </a:lnTo>
                <a:lnTo>
                  <a:pt x="188098" y="1320980"/>
                </a:lnTo>
                <a:lnTo>
                  <a:pt x="169461" y="1280404"/>
                </a:lnTo>
                <a:lnTo>
                  <a:pt x="151728" y="1239376"/>
                </a:lnTo>
                <a:lnTo>
                  <a:pt x="134910" y="1197909"/>
                </a:lnTo>
                <a:lnTo>
                  <a:pt x="119019" y="1156014"/>
                </a:lnTo>
                <a:lnTo>
                  <a:pt x="104067" y="1113702"/>
                </a:lnTo>
                <a:lnTo>
                  <a:pt x="90067" y="1070984"/>
                </a:lnTo>
                <a:lnTo>
                  <a:pt x="77029" y="1027872"/>
                </a:lnTo>
                <a:lnTo>
                  <a:pt x="64965" y="984377"/>
                </a:lnTo>
                <a:lnTo>
                  <a:pt x="53888" y="940510"/>
                </a:lnTo>
                <a:lnTo>
                  <a:pt x="43810" y="896282"/>
                </a:lnTo>
                <a:lnTo>
                  <a:pt x="34742" y="851705"/>
                </a:lnTo>
                <a:lnTo>
                  <a:pt x="26696" y="806790"/>
                </a:lnTo>
                <a:lnTo>
                  <a:pt x="19685" y="761548"/>
                </a:lnTo>
                <a:lnTo>
                  <a:pt x="13720" y="715991"/>
                </a:lnTo>
                <a:lnTo>
                  <a:pt x="8812" y="670130"/>
                </a:lnTo>
                <a:lnTo>
                  <a:pt x="4974" y="623976"/>
                </a:lnTo>
                <a:lnTo>
                  <a:pt x="2218" y="577540"/>
                </a:lnTo>
                <a:lnTo>
                  <a:pt x="556" y="530834"/>
                </a:lnTo>
                <a:lnTo>
                  <a:pt x="0" y="483870"/>
                </a:lnTo>
                <a:lnTo>
                  <a:pt x="556" y="436905"/>
                </a:lnTo>
                <a:lnTo>
                  <a:pt x="2218" y="390199"/>
                </a:lnTo>
                <a:lnTo>
                  <a:pt x="4974" y="343763"/>
                </a:lnTo>
                <a:lnTo>
                  <a:pt x="8812" y="297609"/>
                </a:lnTo>
                <a:lnTo>
                  <a:pt x="13720" y="251748"/>
                </a:lnTo>
                <a:lnTo>
                  <a:pt x="19685" y="206191"/>
                </a:lnTo>
                <a:lnTo>
                  <a:pt x="26696" y="160949"/>
                </a:lnTo>
                <a:lnTo>
                  <a:pt x="34742" y="116034"/>
                </a:lnTo>
                <a:lnTo>
                  <a:pt x="43810" y="71457"/>
                </a:lnTo>
                <a:lnTo>
                  <a:pt x="53888" y="27229"/>
                </a:lnTo>
                <a:lnTo>
                  <a:pt x="60764" y="0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2934461" y="1605533"/>
            <a:ext cx="2283460" cy="5049520"/>
            <a:chOff x="2934461" y="1605533"/>
            <a:chExt cx="2283460" cy="5049520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44367" y="1615439"/>
              <a:ext cx="2263139" cy="502920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939414" y="1610486"/>
              <a:ext cx="2273300" cy="5039360"/>
            </a:xfrm>
            <a:custGeom>
              <a:avLst/>
              <a:gdLst/>
              <a:ahLst/>
              <a:cxnLst/>
              <a:rect l="l" t="t" r="r" b="b"/>
              <a:pathLst>
                <a:path w="2273300" h="5039359">
                  <a:moveTo>
                    <a:pt x="0" y="5039106"/>
                  </a:moveTo>
                  <a:lnTo>
                    <a:pt x="2273045" y="5039106"/>
                  </a:lnTo>
                  <a:lnTo>
                    <a:pt x="2273045" y="0"/>
                  </a:lnTo>
                  <a:lnTo>
                    <a:pt x="0" y="0"/>
                  </a:lnTo>
                  <a:lnTo>
                    <a:pt x="0" y="5039106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5700521" y="1605533"/>
            <a:ext cx="2283460" cy="5049520"/>
            <a:chOff x="5700521" y="1605533"/>
            <a:chExt cx="2283460" cy="5049520"/>
          </a:xfrm>
        </p:grpSpPr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10427" y="1615439"/>
              <a:ext cx="2263139" cy="5029200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5705474" y="1610486"/>
              <a:ext cx="2273300" cy="5039360"/>
            </a:xfrm>
            <a:custGeom>
              <a:avLst/>
              <a:gdLst/>
              <a:ahLst/>
              <a:cxnLst/>
              <a:rect l="l" t="t" r="r" b="b"/>
              <a:pathLst>
                <a:path w="2273300" h="5039359">
                  <a:moveTo>
                    <a:pt x="0" y="5039106"/>
                  </a:moveTo>
                  <a:lnTo>
                    <a:pt x="2273046" y="5039106"/>
                  </a:lnTo>
                  <a:lnTo>
                    <a:pt x="2273046" y="0"/>
                  </a:lnTo>
                  <a:lnTo>
                    <a:pt x="0" y="0"/>
                  </a:lnTo>
                  <a:lnTo>
                    <a:pt x="0" y="5039106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263652" y="966216"/>
            <a:ext cx="2181860" cy="582930"/>
            <a:chOff x="263652" y="966216"/>
            <a:chExt cx="2181860" cy="582930"/>
          </a:xfrm>
        </p:grpSpPr>
        <p:sp>
          <p:nvSpPr>
            <p:cNvPr id="14" name="object 14" descr=""/>
            <p:cNvSpPr/>
            <p:nvPr/>
          </p:nvSpPr>
          <p:spPr>
            <a:xfrm>
              <a:off x="263652" y="966216"/>
              <a:ext cx="2181860" cy="582930"/>
            </a:xfrm>
            <a:custGeom>
              <a:avLst/>
              <a:gdLst/>
              <a:ahLst/>
              <a:cxnLst/>
              <a:rect l="l" t="t" r="r" b="b"/>
              <a:pathLst>
                <a:path w="2181860" h="582930">
                  <a:moveTo>
                    <a:pt x="1090803" y="0"/>
                  </a:moveTo>
                  <a:lnTo>
                    <a:pt x="1019082" y="620"/>
                  </a:lnTo>
                  <a:lnTo>
                    <a:pt x="948599" y="2455"/>
                  </a:lnTo>
                  <a:lnTo>
                    <a:pt x="879500" y="5466"/>
                  </a:lnTo>
                  <a:lnTo>
                    <a:pt x="811926" y="9616"/>
                  </a:lnTo>
                  <a:lnTo>
                    <a:pt x="746023" y="14865"/>
                  </a:lnTo>
                  <a:lnTo>
                    <a:pt x="681933" y="21174"/>
                  </a:lnTo>
                  <a:lnTo>
                    <a:pt x="619801" y="28507"/>
                  </a:lnTo>
                  <a:lnTo>
                    <a:pt x="559770" y="36823"/>
                  </a:lnTo>
                  <a:lnTo>
                    <a:pt x="501984" y="46085"/>
                  </a:lnTo>
                  <a:lnTo>
                    <a:pt x="446587" y="56253"/>
                  </a:lnTo>
                  <a:lnTo>
                    <a:pt x="393722" y="67291"/>
                  </a:lnTo>
                  <a:lnTo>
                    <a:pt x="343533" y="79158"/>
                  </a:lnTo>
                  <a:lnTo>
                    <a:pt x="296164" y="91817"/>
                  </a:lnTo>
                  <a:lnTo>
                    <a:pt x="251758" y="105229"/>
                  </a:lnTo>
                  <a:lnTo>
                    <a:pt x="210460" y="119356"/>
                  </a:lnTo>
                  <a:lnTo>
                    <a:pt x="172413" y="134159"/>
                  </a:lnTo>
                  <a:lnTo>
                    <a:pt x="106647" y="165640"/>
                  </a:lnTo>
                  <a:lnTo>
                    <a:pt x="55609" y="199363"/>
                  </a:lnTo>
                  <a:lnTo>
                    <a:pt x="20450" y="235022"/>
                  </a:lnTo>
                  <a:lnTo>
                    <a:pt x="2320" y="272308"/>
                  </a:lnTo>
                  <a:lnTo>
                    <a:pt x="0" y="291464"/>
                  </a:lnTo>
                  <a:lnTo>
                    <a:pt x="2320" y="310621"/>
                  </a:lnTo>
                  <a:lnTo>
                    <a:pt x="20450" y="347907"/>
                  </a:lnTo>
                  <a:lnTo>
                    <a:pt x="55609" y="383566"/>
                  </a:lnTo>
                  <a:lnTo>
                    <a:pt x="106647" y="417289"/>
                  </a:lnTo>
                  <a:lnTo>
                    <a:pt x="172413" y="448770"/>
                  </a:lnTo>
                  <a:lnTo>
                    <a:pt x="210460" y="463573"/>
                  </a:lnTo>
                  <a:lnTo>
                    <a:pt x="251758" y="477700"/>
                  </a:lnTo>
                  <a:lnTo>
                    <a:pt x="296164" y="491112"/>
                  </a:lnTo>
                  <a:lnTo>
                    <a:pt x="343533" y="503771"/>
                  </a:lnTo>
                  <a:lnTo>
                    <a:pt x="393722" y="515638"/>
                  </a:lnTo>
                  <a:lnTo>
                    <a:pt x="446587" y="526676"/>
                  </a:lnTo>
                  <a:lnTo>
                    <a:pt x="501984" y="536844"/>
                  </a:lnTo>
                  <a:lnTo>
                    <a:pt x="559770" y="546106"/>
                  </a:lnTo>
                  <a:lnTo>
                    <a:pt x="619801" y="554422"/>
                  </a:lnTo>
                  <a:lnTo>
                    <a:pt x="681933" y="561755"/>
                  </a:lnTo>
                  <a:lnTo>
                    <a:pt x="746023" y="568064"/>
                  </a:lnTo>
                  <a:lnTo>
                    <a:pt x="811926" y="573313"/>
                  </a:lnTo>
                  <a:lnTo>
                    <a:pt x="879500" y="577463"/>
                  </a:lnTo>
                  <a:lnTo>
                    <a:pt x="948599" y="580474"/>
                  </a:lnTo>
                  <a:lnTo>
                    <a:pt x="1019082" y="582309"/>
                  </a:lnTo>
                  <a:lnTo>
                    <a:pt x="1090803" y="582930"/>
                  </a:lnTo>
                  <a:lnTo>
                    <a:pt x="1162529" y="582309"/>
                  </a:lnTo>
                  <a:lnTo>
                    <a:pt x="1233016" y="580474"/>
                  </a:lnTo>
                  <a:lnTo>
                    <a:pt x="1302119" y="577463"/>
                  </a:lnTo>
                  <a:lnTo>
                    <a:pt x="1369696" y="573313"/>
                  </a:lnTo>
                  <a:lnTo>
                    <a:pt x="1435601" y="568064"/>
                  </a:lnTo>
                  <a:lnTo>
                    <a:pt x="1499693" y="561755"/>
                  </a:lnTo>
                  <a:lnTo>
                    <a:pt x="1561826" y="554422"/>
                  </a:lnTo>
                  <a:lnTo>
                    <a:pt x="1621857" y="546106"/>
                  </a:lnTo>
                  <a:lnTo>
                    <a:pt x="1679643" y="536844"/>
                  </a:lnTo>
                  <a:lnTo>
                    <a:pt x="1735040" y="526676"/>
                  </a:lnTo>
                  <a:lnTo>
                    <a:pt x="1787904" y="515638"/>
                  </a:lnTo>
                  <a:lnTo>
                    <a:pt x="1838092" y="503771"/>
                  </a:lnTo>
                  <a:lnTo>
                    <a:pt x="1885459" y="491112"/>
                  </a:lnTo>
                  <a:lnTo>
                    <a:pt x="1929863" y="477700"/>
                  </a:lnTo>
                  <a:lnTo>
                    <a:pt x="1971159" y="463573"/>
                  </a:lnTo>
                  <a:lnTo>
                    <a:pt x="2009205" y="448770"/>
                  </a:lnTo>
                  <a:lnTo>
                    <a:pt x="2074967" y="417289"/>
                  </a:lnTo>
                  <a:lnTo>
                    <a:pt x="2126001" y="383566"/>
                  </a:lnTo>
                  <a:lnTo>
                    <a:pt x="2161157" y="347907"/>
                  </a:lnTo>
                  <a:lnTo>
                    <a:pt x="2179286" y="310621"/>
                  </a:lnTo>
                  <a:lnTo>
                    <a:pt x="2181606" y="291464"/>
                  </a:lnTo>
                  <a:lnTo>
                    <a:pt x="2179286" y="272308"/>
                  </a:lnTo>
                  <a:lnTo>
                    <a:pt x="2161157" y="235022"/>
                  </a:lnTo>
                  <a:lnTo>
                    <a:pt x="2126001" y="199363"/>
                  </a:lnTo>
                  <a:lnTo>
                    <a:pt x="2074967" y="165640"/>
                  </a:lnTo>
                  <a:lnTo>
                    <a:pt x="2009205" y="134159"/>
                  </a:lnTo>
                  <a:lnTo>
                    <a:pt x="1971159" y="119356"/>
                  </a:lnTo>
                  <a:lnTo>
                    <a:pt x="1929863" y="105229"/>
                  </a:lnTo>
                  <a:lnTo>
                    <a:pt x="1885459" y="91817"/>
                  </a:lnTo>
                  <a:lnTo>
                    <a:pt x="1838092" y="79158"/>
                  </a:lnTo>
                  <a:lnTo>
                    <a:pt x="1787904" y="67291"/>
                  </a:lnTo>
                  <a:lnTo>
                    <a:pt x="1735040" y="56253"/>
                  </a:lnTo>
                  <a:lnTo>
                    <a:pt x="1679643" y="46085"/>
                  </a:lnTo>
                  <a:lnTo>
                    <a:pt x="1621857" y="36823"/>
                  </a:lnTo>
                  <a:lnTo>
                    <a:pt x="1561826" y="28507"/>
                  </a:lnTo>
                  <a:lnTo>
                    <a:pt x="1499693" y="21174"/>
                  </a:lnTo>
                  <a:lnTo>
                    <a:pt x="1435601" y="14865"/>
                  </a:lnTo>
                  <a:lnTo>
                    <a:pt x="1369696" y="9616"/>
                  </a:lnTo>
                  <a:lnTo>
                    <a:pt x="1302119" y="5466"/>
                  </a:lnTo>
                  <a:lnTo>
                    <a:pt x="1233016" y="2455"/>
                  </a:lnTo>
                  <a:lnTo>
                    <a:pt x="1162529" y="620"/>
                  </a:lnTo>
                  <a:lnTo>
                    <a:pt x="1090803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6139" y="1063752"/>
              <a:ext cx="1084859" cy="413003"/>
            </a:xfrm>
            <a:prstGeom prst="rect">
              <a:avLst/>
            </a:prstGeom>
          </p:spPr>
        </p:pic>
      </p:grpSp>
      <p:grpSp>
        <p:nvGrpSpPr>
          <p:cNvPr id="16" name="object 16" descr=""/>
          <p:cNvGrpSpPr/>
          <p:nvPr/>
        </p:nvGrpSpPr>
        <p:grpSpPr>
          <a:xfrm>
            <a:off x="5768340" y="998219"/>
            <a:ext cx="2181860" cy="582930"/>
            <a:chOff x="5768340" y="998219"/>
            <a:chExt cx="2181860" cy="582930"/>
          </a:xfrm>
        </p:grpSpPr>
        <p:sp>
          <p:nvSpPr>
            <p:cNvPr id="17" name="object 17" descr=""/>
            <p:cNvSpPr/>
            <p:nvPr/>
          </p:nvSpPr>
          <p:spPr>
            <a:xfrm>
              <a:off x="5768340" y="998219"/>
              <a:ext cx="2181860" cy="582930"/>
            </a:xfrm>
            <a:custGeom>
              <a:avLst/>
              <a:gdLst/>
              <a:ahLst/>
              <a:cxnLst/>
              <a:rect l="l" t="t" r="r" b="b"/>
              <a:pathLst>
                <a:path w="2181859" h="582930">
                  <a:moveTo>
                    <a:pt x="1090803" y="0"/>
                  </a:moveTo>
                  <a:lnTo>
                    <a:pt x="1019076" y="620"/>
                  </a:lnTo>
                  <a:lnTo>
                    <a:pt x="948589" y="2455"/>
                  </a:lnTo>
                  <a:lnTo>
                    <a:pt x="879486" y="5466"/>
                  </a:lnTo>
                  <a:lnTo>
                    <a:pt x="811909" y="9616"/>
                  </a:lnTo>
                  <a:lnTo>
                    <a:pt x="746004" y="14865"/>
                  </a:lnTo>
                  <a:lnTo>
                    <a:pt x="681912" y="21174"/>
                  </a:lnTo>
                  <a:lnTo>
                    <a:pt x="619779" y="28507"/>
                  </a:lnTo>
                  <a:lnTo>
                    <a:pt x="559748" y="36823"/>
                  </a:lnTo>
                  <a:lnTo>
                    <a:pt x="501962" y="46085"/>
                  </a:lnTo>
                  <a:lnTo>
                    <a:pt x="446565" y="56253"/>
                  </a:lnTo>
                  <a:lnTo>
                    <a:pt x="393701" y="67291"/>
                  </a:lnTo>
                  <a:lnTo>
                    <a:pt x="343513" y="79158"/>
                  </a:lnTo>
                  <a:lnTo>
                    <a:pt x="296146" y="91817"/>
                  </a:lnTo>
                  <a:lnTo>
                    <a:pt x="251742" y="105229"/>
                  </a:lnTo>
                  <a:lnTo>
                    <a:pt x="210446" y="119356"/>
                  </a:lnTo>
                  <a:lnTo>
                    <a:pt x="172400" y="134159"/>
                  </a:lnTo>
                  <a:lnTo>
                    <a:pt x="106638" y="165640"/>
                  </a:lnTo>
                  <a:lnTo>
                    <a:pt x="55604" y="199363"/>
                  </a:lnTo>
                  <a:lnTo>
                    <a:pt x="20448" y="235022"/>
                  </a:lnTo>
                  <a:lnTo>
                    <a:pt x="2319" y="272308"/>
                  </a:lnTo>
                  <a:lnTo>
                    <a:pt x="0" y="291464"/>
                  </a:lnTo>
                  <a:lnTo>
                    <a:pt x="2319" y="310621"/>
                  </a:lnTo>
                  <a:lnTo>
                    <a:pt x="20448" y="347907"/>
                  </a:lnTo>
                  <a:lnTo>
                    <a:pt x="55604" y="383566"/>
                  </a:lnTo>
                  <a:lnTo>
                    <a:pt x="106638" y="417289"/>
                  </a:lnTo>
                  <a:lnTo>
                    <a:pt x="172400" y="448770"/>
                  </a:lnTo>
                  <a:lnTo>
                    <a:pt x="210446" y="463573"/>
                  </a:lnTo>
                  <a:lnTo>
                    <a:pt x="251742" y="477700"/>
                  </a:lnTo>
                  <a:lnTo>
                    <a:pt x="296146" y="491112"/>
                  </a:lnTo>
                  <a:lnTo>
                    <a:pt x="343513" y="503771"/>
                  </a:lnTo>
                  <a:lnTo>
                    <a:pt x="393701" y="515638"/>
                  </a:lnTo>
                  <a:lnTo>
                    <a:pt x="446565" y="526676"/>
                  </a:lnTo>
                  <a:lnTo>
                    <a:pt x="501962" y="536844"/>
                  </a:lnTo>
                  <a:lnTo>
                    <a:pt x="559748" y="546106"/>
                  </a:lnTo>
                  <a:lnTo>
                    <a:pt x="619779" y="554422"/>
                  </a:lnTo>
                  <a:lnTo>
                    <a:pt x="681912" y="561755"/>
                  </a:lnTo>
                  <a:lnTo>
                    <a:pt x="746004" y="568064"/>
                  </a:lnTo>
                  <a:lnTo>
                    <a:pt x="811909" y="573313"/>
                  </a:lnTo>
                  <a:lnTo>
                    <a:pt x="879486" y="577463"/>
                  </a:lnTo>
                  <a:lnTo>
                    <a:pt x="948589" y="580474"/>
                  </a:lnTo>
                  <a:lnTo>
                    <a:pt x="1019076" y="582309"/>
                  </a:lnTo>
                  <a:lnTo>
                    <a:pt x="1090803" y="582929"/>
                  </a:lnTo>
                  <a:lnTo>
                    <a:pt x="1162529" y="582309"/>
                  </a:lnTo>
                  <a:lnTo>
                    <a:pt x="1233016" y="580474"/>
                  </a:lnTo>
                  <a:lnTo>
                    <a:pt x="1302119" y="577463"/>
                  </a:lnTo>
                  <a:lnTo>
                    <a:pt x="1369696" y="573313"/>
                  </a:lnTo>
                  <a:lnTo>
                    <a:pt x="1435601" y="568064"/>
                  </a:lnTo>
                  <a:lnTo>
                    <a:pt x="1499693" y="561755"/>
                  </a:lnTo>
                  <a:lnTo>
                    <a:pt x="1561826" y="554422"/>
                  </a:lnTo>
                  <a:lnTo>
                    <a:pt x="1621857" y="546106"/>
                  </a:lnTo>
                  <a:lnTo>
                    <a:pt x="1679643" y="536844"/>
                  </a:lnTo>
                  <a:lnTo>
                    <a:pt x="1735040" y="526676"/>
                  </a:lnTo>
                  <a:lnTo>
                    <a:pt x="1787904" y="515638"/>
                  </a:lnTo>
                  <a:lnTo>
                    <a:pt x="1838092" y="503771"/>
                  </a:lnTo>
                  <a:lnTo>
                    <a:pt x="1885459" y="491112"/>
                  </a:lnTo>
                  <a:lnTo>
                    <a:pt x="1929863" y="477700"/>
                  </a:lnTo>
                  <a:lnTo>
                    <a:pt x="1971159" y="463573"/>
                  </a:lnTo>
                  <a:lnTo>
                    <a:pt x="2009205" y="448770"/>
                  </a:lnTo>
                  <a:lnTo>
                    <a:pt x="2074967" y="417289"/>
                  </a:lnTo>
                  <a:lnTo>
                    <a:pt x="2126001" y="383566"/>
                  </a:lnTo>
                  <a:lnTo>
                    <a:pt x="2161157" y="347907"/>
                  </a:lnTo>
                  <a:lnTo>
                    <a:pt x="2179286" y="310621"/>
                  </a:lnTo>
                  <a:lnTo>
                    <a:pt x="2181606" y="291464"/>
                  </a:lnTo>
                  <a:lnTo>
                    <a:pt x="2179286" y="272308"/>
                  </a:lnTo>
                  <a:lnTo>
                    <a:pt x="2161157" y="235022"/>
                  </a:lnTo>
                  <a:lnTo>
                    <a:pt x="2126001" y="199363"/>
                  </a:lnTo>
                  <a:lnTo>
                    <a:pt x="2074967" y="165640"/>
                  </a:lnTo>
                  <a:lnTo>
                    <a:pt x="2009205" y="134159"/>
                  </a:lnTo>
                  <a:lnTo>
                    <a:pt x="1971159" y="119356"/>
                  </a:lnTo>
                  <a:lnTo>
                    <a:pt x="1929863" y="105229"/>
                  </a:lnTo>
                  <a:lnTo>
                    <a:pt x="1885459" y="91817"/>
                  </a:lnTo>
                  <a:lnTo>
                    <a:pt x="1838092" y="79158"/>
                  </a:lnTo>
                  <a:lnTo>
                    <a:pt x="1787904" y="67291"/>
                  </a:lnTo>
                  <a:lnTo>
                    <a:pt x="1735040" y="56253"/>
                  </a:lnTo>
                  <a:lnTo>
                    <a:pt x="1679643" y="46085"/>
                  </a:lnTo>
                  <a:lnTo>
                    <a:pt x="1621857" y="36823"/>
                  </a:lnTo>
                  <a:lnTo>
                    <a:pt x="1561826" y="28507"/>
                  </a:lnTo>
                  <a:lnTo>
                    <a:pt x="1499693" y="21174"/>
                  </a:lnTo>
                  <a:lnTo>
                    <a:pt x="1435601" y="14865"/>
                  </a:lnTo>
                  <a:lnTo>
                    <a:pt x="1369696" y="9616"/>
                  </a:lnTo>
                  <a:lnTo>
                    <a:pt x="1302119" y="5466"/>
                  </a:lnTo>
                  <a:lnTo>
                    <a:pt x="1233016" y="2455"/>
                  </a:lnTo>
                  <a:lnTo>
                    <a:pt x="1162529" y="620"/>
                  </a:lnTo>
                  <a:lnTo>
                    <a:pt x="1090803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08852" y="1095501"/>
              <a:ext cx="1223429" cy="413003"/>
            </a:xfrm>
            <a:prstGeom prst="rect">
              <a:avLst/>
            </a:prstGeom>
          </p:spPr>
        </p:pic>
      </p:grpSp>
      <p:grpSp>
        <p:nvGrpSpPr>
          <p:cNvPr id="19" name="object 19" descr=""/>
          <p:cNvGrpSpPr/>
          <p:nvPr/>
        </p:nvGrpSpPr>
        <p:grpSpPr>
          <a:xfrm>
            <a:off x="2912364" y="1013460"/>
            <a:ext cx="2319020" cy="582930"/>
            <a:chOff x="2912364" y="1013460"/>
            <a:chExt cx="2319020" cy="582930"/>
          </a:xfrm>
        </p:grpSpPr>
        <p:sp>
          <p:nvSpPr>
            <p:cNvPr id="20" name="object 20" descr=""/>
            <p:cNvSpPr/>
            <p:nvPr/>
          </p:nvSpPr>
          <p:spPr>
            <a:xfrm>
              <a:off x="2912364" y="1013460"/>
              <a:ext cx="2319020" cy="582930"/>
            </a:xfrm>
            <a:custGeom>
              <a:avLst/>
              <a:gdLst/>
              <a:ahLst/>
              <a:cxnLst/>
              <a:rect l="l" t="t" r="r" b="b"/>
              <a:pathLst>
                <a:path w="2319020" h="582930">
                  <a:moveTo>
                    <a:pt x="1159383" y="0"/>
                  </a:moveTo>
                  <a:lnTo>
                    <a:pt x="1086059" y="573"/>
                  </a:lnTo>
                  <a:lnTo>
                    <a:pt x="1013947" y="2271"/>
                  </a:lnTo>
                  <a:lnTo>
                    <a:pt x="943184" y="5060"/>
                  </a:lnTo>
                  <a:lnTo>
                    <a:pt x="873904" y="8905"/>
                  </a:lnTo>
                  <a:lnTo>
                    <a:pt x="806244" y="13772"/>
                  </a:lnTo>
                  <a:lnTo>
                    <a:pt x="740340" y="19626"/>
                  </a:lnTo>
                  <a:lnTo>
                    <a:pt x="676326" y="26434"/>
                  </a:lnTo>
                  <a:lnTo>
                    <a:pt x="614340" y="34162"/>
                  </a:lnTo>
                  <a:lnTo>
                    <a:pt x="554516" y="42774"/>
                  </a:lnTo>
                  <a:lnTo>
                    <a:pt x="496991" y="52237"/>
                  </a:lnTo>
                  <a:lnTo>
                    <a:pt x="441901" y="62518"/>
                  </a:lnTo>
                  <a:lnTo>
                    <a:pt x="389380" y="73580"/>
                  </a:lnTo>
                  <a:lnTo>
                    <a:pt x="339566" y="85391"/>
                  </a:lnTo>
                  <a:lnTo>
                    <a:pt x="292593" y="97916"/>
                  </a:lnTo>
                  <a:lnTo>
                    <a:pt x="248598" y="111121"/>
                  </a:lnTo>
                  <a:lnTo>
                    <a:pt x="207716" y="124972"/>
                  </a:lnTo>
                  <a:lnTo>
                    <a:pt x="170083" y="139434"/>
                  </a:lnTo>
                  <a:lnTo>
                    <a:pt x="105107" y="170055"/>
                  </a:lnTo>
                  <a:lnTo>
                    <a:pt x="54757" y="202713"/>
                  </a:lnTo>
                  <a:lnTo>
                    <a:pt x="20120" y="237131"/>
                  </a:lnTo>
                  <a:lnTo>
                    <a:pt x="2280" y="273038"/>
                  </a:lnTo>
                  <a:lnTo>
                    <a:pt x="0" y="291464"/>
                  </a:lnTo>
                  <a:lnTo>
                    <a:pt x="2280" y="309891"/>
                  </a:lnTo>
                  <a:lnTo>
                    <a:pt x="20120" y="345798"/>
                  </a:lnTo>
                  <a:lnTo>
                    <a:pt x="54757" y="380216"/>
                  </a:lnTo>
                  <a:lnTo>
                    <a:pt x="105107" y="412874"/>
                  </a:lnTo>
                  <a:lnTo>
                    <a:pt x="170083" y="443495"/>
                  </a:lnTo>
                  <a:lnTo>
                    <a:pt x="207716" y="457957"/>
                  </a:lnTo>
                  <a:lnTo>
                    <a:pt x="248598" y="471808"/>
                  </a:lnTo>
                  <a:lnTo>
                    <a:pt x="292593" y="485013"/>
                  </a:lnTo>
                  <a:lnTo>
                    <a:pt x="339566" y="497538"/>
                  </a:lnTo>
                  <a:lnTo>
                    <a:pt x="389380" y="509349"/>
                  </a:lnTo>
                  <a:lnTo>
                    <a:pt x="441901" y="520411"/>
                  </a:lnTo>
                  <a:lnTo>
                    <a:pt x="496991" y="530692"/>
                  </a:lnTo>
                  <a:lnTo>
                    <a:pt x="554516" y="540155"/>
                  </a:lnTo>
                  <a:lnTo>
                    <a:pt x="614340" y="548767"/>
                  </a:lnTo>
                  <a:lnTo>
                    <a:pt x="676326" y="556495"/>
                  </a:lnTo>
                  <a:lnTo>
                    <a:pt x="740340" y="563303"/>
                  </a:lnTo>
                  <a:lnTo>
                    <a:pt x="806244" y="569157"/>
                  </a:lnTo>
                  <a:lnTo>
                    <a:pt x="873904" y="574024"/>
                  </a:lnTo>
                  <a:lnTo>
                    <a:pt x="943184" y="577869"/>
                  </a:lnTo>
                  <a:lnTo>
                    <a:pt x="1013947" y="580658"/>
                  </a:lnTo>
                  <a:lnTo>
                    <a:pt x="1086059" y="582356"/>
                  </a:lnTo>
                  <a:lnTo>
                    <a:pt x="1159383" y="582929"/>
                  </a:lnTo>
                  <a:lnTo>
                    <a:pt x="1232706" y="582356"/>
                  </a:lnTo>
                  <a:lnTo>
                    <a:pt x="1304818" y="580658"/>
                  </a:lnTo>
                  <a:lnTo>
                    <a:pt x="1375581" y="577869"/>
                  </a:lnTo>
                  <a:lnTo>
                    <a:pt x="1444861" y="574024"/>
                  </a:lnTo>
                  <a:lnTo>
                    <a:pt x="1512521" y="569157"/>
                  </a:lnTo>
                  <a:lnTo>
                    <a:pt x="1578425" y="563303"/>
                  </a:lnTo>
                  <a:lnTo>
                    <a:pt x="1642439" y="556495"/>
                  </a:lnTo>
                  <a:lnTo>
                    <a:pt x="1704425" y="548767"/>
                  </a:lnTo>
                  <a:lnTo>
                    <a:pt x="1764249" y="540155"/>
                  </a:lnTo>
                  <a:lnTo>
                    <a:pt x="1821774" y="530692"/>
                  </a:lnTo>
                  <a:lnTo>
                    <a:pt x="1876864" y="520411"/>
                  </a:lnTo>
                  <a:lnTo>
                    <a:pt x="1929385" y="509349"/>
                  </a:lnTo>
                  <a:lnTo>
                    <a:pt x="1979199" y="497538"/>
                  </a:lnTo>
                  <a:lnTo>
                    <a:pt x="2026172" y="485013"/>
                  </a:lnTo>
                  <a:lnTo>
                    <a:pt x="2070167" y="471808"/>
                  </a:lnTo>
                  <a:lnTo>
                    <a:pt x="2111049" y="457957"/>
                  </a:lnTo>
                  <a:lnTo>
                    <a:pt x="2148682" y="443495"/>
                  </a:lnTo>
                  <a:lnTo>
                    <a:pt x="2213658" y="412874"/>
                  </a:lnTo>
                  <a:lnTo>
                    <a:pt x="2264008" y="380216"/>
                  </a:lnTo>
                  <a:lnTo>
                    <a:pt x="2298645" y="345798"/>
                  </a:lnTo>
                  <a:lnTo>
                    <a:pt x="2316485" y="309891"/>
                  </a:lnTo>
                  <a:lnTo>
                    <a:pt x="2318766" y="291464"/>
                  </a:lnTo>
                  <a:lnTo>
                    <a:pt x="2316485" y="273038"/>
                  </a:lnTo>
                  <a:lnTo>
                    <a:pt x="2298645" y="237131"/>
                  </a:lnTo>
                  <a:lnTo>
                    <a:pt x="2264008" y="202713"/>
                  </a:lnTo>
                  <a:lnTo>
                    <a:pt x="2213658" y="170055"/>
                  </a:lnTo>
                  <a:lnTo>
                    <a:pt x="2148682" y="139434"/>
                  </a:lnTo>
                  <a:lnTo>
                    <a:pt x="2111049" y="124972"/>
                  </a:lnTo>
                  <a:lnTo>
                    <a:pt x="2070167" y="111121"/>
                  </a:lnTo>
                  <a:lnTo>
                    <a:pt x="2026172" y="97916"/>
                  </a:lnTo>
                  <a:lnTo>
                    <a:pt x="1979199" y="85391"/>
                  </a:lnTo>
                  <a:lnTo>
                    <a:pt x="1929385" y="73580"/>
                  </a:lnTo>
                  <a:lnTo>
                    <a:pt x="1876864" y="62518"/>
                  </a:lnTo>
                  <a:lnTo>
                    <a:pt x="1821774" y="52237"/>
                  </a:lnTo>
                  <a:lnTo>
                    <a:pt x="1764249" y="42774"/>
                  </a:lnTo>
                  <a:lnTo>
                    <a:pt x="1704425" y="34162"/>
                  </a:lnTo>
                  <a:lnTo>
                    <a:pt x="1642439" y="26434"/>
                  </a:lnTo>
                  <a:lnTo>
                    <a:pt x="1578425" y="19626"/>
                  </a:lnTo>
                  <a:lnTo>
                    <a:pt x="1512521" y="13772"/>
                  </a:lnTo>
                  <a:lnTo>
                    <a:pt x="1444861" y="8905"/>
                  </a:lnTo>
                  <a:lnTo>
                    <a:pt x="1375581" y="5060"/>
                  </a:lnTo>
                  <a:lnTo>
                    <a:pt x="1304818" y="2271"/>
                  </a:lnTo>
                  <a:lnTo>
                    <a:pt x="1232706" y="573"/>
                  </a:lnTo>
                  <a:lnTo>
                    <a:pt x="1159383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439414" y="1110996"/>
              <a:ext cx="1391412" cy="413003"/>
            </a:xfrm>
            <a:prstGeom prst="rect">
              <a:avLst/>
            </a:prstGeom>
          </p:spPr>
        </p:pic>
      </p:grpSp>
      <p:grpSp>
        <p:nvGrpSpPr>
          <p:cNvPr id="22" name="object 22" descr=""/>
          <p:cNvGrpSpPr/>
          <p:nvPr/>
        </p:nvGrpSpPr>
        <p:grpSpPr>
          <a:xfrm>
            <a:off x="172212" y="1605533"/>
            <a:ext cx="2283460" cy="5049520"/>
            <a:chOff x="172212" y="1605533"/>
            <a:chExt cx="2283460" cy="5049520"/>
          </a:xfrm>
        </p:grpSpPr>
        <p:pic>
          <p:nvPicPr>
            <p:cNvPr id="23" name="object 2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2118" y="1615439"/>
              <a:ext cx="2263140" cy="5029200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177165" y="1610486"/>
              <a:ext cx="2273300" cy="5039360"/>
            </a:xfrm>
            <a:custGeom>
              <a:avLst/>
              <a:gdLst/>
              <a:ahLst/>
              <a:cxnLst/>
              <a:rect l="l" t="t" r="r" b="b"/>
              <a:pathLst>
                <a:path w="2273300" h="5039359">
                  <a:moveTo>
                    <a:pt x="0" y="5039106"/>
                  </a:moveTo>
                  <a:lnTo>
                    <a:pt x="2273046" y="5039106"/>
                  </a:lnTo>
                  <a:lnTo>
                    <a:pt x="2273046" y="0"/>
                  </a:lnTo>
                  <a:lnTo>
                    <a:pt x="0" y="0"/>
                  </a:lnTo>
                  <a:lnTo>
                    <a:pt x="0" y="5039106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104894" y="3184398"/>
            <a:ext cx="419417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25">
                <a:solidFill>
                  <a:srgbClr val="1A227D"/>
                </a:solidFill>
                <a:latin typeface="Times New Roman"/>
                <a:cs typeface="Times New Roman"/>
              </a:rPr>
              <a:t>TABLE</a:t>
            </a:r>
            <a:r>
              <a:rPr dirty="0" sz="3200" spc="-175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180">
                <a:solidFill>
                  <a:srgbClr val="1A227D"/>
                </a:solidFill>
                <a:latin typeface="Times New Roman"/>
                <a:cs typeface="Times New Roman"/>
              </a:rPr>
              <a:t>OF</a:t>
            </a:r>
            <a:r>
              <a:rPr dirty="0" sz="3200" spc="-20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150">
                <a:solidFill>
                  <a:srgbClr val="1A227D"/>
                </a:solidFill>
                <a:latin typeface="Times New Roman"/>
                <a:cs typeface="Times New Roman"/>
              </a:rPr>
              <a:t>CONSTANTS</a:t>
            </a:r>
            <a:endParaRPr sz="320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3177"/>
            <a:ext cx="1975104" cy="1289256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9715245" y="12446"/>
            <a:ext cx="2223135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58265" algn="l"/>
              </a:tabLst>
            </a:pPr>
            <a:r>
              <a:rPr dirty="0" sz="2800" spc="-10" b="1">
                <a:solidFill>
                  <a:srgbClr val="DAE2F3"/>
                </a:solidFill>
                <a:latin typeface="Calibri"/>
                <a:cs typeface="Calibri"/>
              </a:rPr>
              <a:t>TAREEQ</a:t>
            </a:r>
            <a:r>
              <a:rPr dirty="0" sz="2800" b="1">
                <a:solidFill>
                  <a:srgbClr val="DAE2F3"/>
                </a:solidFill>
                <a:latin typeface="Calibri"/>
                <a:cs typeface="Calibri"/>
              </a:rPr>
              <a:t>	</a:t>
            </a:r>
            <a:r>
              <a:rPr dirty="0" sz="2800" b="1">
                <a:solidFill>
                  <a:srgbClr val="DAE2F3"/>
                </a:solidFill>
                <a:latin typeface="Arial"/>
                <a:cs typeface="Arial"/>
              </a:rPr>
              <a:t>|</a:t>
            </a:r>
            <a:r>
              <a:rPr dirty="0" sz="2800" spc="-25" b="1">
                <a:solidFill>
                  <a:srgbClr val="DAE2F3"/>
                </a:solidFill>
                <a:latin typeface="Arial"/>
                <a:cs typeface="Arial"/>
              </a:rPr>
              <a:t> </a:t>
            </a:r>
            <a:r>
              <a:rPr dirty="0" sz="2800" spc="-290" b="1">
                <a:solidFill>
                  <a:srgbClr val="DAE2F3"/>
                </a:solidFill>
                <a:latin typeface="Arial"/>
                <a:cs typeface="Arial"/>
              </a:rPr>
              <a:t>قيرط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2832163" y="4618291"/>
            <a:ext cx="3342640" cy="2094864"/>
            <a:chOff x="2832163" y="4618291"/>
            <a:chExt cx="3342640" cy="2094864"/>
          </a:xfrm>
        </p:grpSpPr>
        <p:sp>
          <p:nvSpPr>
            <p:cNvPr id="6" name="object 6" descr=""/>
            <p:cNvSpPr/>
            <p:nvPr/>
          </p:nvSpPr>
          <p:spPr>
            <a:xfrm>
              <a:off x="2838831" y="4624958"/>
              <a:ext cx="3329304" cy="2081530"/>
            </a:xfrm>
            <a:custGeom>
              <a:avLst/>
              <a:gdLst/>
              <a:ahLst/>
              <a:cxnLst/>
              <a:rect l="l" t="t" r="r" b="b"/>
              <a:pathLst>
                <a:path w="3329304" h="2081529">
                  <a:moveTo>
                    <a:pt x="1664589" y="0"/>
                  </a:moveTo>
                  <a:lnTo>
                    <a:pt x="1606148" y="629"/>
                  </a:lnTo>
                  <a:lnTo>
                    <a:pt x="1548214" y="2503"/>
                  </a:lnTo>
                  <a:lnTo>
                    <a:pt x="1490819" y="5600"/>
                  </a:lnTo>
                  <a:lnTo>
                    <a:pt x="1433996" y="9902"/>
                  </a:lnTo>
                  <a:lnTo>
                    <a:pt x="1377777" y="15386"/>
                  </a:lnTo>
                  <a:lnTo>
                    <a:pt x="1322197" y="22032"/>
                  </a:lnTo>
                  <a:lnTo>
                    <a:pt x="1267287" y="29820"/>
                  </a:lnTo>
                  <a:lnTo>
                    <a:pt x="1213082" y="38728"/>
                  </a:lnTo>
                  <a:lnTo>
                    <a:pt x="1159613" y="48737"/>
                  </a:lnTo>
                  <a:lnTo>
                    <a:pt x="1106915" y="59825"/>
                  </a:lnTo>
                  <a:lnTo>
                    <a:pt x="1055019" y="71973"/>
                  </a:lnTo>
                  <a:lnTo>
                    <a:pt x="1003960" y="85158"/>
                  </a:lnTo>
                  <a:lnTo>
                    <a:pt x="953769" y="99362"/>
                  </a:lnTo>
                  <a:lnTo>
                    <a:pt x="904481" y="114562"/>
                  </a:lnTo>
                  <a:lnTo>
                    <a:pt x="856127" y="130739"/>
                  </a:lnTo>
                  <a:lnTo>
                    <a:pt x="808741" y="147872"/>
                  </a:lnTo>
                  <a:lnTo>
                    <a:pt x="762357" y="165940"/>
                  </a:lnTo>
                  <a:lnTo>
                    <a:pt x="717006" y="184922"/>
                  </a:lnTo>
                  <a:lnTo>
                    <a:pt x="672723" y="204799"/>
                  </a:lnTo>
                  <a:lnTo>
                    <a:pt x="629539" y="225549"/>
                  </a:lnTo>
                  <a:lnTo>
                    <a:pt x="587489" y="247151"/>
                  </a:lnTo>
                  <a:lnTo>
                    <a:pt x="546605" y="269585"/>
                  </a:lnTo>
                  <a:lnTo>
                    <a:pt x="506919" y="292831"/>
                  </a:lnTo>
                  <a:lnTo>
                    <a:pt x="468466" y="316868"/>
                  </a:lnTo>
                  <a:lnTo>
                    <a:pt x="431278" y="341674"/>
                  </a:lnTo>
                  <a:lnTo>
                    <a:pt x="395388" y="367231"/>
                  </a:lnTo>
                  <a:lnTo>
                    <a:pt x="360829" y="393516"/>
                  </a:lnTo>
                  <a:lnTo>
                    <a:pt x="327634" y="420509"/>
                  </a:lnTo>
                  <a:lnTo>
                    <a:pt x="295836" y="448190"/>
                  </a:lnTo>
                  <a:lnTo>
                    <a:pt x="265468" y="476538"/>
                  </a:lnTo>
                  <a:lnTo>
                    <a:pt x="236563" y="505532"/>
                  </a:lnTo>
                  <a:lnTo>
                    <a:pt x="209154" y="535152"/>
                  </a:lnTo>
                  <a:lnTo>
                    <a:pt x="183275" y="565378"/>
                  </a:lnTo>
                  <a:lnTo>
                    <a:pt x="158957" y="596187"/>
                  </a:lnTo>
                  <a:lnTo>
                    <a:pt x="136235" y="627561"/>
                  </a:lnTo>
                  <a:lnTo>
                    <a:pt x="115141" y="659477"/>
                  </a:lnTo>
                  <a:lnTo>
                    <a:pt x="77969" y="724858"/>
                  </a:lnTo>
                  <a:lnTo>
                    <a:pt x="47705" y="792163"/>
                  </a:lnTo>
                  <a:lnTo>
                    <a:pt x="24614" y="861229"/>
                  </a:lnTo>
                  <a:lnTo>
                    <a:pt x="8960" y="931890"/>
                  </a:lnTo>
                  <a:lnTo>
                    <a:pt x="1006" y="1003980"/>
                  </a:lnTo>
                  <a:lnTo>
                    <a:pt x="0" y="1040511"/>
                  </a:lnTo>
                  <a:lnTo>
                    <a:pt x="1006" y="1077040"/>
                  </a:lnTo>
                  <a:lnTo>
                    <a:pt x="8960" y="1149129"/>
                  </a:lnTo>
                  <a:lnTo>
                    <a:pt x="24614" y="1219789"/>
                  </a:lnTo>
                  <a:lnTo>
                    <a:pt x="47705" y="1288854"/>
                  </a:lnTo>
                  <a:lnTo>
                    <a:pt x="77969" y="1356159"/>
                  </a:lnTo>
                  <a:lnTo>
                    <a:pt x="115141" y="1421539"/>
                  </a:lnTo>
                  <a:lnTo>
                    <a:pt x="136235" y="1453455"/>
                  </a:lnTo>
                  <a:lnTo>
                    <a:pt x="158957" y="1484828"/>
                  </a:lnTo>
                  <a:lnTo>
                    <a:pt x="183275" y="1515638"/>
                  </a:lnTo>
                  <a:lnTo>
                    <a:pt x="209154" y="1545863"/>
                  </a:lnTo>
                  <a:lnTo>
                    <a:pt x="236563" y="1575483"/>
                  </a:lnTo>
                  <a:lnTo>
                    <a:pt x="265468" y="1604477"/>
                  </a:lnTo>
                  <a:lnTo>
                    <a:pt x="295836" y="1632825"/>
                  </a:lnTo>
                  <a:lnTo>
                    <a:pt x="327634" y="1660506"/>
                  </a:lnTo>
                  <a:lnTo>
                    <a:pt x="360829" y="1687500"/>
                  </a:lnTo>
                  <a:lnTo>
                    <a:pt x="395388" y="1713785"/>
                  </a:lnTo>
                  <a:lnTo>
                    <a:pt x="431278" y="1739341"/>
                  </a:lnTo>
                  <a:lnTo>
                    <a:pt x="468466" y="1764148"/>
                  </a:lnTo>
                  <a:lnTo>
                    <a:pt x="506919" y="1788185"/>
                  </a:lnTo>
                  <a:lnTo>
                    <a:pt x="546605" y="1811431"/>
                  </a:lnTo>
                  <a:lnTo>
                    <a:pt x="587489" y="1833866"/>
                  </a:lnTo>
                  <a:lnTo>
                    <a:pt x="629539" y="1855469"/>
                  </a:lnTo>
                  <a:lnTo>
                    <a:pt x="672723" y="1876219"/>
                  </a:lnTo>
                  <a:lnTo>
                    <a:pt x="717006" y="1896095"/>
                  </a:lnTo>
                  <a:lnTo>
                    <a:pt x="762357" y="1915078"/>
                  </a:lnTo>
                  <a:lnTo>
                    <a:pt x="808741" y="1933146"/>
                  </a:lnTo>
                  <a:lnTo>
                    <a:pt x="856127" y="1950279"/>
                  </a:lnTo>
                  <a:lnTo>
                    <a:pt x="904481" y="1966456"/>
                  </a:lnTo>
                  <a:lnTo>
                    <a:pt x="953769" y="1981657"/>
                  </a:lnTo>
                  <a:lnTo>
                    <a:pt x="1003960" y="1995861"/>
                  </a:lnTo>
                  <a:lnTo>
                    <a:pt x="1055019" y="2009047"/>
                  </a:lnTo>
                  <a:lnTo>
                    <a:pt x="1106915" y="2021194"/>
                  </a:lnTo>
                  <a:lnTo>
                    <a:pt x="1159613" y="2032283"/>
                  </a:lnTo>
                  <a:lnTo>
                    <a:pt x="1213082" y="2042292"/>
                  </a:lnTo>
                  <a:lnTo>
                    <a:pt x="1267287" y="2051201"/>
                  </a:lnTo>
                  <a:lnTo>
                    <a:pt x="1322197" y="2058989"/>
                  </a:lnTo>
                  <a:lnTo>
                    <a:pt x="1377777" y="2065635"/>
                  </a:lnTo>
                  <a:lnTo>
                    <a:pt x="1433996" y="2071119"/>
                  </a:lnTo>
                  <a:lnTo>
                    <a:pt x="1490819" y="2075420"/>
                  </a:lnTo>
                  <a:lnTo>
                    <a:pt x="1548214" y="2078518"/>
                  </a:lnTo>
                  <a:lnTo>
                    <a:pt x="1606148" y="2080392"/>
                  </a:lnTo>
                  <a:lnTo>
                    <a:pt x="1664589" y="2081022"/>
                  </a:lnTo>
                  <a:lnTo>
                    <a:pt x="1723029" y="2080392"/>
                  </a:lnTo>
                  <a:lnTo>
                    <a:pt x="1780963" y="2078518"/>
                  </a:lnTo>
                  <a:lnTo>
                    <a:pt x="1838358" y="2075420"/>
                  </a:lnTo>
                  <a:lnTo>
                    <a:pt x="1895181" y="2071119"/>
                  </a:lnTo>
                  <a:lnTo>
                    <a:pt x="1951400" y="2065635"/>
                  </a:lnTo>
                  <a:lnTo>
                    <a:pt x="2006980" y="2058989"/>
                  </a:lnTo>
                  <a:lnTo>
                    <a:pt x="2061890" y="2051201"/>
                  </a:lnTo>
                  <a:lnTo>
                    <a:pt x="2116095" y="2042292"/>
                  </a:lnTo>
                  <a:lnTo>
                    <a:pt x="2169564" y="2032283"/>
                  </a:lnTo>
                  <a:lnTo>
                    <a:pt x="2222262" y="2021194"/>
                  </a:lnTo>
                  <a:lnTo>
                    <a:pt x="2274158" y="2009047"/>
                  </a:lnTo>
                  <a:lnTo>
                    <a:pt x="2325217" y="1995861"/>
                  </a:lnTo>
                  <a:lnTo>
                    <a:pt x="2375408" y="1981657"/>
                  </a:lnTo>
                  <a:lnTo>
                    <a:pt x="2424696" y="1966456"/>
                  </a:lnTo>
                  <a:lnTo>
                    <a:pt x="2473050" y="1950279"/>
                  </a:lnTo>
                  <a:lnTo>
                    <a:pt x="2520436" y="1933146"/>
                  </a:lnTo>
                  <a:lnTo>
                    <a:pt x="2566820" y="1915078"/>
                  </a:lnTo>
                  <a:lnTo>
                    <a:pt x="2612171" y="1896095"/>
                  </a:lnTo>
                  <a:lnTo>
                    <a:pt x="2656454" y="1876219"/>
                  </a:lnTo>
                  <a:lnTo>
                    <a:pt x="2699638" y="1855469"/>
                  </a:lnTo>
                  <a:lnTo>
                    <a:pt x="2741688" y="1833866"/>
                  </a:lnTo>
                  <a:lnTo>
                    <a:pt x="2782572" y="1811431"/>
                  </a:lnTo>
                  <a:lnTo>
                    <a:pt x="2822258" y="1788185"/>
                  </a:lnTo>
                  <a:lnTo>
                    <a:pt x="2860711" y="1764148"/>
                  </a:lnTo>
                  <a:lnTo>
                    <a:pt x="2897899" y="1739341"/>
                  </a:lnTo>
                  <a:lnTo>
                    <a:pt x="2933789" y="1713785"/>
                  </a:lnTo>
                  <a:lnTo>
                    <a:pt x="2968348" y="1687500"/>
                  </a:lnTo>
                  <a:lnTo>
                    <a:pt x="3001543" y="1660506"/>
                  </a:lnTo>
                  <a:lnTo>
                    <a:pt x="3033341" y="1632825"/>
                  </a:lnTo>
                  <a:lnTo>
                    <a:pt x="3063709" y="1604477"/>
                  </a:lnTo>
                  <a:lnTo>
                    <a:pt x="3092614" y="1575483"/>
                  </a:lnTo>
                  <a:lnTo>
                    <a:pt x="3120023" y="1545863"/>
                  </a:lnTo>
                  <a:lnTo>
                    <a:pt x="3145902" y="1515638"/>
                  </a:lnTo>
                  <a:lnTo>
                    <a:pt x="3170220" y="1484828"/>
                  </a:lnTo>
                  <a:lnTo>
                    <a:pt x="3192942" y="1453455"/>
                  </a:lnTo>
                  <a:lnTo>
                    <a:pt x="3214036" y="1421539"/>
                  </a:lnTo>
                  <a:lnTo>
                    <a:pt x="3251208" y="1356159"/>
                  </a:lnTo>
                  <a:lnTo>
                    <a:pt x="3281472" y="1288854"/>
                  </a:lnTo>
                  <a:lnTo>
                    <a:pt x="3304563" y="1219789"/>
                  </a:lnTo>
                  <a:lnTo>
                    <a:pt x="3320217" y="1149129"/>
                  </a:lnTo>
                  <a:lnTo>
                    <a:pt x="3328171" y="1077040"/>
                  </a:lnTo>
                  <a:lnTo>
                    <a:pt x="3329178" y="1040511"/>
                  </a:lnTo>
                  <a:lnTo>
                    <a:pt x="3328171" y="1003980"/>
                  </a:lnTo>
                  <a:lnTo>
                    <a:pt x="3320217" y="931890"/>
                  </a:lnTo>
                  <a:lnTo>
                    <a:pt x="3304563" y="861229"/>
                  </a:lnTo>
                  <a:lnTo>
                    <a:pt x="3281472" y="792163"/>
                  </a:lnTo>
                  <a:lnTo>
                    <a:pt x="3251208" y="724858"/>
                  </a:lnTo>
                  <a:lnTo>
                    <a:pt x="3214036" y="659477"/>
                  </a:lnTo>
                  <a:lnTo>
                    <a:pt x="3192942" y="627561"/>
                  </a:lnTo>
                  <a:lnTo>
                    <a:pt x="3170220" y="596187"/>
                  </a:lnTo>
                  <a:lnTo>
                    <a:pt x="3145902" y="565378"/>
                  </a:lnTo>
                  <a:lnTo>
                    <a:pt x="3120023" y="535152"/>
                  </a:lnTo>
                  <a:lnTo>
                    <a:pt x="3092614" y="505532"/>
                  </a:lnTo>
                  <a:lnTo>
                    <a:pt x="3063709" y="476538"/>
                  </a:lnTo>
                  <a:lnTo>
                    <a:pt x="3033341" y="448190"/>
                  </a:lnTo>
                  <a:lnTo>
                    <a:pt x="3001543" y="420509"/>
                  </a:lnTo>
                  <a:lnTo>
                    <a:pt x="2968348" y="393516"/>
                  </a:lnTo>
                  <a:lnTo>
                    <a:pt x="2933789" y="367231"/>
                  </a:lnTo>
                  <a:lnTo>
                    <a:pt x="2897899" y="341674"/>
                  </a:lnTo>
                  <a:lnTo>
                    <a:pt x="2860711" y="316868"/>
                  </a:lnTo>
                  <a:lnTo>
                    <a:pt x="2822258" y="292831"/>
                  </a:lnTo>
                  <a:lnTo>
                    <a:pt x="2782572" y="269585"/>
                  </a:lnTo>
                  <a:lnTo>
                    <a:pt x="2741688" y="247151"/>
                  </a:lnTo>
                  <a:lnTo>
                    <a:pt x="2699638" y="225549"/>
                  </a:lnTo>
                  <a:lnTo>
                    <a:pt x="2656454" y="204799"/>
                  </a:lnTo>
                  <a:lnTo>
                    <a:pt x="2612171" y="184922"/>
                  </a:lnTo>
                  <a:lnTo>
                    <a:pt x="2566820" y="165940"/>
                  </a:lnTo>
                  <a:lnTo>
                    <a:pt x="2520436" y="147872"/>
                  </a:lnTo>
                  <a:lnTo>
                    <a:pt x="2473050" y="130739"/>
                  </a:lnTo>
                  <a:lnTo>
                    <a:pt x="2424696" y="114562"/>
                  </a:lnTo>
                  <a:lnTo>
                    <a:pt x="2375408" y="99362"/>
                  </a:lnTo>
                  <a:lnTo>
                    <a:pt x="2325217" y="85158"/>
                  </a:lnTo>
                  <a:lnTo>
                    <a:pt x="2274158" y="71973"/>
                  </a:lnTo>
                  <a:lnTo>
                    <a:pt x="2222262" y="59825"/>
                  </a:lnTo>
                  <a:lnTo>
                    <a:pt x="2169564" y="48737"/>
                  </a:lnTo>
                  <a:lnTo>
                    <a:pt x="2116095" y="38728"/>
                  </a:lnTo>
                  <a:lnTo>
                    <a:pt x="2061890" y="29820"/>
                  </a:lnTo>
                  <a:lnTo>
                    <a:pt x="2006980" y="22032"/>
                  </a:lnTo>
                  <a:lnTo>
                    <a:pt x="1951400" y="15386"/>
                  </a:lnTo>
                  <a:lnTo>
                    <a:pt x="1895181" y="9902"/>
                  </a:lnTo>
                  <a:lnTo>
                    <a:pt x="1838358" y="5600"/>
                  </a:lnTo>
                  <a:lnTo>
                    <a:pt x="1780963" y="2503"/>
                  </a:lnTo>
                  <a:lnTo>
                    <a:pt x="1723029" y="629"/>
                  </a:lnTo>
                  <a:lnTo>
                    <a:pt x="166458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838831" y="4624958"/>
              <a:ext cx="3329304" cy="2081530"/>
            </a:xfrm>
            <a:custGeom>
              <a:avLst/>
              <a:gdLst/>
              <a:ahLst/>
              <a:cxnLst/>
              <a:rect l="l" t="t" r="r" b="b"/>
              <a:pathLst>
                <a:path w="3329304" h="2081529">
                  <a:moveTo>
                    <a:pt x="0" y="1040511"/>
                  </a:moveTo>
                  <a:lnTo>
                    <a:pt x="4004" y="967766"/>
                  </a:lnTo>
                  <a:lnTo>
                    <a:pt x="15841" y="896370"/>
                  </a:lnTo>
                  <a:lnTo>
                    <a:pt x="35247" y="826486"/>
                  </a:lnTo>
                  <a:lnTo>
                    <a:pt x="61957" y="758280"/>
                  </a:lnTo>
                  <a:lnTo>
                    <a:pt x="95708" y="691916"/>
                  </a:lnTo>
                  <a:lnTo>
                    <a:pt x="136235" y="627561"/>
                  </a:lnTo>
                  <a:lnTo>
                    <a:pt x="158957" y="596187"/>
                  </a:lnTo>
                  <a:lnTo>
                    <a:pt x="183275" y="565378"/>
                  </a:lnTo>
                  <a:lnTo>
                    <a:pt x="209154" y="535152"/>
                  </a:lnTo>
                  <a:lnTo>
                    <a:pt x="236563" y="505532"/>
                  </a:lnTo>
                  <a:lnTo>
                    <a:pt x="265468" y="476538"/>
                  </a:lnTo>
                  <a:lnTo>
                    <a:pt x="295836" y="448190"/>
                  </a:lnTo>
                  <a:lnTo>
                    <a:pt x="327634" y="420509"/>
                  </a:lnTo>
                  <a:lnTo>
                    <a:pt x="360829" y="393516"/>
                  </a:lnTo>
                  <a:lnTo>
                    <a:pt x="395388" y="367231"/>
                  </a:lnTo>
                  <a:lnTo>
                    <a:pt x="431278" y="341674"/>
                  </a:lnTo>
                  <a:lnTo>
                    <a:pt x="468466" y="316868"/>
                  </a:lnTo>
                  <a:lnTo>
                    <a:pt x="506919" y="292831"/>
                  </a:lnTo>
                  <a:lnTo>
                    <a:pt x="546605" y="269585"/>
                  </a:lnTo>
                  <a:lnTo>
                    <a:pt x="587489" y="247151"/>
                  </a:lnTo>
                  <a:lnTo>
                    <a:pt x="629539" y="225549"/>
                  </a:lnTo>
                  <a:lnTo>
                    <a:pt x="672723" y="204799"/>
                  </a:lnTo>
                  <a:lnTo>
                    <a:pt x="717006" y="184922"/>
                  </a:lnTo>
                  <a:lnTo>
                    <a:pt x="762357" y="165940"/>
                  </a:lnTo>
                  <a:lnTo>
                    <a:pt x="808741" y="147872"/>
                  </a:lnTo>
                  <a:lnTo>
                    <a:pt x="856127" y="130739"/>
                  </a:lnTo>
                  <a:lnTo>
                    <a:pt x="904481" y="114562"/>
                  </a:lnTo>
                  <a:lnTo>
                    <a:pt x="953769" y="99362"/>
                  </a:lnTo>
                  <a:lnTo>
                    <a:pt x="1003960" y="85158"/>
                  </a:lnTo>
                  <a:lnTo>
                    <a:pt x="1055019" y="71973"/>
                  </a:lnTo>
                  <a:lnTo>
                    <a:pt x="1106915" y="59825"/>
                  </a:lnTo>
                  <a:lnTo>
                    <a:pt x="1159613" y="48737"/>
                  </a:lnTo>
                  <a:lnTo>
                    <a:pt x="1213082" y="38728"/>
                  </a:lnTo>
                  <a:lnTo>
                    <a:pt x="1267287" y="29820"/>
                  </a:lnTo>
                  <a:lnTo>
                    <a:pt x="1322197" y="22032"/>
                  </a:lnTo>
                  <a:lnTo>
                    <a:pt x="1377777" y="15386"/>
                  </a:lnTo>
                  <a:lnTo>
                    <a:pt x="1433996" y="9902"/>
                  </a:lnTo>
                  <a:lnTo>
                    <a:pt x="1490819" y="5600"/>
                  </a:lnTo>
                  <a:lnTo>
                    <a:pt x="1548214" y="2503"/>
                  </a:lnTo>
                  <a:lnTo>
                    <a:pt x="1606148" y="629"/>
                  </a:lnTo>
                  <a:lnTo>
                    <a:pt x="1664589" y="0"/>
                  </a:lnTo>
                  <a:lnTo>
                    <a:pt x="1723029" y="629"/>
                  </a:lnTo>
                  <a:lnTo>
                    <a:pt x="1780963" y="2503"/>
                  </a:lnTo>
                  <a:lnTo>
                    <a:pt x="1838358" y="5600"/>
                  </a:lnTo>
                  <a:lnTo>
                    <a:pt x="1895181" y="9902"/>
                  </a:lnTo>
                  <a:lnTo>
                    <a:pt x="1951400" y="15386"/>
                  </a:lnTo>
                  <a:lnTo>
                    <a:pt x="2006980" y="22032"/>
                  </a:lnTo>
                  <a:lnTo>
                    <a:pt x="2061890" y="29820"/>
                  </a:lnTo>
                  <a:lnTo>
                    <a:pt x="2116095" y="38728"/>
                  </a:lnTo>
                  <a:lnTo>
                    <a:pt x="2169564" y="48737"/>
                  </a:lnTo>
                  <a:lnTo>
                    <a:pt x="2222262" y="59825"/>
                  </a:lnTo>
                  <a:lnTo>
                    <a:pt x="2274158" y="71973"/>
                  </a:lnTo>
                  <a:lnTo>
                    <a:pt x="2325217" y="85158"/>
                  </a:lnTo>
                  <a:lnTo>
                    <a:pt x="2375408" y="99362"/>
                  </a:lnTo>
                  <a:lnTo>
                    <a:pt x="2424696" y="114562"/>
                  </a:lnTo>
                  <a:lnTo>
                    <a:pt x="2473050" y="130739"/>
                  </a:lnTo>
                  <a:lnTo>
                    <a:pt x="2520436" y="147872"/>
                  </a:lnTo>
                  <a:lnTo>
                    <a:pt x="2566820" y="165940"/>
                  </a:lnTo>
                  <a:lnTo>
                    <a:pt x="2612171" y="184922"/>
                  </a:lnTo>
                  <a:lnTo>
                    <a:pt x="2656454" y="204799"/>
                  </a:lnTo>
                  <a:lnTo>
                    <a:pt x="2699638" y="225549"/>
                  </a:lnTo>
                  <a:lnTo>
                    <a:pt x="2741688" y="247151"/>
                  </a:lnTo>
                  <a:lnTo>
                    <a:pt x="2782572" y="269585"/>
                  </a:lnTo>
                  <a:lnTo>
                    <a:pt x="2822258" y="292831"/>
                  </a:lnTo>
                  <a:lnTo>
                    <a:pt x="2860711" y="316868"/>
                  </a:lnTo>
                  <a:lnTo>
                    <a:pt x="2897899" y="341674"/>
                  </a:lnTo>
                  <a:lnTo>
                    <a:pt x="2933789" y="367231"/>
                  </a:lnTo>
                  <a:lnTo>
                    <a:pt x="2968348" y="393516"/>
                  </a:lnTo>
                  <a:lnTo>
                    <a:pt x="3001543" y="420509"/>
                  </a:lnTo>
                  <a:lnTo>
                    <a:pt x="3033341" y="448190"/>
                  </a:lnTo>
                  <a:lnTo>
                    <a:pt x="3063709" y="476538"/>
                  </a:lnTo>
                  <a:lnTo>
                    <a:pt x="3092614" y="505532"/>
                  </a:lnTo>
                  <a:lnTo>
                    <a:pt x="3120023" y="535152"/>
                  </a:lnTo>
                  <a:lnTo>
                    <a:pt x="3145902" y="565378"/>
                  </a:lnTo>
                  <a:lnTo>
                    <a:pt x="3170220" y="596187"/>
                  </a:lnTo>
                  <a:lnTo>
                    <a:pt x="3192942" y="627561"/>
                  </a:lnTo>
                  <a:lnTo>
                    <a:pt x="3214036" y="659477"/>
                  </a:lnTo>
                  <a:lnTo>
                    <a:pt x="3251208" y="724858"/>
                  </a:lnTo>
                  <a:lnTo>
                    <a:pt x="3281472" y="792163"/>
                  </a:lnTo>
                  <a:lnTo>
                    <a:pt x="3304563" y="861229"/>
                  </a:lnTo>
                  <a:lnTo>
                    <a:pt x="3320217" y="931890"/>
                  </a:lnTo>
                  <a:lnTo>
                    <a:pt x="3328171" y="1003980"/>
                  </a:lnTo>
                  <a:lnTo>
                    <a:pt x="3329178" y="1040511"/>
                  </a:lnTo>
                  <a:lnTo>
                    <a:pt x="3328171" y="1077040"/>
                  </a:lnTo>
                  <a:lnTo>
                    <a:pt x="3320217" y="1149129"/>
                  </a:lnTo>
                  <a:lnTo>
                    <a:pt x="3304563" y="1219789"/>
                  </a:lnTo>
                  <a:lnTo>
                    <a:pt x="3281472" y="1288854"/>
                  </a:lnTo>
                  <a:lnTo>
                    <a:pt x="3251208" y="1356159"/>
                  </a:lnTo>
                  <a:lnTo>
                    <a:pt x="3214036" y="1421539"/>
                  </a:lnTo>
                  <a:lnTo>
                    <a:pt x="3192942" y="1453455"/>
                  </a:lnTo>
                  <a:lnTo>
                    <a:pt x="3170220" y="1484828"/>
                  </a:lnTo>
                  <a:lnTo>
                    <a:pt x="3145902" y="1515638"/>
                  </a:lnTo>
                  <a:lnTo>
                    <a:pt x="3120023" y="1545863"/>
                  </a:lnTo>
                  <a:lnTo>
                    <a:pt x="3092614" y="1575483"/>
                  </a:lnTo>
                  <a:lnTo>
                    <a:pt x="3063709" y="1604477"/>
                  </a:lnTo>
                  <a:lnTo>
                    <a:pt x="3033341" y="1632825"/>
                  </a:lnTo>
                  <a:lnTo>
                    <a:pt x="3001543" y="1660506"/>
                  </a:lnTo>
                  <a:lnTo>
                    <a:pt x="2968348" y="1687500"/>
                  </a:lnTo>
                  <a:lnTo>
                    <a:pt x="2933789" y="1713785"/>
                  </a:lnTo>
                  <a:lnTo>
                    <a:pt x="2897899" y="1739341"/>
                  </a:lnTo>
                  <a:lnTo>
                    <a:pt x="2860711" y="1764148"/>
                  </a:lnTo>
                  <a:lnTo>
                    <a:pt x="2822258" y="1788185"/>
                  </a:lnTo>
                  <a:lnTo>
                    <a:pt x="2782572" y="1811431"/>
                  </a:lnTo>
                  <a:lnTo>
                    <a:pt x="2741688" y="1833866"/>
                  </a:lnTo>
                  <a:lnTo>
                    <a:pt x="2699638" y="1855469"/>
                  </a:lnTo>
                  <a:lnTo>
                    <a:pt x="2656454" y="1876219"/>
                  </a:lnTo>
                  <a:lnTo>
                    <a:pt x="2612171" y="1896095"/>
                  </a:lnTo>
                  <a:lnTo>
                    <a:pt x="2566820" y="1915078"/>
                  </a:lnTo>
                  <a:lnTo>
                    <a:pt x="2520436" y="1933146"/>
                  </a:lnTo>
                  <a:lnTo>
                    <a:pt x="2473050" y="1950279"/>
                  </a:lnTo>
                  <a:lnTo>
                    <a:pt x="2424696" y="1966456"/>
                  </a:lnTo>
                  <a:lnTo>
                    <a:pt x="2375408" y="1981657"/>
                  </a:lnTo>
                  <a:lnTo>
                    <a:pt x="2325217" y="1995861"/>
                  </a:lnTo>
                  <a:lnTo>
                    <a:pt x="2274158" y="2009047"/>
                  </a:lnTo>
                  <a:lnTo>
                    <a:pt x="2222262" y="2021194"/>
                  </a:lnTo>
                  <a:lnTo>
                    <a:pt x="2169564" y="2032283"/>
                  </a:lnTo>
                  <a:lnTo>
                    <a:pt x="2116095" y="2042292"/>
                  </a:lnTo>
                  <a:lnTo>
                    <a:pt x="2061890" y="2051201"/>
                  </a:lnTo>
                  <a:lnTo>
                    <a:pt x="2006980" y="2058989"/>
                  </a:lnTo>
                  <a:lnTo>
                    <a:pt x="1951400" y="2065635"/>
                  </a:lnTo>
                  <a:lnTo>
                    <a:pt x="1895181" y="2071119"/>
                  </a:lnTo>
                  <a:lnTo>
                    <a:pt x="1838358" y="2075420"/>
                  </a:lnTo>
                  <a:lnTo>
                    <a:pt x="1780963" y="2078518"/>
                  </a:lnTo>
                  <a:lnTo>
                    <a:pt x="1723029" y="2080392"/>
                  </a:lnTo>
                  <a:lnTo>
                    <a:pt x="1664589" y="2081022"/>
                  </a:lnTo>
                  <a:lnTo>
                    <a:pt x="1606148" y="2080392"/>
                  </a:lnTo>
                  <a:lnTo>
                    <a:pt x="1548214" y="2078518"/>
                  </a:lnTo>
                  <a:lnTo>
                    <a:pt x="1490819" y="2075420"/>
                  </a:lnTo>
                  <a:lnTo>
                    <a:pt x="1433996" y="2071119"/>
                  </a:lnTo>
                  <a:lnTo>
                    <a:pt x="1377777" y="2065635"/>
                  </a:lnTo>
                  <a:lnTo>
                    <a:pt x="1322197" y="2058989"/>
                  </a:lnTo>
                  <a:lnTo>
                    <a:pt x="1267287" y="2051201"/>
                  </a:lnTo>
                  <a:lnTo>
                    <a:pt x="1213082" y="2042292"/>
                  </a:lnTo>
                  <a:lnTo>
                    <a:pt x="1159613" y="2032283"/>
                  </a:lnTo>
                  <a:lnTo>
                    <a:pt x="1106915" y="2021194"/>
                  </a:lnTo>
                  <a:lnTo>
                    <a:pt x="1055019" y="2009047"/>
                  </a:lnTo>
                  <a:lnTo>
                    <a:pt x="1003960" y="1995861"/>
                  </a:lnTo>
                  <a:lnTo>
                    <a:pt x="953769" y="1981657"/>
                  </a:lnTo>
                  <a:lnTo>
                    <a:pt x="904481" y="1966456"/>
                  </a:lnTo>
                  <a:lnTo>
                    <a:pt x="856127" y="1950279"/>
                  </a:lnTo>
                  <a:lnTo>
                    <a:pt x="808741" y="1933146"/>
                  </a:lnTo>
                  <a:lnTo>
                    <a:pt x="762357" y="1915078"/>
                  </a:lnTo>
                  <a:lnTo>
                    <a:pt x="717006" y="1896095"/>
                  </a:lnTo>
                  <a:lnTo>
                    <a:pt x="672723" y="1876219"/>
                  </a:lnTo>
                  <a:lnTo>
                    <a:pt x="629539" y="1855469"/>
                  </a:lnTo>
                  <a:lnTo>
                    <a:pt x="587489" y="1833866"/>
                  </a:lnTo>
                  <a:lnTo>
                    <a:pt x="546605" y="1811431"/>
                  </a:lnTo>
                  <a:lnTo>
                    <a:pt x="506919" y="1788185"/>
                  </a:lnTo>
                  <a:lnTo>
                    <a:pt x="468466" y="1764148"/>
                  </a:lnTo>
                  <a:lnTo>
                    <a:pt x="431278" y="1739341"/>
                  </a:lnTo>
                  <a:lnTo>
                    <a:pt x="395388" y="1713785"/>
                  </a:lnTo>
                  <a:lnTo>
                    <a:pt x="360829" y="1687500"/>
                  </a:lnTo>
                  <a:lnTo>
                    <a:pt x="327634" y="1660506"/>
                  </a:lnTo>
                  <a:lnTo>
                    <a:pt x="295836" y="1632825"/>
                  </a:lnTo>
                  <a:lnTo>
                    <a:pt x="265468" y="1604477"/>
                  </a:lnTo>
                  <a:lnTo>
                    <a:pt x="236563" y="1575483"/>
                  </a:lnTo>
                  <a:lnTo>
                    <a:pt x="209154" y="1545863"/>
                  </a:lnTo>
                  <a:lnTo>
                    <a:pt x="183275" y="1515638"/>
                  </a:lnTo>
                  <a:lnTo>
                    <a:pt x="158957" y="1484828"/>
                  </a:lnTo>
                  <a:lnTo>
                    <a:pt x="136235" y="1453455"/>
                  </a:lnTo>
                  <a:lnTo>
                    <a:pt x="115141" y="1421539"/>
                  </a:lnTo>
                  <a:lnTo>
                    <a:pt x="77969" y="1356159"/>
                  </a:lnTo>
                  <a:lnTo>
                    <a:pt x="47705" y="1288854"/>
                  </a:lnTo>
                  <a:lnTo>
                    <a:pt x="24614" y="1219789"/>
                  </a:lnTo>
                  <a:lnTo>
                    <a:pt x="8960" y="1149129"/>
                  </a:lnTo>
                  <a:lnTo>
                    <a:pt x="1006" y="1077040"/>
                  </a:lnTo>
                  <a:lnTo>
                    <a:pt x="0" y="1040511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388614" y="5125973"/>
              <a:ext cx="2406015" cy="1106805"/>
            </a:xfrm>
            <a:custGeom>
              <a:avLst/>
              <a:gdLst/>
              <a:ahLst/>
              <a:cxnLst/>
              <a:rect l="l" t="t" r="r" b="b"/>
              <a:pathLst>
                <a:path w="2406015" h="1106804">
                  <a:moveTo>
                    <a:pt x="2405634" y="0"/>
                  </a:moveTo>
                  <a:lnTo>
                    <a:pt x="0" y="0"/>
                  </a:lnTo>
                  <a:lnTo>
                    <a:pt x="0" y="1106424"/>
                  </a:lnTo>
                  <a:lnTo>
                    <a:pt x="2405634" y="1106424"/>
                  </a:lnTo>
                  <a:lnTo>
                    <a:pt x="2405634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4315015" y="626935"/>
            <a:ext cx="3342640" cy="2066289"/>
            <a:chOff x="4315015" y="626935"/>
            <a:chExt cx="3342640" cy="2066289"/>
          </a:xfrm>
        </p:grpSpPr>
        <p:sp>
          <p:nvSpPr>
            <p:cNvPr id="10" name="object 10" descr=""/>
            <p:cNvSpPr/>
            <p:nvPr/>
          </p:nvSpPr>
          <p:spPr>
            <a:xfrm>
              <a:off x="4321683" y="633603"/>
              <a:ext cx="3329304" cy="2052955"/>
            </a:xfrm>
            <a:custGeom>
              <a:avLst/>
              <a:gdLst/>
              <a:ahLst/>
              <a:cxnLst/>
              <a:rect l="l" t="t" r="r" b="b"/>
              <a:pathLst>
                <a:path w="3329304" h="2052955">
                  <a:moveTo>
                    <a:pt x="1664589" y="0"/>
                  </a:moveTo>
                  <a:lnTo>
                    <a:pt x="1604883" y="647"/>
                  </a:lnTo>
                  <a:lnTo>
                    <a:pt x="1545707" y="2576"/>
                  </a:lnTo>
                  <a:lnTo>
                    <a:pt x="1487095" y="5765"/>
                  </a:lnTo>
                  <a:lnTo>
                    <a:pt x="1429083" y="10191"/>
                  </a:lnTo>
                  <a:lnTo>
                    <a:pt x="1371704" y="15834"/>
                  </a:lnTo>
                  <a:lnTo>
                    <a:pt x="1314996" y="22670"/>
                  </a:lnTo>
                  <a:lnTo>
                    <a:pt x="1258992" y="30680"/>
                  </a:lnTo>
                  <a:lnTo>
                    <a:pt x="1203729" y="39840"/>
                  </a:lnTo>
                  <a:lnTo>
                    <a:pt x="1149241" y="50130"/>
                  </a:lnTo>
                  <a:lnTo>
                    <a:pt x="1095564" y="61527"/>
                  </a:lnTo>
                  <a:lnTo>
                    <a:pt x="1042732" y="74010"/>
                  </a:lnTo>
                  <a:lnTo>
                    <a:pt x="990781" y="87558"/>
                  </a:lnTo>
                  <a:lnTo>
                    <a:pt x="939747" y="102148"/>
                  </a:lnTo>
                  <a:lnTo>
                    <a:pt x="889664" y="117758"/>
                  </a:lnTo>
                  <a:lnTo>
                    <a:pt x="840567" y="134368"/>
                  </a:lnTo>
                  <a:lnTo>
                    <a:pt x="792492" y="151955"/>
                  </a:lnTo>
                  <a:lnTo>
                    <a:pt x="745475" y="170498"/>
                  </a:lnTo>
                  <a:lnTo>
                    <a:pt x="699549" y="189975"/>
                  </a:lnTo>
                  <a:lnTo>
                    <a:pt x="654751" y="210364"/>
                  </a:lnTo>
                  <a:lnTo>
                    <a:pt x="611116" y="231643"/>
                  </a:lnTo>
                  <a:lnTo>
                    <a:pt x="568678" y="253792"/>
                  </a:lnTo>
                  <a:lnTo>
                    <a:pt x="527473" y="276787"/>
                  </a:lnTo>
                  <a:lnTo>
                    <a:pt x="487537" y="300609"/>
                  </a:lnTo>
                  <a:lnTo>
                    <a:pt x="448904" y="325233"/>
                  </a:lnTo>
                  <a:lnTo>
                    <a:pt x="411609" y="350640"/>
                  </a:lnTo>
                  <a:lnTo>
                    <a:pt x="375689" y="376808"/>
                  </a:lnTo>
                  <a:lnTo>
                    <a:pt x="341177" y="403714"/>
                  </a:lnTo>
                  <a:lnTo>
                    <a:pt x="308110" y="431337"/>
                  </a:lnTo>
                  <a:lnTo>
                    <a:pt x="276522" y="459655"/>
                  </a:lnTo>
                  <a:lnTo>
                    <a:pt x="246449" y="488647"/>
                  </a:lnTo>
                  <a:lnTo>
                    <a:pt x="217926" y="518290"/>
                  </a:lnTo>
                  <a:lnTo>
                    <a:pt x="190987" y="548564"/>
                  </a:lnTo>
                  <a:lnTo>
                    <a:pt x="165669" y="579447"/>
                  </a:lnTo>
                  <a:lnTo>
                    <a:pt x="142007" y="610916"/>
                  </a:lnTo>
                  <a:lnTo>
                    <a:pt x="120035" y="642950"/>
                  </a:lnTo>
                  <a:lnTo>
                    <a:pt x="99789" y="675527"/>
                  </a:lnTo>
                  <a:lnTo>
                    <a:pt x="64616" y="742226"/>
                  </a:lnTo>
                  <a:lnTo>
                    <a:pt x="36769" y="810837"/>
                  </a:lnTo>
                  <a:lnTo>
                    <a:pt x="16529" y="881188"/>
                  </a:lnTo>
                  <a:lnTo>
                    <a:pt x="4179" y="953105"/>
                  </a:lnTo>
                  <a:lnTo>
                    <a:pt x="0" y="1026413"/>
                  </a:lnTo>
                  <a:lnTo>
                    <a:pt x="1050" y="1063231"/>
                  </a:lnTo>
                  <a:lnTo>
                    <a:pt x="9350" y="1135866"/>
                  </a:lnTo>
                  <a:lnTo>
                    <a:pt x="25680" y="1207021"/>
                  </a:lnTo>
                  <a:lnTo>
                    <a:pt x="49759" y="1276524"/>
                  </a:lnTo>
                  <a:lnTo>
                    <a:pt x="81304" y="1344200"/>
                  </a:lnTo>
                  <a:lnTo>
                    <a:pt x="120035" y="1409877"/>
                  </a:lnTo>
                  <a:lnTo>
                    <a:pt x="142007" y="1441911"/>
                  </a:lnTo>
                  <a:lnTo>
                    <a:pt x="165669" y="1473380"/>
                  </a:lnTo>
                  <a:lnTo>
                    <a:pt x="190987" y="1504263"/>
                  </a:lnTo>
                  <a:lnTo>
                    <a:pt x="217926" y="1534537"/>
                  </a:lnTo>
                  <a:lnTo>
                    <a:pt x="246449" y="1564180"/>
                  </a:lnTo>
                  <a:lnTo>
                    <a:pt x="276522" y="1593172"/>
                  </a:lnTo>
                  <a:lnTo>
                    <a:pt x="308110" y="1621490"/>
                  </a:lnTo>
                  <a:lnTo>
                    <a:pt x="341177" y="1649113"/>
                  </a:lnTo>
                  <a:lnTo>
                    <a:pt x="375689" y="1676019"/>
                  </a:lnTo>
                  <a:lnTo>
                    <a:pt x="411609" y="1702187"/>
                  </a:lnTo>
                  <a:lnTo>
                    <a:pt x="448904" y="1727594"/>
                  </a:lnTo>
                  <a:lnTo>
                    <a:pt x="487537" y="1752219"/>
                  </a:lnTo>
                  <a:lnTo>
                    <a:pt x="527473" y="1776040"/>
                  </a:lnTo>
                  <a:lnTo>
                    <a:pt x="568678" y="1799035"/>
                  </a:lnTo>
                  <a:lnTo>
                    <a:pt x="611116" y="1821184"/>
                  </a:lnTo>
                  <a:lnTo>
                    <a:pt x="654751" y="1842463"/>
                  </a:lnTo>
                  <a:lnTo>
                    <a:pt x="699549" y="1862852"/>
                  </a:lnTo>
                  <a:lnTo>
                    <a:pt x="745475" y="1882329"/>
                  </a:lnTo>
                  <a:lnTo>
                    <a:pt x="792492" y="1900872"/>
                  </a:lnTo>
                  <a:lnTo>
                    <a:pt x="840567" y="1918459"/>
                  </a:lnTo>
                  <a:lnTo>
                    <a:pt x="889664" y="1935069"/>
                  </a:lnTo>
                  <a:lnTo>
                    <a:pt x="939747" y="1950679"/>
                  </a:lnTo>
                  <a:lnTo>
                    <a:pt x="990781" y="1965269"/>
                  </a:lnTo>
                  <a:lnTo>
                    <a:pt x="1042732" y="1978817"/>
                  </a:lnTo>
                  <a:lnTo>
                    <a:pt x="1095564" y="1991300"/>
                  </a:lnTo>
                  <a:lnTo>
                    <a:pt x="1149241" y="2002697"/>
                  </a:lnTo>
                  <a:lnTo>
                    <a:pt x="1203729" y="2012987"/>
                  </a:lnTo>
                  <a:lnTo>
                    <a:pt x="1258992" y="2022147"/>
                  </a:lnTo>
                  <a:lnTo>
                    <a:pt x="1314996" y="2030157"/>
                  </a:lnTo>
                  <a:lnTo>
                    <a:pt x="1371704" y="2036993"/>
                  </a:lnTo>
                  <a:lnTo>
                    <a:pt x="1429083" y="2042636"/>
                  </a:lnTo>
                  <a:lnTo>
                    <a:pt x="1487095" y="2047062"/>
                  </a:lnTo>
                  <a:lnTo>
                    <a:pt x="1545707" y="2050251"/>
                  </a:lnTo>
                  <a:lnTo>
                    <a:pt x="1604883" y="2052180"/>
                  </a:lnTo>
                  <a:lnTo>
                    <a:pt x="1664589" y="2052827"/>
                  </a:lnTo>
                  <a:lnTo>
                    <a:pt x="1724294" y="2052180"/>
                  </a:lnTo>
                  <a:lnTo>
                    <a:pt x="1783470" y="2050251"/>
                  </a:lnTo>
                  <a:lnTo>
                    <a:pt x="1842082" y="2047062"/>
                  </a:lnTo>
                  <a:lnTo>
                    <a:pt x="1900094" y="2042636"/>
                  </a:lnTo>
                  <a:lnTo>
                    <a:pt x="1957473" y="2036993"/>
                  </a:lnTo>
                  <a:lnTo>
                    <a:pt x="2014181" y="2030157"/>
                  </a:lnTo>
                  <a:lnTo>
                    <a:pt x="2070185" y="2022147"/>
                  </a:lnTo>
                  <a:lnTo>
                    <a:pt x="2125448" y="2012987"/>
                  </a:lnTo>
                  <a:lnTo>
                    <a:pt x="2179936" y="2002697"/>
                  </a:lnTo>
                  <a:lnTo>
                    <a:pt x="2233613" y="1991300"/>
                  </a:lnTo>
                  <a:lnTo>
                    <a:pt x="2286445" y="1978817"/>
                  </a:lnTo>
                  <a:lnTo>
                    <a:pt x="2338396" y="1965269"/>
                  </a:lnTo>
                  <a:lnTo>
                    <a:pt x="2389430" y="1950679"/>
                  </a:lnTo>
                  <a:lnTo>
                    <a:pt x="2439513" y="1935069"/>
                  </a:lnTo>
                  <a:lnTo>
                    <a:pt x="2488610" y="1918459"/>
                  </a:lnTo>
                  <a:lnTo>
                    <a:pt x="2536685" y="1900872"/>
                  </a:lnTo>
                  <a:lnTo>
                    <a:pt x="2583702" y="1882329"/>
                  </a:lnTo>
                  <a:lnTo>
                    <a:pt x="2629628" y="1862852"/>
                  </a:lnTo>
                  <a:lnTo>
                    <a:pt x="2674426" y="1842463"/>
                  </a:lnTo>
                  <a:lnTo>
                    <a:pt x="2718061" y="1821184"/>
                  </a:lnTo>
                  <a:lnTo>
                    <a:pt x="2760499" y="1799035"/>
                  </a:lnTo>
                  <a:lnTo>
                    <a:pt x="2801704" y="1776040"/>
                  </a:lnTo>
                  <a:lnTo>
                    <a:pt x="2841640" y="1752218"/>
                  </a:lnTo>
                  <a:lnTo>
                    <a:pt x="2880273" y="1727594"/>
                  </a:lnTo>
                  <a:lnTo>
                    <a:pt x="2917568" y="1702187"/>
                  </a:lnTo>
                  <a:lnTo>
                    <a:pt x="2953488" y="1676019"/>
                  </a:lnTo>
                  <a:lnTo>
                    <a:pt x="2988000" y="1649113"/>
                  </a:lnTo>
                  <a:lnTo>
                    <a:pt x="3021067" y="1621490"/>
                  </a:lnTo>
                  <a:lnTo>
                    <a:pt x="3052655" y="1593172"/>
                  </a:lnTo>
                  <a:lnTo>
                    <a:pt x="3082728" y="1564180"/>
                  </a:lnTo>
                  <a:lnTo>
                    <a:pt x="3111251" y="1534537"/>
                  </a:lnTo>
                  <a:lnTo>
                    <a:pt x="3138190" y="1504263"/>
                  </a:lnTo>
                  <a:lnTo>
                    <a:pt x="3163508" y="1473380"/>
                  </a:lnTo>
                  <a:lnTo>
                    <a:pt x="3187170" y="1441911"/>
                  </a:lnTo>
                  <a:lnTo>
                    <a:pt x="3209142" y="1409877"/>
                  </a:lnTo>
                  <a:lnTo>
                    <a:pt x="3229388" y="1377300"/>
                  </a:lnTo>
                  <a:lnTo>
                    <a:pt x="3264561" y="1310601"/>
                  </a:lnTo>
                  <a:lnTo>
                    <a:pt x="3292408" y="1241990"/>
                  </a:lnTo>
                  <a:lnTo>
                    <a:pt x="3312648" y="1171639"/>
                  </a:lnTo>
                  <a:lnTo>
                    <a:pt x="3324998" y="1099722"/>
                  </a:lnTo>
                  <a:lnTo>
                    <a:pt x="3329177" y="1026413"/>
                  </a:lnTo>
                  <a:lnTo>
                    <a:pt x="3328127" y="989596"/>
                  </a:lnTo>
                  <a:lnTo>
                    <a:pt x="3319827" y="916961"/>
                  </a:lnTo>
                  <a:lnTo>
                    <a:pt x="3303497" y="845806"/>
                  </a:lnTo>
                  <a:lnTo>
                    <a:pt x="3279418" y="776303"/>
                  </a:lnTo>
                  <a:lnTo>
                    <a:pt x="3247873" y="708627"/>
                  </a:lnTo>
                  <a:lnTo>
                    <a:pt x="3209142" y="642950"/>
                  </a:lnTo>
                  <a:lnTo>
                    <a:pt x="3187170" y="610916"/>
                  </a:lnTo>
                  <a:lnTo>
                    <a:pt x="3163508" y="579447"/>
                  </a:lnTo>
                  <a:lnTo>
                    <a:pt x="3138190" y="548564"/>
                  </a:lnTo>
                  <a:lnTo>
                    <a:pt x="3111251" y="518290"/>
                  </a:lnTo>
                  <a:lnTo>
                    <a:pt x="3082728" y="488647"/>
                  </a:lnTo>
                  <a:lnTo>
                    <a:pt x="3052655" y="459655"/>
                  </a:lnTo>
                  <a:lnTo>
                    <a:pt x="3021067" y="431337"/>
                  </a:lnTo>
                  <a:lnTo>
                    <a:pt x="2988000" y="403714"/>
                  </a:lnTo>
                  <a:lnTo>
                    <a:pt x="2953488" y="376808"/>
                  </a:lnTo>
                  <a:lnTo>
                    <a:pt x="2917568" y="350640"/>
                  </a:lnTo>
                  <a:lnTo>
                    <a:pt x="2880273" y="325233"/>
                  </a:lnTo>
                  <a:lnTo>
                    <a:pt x="2841640" y="300608"/>
                  </a:lnTo>
                  <a:lnTo>
                    <a:pt x="2801704" y="276787"/>
                  </a:lnTo>
                  <a:lnTo>
                    <a:pt x="2760499" y="253792"/>
                  </a:lnTo>
                  <a:lnTo>
                    <a:pt x="2718061" y="231643"/>
                  </a:lnTo>
                  <a:lnTo>
                    <a:pt x="2674426" y="210364"/>
                  </a:lnTo>
                  <a:lnTo>
                    <a:pt x="2629628" y="189975"/>
                  </a:lnTo>
                  <a:lnTo>
                    <a:pt x="2583702" y="170498"/>
                  </a:lnTo>
                  <a:lnTo>
                    <a:pt x="2536685" y="151955"/>
                  </a:lnTo>
                  <a:lnTo>
                    <a:pt x="2488610" y="134368"/>
                  </a:lnTo>
                  <a:lnTo>
                    <a:pt x="2439513" y="117758"/>
                  </a:lnTo>
                  <a:lnTo>
                    <a:pt x="2389430" y="102148"/>
                  </a:lnTo>
                  <a:lnTo>
                    <a:pt x="2338396" y="87558"/>
                  </a:lnTo>
                  <a:lnTo>
                    <a:pt x="2286445" y="74010"/>
                  </a:lnTo>
                  <a:lnTo>
                    <a:pt x="2233613" y="61527"/>
                  </a:lnTo>
                  <a:lnTo>
                    <a:pt x="2179936" y="50130"/>
                  </a:lnTo>
                  <a:lnTo>
                    <a:pt x="2125448" y="39840"/>
                  </a:lnTo>
                  <a:lnTo>
                    <a:pt x="2070185" y="30680"/>
                  </a:lnTo>
                  <a:lnTo>
                    <a:pt x="2014181" y="22670"/>
                  </a:lnTo>
                  <a:lnTo>
                    <a:pt x="1957473" y="15834"/>
                  </a:lnTo>
                  <a:lnTo>
                    <a:pt x="1900094" y="10191"/>
                  </a:lnTo>
                  <a:lnTo>
                    <a:pt x="1842082" y="5765"/>
                  </a:lnTo>
                  <a:lnTo>
                    <a:pt x="1783470" y="2576"/>
                  </a:lnTo>
                  <a:lnTo>
                    <a:pt x="1724294" y="647"/>
                  </a:lnTo>
                  <a:lnTo>
                    <a:pt x="166458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321683" y="633603"/>
              <a:ext cx="3329304" cy="2052955"/>
            </a:xfrm>
            <a:custGeom>
              <a:avLst/>
              <a:gdLst/>
              <a:ahLst/>
              <a:cxnLst/>
              <a:rect l="l" t="t" r="r" b="b"/>
              <a:pathLst>
                <a:path w="3329304" h="2052955">
                  <a:moveTo>
                    <a:pt x="0" y="1026413"/>
                  </a:moveTo>
                  <a:lnTo>
                    <a:pt x="4179" y="953105"/>
                  </a:lnTo>
                  <a:lnTo>
                    <a:pt x="16529" y="881188"/>
                  </a:lnTo>
                  <a:lnTo>
                    <a:pt x="36769" y="810837"/>
                  </a:lnTo>
                  <a:lnTo>
                    <a:pt x="64616" y="742226"/>
                  </a:lnTo>
                  <a:lnTo>
                    <a:pt x="99789" y="675527"/>
                  </a:lnTo>
                  <a:lnTo>
                    <a:pt x="120035" y="642950"/>
                  </a:lnTo>
                  <a:lnTo>
                    <a:pt x="142007" y="610916"/>
                  </a:lnTo>
                  <a:lnTo>
                    <a:pt x="165669" y="579447"/>
                  </a:lnTo>
                  <a:lnTo>
                    <a:pt x="190987" y="548564"/>
                  </a:lnTo>
                  <a:lnTo>
                    <a:pt x="217926" y="518290"/>
                  </a:lnTo>
                  <a:lnTo>
                    <a:pt x="246449" y="488647"/>
                  </a:lnTo>
                  <a:lnTo>
                    <a:pt x="276522" y="459655"/>
                  </a:lnTo>
                  <a:lnTo>
                    <a:pt x="308110" y="431337"/>
                  </a:lnTo>
                  <a:lnTo>
                    <a:pt x="341177" y="403714"/>
                  </a:lnTo>
                  <a:lnTo>
                    <a:pt x="375689" y="376808"/>
                  </a:lnTo>
                  <a:lnTo>
                    <a:pt x="411609" y="350640"/>
                  </a:lnTo>
                  <a:lnTo>
                    <a:pt x="448904" y="325233"/>
                  </a:lnTo>
                  <a:lnTo>
                    <a:pt x="487537" y="300609"/>
                  </a:lnTo>
                  <a:lnTo>
                    <a:pt x="527473" y="276787"/>
                  </a:lnTo>
                  <a:lnTo>
                    <a:pt x="568678" y="253792"/>
                  </a:lnTo>
                  <a:lnTo>
                    <a:pt x="611116" y="231643"/>
                  </a:lnTo>
                  <a:lnTo>
                    <a:pt x="654751" y="210364"/>
                  </a:lnTo>
                  <a:lnTo>
                    <a:pt x="699549" y="189975"/>
                  </a:lnTo>
                  <a:lnTo>
                    <a:pt x="745475" y="170498"/>
                  </a:lnTo>
                  <a:lnTo>
                    <a:pt x="792492" y="151955"/>
                  </a:lnTo>
                  <a:lnTo>
                    <a:pt x="840567" y="134368"/>
                  </a:lnTo>
                  <a:lnTo>
                    <a:pt x="889664" y="117758"/>
                  </a:lnTo>
                  <a:lnTo>
                    <a:pt x="939747" y="102148"/>
                  </a:lnTo>
                  <a:lnTo>
                    <a:pt x="990781" y="87558"/>
                  </a:lnTo>
                  <a:lnTo>
                    <a:pt x="1042732" y="74010"/>
                  </a:lnTo>
                  <a:lnTo>
                    <a:pt x="1095564" y="61527"/>
                  </a:lnTo>
                  <a:lnTo>
                    <a:pt x="1149241" y="50130"/>
                  </a:lnTo>
                  <a:lnTo>
                    <a:pt x="1203729" y="39840"/>
                  </a:lnTo>
                  <a:lnTo>
                    <a:pt x="1258992" y="30680"/>
                  </a:lnTo>
                  <a:lnTo>
                    <a:pt x="1314996" y="22670"/>
                  </a:lnTo>
                  <a:lnTo>
                    <a:pt x="1371704" y="15834"/>
                  </a:lnTo>
                  <a:lnTo>
                    <a:pt x="1429083" y="10191"/>
                  </a:lnTo>
                  <a:lnTo>
                    <a:pt x="1487095" y="5765"/>
                  </a:lnTo>
                  <a:lnTo>
                    <a:pt x="1545707" y="2576"/>
                  </a:lnTo>
                  <a:lnTo>
                    <a:pt x="1604883" y="647"/>
                  </a:lnTo>
                  <a:lnTo>
                    <a:pt x="1664589" y="0"/>
                  </a:lnTo>
                  <a:lnTo>
                    <a:pt x="1724294" y="647"/>
                  </a:lnTo>
                  <a:lnTo>
                    <a:pt x="1783470" y="2576"/>
                  </a:lnTo>
                  <a:lnTo>
                    <a:pt x="1842082" y="5765"/>
                  </a:lnTo>
                  <a:lnTo>
                    <a:pt x="1900094" y="10191"/>
                  </a:lnTo>
                  <a:lnTo>
                    <a:pt x="1957473" y="15834"/>
                  </a:lnTo>
                  <a:lnTo>
                    <a:pt x="2014181" y="22670"/>
                  </a:lnTo>
                  <a:lnTo>
                    <a:pt x="2070185" y="30680"/>
                  </a:lnTo>
                  <a:lnTo>
                    <a:pt x="2125448" y="39840"/>
                  </a:lnTo>
                  <a:lnTo>
                    <a:pt x="2179936" y="50130"/>
                  </a:lnTo>
                  <a:lnTo>
                    <a:pt x="2233613" y="61527"/>
                  </a:lnTo>
                  <a:lnTo>
                    <a:pt x="2286445" y="74010"/>
                  </a:lnTo>
                  <a:lnTo>
                    <a:pt x="2338396" y="87558"/>
                  </a:lnTo>
                  <a:lnTo>
                    <a:pt x="2389430" y="102148"/>
                  </a:lnTo>
                  <a:lnTo>
                    <a:pt x="2439513" y="117758"/>
                  </a:lnTo>
                  <a:lnTo>
                    <a:pt x="2488610" y="134368"/>
                  </a:lnTo>
                  <a:lnTo>
                    <a:pt x="2536685" y="151955"/>
                  </a:lnTo>
                  <a:lnTo>
                    <a:pt x="2583702" y="170498"/>
                  </a:lnTo>
                  <a:lnTo>
                    <a:pt x="2629628" y="189975"/>
                  </a:lnTo>
                  <a:lnTo>
                    <a:pt x="2674426" y="210364"/>
                  </a:lnTo>
                  <a:lnTo>
                    <a:pt x="2718061" y="231643"/>
                  </a:lnTo>
                  <a:lnTo>
                    <a:pt x="2760499" y="253792"/>
                  </a:lnTo>
                  <a:lnTo>
                    <a:pt x="2801704" y="276787"/>
                  </a:lnTo>
                  <a:lnTo>
                    <a:pt x="2841640" y="300608"/>
                  </a:lnTo>
                  <a:lnTo>
                    <a:pt x="2880273" y="325233"/>
                  </a:lnTo>
                  <a:lnTo>
                    <a:pt x="2917568" y="350640"/>
                  </a:lnTo>
                  <a:lnTo>
                    <a:pt x="2953488" y="376808"/>
                  </a:lnTo>
                  <a:lnTo>
                    <a:pt x="2988000" y="403714"/>
                  </a:lnTo>
                  <a:lnTo>
                    <a:pt x="3021067" y="431337"/>
                  </a:lnTo>
                  <a:lnTo>
                    <a:pt x="3052655" y="459655"/>
                  </a:lnTo>
                  <a:lnTo>
                    <a:pt x="3082728" y="488647"/>
                  </a:lnTo>
                  <a:lnTo>
                    <a:pt x="3111251" y="518290"/>
                  </a:lnTo>
                  <a:lnTo>
                    <a:pt x="3138190" y="548564"/>
                  </a:lnTo>
                  <a:lnTo>
                    <a:pt x="3163508" y="579447"/>
                  </a:lnTo>
                  <a:lnTo>
                    <a:pt x="3187170" y="610916"/>
                  </a:lnTo>
                  <a:lnTo>
                    <a:pt x="3209142" y="642950"/>
                  </a:lnTo>
                  <a:lnTo>
                    <a:pt x="3229388" y="675527"/>
                  </a:lnTo>
                  <a:lnTo>
                    <a:pt x="3264561" y="742226"/>
                  </a:lnTo>
                  <a:lnTo>
                    <a:pt x="3292408" y="810837"/>
                  </a:lnTo>
                  <a:lnTo>
                    <a:pt x="3312648" y="881188"/>
                  </a:lnTo>
                  <a:lnTo>
                    <a:pt x="3324998" y="953105"/>
                  </a:lnTo>
                  <a:lnTo>
                    <a:pt x="3329177" y="1026413"/>
                  </a:lnTo>
                  <a:lnTo>
                    <a:pt x="3328127" y="1063231"/>
                  </a:lnTo>
                  <a:lnTo>
                    <a:pt x="3319827" y="1135866"/>
                  </a:lnTo>
                  <a:lnTo>
                    <a:pt x="3303497" y="1207021"/>
                  </a:lnTo>
                  <a:lnTo>
                    <a:pt x="3279418" y="1276524"/>
                  </a:lnTo>
                  <a:lnTo>
                    <a:pt x="3247873" y="1344200"/>
                  </a:lnTo>
                  <a:lnTo>
                    <a:pt x="3209142" y="1409877"/>
                  </a:lnTo>
                  <a:lnTo>
                    <a:pt x="3187170" y="1441911"/>
                  </a:lnTo>
                  <a:lnTo>
                    <a:pt x="3163508" y="1473380"/>
                  </a:lnTo>
                  <a:lnTo>
                    <a:pt x="3138190" y="1504263"/>
                  </a:lnTo>
                  <a:lnTo>
                    <a:pt x="3111251" y="1534537"/>
                  </a:lnTo>
                  <a:lnTo>
                    <a:pt x="3082728" y="1564180"/>
                  </a:lnTo>
                  <a:lnTo>
                    <a:pt x="3052655" y="1593172"/>
                  </a:lnTo>
                  <a:lnTo>
                    <a:pt x="3021067" y="1621490"/>
                  </a:lnTo>
                  <a:lnTo>
                    <a:pt x="2988000" y="1649113"/>
                  </a:lnTo>
                  <a:lnTo>
                    <a:pt x="2953488" y="1676019"/>
                  </a:lnTo>
                  <a:lnTo>
                    <a:pt x="2917568" y="1702187"/>
                  </a:lnTo>
                  <a:lnTo>
                    <a:pt x="2880273" y="1727594"/>
                  </a:lnTo>
                  <a:lnTo>
                    <a:pt x="2841640" y="1752218"/>
                  </a:lnTo>
                  <a:lnTo>
                    <a:pt x="2801704" y="1776040"/>
                  </a:lnTo>
                  <a:lnTo>
                    <a:pt x="2760499" y="1799035"/>
                  </a:lnTo>
                  <a:lnTo>
                    <a:pt x="2718061" y="1821184"/>
                  </a:lnTo>
                  <a:lnTo>
                    <a:pt x="2674426" y="1842463"/>
                  </a:lnTo>
                  <a:lnTo>
                    <a:pt x="2629628" y="1862852"/>
                  </a:lnTo>
                  <a:lnTo>
                    <a:pt x="2583702" y="1882329"/>
                  </a:lnTo>
                  <a:lnTo>
                    <a:pt x="2536685" y="1900872"/>
                  </a:lnTo>
                  <a:lnTo>
                    <a:pt x="2488610" y="1918459"/>
                  </a:lnTo>
                  <a:lnTo>
                    <a:pt x="2439513" y="1935069"/>
                  </a:lnTo>
                  <a:lnTo>
                    <a:pt x="2389430" y="1950679"/>
                  </a:lnTo>
                  <a:lnTo>
                    <a:pt x="2338396" y="1965269"/>
                  </a:lnTo>
                  <a:lnTo>
                    <a:pt x="2286445" y="1978817"/>
                  </a:lnTo>
                  <a:lnTo>
                    <a:pt x="2233613" y="1991300"/>
                  </a:lnTo>
                  <a:lnTo>
                    <a:pt x="2179936" y="2002697"/>
                  </a:lnTo>
                  <a:lnTo>
                    <a:pt x="2125448" y="2012987"/>
                  </a:lnTo>
                  <a:lnTo>
                    <a:pt x="2070185" y="2022147"/>
                  </a:lnTo>
                  <a:lnTo>
                    <a:pt x="2014181" y="2030157"/>
                  </a:lnTo>
                  <a:lnTo>
                    <a:pt x="1957473" y="2036993"/>
                  </a:lnTo>
                  <a:lnTo>
                    <a:pt x="1900094" y="2042636"/>
                  </a:lnTo>
                  <a:lnTo>
                    <a:pt x="1842082" y="2047062"/>
                  </a:lnTo>
                  <a:lnTo>
                    <a:pt x="1783470" y="2050251"/>
                  </a:lnTo>
                  <a:lnTo>
                    <a:pt x="1724294" y="2052180"/>
                  </a:lnTo>
                  <a:lnTo>
                    <a:pt x="1664589" y="2052827"/>
                  </a:lnTo>
                  <a:lnTo>
                    <a:pt x="1604883" y="2052180"/>
                  </a:lnTo>
                  <a:lnTo>
                    <a:pt x="1545707" y="2050251"/>
                  </a:lnTo>
                  <a:lnTo>
                    <a:pt x="1487095" y="2047062"/>
                  </a:lnTo>
                  <a:lnTo>
                    <a:pt x="1429083" y="2042636"/>
                  </a:lnTo>
                  <a:lnTo>
                    <a:pt x="1371704" y="2036993"/>
                  </a:lnTo>
                  <a:lnTo>
                    <a:pt x="1314996" y="2030157"/>
                  </a:lnTo>
                  <a:lnTo>
                    <a:pt x="1258992" y="2022147"/>
                  </a:lnTo>
                  <a:lnTo>
                    <a:pt x="1203729" y="2012987"/>
                  </a:lnTo>
                  <a:lnTo>
                    <a:pt x="1149241" y="2002697"/>
                  </a:lnTo>
                  <a:lnTo>
                    <a:pt x="1095564" y="1991300"/>
                  </a:lnTo>
                  <a:lnTo>
                    <a:pt x="1042732" y="1978817"/>
                  </a:lnTo>
                  <a:lnTo>
                    <a:pt x="990781" y="1965269"/>
                  </a:lnTo>
                  <a:lnTo>
                    <a:pt x="939747" y="1950679"/>
                  </a:lnTo>
                  <a:lnTo>
                    <a:pt x="889664" y="1935069"/>
                  </a:lnTo>
                  <a:lnTo>
                    <a:pt x="840567" y="1918459"/>
                  </a:lnTo>
                  <a:lnTo>
                    <a:pt x="792492" y="1900872"/>
                  </a:lnTo>
                  <a:lnTo>
                    <a:pt x="745475" y="1882329"/>
                  </a:lnTo>
                  <a:lnTo>
                    <a:pt x="699549" y="1862852"/>
                  </a:lnTo>
                  <a:lnTo>
                    <a:pt x="654751" y="1842463"/>
                  </a:lnTo>
                  <a:lnTo>
                    <a:pt x="611116" y="1821184"/>
                  </a:lnTo>
                  <a:lnTo>
                    <a:pt x="568678" y="1799035"/>
                  </a:lnTo>
                  <a:lnTo>
                    <a:pt x="527473" y="1776040"/>
                  </a:lnTo>
                  <a:lnTo>
                    <a:pt x="487537" y="1752219"/>
                  </a:lnTo>
                  <a:lnTo>
                    <a:pt x="448904" y="1727594"/>
                  </a:lnTo>
                  <a:lnTo>
                    <a:pt x="411609" y="1702187"/>
                  </a:lnTo>
                  <a:lnTo>
                    <a:pt x="375689" y="1676019"/>
                  </a:lnTo>
                  <a:lnTo>
                    <a:pt x="341177" y="1649113"/>
                  </a:lnTo>
                  <a:lnTo>
                    <a:pt x="308110" y="1621490"/>
                  </a:lnTo>
                  <a:lnTo>
                    <a:pt x="276522" y="1593172"/>
                  </a:lnTo>
                  <a:lnTo>
                    <a:pt x="246449" y="1564180"/>
                  </a:lnTo>
                  <a:lnTo>
                    <a:pt x="217926" y="1534537"/>
                  </a:lnTo>
                  <a:lnTo>
                    <a:pt x="190987" y="1504263"/>
                  </a:lnTo>
                  <a:lnTo>
                    <a:pt x="165669" y="1473380"/>
                  </a:lnTo>
                  <a:lnTo>
                    <a:pt x="142007" y="1441911"/>
                  </a:lnTo>
                  <a:lnTo>
                    <a:pt x="120035" y="1409877"/>
                  </a:lnTo>
                  <a:lnTo>
                    <a:pt x="99789" y="1377300"/>
                  </a:lnTo>
                  <a:lnTo>
                    <a:pt x="64616" y="1310601"/>
                  </a:lnTo>
                  <a:lnTo>
                    <a:pt x="36769" y="1241990"/>
                  </a:lnTo>
                  <a:lnTo>
                    <a:pt x="16529" y="1171639"/>
                  </a:lnTo>
                  <a:lnTo>
                    <a:pt x="4179" y="1099722"/>
                  </a:lnTo>
                  <a:lnTo>
                    <a:pt x="0" y="1026413"/>
                  </a:lnTo>
                  <a:close/>
                </a:path>
              </a:pathLst>
            </a:custGeom>
            <a:ln w="12953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530090" y="1434846"/>
              <a:ext cx="3067050" cy="449580"/>
            </a:xfrm>
            <a:custGeom>
              <a:avLst/>
              <a:gdLst/>
              <a:ahLst/>
              <a:cxnLst/>
              <a:rect l="l" t="t" r="r" b="b"/>
              <a:pathLst>
                <a:path w="3067050" h="449580">
                  <a:moveTo>
                    <a:pt x="3067050" y="0"/>
                  </a:moveTo>
                  <a:lnTo>
                    <a:pt x="0" y="0"/>
                  </a:lnTo>
                  <a:lnTo>
                    <a:pt x="0" y="449579"/>
                  </a:lnTo>
                  <a:lnTo>
                    <a:pt x="3067050" y="449579"/>
                  </a:lnTo>
                  <a:lnTo>
                    <a:pt x="306705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4701032" y="1403603"/>
            <a:ext cx="272732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275">
                <a:solidFill>
                  <a:srgbClr val="1A227D"/>
                </a:solidFill>
                <a:latin typeface="Times New Roman"/>
                <a:cs typeface="Times New Roman"/>
              </a:rPr>
              <a:t>INTRODUCTION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435673" y="2396299"/>
            <a:ext cx="3080385" cy="2066289"/>
            <a:chOff x="435673" y="2396299"/>
            <a:chExt cx="3080385" cy="2066289"/>
          </a:xfrm>
        </p:grpSpPr>
        <p:sp>
          <p:nvSpPr>
            <p:cNvPr id="15" name="object 15" descr=""/>
            <p:cNvSpPr/>
            <p:nvPr/>
          </p:nvSpPr>
          <p:spPr>
            <a:xfrm>
              <a:off x="442341" y="2402966"/>
              <a:ext cx="3067050" cy="2052955"/>
            </a:xfrm>
            <a:custGeom>
              <a:avLst/>
              <a:gdLst/>
              <a:ahLst/>
              <a:cxnLst/>
              <a:rect l="l" t="t" r="r" b="b"/>
              <a:pathLst>
                <a:path w="3067050" h="2052954">
                  <a:moveTo>
                    <a:pt x="1533525" y="0"/>
                  </a:moveTo>
                  <a:lnTo>
                    <a:pt x="1476033" y="707"/>
                  </a:lnTo>
                  <a:lnTo>
                    <a:pt x="1419076" y="2814"/>
                  </a:lnTo>
                  <a:lnTo>
                    <a:pt x="1362690" y="6296"/>
                  </a:lnTo>
                  <a:lnTo>
                    <a:pt x="1306913" y="11127"/>
                  </a:lnTo>
                  <a:lnTo>
                    <a:pt x="1251780" y="17283"/>
                  </a:lnTo>
                  <a:lnTo>
                    <a:pt x="1197330" y="24739"/>
                  </a:lnTo>
                  <a:lnTo>
                    <a:pt x="1143599" y="33471"/>
                  </a:lnTo>
                  <a:lnTo>
                    <a:pt x="1090624" y="43452"/>
                  </a:lnTo>
                  <a:lnTo>
                    <a:pt x="1038443" y="54660"/>
                  </a:lnTo>
                  <a:lnTo>
                    <a:pt x="987092" y="67068"/>
                  </a:lnTo>
                  <a:lnTo>
                    <a:pt x="936609" y="80652"/>
                  </a:lnTo>
                  <a:lnTo>
                    <a:pt x="887031" y="95388"/>
                  </a:lnTo>
                  <a:lnTo>
                    <a:pt x="838395" y="111250"/>
                  </a:lnTo>
                  <a:lnTo>
                    <a:pt x="790737" y="128214"/>
                  </a:lnTo>
                  <a:lnTo>
                    <a:pt x="744095" y="146254"/>
                  </a:lnTo>
                  <a:lnTo>
                    <a:pt x="698506" y="165347"/>
                  </a:lnTo>
                  <a:lnTo>
                    <a:pt x="654007" y="185467"/>
                  </a:lnTo>
                  <a:lnTo>
                    <a:pt x="610636" y="206590"/>
                  </a:lnTo>
                  <a:lnTo>
                    <a:pt x="568428" y="228690"/>
                  </a:lnTo>
                  <a:lnTo>
                    <a:pt x="527421" y="251743"/>
                  </a:lnTo>
                  <a:lnTo>
                    <a:pt x="487653" y="275724"/>
                  </a:lnTo>
                  <a:lnTo>
                    <a:pt x="449160" y="300608"/>
                  </a:lnTo>
                  <a:lnTo>
                    <a:pt x="411980" y="326371"/>
                  </a:lnTo>
                  <a:lnTo>
                    <a:pt x="376149" y="352988"/>
                  </a:lnTo>
                  <a:lnTo>
                    <a:pt x="341705" y="380434"/>
                  </a:lnTo>
                  <a:lnTo>
                    <a:pt x="308684" y="408683"/>
                  </a:lnTo>
                  <a:lnTo>
                    <a:pt x="277124" y="437712"/>
                  </a:lnTo>
                  <a:lnTo>
                    <a:pt x="247061" y="467496"/>
                  </a:lnTo>
                  <a:lnTo>
                    <a:pt x="218533" y="498009"/>
                  </a:lnTo>
                  <a:lnTo>
                    <a:pt x="191578" y="529227"/>
                  </a:lnTo>
                  <a:lnTo>
                    <a:pt x="166231" y="561126"/>
                  </a:lnTo>
                  <a:lnTo>
                    <a:pt x="142530" y="593679"/>
                  </a:lnTo>
                  <a:lnTo>
                    <a:pt x="120512" y="626864"/>
                  </a:lnTo>
                  <a:lnTo>
                    <a:pt x="100215" y="660653"/>
                  </a:lnTo>
                  <a:lnTo>
                    <a:pt x="81674" y="695024"/>
                  </a:lnTo>
                  <a:lnTo>
                    <a:pt x="64928" y="729951"/>
                  </a:lnTo>
                  <a:lnTo>
                    <a:pt x="50013" y="765410"/>
                  </a:lnTo>
                  <a:lnTo>
                    <a:pt x="36966" y="801375"/>
                  </a:lnTo>
                  <a:lnTo>
                    <a:pt x="25825" y="837821"/>
                  </a:lnTo>
                  <a:lnTo>
                    <a:pt x="9408" y="912061"/>
                  </a:lnTo>
                  <a:lnTo>
                    <a:pt x="4206" y="949804"/>
                  </a:lnTo>
                  <a:lnTo>
                    <a:pt x="1057" y="987930"/>
                  </a:lnTo>
                  <a:lnTo>
                    <a:pt x="0" y="1026413"/>
                  </a:lnTo>
                  <a:lnTo>
                    <a:pt x="1057" y="1064897"/>
                  </a:lnTo>
                  <a:lnTo>
                    <a:pt x="4206" y="1103023"/>
                  </a:lnTo>
                  <a:lnTo>
                    <a:pt x="9408" y="1140766"/>
                  </a:lnTo>
                  <a:lnTo>
                    <a:pt x="25825" y="1215006"/>
                  </a:lnTo>
                  <a:lnTo>
                    <a:pt x="36966" y="1251452"/>
                  </a:lnTo>
                  <a:lnTo>
                    <a:pt x="50013" y="1287417"/>
                  </a:lnTo>
                  <a:lnTo>
                    <a:pt x="64928" y="1322876"/>
                  </a:lnTo>
                  <a:lnTo>
                    <a:pt x="81674" y="1357803"/>
                  </a:lnTo>
                  <a:lnTo>
                    <a:pt x="100215" y="1392174"/>
                  </a:lnTo>
                  <a:lnTo>
                    <a:pt x="120512" y="1425963"/>
                  </a:lnTo>
                  <a:lnTo>
                    <a:pt x="142530" y="1459148"/>
                  </a:lnTo>
                  <a:lnTo>
                    <a:pt x="166231" y="1491701"/>
                  </a:lnTo>
                  <a:lnTo>
                    <a:pt x="191578" y="1523600"/>
                  </a:lnTo>
                  <a:lnTo>
                    <a:pt x="218533" y="1554818"/>
                  </a:lnTo>
                  <a:lnTo>
                    <a:pt x="247061" y="1585331"/>
                  </a:lnTo>
                  <a:lnTo>
                    <a:pt x="277124" y="1615115"/>
                  </a:lnTo>
                  <a:lnTo>
                    <a:pt x="308684" y="1644144"/>
                  </a:lnTo>
                  <a:lnTo>
                    <a:pt x="341705" y="1672393"/>
                  </a:lnTo>
                  <a:lnTo>
                    <a:pt x="376149" y="1699839"/>
                  </a:lnTo>
                  <a:lnTo>
                    <a:pt x="411980" y="1726456"/>
                  </a:lnTo>
                  <a:lnTo>
                    <a:pt x="449160" y="1752219"/>
                  </a:lnTo>
                  <a:lnTo>
                    <a:pt x="487653" y="1777103"/>
                  </a:lnTo>
                  <a:lnTo>
                    <a:pt x="527421" y="1801084"/>
                  </a:lnTo>
                  <a:lnTo>
                    <a:pt x="568428" y="1824137"/>
                  </a:lnTo>
                  <a:lnTo>
                    <a:pt x="610636" y="1846237"/>
                  </a:lnTo>
                  <a:lnTo>
                    <a:pt x="654007" y="1867360"/>
                  </a:lnTo>
                  <a:lnTo>
                    <a:pt x="698506" y="1887480"/>
                  </a:lnTo>
                  <a:lnTo>
                    <a:pt x="744095" y="1906573"/>
                  </a:lnTo>
                  <a:lnTo>
                    <a:pt x="790737" y="1924613"/>
                  </a:lnTo>
                  <a:lnTo>
                    <a:pt x="838395" y="1941577"/>
                  </a:lnTo>
                  <a:lnTo>
                    <a:pt x="887031" y="1957439"/>
                  </a:lnTo>
                  <a:lnTo>
                    <a:pt x="936609" y="1972175"/>
                  </a:lnTo>
                  <a:lnTo>
                    <a:pt x="987092" y="1985759"/>
                  </a:lnTo>
                  <a:lnTo>
                    <a:pt x="1038443" y="1998167"/>
                  </a:lnTo>
                  <a:lnTo>
                    <a:pt x="1090624" y="2009375"/>
                  </a:lnTo>
                  <a:lnTo>
                    <a:pt x="1143599" y="2019356"/>
                  </a:lnTo>
                  <a:lnTo>
                    <a:pt x="1197330" y="2028088"/>
                  </a:lnTo>
                  <a:lnTo>
                    <a:pt x="1251780" y="2035544"/>
                  </a:lnTo>
                  <a:lnTo>
                    <a:pt x="1306913" y="2041700"/>
                  </a:lnTo>
                  <a:lnTo>
                    <a:pt x="1362690" y="2046531"/>
                  </a:lnTo>
                  <a:lnTo>
                    <a:pt x="1419076" y="2050013"/>
                  </a:lnTo>
                  <a:lnTo>
                    <a:pt x="1476033" y="2052120"/>
                  </a:lnTo>
                  <a:lnTo>
                    <a:pt x="1533525" y="2052828"/>
                  </a:lnTo>
                  <a:lnTo>
                    <a:pt x="1591017" y="2052120"/>
                  </a:lnTo>
                  <a:lnTo>
                    <a:pt x="1647976" y="2050013"/>
                  </a:lnTo>
                  <a:lnTo>
                    <a:pt x="1704363" y="2046531"/>
                  </a:lnTo>
                  <a:lnTo>
                    <a:pt x="1760142" y="2041700"/>
                  </a:lnTo>
                  <a:lnTo>
                    <a:pt x="1815276" y="2035544"/>
                  </a:lnTo>
                  <a:lnTo>
                    <a:pt x="1869727" y="2028088"/>
                  </a:lnTo>
                  <a:lnTo>
                    <a:pt x="1923459" y="2019356"/>
                  </a:lnTo>
                  <a:lnTo>
                    <a:pt x="1976434" y="2009375"/>
                  </a:lnTo>
                  <a:lnTo>
                    <a:pt x="2028616" y="1998167"/>
                  </a:lnTo>
                  <a:lnTo>
                    <a:pt x="2079967" y="1985759"/>
                  </a:lnTo>
                  <a:lnTo>
                    <a:pt x="2130450" y="1972175"/>
                  </a:lnTo>
                  <a:lnTo>
                    <a:pt x="2180029" y="1957439"/>
                  </a:lnTo>
                  <a:lnTo>
                    <a:pt x="2228666" y="1941577"/>
                  </a:lnTo>
                  <a:lnTo>
                    <a:pt x="2276323" y="1924613"/>
                  </a:lnTo>
                  <a:lnTo>
                    <a:pt x="2322965" y="1906573"/>
                  </a:lnTo>
                  <a:lnTo>
                    <a:pt x="2368554" y="1887480"/>
                  </a:lnTo>
                  <a:lnTo>
                    <a:pt x="2413053" y="1867360"/>
                  </a:lnTo>
                  <a:lnTo>
                    <a:pt x="2456424" y="1846237"/>
                  </a:lnTo>
                  <a:lnTo>
                    <a:pt x="2498632" y="1824137"/>
                  </a:lnTo>
                  <a:lnTo>
                    <a:pt x="2539638" y="1801084"/>
                  </a:lnTo>
                  <a:lnTo>
                    <a:pt x="2579406" y="1777103"/>
                  </a:lnTo>
                  <a:lnTo>
                    <a:pt x="2617898" y="1752218"/>
                  </a:lnTo>
                  <a:lnTo>
                    <a:pt x="2655078" y="1726456"/>
                  </a:lnTo>
                  <a:lnTo>
                    <a:pt x="2690909" y="1699839"/>
                  </a:lnTo>
                  <a:lnTo>
                    <a:pt x="2725353" y="1672393"/>
                  </a:lnTo>
                  <a:lnTo>
                    <a:pt x="2758373" y="1644144"/>
                  </a:lnTo>
                  <a:lnTo>
                    <a:pt x="2789932" y="1615115"/>
                  </a:lnTo>
                  <a:lnTo>
                    <a:pt x="2819994" y="1585331"/>
                  </a:lnTo>
                  <a:lnTo>
                    <a:pt x="2848521" y="1554818"/>
                  </a:lnTo>
                  <a:lnTo>
                    <a:pt x="2875477" y="1523600"/>
                  </a:lnTo>
                  <a:lnTo>
                    <a:pt x="2900823" y="1491701"/>
                  </a:lnTo>
                  <a:lnTo>
                    <a:pt x="2924523" y="1459148"/>
                  </a:lnTo>
                  <a:lnTo>
                    <a:pt x="2946540" y="1425963"/>
                  </a:lnTo>
                  <a:lnTo>
                    <a:pt x="2966838" y="1392173"/>
                  </a:lnTo>
                  <a:lnTo>
                    <a:pt x="2985377" y="1357803"/>
                  </a:lnTo>
                  <a:lnTo>
                    <a:pt x="3002123" y="1322876"/>
                  </a:lnTo>
                  <a:lnTo>
                    <a:pt x="3017038" y="1287417"/>
                  </a:lnTo>
                  <a:lnTo>
                    <a:pt x="3030084" y="1251452"/>
                  </a:lnTo>
                  <a:lnTo>
                    <a:pt x="3041224" y="1215006"/>
                  </a:lnTo>
                  <a:lnTo>
                    <a:pt x="3057641" y="1140766"/>
                  </a:lnTo>
                  <a:lnTo>
                    <a:pt x="3062843" y="1103023"/>
                  </a:lnTo>
                  <a:lnTo>
                    <a:pt x="3065992" y="1064897"/>
                  </a:lnTo>
                  <a:lnTo>
                    <a:pt x="3067050" y="1026413"/>
                  </a:lnTo>
                  <a:lnTo>
                    <a:pt x="3065992" y="987930"/>
                  </a:lnTo>
                  <a:lnTo>
                    <a:pt x="3062843" y="949804"/>
                  </a:lnTo>
                  <a:lnTo>
                    <a:pt x="3057641" y="912061"/>
                  </a:lnTo>
                  <a:lnTo>
                    <a:pt x="3041224" y="837821"/>
                  </a:lnTo>
                  <a:lnTo>
                    <a:pt x="3030084" y="801375"/>
                  </a:lnTo>
                  <a:lnTo>
                    <a:pt x="3017038" y="765410"/>
                  </a:lnTo>
                  <a:lnTo>
                    <a:pt x="3002123" y="729951"/>
                  </a:lnTo>
                  <a:lnTo>
                    <a:pt x="2985377" y="695024"/>
                  </a:lnTo>
                  <a:lnTo>
                    <a:pt x="2966838" y="660654"/>
                  </a:lnTo>
                  <a:lnTo>
                    <a:pt x="2946540" y="626864"/>
                  </a:lnTo>
                  <a:lnTo>
                    <a:pt x="2924523" y="593679"/>
                  </a:lnTo>
                  <a:lnTo>
                    <a:pt x="2900823" y="561126"/>
                  </a:lnTo>
                  <a:lnTo>
                    <a:pt x="2875477" y="529227"/>
                  </a:lnTo>
                  <a:lnTo>
                    <a:pt x="2848521" y="498009"/>
                  </a:lnTo>
                  <a:lnTo>
                    <a:pt x="2819994" y="467496"/>
                  </a:lnTo>
                  <a:lnTo>
                    <a:pt x="2789932" y="437712"/>
                  </a:lnTo>
                  <a:lnTo>
                    <a:pt x="2758373" y="408683"/>
                  </a:lnTo>
                  <a:lnTo>
                    <a:pt x="2725353" y="380434"/>
                  </a:lnTo>
                  <a:lnTo>
                    <a:pt x="2690909" y="352988"/>
                  </a:lnTo>
                  <a:lnTo>
                    <a:pt x="2655078" y="326371"/>
                  </a:lnTo>
                  <a:lnTo>
                    <a:pt x="2617898" y="300609"/>
                  </a:lnTo>
                  <a:lnTo>
                    <a:pt x="2579406" y="275724"/>
                  </a:lnTo>
                  <a:lnTo>
                    <a:pt x="2539638" y="251743"/>
                  </a:lnTo>
                  <a:lnTo>
                    <a:pt x="2498632" y="228690"/>
                  </a:lnTo>
                  <a:lnTo>
                    <a:pt x="2456424" y="206590"/>
                  </a:lnTo>
                  <a:lnTo>
                    <a:pt x="2413053" y="185467"/>
                  </a:lnTo>
                  <a:lnTo>
                    <a:pt x="2368554" y="165347"/>
                  </a:lnTo>
                  <a:lnTo>
                    <a:pt x="2322965" y="146254"/>
                  </a:lnTo>
                  <a:lnTo>
                    <a:pt x="2276323" y="128214"/>
                  </a:lnTo>
                  <a:lnTo>
                    <a:pt x="2228666" y="111250"/>
                  </a:lnTo>
                  <a:lnTo>
                    <a:pt x="2180029" y="95388"/>
                  </a:lnTo>
                  <a:lnTo>
                    <a:pt x="2130450" y="80652"/>
                  </a:lnTo>
                  <a:lnTo>
                    <a:pt x="2079967" y="67068"/>
                  </a:lnTo>
                  <a:lnTo>
                    <a:pt x="2028616" y="54660"/>
                  </a:lnTo>
                  <a:lnTo>
                    <a:pt x="1976434" y="43452"/>
                  </a:lnTo>
                  <a:lnTo>
                    <a:pt x="1923459" y="33471"/>
                  </a:lnTo>
                  <a:lnTo>
                    <a:pt x="1869727" y="24739"/>
                  </a:lnTo>
                  <a:lnTo>
                    <a:pt x="1815276" y="17283"/>
                  </a:lnTo>
                  <a:lnTo>
                    <a:pt x="1760142" y="11127"/>
                  </a:lnTo>
                  <a:lnTo>
                    <a:pt x="1704363" y="6296"/>
                  </a:lnTo>
                  <a:lnTo>
                    <a:pt x="1647976" y="2814"/>
                  </a:lnTo>
                  <a:lnTo>
                    <a:pt x="1591017" y="707"/>
                  </a:lnTo>
                  <a:lnTo>
                    <a:pt x="153352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42341" y="2402966"/>
              <a:ext cx="3067050" cy="2052955"/>
            </a:xfrm>
            <a:custGeom>
              <a:avLst/>
              <a:gdLst/>
              <a:ahLst/>
              <a:cxnLst/>
              <a:rect l="l" t="t" r="r" b="b"/>
              <a:pathLst>
                <a:path w="3067050" h="2052954">
                  <a:moveTo>
                    <a:pt x="0" y="1026413"/>
                  </a:moveTo>
                  <a:lnTo>
                    <a:pt x="1057" y="987930"/>
                  </a:lnTo>
                  <a:lnTo>
                    <a:pt x="4206" y="949804"/>
                  </a:lnTo>
                  <a:lnTo>
                    <a:pt x="9408" y="912061"/>
                  </a:lnTo>
                  <a:lnTo>
                    <a:pt x="25825" y="837821"/>
                  </a:lnTo>
                  <a:lnTo>
                    <a:pt x="36966" y="801375"/>
                  </a:lnTo>
                  <a:lnTo>
                    <a:pt x="50013" y="765410"/>
                  </a:lnTo>
                  <a:lnTo>
                    <a:pt x="64928" y="729951"/>
                  </a:lnTo>
                  <a:lnTo>
                    <a:pt x="81674" y="695024"/>
                  </a:lnTo>
                  <a:lnTo>
                    <a:pt x="100215" y="660653"/>
                  </a:lnTo>
                  <a:lnTo>
                    <a:pt x="120512" y="626864"/>
                  </a:lnTo>
                  <a:lnTo>
                    <a:pt x="142530" y="593679"/>
                  </a:lnTo>
                  <a:lnTo>
                    <a:pt x="166231" y="561126"/>
                  </a:lnTo>
                  <a:lnTo>
                    <a:pt x="191578" y="529227"/>
                  </a:lnTo>
                  <a:lnTo>
                    <a:pt x="218533" y="498009"/>
                  </a:lnTo>
                  <a:lnTo>
                    <a:pt x="247061" y="467496"/>
                  </a:lnTo>
                  <a:lnTo>
                    <a:pt x="277124" y="437712"/>
                  </a:lnTo>
                  <a:lnTo>
                    <a:pt x="308684" y="408683"/>
                  </a:lnTo>
                  <a:lnTo>
                    <a:pt x="341705" y="380434"/>
                  </a:lnTo>
                  <a:lnTo>
                    <a:pt x="376149" y="352988"/>
                  </a:lnTo>
                  <a:lnTo>
                    <a:pt x="411980" y="326371"/>
                  </a:lnTo>
                  <a:lnTo>
                    <a:pt x="449160" y="300608"/>
                  </a:lnTo>
                  <a:lnTo>
                    <a:pt x="487653" y="275724"/>
                  </a:lnTo>
                  <a:lnTo>
                    <a:pt x="527421" y="251743"/>
                  </a:lnTo>
                  <a:lnTo>
                    <a:pt x="568428" y="228690"/>
                  </a:lnTo>
                  <a:lnTo>
                    <a:pt x="610636" y="206590"/>
                  </a:lnTo>
                  <a:lnTo>
                    <a:pt x="654007" y="185467"/>
                  </a:lnTo>
                  <a:lnTo>
                    <a:pt x="698506" y="165347"/>
                  </a:lnTo>
                  <a:lnTo>
                    <a:pt x="744095" y="146254"/>
                  </a:lnTo>
                  <a:lnTo>
                    <a:pt x="790737" y="128214"/>
                  </a:lnTo>
                  <a:lnTo>
                    <a:pt x="838395" y="111250"/>
                  </a:lnTo>
                  <a:lnTo>
                    <a:pt x="887031" y="95388"/>
                  </a:lnTo>
                  <a:lnTo>
                    <a:pt x="936609" y="80652"/>
                  </a:lnTo>
                  <a:lnTo>
                    <a:pt x="987092" y="67068"/>
                  </a:lnTo>
                  <a:lnTo>
                    <a:pt x="1038443" y="54660"/>
                  </a:lnTo>
                  <a:lnTo>
                    <a:pt x="1090624" y="43452"/>
                  </a:lnTo>
                  <a:lnTo>
                    <a:pt x="1143599" y="33471"/>
                  </a:lnTo>
                  <a:lnTo>
                    <a:pt x="1197330" y="24739"/>
                  </a:lnTo>
                  <a:lnTo>
                    <a:pt x="1251780" y="17283"/>
                  </a:lnTo>
                  <a:lnTo>
                    <a:pt x="1306913" y="11127"/>
                  </a:lnTo>
                  <a:lnTo>
                    <a:pt x="1362690" y="6296"/>
                  </a:lnTo>
                  <a:lnTo>
                    <a:pt x="1419076" y="2814"/>
                  </a:lnTo>
                  <a:lnTo>
                    <a:pt x="1476033" y="707"/>
                  </a:lnTo>
                  <a:lnTo>
                    <a:pt x="1533525" y="0"/>
                  </a:lnTo>
                  <a:lnTo>
                    <a:pt x="1591017" y="707"/>
                  </a:lnTo>
                  <a:lnTo>
                    <a:pt x="1647976" y="2814"/>
                  </a:lnTo>
                  <a:lnTo>
                    <a:pt x="1704363" y="6296"/>
                  </a:lnTo>
                  <a:lnTo>
                    <a:pt x="1760142" y="11127"/>
                  </a:lnTo>
                  <a:lnTo>
                    <a:pt x="1815276" y="17283"/>
                  </a:lnTo>
                  <a:lnTo>
                    <a:pt x="1869727" y="24739"/>
                  </a:lnTo>
                  <a:lnTo>
                    <a:pt x="1923459" y="33471"/>
                  </a:lnTo>
                  <a:lnTo>
                    <a:pt x="1976434" y="43452"/>
                  </a:lnTo>
                  <a:lnTo>
                    <a:pt x="2028616" y="54660"/>
                  </a:lnTo>
                  <a:lnTo>
                    <a:pt x="2079967" y="67068"/>
                  </a:lnTo>
                  <a:lnTo>
                    <a:pt x="2130450" y="80652"/>
                  </a:lnTo>
                  <a:lnTo>
                    <a:pt x="2180029" y="95388"/>
                  </a:lnTo>
                  <a:lnTo>
                    <a:pt x="2228666" y="111250"/>
                  </a:lnTo>
                  <a:lnTo>
                    <a:pt x="2276323" y="128214"/>
                  </a:lnTo>
                  <a:lnTo>
                    <a:pt x="2322965" y="146254"/>
                  </a:lnTo>
                  <a:lnTo>
                    <a:pt x="2368554" y="165347"/>
                  </a:lnTo>
                  <a:lnTo>
                    <a:pt x="2413053" y="185467"/>
                  </a:lnTo>
                  <a:lnTo>
                    <a:pt x="2456424" y="206590"/>
                  </a:lnTo>
                  <a:lnTo>
                    <a:pt x="2498632" y="228690"/>
                  </a:lnTo>
                  <a:lnTo>
                    <a:pt x="2539638" y="251743"/>
                  </a:lnTo>
                  <a:lnTo>
                    <a:pt x="2579406" y="275724"/>
                  </a:lnTo>
                  <a:lnTo>
                    <a:pt x="2617898" y="300609"/>
                  </a:lnTo>
                  <a:lnTo>
                    <a:pt x="2655078" y="326371"/>
                  </a:lnTo>
                  <a:lnTo>
                    <a:pt x="2690909" y="352988"/>
                  </a:lnTo>
                  <a:lnTo>
                    <a:pt x="2725353" y="380434"/>
                  </a:lnTo>
                  <a:lnTo>
                    <a:pt x="2758373" y="408683"/>
                  </a:lnTo>
                  <a:lnTo>
                    <a:pt x="2789932" y="437712"/>
                  </a:lnTo>
                  <a:lnTo>
                    <a:pt x="2819994" y="467496"/>
                  </a:lnTo>
                  <a:lnTo>
                    <a:pt x="2848521" y="498009"/>
                  </a:lnTo>
                  <a:lnTo>
                    <a:pt x="2875477" y="529227"/>
                  </a:lnTo>
                  <a:lnTo>
                    <a:pt x="2900823" y="561126"/>
                  </a:lnTo>
                  <a:lnTo>
                    <a:pt x="2924523" y="593679"/>
                  </a:lnTo>
                  <a:lnTo>
                    <a:pt x="2946540" y="626864"/>
                  </a:lnTo>
                  <a:lnTo>
                    <a:pt x="2966838" y="660654"/>
                  </a:lnTo>
                  <a:lnTo>
                    <a:pt x="2985377" y="695024"/>
                  </a:lnTo>
                  <a:lnTo>
                    <a:pt x="3002123" y="729951"/>
                  </a:lnTo>
                  <a:lnTo>
                    <a:pt x="3017038" y="765410"/>
                  </a:lnTo>
                  <a:lnTo>
                    <a:pt x="3030084" y="801375"/>
                  </a:lnTo>
                  <a:lnTo>
                    <a:pt x="3041224" y="837821"/>
                  </a:lnTo>
                  <a:lnTo>
                    <a:pt x="3057641" y="912061"/>
                  </a:lnTo>
                  <a:lnTo>
                    <a:pt x="3062843" y="949804"/>
                  </a:lnTo>
                  <a:lnTo>
                    <a:pt x="3065992" y="987930"/>
                  </a:lnTo>
                  <a:lnTo>
                    <a:pt x="3067050" y="1026413"/>
                  </a:lnTo>
                  <a:lnTo>
                    <a:pt x="3065992" y="1064897"/>
                  </a:lnTo>
                  <a:lnTo>
                    <a:pt x="3062843" y="1103023"/>
                  </a:lnTo>
                  <a:lnTo>
                    <a:pt x="3057641" y="1140766"/>
                  </a:lnTo>
                  <a:lnTo>
                    <a:pt x="3041224" y="1215006"/>
                  </a:lnTo>
                  <a:lnTo>
                    <a:pt x="3030084" y="1251452"/>
                  </a:lnTo>
                  <a:lnTo>
                    <a:pt x="3017038" y="1287417"/>
                  </a:lnTo>
                  <a:lnTo>
                    <a:pt x="3002123" y="1322876"/>
                  </a:lnTo>
                  <a:lnTo>
                    <a:pt x="2985377" y="1357803"/>
                  </a:lnTo>
                  <a:lnTo>
                    <a:pt x="2966838" y="1392173"/>
                  </a:lnTo>
                  <a:lnTo>
                    <a:pt x="2946540" y="1425963"/>
                  </a:lnTo>
                  <a:lnTo>
                    <a:pt x="2924523" y="1459148"/>
                  </a:lnTo>
                  <a:lnTo>
                    <a:pt x="2900823" y="1491701"/>
                  </a:lnTo>
                  <a:lnTo>
                    <a:pt x="2875477" y="1523600"/>
                  </a:lnTo>
                  <a:lnTo>
                    <a:pt x="2848521" y="1554818"/>
                  </a:lnTo>
                  <a:lnTo>
                    <a:pt x="2819994" y="1585331"/>
                  </a:lnTo>
                  <a:lnTo>
                    <a:pt x="2789932" y="1615115"/>
                  </a:lnTo>
                  <a:lnTo>
                    <a:pt x="2758373" y="1644144"/>
                  </a:lnTo>
                  <a:lnTo>
                    <a:pt x="2725353" y="1672393"/>
                  </a:lnTo>
                  <a:lnTo>
                    <a:pt x="2690909" y="1699839"/>
                  </a:lnTo>
                  <a:lnTo>
                    <a:pt x="2655078" y="1726456"/>
                  </a:lnTo>
                  <a:lnTo>
                    <a:pt x="2617898" y="1752218"/>
                  </a:lnTo>
                  <a:lnTo>
                    <a:pt x="2579406" y="1777103"/>
                  </a:lnTo>
                  <a:lnTo>
                    <a:pt x="2539638" y="1801084"/>
                  </a:lnTo>
                  <a:lnTo>
                    <a:pt x="2498632" y="1824137"/>
                  </a:lnTo>
                  <a:lnTo>
                    <a:pt x="2456424" y="1846237"/>
                  </a:lnTo>
                  <a:lnTo>
                    <a:pt x="2413053" y="1867360"/>
                  </a:lnTo>
                  <a:lnTo>
                    <a:pt x="2368554" y="1887480"/>
                  </a:lnTo>
                  <a:lnTo>
                    <a:pt x="2322965" y="1906573"/>
                  </a:lnTo>
                  <a:lnTo>
                    <a:pt x="2276323" y="1924613"/>
                  </a:lnTo>
                  <a:lnTo>
                    <a:pt x="2228666" y="1941577"/>
                  </a:lnTo>
                  <a:lnTo>
                    <a:pt x="2180029" y="1957439"/>
                  </a:lnTo>
                  <a:lnTo>
                    <a:pt x="2130450" y="1972175"/>
                  </a:lnTo>
                  <a:lnTo>
                    <a:pt x="2079967" y="1985759"/>
                  </a:lnTo>
                  <a:lnTo>
                    <a:pt x="2028616" y="1998167"/>
                  </a:lnTo>
                  <a:lnTo>
                    <a:pt x="1976434" y="2009375"/>
                  </a:lnTo>
                  <a:lnTo>
                    <a:pt x="1923459" y="2019356"/>
                  </a:lnTo>
                  <a:lnTo>
                    <a:pt x="1869727" y="2028088"/>
                  </a:lnTo>
                  <a:lnTo>
                    <a:pt x="1815276" y="2035544"/>
                  </a:lnTo>
                  <a:lnTo>
                    <a:pt x="1760142" y="2041700"/>
                  </a:lnTo>
                  <a:lnTo>
                    <a:pt x="1704363" y="2046531"/>
                  </a:lnTo>
                  <a:lnTo>
                    <a:pt x="1647976" y="2050013"/>
                  </a:lnTo>
                  <a:lnTo>
                    <a:pt x="1591017" y="2052120"/>
                  </a:lnTo>
                  <a:lnTo>
                    <a:pt x="1533525" y="2052828"/>
                  </a:lnTo>
                  <a:lnTo>
                    <a:pt x="1476033" y="2052120"/>
                  </a:lnTo>
                  <a:lnTo>
                    <a:pt x="1419076" y="2050013"/>
                  </a:lnTo>
                  <a:lnTo>
                    <a:pt x="1362690" y="2046531"/>
                  </a:lnTo>
                  <a:lnTo>
                    <a:pt x="1306913" y="2041700"/>
                  </a:lnTo>
                  <a:lnTo>
                    <a:pt x="1251780" y="2035544"/>
                  </a:lnTo>
                  <a:lnTo>
                    <a:pt x="1197330" y="2028088"/>
                  </a:lnTo>
                  <a:lnTo>
                    <a:pt x="1143599" y="2019356"/>
                  </a:lnTo>
                  <a:lnTo>
                    <a:pt x="1090624" y="2009375"/>
                  </a:lnTo>
                  <a:lnTo>
                    <a:pt x="1038443" y="1998167"/>
                  </a:lnTo>
                  <a:lnTo>
                    <a:pt x="987092" y="1985759"/>
                  </a:lnTo>
                  <a:lnTo>
                    <a:pt x="936609" y="1972175"/>
                  </a:lnTo>
                  <a:lnTo>
                    <a:pt x="887031" y="1957439"/>
                  </a:lnTo>
                  <a:lnTo>
                    <a:pt x="838395" y="1941577"/>
                  </a:lnTo>
                  <a:lnTo>
                    <a:pt x="790737" y="1924613"/>
                  </a:lnTo>
                  <a:lnTo>
                    <a:pt x="744095" y="1906573"/>
                  </a:lnTo>
                  <a:lnTo>
                    <a:pt x="698506" y="1887480"/>
                  </a:lnTo>
                  <a:lnTo>
                    <a:pt x="654007" y="1867360"/>
                  </a:lnTo>
                  <a:lnTo>
                    <a:pt x="610636" y="1846237"/>
                  </a:lnTo>
                  <a:lnTo>
                    <a:pt x="568428" y="1824137"/>
                  </a:lnTo>
                  <a:lnTo>
                    <a:pt x="527421" y="1801084"/>
                  </a:lnTo>
                  <a:lnTo>
                    <a:pt x="487653" y="1777103"/>
                  </a:lnTo>
                  <a:lnTo>
                    <a:pt x="449160" y="1752219"/>
                  </a:lnTo>
                  <a:lnTo>
                    <a:pt x="411980" y="1726456"/>
                  </a:lnTo>
                  <a:lnTo>
                    <a:pt x="376149" y="1699839"/>
                  </a:lnTo>
                  <a:lnTo>
                    <a:pt x="341705" y="1672393"/>
                  </a:lnTo>
                  <a:lnTo>
                    <a:pt x="308684" y="1644144"/>
                  </a:lnTo>
                  <a:lnTo>
                    <a:pt x="277124" y="1615115"/>
                  </a:lnTo>
                  <a:lnTo>
                    <a:pt x="247061" y="1585331"/>
                  </a:lnTo>
                  <a:lnTo>
                    <a:pt x="218533" y="1554818"/>
                  </a:lnTo>
                  <a:lnTo>
                    <a:pt x="191578" y="1523600"/>
                  </a:lnTo>
                  <a:lnTo>
                    <a:pt x="166231" y="1491701"/>
                  </a:lnTo>
                  <a:lnTo>
                    <a:pt x="142530" y="1459148"/>
                  </a:lnTo>
                  <a:lnTo>
                    <a:pt x="120512" y="1425963"/>
                  </a:lnTo>
                  <a:lnTo>
                    <a:pt x="100215" y="1392174"/>
                  </a:lnTo>
                  <a:lnTo>
                    <a:pt x="81674" y="1357803"/>
                  </a:lnTo>
                  <a:lnTo>
                    <a:pt x="64928" y="1322876"/>
                  </a:lnTo>
                  <a:lnTo>
                    <a:pt x="50013" y="1287417"/>
                  </a:lnTo>
                  <a:lnTo>
                    <a:pt x="36966" y="1251452"/>
                  </a:lnTo>
                  <a:lnTo>
                    <a:pt x="25825" y="1215006"/>
                  </a:lnTo>
                  <a:lnTo>
                    <a:pt x="9408" y="1140766"/>
                  </a:lnTo>
                  <a:lnTo>
                    <a:pt x="4206" y="1103023"/>
                  </a:lnTo>
                  <a:lnTo>
                    <a:pt x="1057" y="1064897"/>
                  </a:lnTo>
                  <a:lnTo>
                    <a:pt x="0" y="1026413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872490" y="2866643"/>
              <a:ext cx="2360295" cy="1098550"/>
            </a:xfrm>
            <a:custGeom>
              <a:avLst/>
              <a:gdLst/>
              <a:ahLst/>
              <a:cxnLst/>
              <a:rect l="l" t="t" r="r" b="b"/>
              <a:pathLst>
                <a:path w="2360295" h="1098550">
                  <a:moveTo>
                    <a:pt x="2359914" y="0"/>
                  </a:moveTo>
                  <a:lnTo>
                    <a:pt x="0" y="0"/>
                  </a:lnTo>
                  <a:lnTo>
                    <a:pt x="0" y="1098041"/>
                  </a:lnTo>
                  <a:lnTo>
                    <a:pt x="2359914" y="1098041"/>
                  </a:lnTo>
                  <a:lnTo>
                    <a:pt x="2359914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976122" y="2834639"/>
            <a:ext cx="2155190" cy="95250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12700" marR="5080" indent="221615">
              <a:lnSpc>
                <a:spcPts val="3460"/>
              </a:lnSpc>
              <a:spcBef>
                <a:spcPts val="530"/>
              </a:spcBef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PROJECT </a:t>
            </a:r>
            <a:r>
              <a:rPr dirty="0" sz="3200" spc="-180">
                <a:solidFill>
                  <a:srgbClr val="1A227D"/>
                </a:solidFill>
                <a:latin typeface="Times New Roman"/>
                <a:cs typeface="Times New Roman"/>
              </a:rPr>
              <a:t>EXECUTION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6711505" y="4602289"/>
            <a:ext cx="3080385" cy="2066925"/>
            <a:chOff x="6711505" y="4602289"/>
            <a:chExt cx="3080385" cy="2066925"/>
          </a:xfrm>
        </p:grpSpPr>
        <p:sp>
          <p:nvSpPr>
            <p:cNvPr id="20" name="object 20" descr=""/>
            <p:cNvSpPr/>
            <p:nvPr/>
          </p:nvSpPr>
          <p:spPr>
            <a:xfrm>
              <a:off x="6718173" y="4608957"/>
              <a:ext cx="3067050" cy="2053589"/>
            </a:xfrm>
            <a:custGeom>
              <a:avLst/>
              <a:gdLst/>
              <a:ahLst/>
              <a:cxnLst/>
              <a:rect l="l" t="t" r="r" b="b"/>
              <a:pathLst>
                <a:path w="3067050" h="2053590">
                  <a:moveTo>
                    <a:pt x="1533525" y="0"/>
                  </a:moveTo>
                  <a:lnTo>
                    <a:pt x="1476032" y="708"/>
                  </a:lnTo>
                  <a:lnTo>
                    <a:pt x="1419073" y="2816"/>
                  </a:lnTo>
                  <a:lnTo>
                    <a:pt x="1362686" y="6299"/>
                  </a:lnTo>
                  <a:lnTo>
                    <a:pt x="1306907" y="11133"/>
                  </a:lnTo>
                  <a:lnTo>
                    <a:pt x="1251773" y="17293"/>
                  </a:lnTo>
                  <a:lnTo>
                    <a:pt x="1197322" y="24753"/>
                  </a:lnTo>
                  <a:lnTo>
                    <a:pt x="1143590" y="33488"/>
                  </a:lnTo>
                  <a:lnTo>
                    <a:pt x="1090615" y="43475"/>
                  </a:lnTo>
                  <a:lnTo>
                    <a:pt x="1038433" y="54688"/>
                  </a:lnTo>
                  <a:lnTo>
                    <a:pt x="987082" y="67103"/>
                  </a:lnTo>
                  <a:lnTo>
                    <a:pt x="936599" y="80694"/>
                  </a:lnTo>
                  <a:lnTo>
                    <a:pt x="887020" y="95437"/>
                  </a:lnTo>
                  <a:lnTo>
                    <a:pt x="838383" y="111307"/>
                  </a:lnTo>
                  <a:lnTo>
                    <a:pt x="790726" y="128279"/>
                  </a:lnTo>
                  <a:lnTo>
                    <a:pt x="744084" y="146328"/>
                  </a:lnTo>
                  <a:lnTo>
                    <a:pt x="698495" y="165430"/>
                  </a:lnTo>
                  <a:lnTo>
                    <a:pt x="653996" y="185559"/>
                  </a:lnTo>
                  <a:lnTo>
                    <a:pt x="610625" y="206691"/>
                  </a:lnTo>
                  <a:lnTo>
                    <a:pt x="568417" y="228801"/>
                  </a:lnTo>
                  <a:lnTo>
                    <a:pt x="527411" y="251865"/>
                  </a:lnTo>
                  <a:lnTo>
                    <a:pt x="487643" y="275856"/>
                  </a:lnTo>
                  <a:lnTo>
                    <a:pt x="449151" y="300751"/>
                  </a:lnTo>
                  <a:lnTo>
                    <a:pt x="411971" y="326525"/>
                  </a:lnTo>
                  <a:lnTo>
                    <a:pt x="376140" y="353153"/>
                  </a:lnTo>
                  <a:lnTo>
                    <a:pt x="341696" y="380610"/>
                  </a:lnTo>
                  <a:lnTo>
                    <a:pt x="308676" y="408871"/>
                  </a:lnTo>
                  <a:lnTo>
                    <a:pt x="277117" y="437911"/>
                  </a:lnTo>
                  <a:lnTo>
                    <a:pt x="247055" y="467706"/>
                  </a:lnTo>
                  <a:lnTo>
                    <a:pt x="218528" y="498231"/>
                  </a:lnTo>
                  <a:lnTo>
                    <a:pt x="191572" y="529461"/>
                  </a:lnTo>
                  <a:lnTo>
                    <a:pt x="166226" y="561371"/>
                  </a:lnTo>
                  <a:lnTo>
                    <a:pt x="142526" y="593936"/>
                  </a:lnTo>
                  <a:lnTo>
                    <a:pt x="120509" y="627131"/>
                  </a:lnTo>
                  <a:lnTo>
                    <a:pt x="100211" y="660933"/>
                  </a:lnTo>
                  <a:lnTo>
                    <a:pt x="81672" y="695315"/>
                  </a:lnTo>
                  <a:lnTo>
                    <a:pt x="64926" y="730253"/>
                  </a:lnTo>
                  <a:lnTo>
                    <a:pt x="50011" y="765722"/>
                  </a:lnTo>
                  <a:lnTo>
                    <a:pt x="36965" y="801698"/>
                  </a:lnTo>
                  <a:lnTo>
                    <a:pt x="25825" y="838155"/>
                  </a:lnTo>
                  <a:lnTo>
                    <a:pt x="9408" y="912414"/>
                  </a:lnTo>
                  <a:lnTo>
                    <a:pt x="4206" y="950167"/>
                  </a:lnTo>
                  <a:lnTo>
                    <a:pt x="1057" y="988302"/>
                  </a:lnTo>
                  <a:lnTo>
                    <a:pt x="0" y="1026795"/>
                  </a:lnTo>
                  <a:lnTo>
                    <a:pt x="1057" y="1065289"/>
                  </a:lnTo>
                  <a:lnTo>
                    <a:pt x="4206" y="1103425"/>
                  </a:lnTo>
                  <a:lnTo>
                    <a:pt x="9408" y="1141179"/>
                  </a:lnTo>
                  <a:lnTo>
                    <a:pt x="25825" y="1215441"/>
                  </a:lnTo>
                  <a:lnTo>
                    <a:pt x="36965" y="1251899"/>
                  </a:lnTo>
                  <a:lnTo>
                    <a:pt x="50011" y="1287875"/>
                  </a:lnTo>
                  <a:lnTo>
                    <a:pt x="64926" y="1323345"/>
                  </a:lnTo>
                  <a:lnTo>
                    <a:pt x="81672" y="1358284"/>
                  </a:lnTo>
                  <a:lnTo>
                    <a:pt x="100211" y="1392667"/>
                  </a:lnTo>
                  <a:lnTo>
                    <a:pt x="120509" y="1426468"/>
                  </a:lnTo>
                  <a:lnTo>
                    <a:pt x="142526" y="1459664"/>
                  </a:lnTo>
                  <a:lnTo>
                    <a:pt x="166226" y="1492229"/>
                  </a:lnTo>
                  <a:lnTo>
                    <a:pt x="191572" y="1524139"/>
                  </a:lnTo>
                  <a:lnTo>
                    <a:pt x="218528" y="1555369"/>
                  </a:lnTo>
                  <a:lnTo>
                    <a:pt x="247055" y="1585894"/>
                  </a:lnTo>
                  <a:lnTo>
                    <a:pt x="277117" y="1615689"/>
                  </a:lnTo>
                  <a:lnTo>
                    <a:pt x="308676" y="1644729"/>
                  </a:lnTo>
                  <a:lnTo>
                    <a:pt x="341696" y="1672990"/>
                  </a:lnTo>
                  <a:lnTo>
                    <a:pt x="376140" y="1700446"/>
                  </a:lnTo>
                  <a:lnTo>
                    <a:pt x="411971" y="1727074"/>
                  </a:lnTo>
                  <a:lnTo>
                    <a:pt x="449151" y="1752847"/>
                  </a:lnTo>
                  <a:lnTo>
                    <a:pt x="487643" y="1777742"/>
                  </a:lnTo>
                  <a:lnTo>
                    <a:pt x="527411" y="1801733"/>
                  </a:lnTo>
                  <a:lnTo>
                    <a:pt x="568417" y="1824796"/>
                  </a:lnTo>
                  <a:lnTo>
                    <a:pt x="610625" y="1846905"/>
                  </a:lnTo>
                  <a:lnTo>
                    <a:pt x="653996" y="1868037"/>
                  </a:lnTo>
                  <a:lnTo>
                    <a:pt x="698495" y="1888166"/>
                  </a:lnTo>
                  <a:lnTo>
                    <a:pt x="744084" y="1907267"/>
                  </a:lnTo>
                  <a:lnTo>
                    <a:pt x="790726" y="1925316"/>
                  </a:lnTo>
                  <a:lnTo>
                    <a:pt x="838383" y="1942287"/>
                  </a:lnTo>
                  <a:lnTo>
                    <a:pt x="887020" y="1958156"/>
                  </a:lnTo>
                  <a:lnTo>
                    <a:pt x="936599" y="1972898"/>
                  </a:lnTo>
                  <a:lnTo>
                    <a:pt x="987082" y="1986489"/>
                  </a:lnTo>
                  <a:lnTo>
                    <a:pt x="1038433" y="1998903"/>
                  </a:lnTo>
                  <a:lnTo>
                    <a:pt x="1090615" y="2010116"/>
                  </a:lnTo>
                  <a:lnTo>
                    <a:pt x="1143590" y="2020102"/>
                  </a:lnTo>
                  <a:lnTo>
                    <a:pt x="1197322" y="2028838"/>
                  </a:lnTo>
                  <a:lnTo>
                    <a:pt x="1251773" y="2036297"/>
                  </a:lnTo>
                  <a:lnTo>
                    <a:pt x="1306907" y="2042456"/>
                  </a:lnTo>
                  <a:lnTo>
                    <a:pt x="1362686" y="2047290"/>
                  </a:lnTo>
                  <a:lnTo>
                    <a:pt x="1419073" y="2050773"/>
                  </a:lnTo>
                  <a:lnTo>
                    <a:pt x="1476032" y="2052881"/>
                  </a:lnTo>
                  <a:lnTo>
                    <a:pt x="1533525" y="2053590"/>
                  </a:lnTo>
                  <a:lnTo>
                    <a:pt x="1591017" y="2052881"/>
                  </a:lnTo>
                  <a:lnTo>
                    <a:pt x="1647976" y="2050773"/>
                  </a:lnTo>
                  <a:lnTo>
                    <a:pt x="1704363" y="2047290"/>
                  </a:lnTo>
                  <a:lnTo>
                    <a:pt x="1760142" y="2042456"/>
                  </a:lnTo>
                  <a:lnTo>
                    <a:pt x="1815276" y="2036297"/>
                  </a:lnTo>
                  <a:lnTo>
                    <a:pt x="1869727" y="2028838"/>
                  </a:lnTo>
                  <a:lnTo>
                    <a:pt x="1923459" y="2020102"/>
                  </a:lnTo>
                  <a:lnTo>
                    <a:pt x="1976434" y="2010116"/>
                  </a:lnTo>
                  <a:lnTo>
                    <a:pt x="2028616" y="1998903"/>
                  </a:lnTo>
                  <a:lnTo>
                    <a:pt x="2079967" y="1986489"/>
                  </a:lnTo>
                  <a:lnTo>
                    <a:pt x="2130450" y="1972898"/>
                  </a:lnTo>
                  <a:lnTo>
                    <a:pt x="2180029" y="1958156"/>
                  </a:lnTo>
                  <a:lnTo>
                    <a:pt x="2228666" y="1942287"/>
                  </a:lnTo>
                  <a:lnTo>
                    <a:pt x="2276323" y="1925316"/>
                  </a:lnTo>
                  <a:lnTo>
                    <a:pt x="2322965" y="1907267"/>
                  </a:lnTo>
                  <a:lnTo>
                    <a:pt x="2368554" y="1888166"/>
                  </a:lnTo>
                  <a:lnTo>
                    <a:pt x="2413053" y="1868037"/>
                  </a:lnTo>
                  <a:lnTo>
                    <a:pt x="2456424" y="1846905"/>
                  </a:lnTo>
                  <a:lnTo>
                    <a:pt x="2498632" y="1824796"/>
                  </a:lnTo>
                  <a:lnTo>
                    <a:pt x="2539638" y="1801733"/>
                  </a:lnTo>
                  <a:lnTo>
                    <a:pt x="2579406" y="1777742"/>
                  </a:lnTo>
                  <a:lnTo>
                    <a:pt x="2617898" y="1752847"/>
                  </a:lnTo>
                  <a:lnTo>
                    <a:pt x="2655078" y="1727074"/>
                  </a:lnTo>
                  <a:lnTo>
                    <a:pt x="2690909" y="1700446"/>
                  </a:lnTo>
                  <a:lnTo>
                    <a:pt x="2725353" y="1672990"/>
                  </a:lnTo>
                  <a:lnTo>
                    <a:pt x="2758373" y="1644729"/>
                  </a:lnTo>
                  <a:lnTo>
                    <a:pt x="2789932" y="1615689"/>
                  </a:lnTo>
                  <a:lnTo>
                    <a:pt x="2819994" y="1585894"/>
                  </a:lnTo>
                  <a:lnTo>
                    <a:pt x="2848521" y="1555369"/>
                  </a:lnTo>
                  <a:lnTo>
                    <a:pt x="2875477" y="1524139"/>
                  </a:lnTo>
                  <a:lnTo>
                    <a:pt x="2900823" y="1492229"/>
                  </a:lnTo>
                  <a:lnTo>
                    <a:pt x="2924523" y="1459664"/>
                  </a:lnTo>
                  <a:lnTo>
                    <a:pt x="2946540" y="1426468"/>
                  </a:lnTo>
                  <a:lnTo>
                    <a:pt x="2966838" y="1392667"/>
                  </a:lnTo>
                  <a:lnTo>
                    <a:pt x="2985377" y="1358284"/>
                  </a:lnTo>
                  <a:lnTo>
                    <a:pt x="3002123" y="1323345"/>
                  </a:lnTo>
                  <a:lnTo>
                    <a:pt x="3017038" y="1287875"/>
                  </a:lnTo>
                  <a:lnTo>
                    <a:pt x="3030084" y="1251899"/>
                  </a:lnTo>
                  <a:lnTo>
                    <a:pt x="3041224" y="1215441"/>
                  </a:lnTo>
                  <a:lnTo>
                    <a:pt x="3057641" y="1141179"/>
                  </a:lnTo>
                  <a:lnTo>
                    <a:pt x="3062843" y="1103425"/>
                  </a:lnTo>
                  <a:lnTo>
                    <a:pt x="3065992" y="1065289"/>
                  </a:lnTo>
                  <a:lnTo>
                    <a:pt x="3067050" y="1026795"/>
                  </a:lnTo>
                  <a:lnTo>
                    <a:pt x="3065992" y="988302"/>
                  </a:lnTo>
                  <a:lnTo>
                    <a:pt x="3062843" y="950167"/>
                  </a:lnTo>
                  <a:lnTo>
                    <a:pt x="3057641" y="912414"/>
                  </a:lnTo>
                  <a:lnTo>
                    <a:pt x="3041224" y="838155"/>
                  </a:lnTo>
                  <a:lnTo>
                    <a:pt x="3030084" y="801698"/>
                  </a:lnTo>
                  <a:lnTo>
                    <a:pt x="3017038" y="765722"/>
                  </a:lnTo>
                  <a:lnTo>
                    <a:pt x="3002123" y="730253"/>
                  </a:lnTo>
                  <a:lnTo>
                    <a:pt x="2985377" y="695315"/>
                  </a:lnTo>
                  <a:lnTo>
                    <a:pt x="2966838" y="660933"/>
                  </a:lnTo>
                  <a:lnTo>
                    <a:pt x="2946540" y="627131"/>
                  </a:lnTo>
                  <a:lnTo>
                    <a:pt x="2924523" y="593936"/>
                  </a:lnTo>
                  <a:lnTo>
                    <a:pt x="2900823" y="561371"/>
                  </a:lnTo>
                  <a:lnTo>
                    <a:pt x="2875477" y="529461"/>
                  </a:lnTo>
                  <a:lnTo>
                    <a:pt x="2848521" y="498231"/>
                  </a:lnTo>
                  <a:lnTo>
                    <a:pt x="2819994" y="467706"/>
                  </a:lnTo>
                  <a:lnTo>
                    <a:pt x="2789932" y="437911"/>
                  </a:lnTo>
                  <a:lnTo>
                    <a:pt x="2758373" y="408871"/>
                  </a:lnTo>
                  <a:lnTo>
                    <a:pt x="2725353" y="380610"/>
                  </a:lnTo>
                  <a:lnTo>
                    <a:pt x="2690909" y="353153"/>
                  </a:lnTo>
                  <a:lnTo>
                    <a:pt x="2655078" y="326525"/>
                  </a:lnTo>
                  <a:lnTo>
                    <a:pt x="2617898" y="300751"/>
                  </a:lnTo>
                  <a:lnTo>
                    <a:pt x="2579406" y="275856"/>
                  </a:lnTo>
                  <a:lnTo>
                    <a:pt x="2539638" y="251865"/>
                  </a:lnTo>
                  <a:lnTo>
                    <a:pt x="2498632" y="228801"/>
                  </a:lnTo>
                  <a:lnTo>
                    <a:pt x="2456424" y="206691"/>
                  </a:lnTo>
                  <a:lnTo>
                    <a:pt x="2413053" y="185559"/>
                  </a:lnTo>
                  <a:lnTo>
                    <a:pt x="2368554" y="165430"/>
                  </a:lnTo>
                  <a:lnTo>
                    <a:pt x="2322965" y="146328"/>
                  </a:lnTo>
                  <a:lnTo>
                    <a:pt x="2276323" y="128279"/>
                  </a:lnTo>
                  <a:lnTo>
                    <a:pt x="2228666" y="111307"/>
                  </a:lnTo>
                  <a:lnTo>
                    <a:pt x="2180029" y="95437"/>
                  </a:lnTo>
                  <a:lnTo>
                    <a:pt x="2130450" y="80694"/>
                  </a:lnTo>
                  <a:lnTo>
                    <a:pt x="2079967" y="67103"/>
                  </a:lnTo>
                  <a:lnTo>
                    <a:pt x="2028616" y="54688"/>
                  </a:lnTo>
                  <a:lnTo>
                    <a:pt x="1976434" y="43475"/>
                  </a:lnTo>
                  <a:lnTo>
                    <a:pt x="1923459" y="33488"/>
                  </a:lnTo>
                  <a:lnTo>
                    <a:pt x="1869727" y="24753"/>
                  </a:lnTo>
                  <a:lnTo>
                    <a:pt x="1815276" y="17293"/>
                  </a:lnTo>
                  <a:lnTo>
                    <a:pt x="1760142" y="11133"/>
                  </a:lnTo>
                  <a:lnTo>
                    <a:pt x="1704363" y="6299"/>
                  </a:lnTo>
                  <a:lnTo>
                    <a:pt x="1647976" y="2816"/>
                  </a:lnTo>
                  <a:lnTo>
                    <a:pt x="1591017" y="708"/>
                  </a:lnTo>
                  <a:lnTo>
                    <a:pt x="153352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6718173" y="4608957"/>
              <a:ext cx="3067050" cy="2053589"/>
            </a:xfrm>
            <a:custGeom>
              <a:avLst/>
              <a:gdLst/>
              <a:ahLst/>
              <a:cxnLst/>
              <a:rect l="l" t="t" r="r" b="b"/>
              <a:pathLst>
                <a:path w="3067050" h="2053590">
                  <a:moveTo>
                    <a:pt x="0" y="1026795"/>
                  </a:moveTo>
                  <a:lnTo>
                    <a:pt x="1057" y="988302"/>
                  </a:lnTo>
                  <a:lnTo>
                    <a:pt x="4206" y="950167"/>
                  </a:lnTo>
                  <a:lnTo>
                    <a:pt x="9408" y="912414"/>
                  </a:lnTo>
                  <a:lnTo>
                    <a:pt x="25825" y="838155"/>
                  </a:lnTo>
                  <a:lnTo>
                    <a:pt x="36965" y="801698"/>
                  </a:lnTo>
                  <a:lnTo>
                    <a:pt x="50011" y="765722"/>
                  </a:lnTo>
                  <a:lnTo>
                    <a:pt x="64926" y="730253"/>
                  </a:lnTo>
                  <a:lnTo>
                    <a:pt x="81672" y="695315"/>
                  </a:lnTo>
                  <a:lnTo>
                    <a:pt x="100211" y="660933"/>
                  </a:lnTo>
                  <a:lnTo>
                    <a:pt x="120509" y="627131"/>
                  </a:lnTo>
                  <a:lnTo>
                    <a:pt x="142526" y="593936"/>
                  </a:lnTo>
                  <a:lnTo>
                    <a:pt x="166226" y="561371"/>
                  </a:lnTo>
                  <a:lnTo>
                    <a:pt x="191572" y="529461"/>
                  </a:lnTo>
                  <a:lnTo>
                    <a:pt x="218528" y="498231"/>
                  </a:lnTo>
                  <a:lnTo>
                    <a:pt x="247055" y="467706"/>
                  </a:lnTo>
                  <a:lnTo>
                    <a:pt x="277117" y="437911"/>
                  </a:lnTo>
                  <a:lnTo>
                    <a:pt x="308676" y="408871"/>
                  </a:lnTo>
                  <a:lnTo>
                    <a:pt x="341696" y="380610"/>
                  </a:lnTo>
                  <a:lnTo>
                    <a:pt x="376140" y="353153"/>
                  </a:lnTo>
                  <a:lnTo>
                    <a:pt x="411971" y="326525"/>
                  </a:lnTo>
                  <a:lnTo>
                    <a:pt x="449151" y="300751"/>
                  </a:lnTo>
                  <a:lnTo>
                    <a:pt x="487643" y="275856"/>
                  </a:lnTo>
                  <a:lnTo>
                    <a:pt x="527411" y="251865"/>
                  </a:lnTo>
                  <a:lnTo>
                    <a:pt x="568417" y="228801"/>
                  </a:lnTo>
                  <a:lnTo>
                    <a:pt x="610625" y="206691"/>
                  </a:lnTo>
                  <a:lnTo>
                    <a:pt x="653996" y="185559"/>
                  </a:lnTo>
                  <a:lnTo>
                    <a:pt x="698495" y="165430"/>
                  </a:lnTo>
                  <a:lnTo>
                    <a:pt x="744084" y="146328"/>
                  </a:lnTo>
                  <a:lnTo>
                    <a:pt x="790726" y="128279"/>
                  </a:lnTo>
                  <a:lnTo>
                    <a:pt x="838383" y="111307"/>
                  </a:lnTo>
                  <a:lnTo>
                    <a:pt x="887020" y="95437"/>
                  </a:lnTo>
                  <a:lnTo>
                    <a:pt x="936599" y="80694"/>
                  </a:lnTo>
                  <a:lnTo>
                    <a:pt x="987082" y="67103"/>
                  </a:lnTo>
                  <a:lnTo>
                    <a:pt x="1038433" y="54688"/>
                  </a:lnTo>
                  <a:lnTo>
                    <a:pt x="1090615" y="43475"/>
                  </a:lnTo>
                  <a:lnTo>
                    <a:pt x="1143590" y="33488"/>
                  </a:lnTo>
                  <a:lnTo>
                    <a:pt x="1197322" y="24753"/>
                  </a:lnTo>
                  <a:lnTo>
                    <a:pt x="1251773" y="17293"/>
                  </a:lnTo>
                  <a:lnTo>
                    <a:pt x="1306907" y="11133"/>
                  </a:lnTo>
                  <a:lnTo>
                    <a:pt x="1362686" y="6299"/>
                  </a:lnTo>
                  <a:lnTo>
                    <a:pt x="1419073" y="2816"/>
                  </a:lnTo>
                  <a:lnTo>
                    <a:pt x="1476032" y="708"/>
                  </a:lnTo>
                  <a:lnTo>
                    <a:pt x="1533525" y="0"/>
                  </a:lnTo>
                  <a:lnTo>
                    <a:pt x="1591017" y="708"/>
                  </a:lnTo>
                  <a:lnTo>
                    <a:pt x="1647976" y="2816"/>
                  </a:lnTo>
                  <a:lnTo>
                    <a:pt x="1704363" y="6299"/>
                  </a:lnTo>
                  <a:lnTo>
                    <a:pt x="1760142" y="11133"/>
                  </a:lnTo>
                  <a:lnTo>
                    <a:pt x="1815276" y="17293"/>
                  </a:lnTo>
                  <a:lnTo>
                    <a:pt x="1869727" y="24753"/>
                  </a:lnTo>
                  <a:lnTo>
                    <a:pt x="1923459" y="33488"/>
                  </a:lnTo>
                  <a:lnTo>
                    <a:pt x="1976434" y="43475"/>
                  </a:lnTo>
                  <a:lnTo>
                    <a:pt x="2028616" y="54688"/>
                  </a:lnTo>
                  <a:lnTo>
                    <a:pt x="2079967" y="67103"/>
                  </a:lnTo>
                  <a:lnTo>
                    <a:pt x="2130450" y="80694"/>
                  </a:lnTo>
                  <a:lnTo>
                    <a:pt x="2180029" y="95437"/>
                  </a:lnTo>
                  <a:lnTo>
                    <a:pt x="2228666" y="111307"/>
                  </a:lnTo>
                  <a:lnTo>
                    <a:pt x="2276323" y="128279"/>
                  </a:lnTo>
                  <a:lnTo>
                    <a:pt x="2322965" y="146328"/>
                  </a:lnTo>
                  <a:lnTo>
                    <a:pt x="2368554" y="165430"/>
                  </a:lnTo>
                  <a:lnTo>
                    <a:pt x="2413053" y="185559"/>
                  </a:lnTo>
                  <a:lnTo>
                    <a:pt x="2456424" y="206691"/>
                  </a:lnTo>
                  <a:lnTo>
                    <a:pt x="2498632" y="228801"/>
                  </a:lnTo>
                  <a:lnTo>
                    <a:pt x="2539638" y="251865"/>
                  </a:lnTo>
                  <a:lnTo>
                    <a:pt x="2579406" y="275856"/>
                  </a:lnTo>
                  <a:lnTo>
                    <a:pt x="2617898" y="300751"/>
                  </a:lnTo>
                  <a:lnTo>
                    <a:pt x="2655078" y="326525"/>
                  </a:lnTo>
                  <a:lnTo>
                    <a:pt x="2690909" y="353153"/>
                  </a:lnTo>
                  <a:lnTo>
                    <a:pt x="2725353" y="380610"/>
                  </a:lnTo>
                  <a:lnTo>
                    <a:pt x="2758373" y="408871"/>
                  </a:lnTo>
                  <a:lnTo>
                    <a:pt x="2789932" y="437911"/>
                  </a:lnTo>
                  <a:lnTo>
                    <a:pt x="2819994" y="467706"/>
                  </a:lnTo>
                  <a:lnTo>
                    <a:pt x="2848521" y="498231"/>
                  </a:lnTo>
                  <a:lnTo>
                    <a:pt x="2875477" y="529461"/>
                  </a:lnTo>
                  <a:lnTo>
                    <a:pt x="2900823" y="561371"/>
                  </a:lnTo>
                  <a:lnTo>
                    <a:pt x="2924523" y="593936"/>
                  </a:lnTo>
                  <a:lnTo>
                    <a:pt x="2946540" y="627131"/>
                  </a:lnTo>
                  <a:lnTo>
                    <a:pt x="2966838" y="660933"/>
                  </a:lnTo>
                  <a:lnTo>
                    <a:pt x="2985377" y="695315"/>
                  </a:lnTo>
                  <a:lnTo>
                    <a:pt x="3002123" y="730253"/>
                  </a:lnTo>
                  <a:lnTo>
                    <a:pt x="3017038" y="765722"/>
                  </a:lnTo>
                  <a:lnTo>
                    <a:pt x="3030084" y="801698"/>
                  </a:lnTo>
                  <a:lnTo>
                    <a:pt x="3041224" y="838155"/>
                  </a:lnTo>
                  <a:lnTo>
                    <a:pt x="3057641" y="912414"/>
                  </a:lnTo>
                  <a:lnTo>
                    <a:pt x="3062843" y="950167"/>
                  </a:lnTo>
                  <a:lnTo>
                    <a:pt x="3065992" y="988302"/>
                  </a:lnTo>
                  <a:lnTo>
                    <a:pt x="3067050" y="1026795"/>
                  </a:lnTo>
                  <a:lnTo>
                    <a:pt x="3065992" y="1065289"/>
                  </a:lnTo>
                  <a:lnTo>
                    <a:pt x="3062843" y="1103425"/>
                  </a:lnTo>
                  <a:lnTo>
                    <a:pt x="3057641" y="1141179"/>
                  </a:lnTo>
                  <a:lnTo>
                    <a:pt x="3041224" y="1215441"/>
                  </a:lnTo>
                  <a:lnTo>
                    <a:pt x="3030084" y="1251899"/>
                  </a:lnTo>
                  <a:lnTo>
                    <a:pt x="3017038" y="1287875"/>
                  </a:lnTo>
                  <a:lnTo>
                    <a:pt x="3002123" y="1323345"/>
                  </a:lnTo>
                  <a:lnTo>
                    <a:pt x="2985377" y="1358284"/>
                  </a:lnTo>
                  <a:lnTo>
                    <a:pt x="2966838" y="1392667"/>
                  </a:lnTo>
                  <a:lnTo>
                    <a:pt x="2946540" y="1426468"/>
                  </a:lnTo>
                  <a:lnTo>
                    <a:pt x="2924523" y="1459664"/>
                  </a:lnTo>
                  <a:lnTo>
                    <a:pt x="2900823" y="1492229"/>
                  </a:lnTo>
                  <a:lnTo>
                    <a:pt x="2875477" y="1524139"/>
                  </a:lnTo>
                  <a:lnTo>
                    <a:pt x="2848521" y="1555369"/>
                  </a:lnTo>
                  <a:lnTo>
                    <a:pt x="2819994" y="1585894"/>
                  </a:lnTo>
                  <a:lnTo>
                    <a:pt x="2789932" y="1615689"/>
                  </a:lnTo>
                  <a:lnTo>
                    <a:pt x="2758373" y="1644729"/>
                  </a:lnTo>
                  <a:lnTo>
                    <a:pt x="2725353" y="1672990"/>
                  </a:lnTo>
                  <a:lnTo>
                    <a:pt x="2690909" y="1700446"/>
                  </a:lnTo>
                  <a:lnTo>
                    <a:pt x="2655078" y="1727074"/>
                  </a:lnTo>
                  <a:lnTo>
                    <a:pt x="2617898" y="1752847"/>
                  </a:lnTo>
                  <a:lnTo>
                    <a:pt x="2579406" y="1777742"/>
                  </a:lnTo>
                  <a:lnTo>
                    <a:pt x="2539638" y="1801733"/>
                  </a:lnTo>
                  <a:lnTo>
                    <a:pt x="2498632" y="1824796"/>
                  </a:lnTo>
                  <a:lnTo>
                    <a:pt x="2456424" y="1846905"/>
                  </a:lnTo>
                  <a:lnTo>
                    <a:pt x="2413053" y="1868037"/>
                  </a:lnTo>
                  <a:lnTo>
                    <a:pt x="2368554" y="1888166"/>
                  </a:lnTo>
                  <a:lnTo>
                    <a:pt x="2322965" y="1907267"/>
                  </a:lnTo>
                  <a:lnTo>
                    <a:pt x="2276323" y="1925316"/>
                  </a:lnTo>
                  <a:lnTo>
                    <a:pt x="2228666" y="1942287"/>
                  </a:lnTo>
                  <a:lnTo>
                    <a:pt x="2180029" y="1958156"/>
                  </a:lnTo>
                  <a:lnTo>
                    <a:pt x="2130450" y="1972898"/>
                  </a:lnTo>
                  <a:lnTo>
                    <a:pt x="2079967" y="1986489"/>
                  </a:lnTo>
                  <a:lnTo>
                    <a:pt x="2028616" y="1998903"/>
                  </a:lnTo>
                  <a:lnTo>
                    <a:pt x="1976434" y="2010116"/>
                  </a:lnTo>
                  <a:lnTo>
                    <a:pt x="1923459" y="2020102"/>
                  </a:lnTo>
                  <a:lnTo>
                    <a:pt x="1869727" y="2028838"/>
                  </a:lnTo>
                  <a:lnTo>
                    <a:pt x="1815276" y="2036297"/>
                  </a:lnTo>
                  <a:lnTo>
                    <a:pt x="1760142" y="2042456"/>
                  </a:lnTo>
                  <a:lnTo>
                    <a:pt x="1704363" y="2047290"/>
                  </a:lnTo>
                  <a:lnTo>
                    <a:pt x="1647976" y="2050773"/>
                  </a:lnTo>
                  <a:lnTo>
                    <a:pt x="1591017" y="2052881"/>
                  </a:lnTo>
                  <a:lnTo>
                    <a:pt x="1533525" y="2053590"/>
                  </a:lnTo>
                  <a:lnTo>
                    <a:pt x="1476032" y="2052881"/>
                  </a:lnTo>
                  <a:lnTo>
                    <a:pt x="1419073" y="2050773"/>
                  </a:lnTo>
                  <a:lnTo>
                    <a:pt x="1362686" y="2047290"/>
                  </a:lnTo>
                  <a:lnTo>
                    <a:pt x="1306907" y="2042456"/>
                  </a:lnTo>
                  <a:lnTo>
                    <a:pt x="1251773" y="2036297"/>
                  </a:lnTo>
                  <a:lnTo>
                    <a:pt x="1197322" y="2028838"/>
                  </a:lnTo>
                  <a:lnTo>
                    <a:pt x="1143590" y="2020102"/>
                  </a:lnTo>
                  <a:lnTo>
                    <a:pt x="1090615" y="2010116"/>
                  </a:lnTo>
                  <a:lnTo>
                    <a:pt x="1038433" y="1998903"/>
                  </a:lnTo>
                  <a:lnTo>
                    <a:pt x="987082" y="1986489"/>
                  </a:lnTo>
                  <a:lnTo>
                    <a:pt x="936599" y="1972898"/>
                  </a:lnTo>
                  <a:lnTo>
                    <a:pt x="887020" y="1958156"/>
                  </a:lnTo>
                  <a:lnTo>
                    <a:pt x="838383" y="1942287"/>
                  </a:lnTo>
                  <a:lnTo>
                    <a:pt x="790726" y="1925316"/>
                  </a:lnTo>
                  <a:lnTo>
                    <a:pt x="744084" y="1907267"/>
                  </a:lnTo>
                  <a:lnTo>
                    <a:pt x="698495" y="1888166"/>
                  </a:lnTo>
                  <a:lnTo>
                    <a:pt x="653996" y="1868037"/>
                  </a:lnTo>
                  <a:lnTo>
                    <a:pt x="610625" y="1846905"/>
                  </a:lnTo>
                  <a:lnTo>
                    <a:pt x="568417" y="1824796"/>
                  </a:lnTo>
                  <a:lnTo>
                    <a:pt x="527411" y="1801733"/>
                  </a:lnTo>
                  <a:lnTo>
                    <a:pt x="487643" y="1777742"/>
                  </a:lnTo>
                  <a:lnTo>
                    <a:pt x="449151" y="1752847"/>
                  </a:lnTo>
                  <a:lnTo>
                    <a:pt x="411971" y="1727074"/>
                  </a:lnTo>
                  <a:lnTo>
                    <a:pt x="376140" y="1700446"/>
                  </a:lnTo>
                  <a:lnTo>
                    <a:pt x="341696" y="1672990"/>
                  </a:lnTo>
                  <a:lnTo>
                    <a:pt x="308676" y="1644729"/>
                  </a:lnTo>
                  <a:lnTo>
                    <a:pt x="277117" y="1615689"/>
                  </a:lnTo>
                  <a:lnTo>
                    <a:pt x="247055" y="1585894"/>
                  </a:lnTo>
                  <a:lnTo>
                    <a:pt x="218528" y="1555369"/>
                  </a:lnTo>
                  <a:lnTo>
                    <a:pt x="191572" y="1524139"/>
                  </a:lnTo>
                  <a:lnTo>
                    <a:pt x="166226" y="1492229"/>
                  </a:lnTo>
                  <a:lnTo>
                    <a:pt x="142526" y="1459664"/>
                  </a:lnTo>
                  <a:lnTo>
                    <a:pt x="120509" y="1426468"/>
                  </a:lnTo>
                  <a:lnTo>
                    <a:pt x="100211" y="1392667"/>
                  </a:lnTo>
                  <a:lnTo>
                    <a:pt x="81672" y="1358284"/>
                  </a:lnTo>
                  <a:lnTo>
                    <a:pt x="64926" y="1323345"/>
                  </a:lnTo>
                  <a:lnTo>
                    <a:pt x="50011" y="1287875"/>
                  </a:lnTo>
                  <a:lnTo>
                    <a:pt x="36965" y="1251899"/>
                  </a:lnTo>
                  <a:lnTo>
                    <a:pt x="25825" y="1215441"/>
                  </a:lnTo>
                  <a:lnTo>
                    <a:pt x="9408" y="1141179"/>
                  </a:lnTo>
                  <a:lnTo>
                    <a:pt x="4206" y="1103425"/>
                  </a:lnTo>
                  <a:lnTo>
                    <a:pt x="1057" y="1065289"/>
                  </a:lnTo>
                  <a:lnTo>
                    <a:pt x="0" y="1026795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6861810" y="5359908"/>
              <a:ext cx="2824480" cy="619125"/>
            </a:xfrm>
            <a:custGeom>
              <a:avLst/>
              <a:gdLst/>
              <a:ahLst/>
              <a:cxnLst/>
              <a:rect l="l" t="t" r="r" b="b"/>
              <a:pathLst>
                <a:path w="2824479" h="619125">
                  <a:moveTo>
                    <a:pt x="2823972" y="0"/>
                  </a:moveTo>
                  <a:lnTo>
                    <a:pt x="0" y="0"/>
                  </a:lnTo>
                  <a:lnTo>
                    <a:pt x="0" y="618743"/>
                  </a:lnTo>
                  <a:lnTo>
                    <a:pt x="2823972" y="618743"/>
                  </a:lnTo>
                  <a:lnTo>
                    <a:pt x="2823972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6967473" y="5329682"/>
            <a:ext cx="261493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155">
                <a:solidFill>
                  <a:srgbClr val="1A227D"/>
                </a:solidFill>
                <a:latin typeface="Times New Roman"/>
                <a:cs typeface="Times New Roman"/>
              </a:rPr>
              <a:t>CONSTRAINTS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4134611" y="839724"/>
            <a:ext cx="683895" cy="595630"/>
          </a:xfrm>
          <a:custGeom>
            <a:avLst/>
            <a:gdLst/>
            <a:ahLst/>
            <a:cxnLst/>
            <a:rect l="l" t="t" r="r" b="b"/>
            <a:pathLst>
              <a:path w="683895" h="595630">
                <a:moveTo>
                  <a:pt x="341757" y="0"/>
                </a:moveTo>
                <a:lnTo>
                  <a:pt x="291260" y="3226"/>
                </a:lnTo>
                <a:lnTo>
                  <a:pt x="243062" y="12598"/>
                </a:lnTo>
                <a:lnTo>
                  <a:pt x="197691" y="27656"/>
                </a:lnTo>
                <a:lnTo>
                  <a:pt x="155677" y="47939"/>
                </a:lnTo>
                <a:lnTo>
                  <a:pt x="117549" y="72986"/>
                </a:lnTo>
                <a:lnTo>
                  <a:pt x="83835" y="102339"/>
                </a:lnTo>
                <a:lnTo>
                  <a:pt x="55065" y="135536"/>
                </a:lnTo>
                <a:lnTo>
                  <a:pt x="31767" y="172116"/>
                </a:lnTo>
                <a:lnTo>
                  <a:pt x="14471" y="211621"/>
                </a:lnTo>
                <a:lnTo>
                  <a:pt x="3706" y="253589"/>
                </a:lnTo>
                <a:lnTo>
                  <a:pt x="0" y="297561"/>
                </a:lnTo>
                <a:lnTo>
                  <a:pt x="3706" y="341532"/>
                </a:lnTo>
                <a:lnTo>
                  <a:pt x="14471" y="383500"/>
                </a:lnTo>
                <a:lnTo>
                  <a:pt x="31767" y="423005"/>
                </a:lnTo>
                <a:lnTo>
                  <a:pt x="55065" y="459585"/>
                </a:lnTo>
                <a:lnTo>
                  <a:pt x="83835" y="492782"/>
                </a:lnTo>
                <a:lnTo>
                  <a:pt x="117549" y="522135"/>
                </a:lnTo>
                <a:lnTo>
                  <a:pt x="155677" y="547182"/>
                </a:lnTo>
                <a:lnTo>
                  <a:pt x="197691" y="567465"/>
                </a:lnTo>
                <a:lnTo>
                  <a:pt x="243062" y="582523"/>
                </a:lnTo>
                <a:lnTo>
                  <a:pt x="291260" y="591895"/>
                </a:lnTo>
                <a:lnTo>
                  <a:pt x="341757" y="595122"/>
                </a:lnTo>
                <a:lnTo>
                  <a:pt x="392253" y="591895"/>
                </a:lnTo>
                <a:lnTo>
                  <a:pt x="440451" y="582523"/>
                </a:lnTo>
                <a:lnTo>
                  <a:pt x="485822" y="567465"/>
                </a:lnTo>
                <a:lnTo>
                  <a:pt x="527836" y="547182"/>
                </a:lnTo>
                <a:lnTo>
                  <a:pt x="565964" y="522135"/>
                </a:lnTo>
                <a:lnTo>
                  <a:pt x="599678" y="492782"/>
                </a:lnTo>
                <a:lnTo>
                  <a:pt x="628448" y="459585"/>
                </a:lnTo>
                <a:lnTo>
                  <a:pt x="651746" y="423005"/>
                </a:lnTo>
                <a:lnTo>
                  <a:pt x="669042" y="383500"/>
                </a:lnTo>
                <a:lnTo>
                  <a:pt x="679807" y="341532"/>
                </a:lnTo>
                <a:lnTo>
                  <a:pt x="683513" y="297561"/>
                </a:lnTo>
                <a:lnTo>
                  <a:pt x="679807" y="253589"/>
                </a:lnTo>
                <a:lnTo>
                  <a:pt x="669042" y="211621"/>
                </a:lnTo>
                <a:lnTo>
                  <a:pt x="651746" y="172116"/>
                </a:lnTo>
                <a:lnTo>
                  <a:pt x="628448" y="135536"/>
                </a:lnTo>
                <a:lnTo>
                  <a:pt x="599678" y="102339"/>
                </a:lnTo>
                <a:lnTo>
                  <a:pt x="565964" y="72986"/>
                </a:lnTo>
                <a:lnTo>
                  <a:pt x="527836" y="47939"/>
                </a:lnTo>
                <a:lnTo>
                  <a:pt x="485822" y="27656"/>
                </a:lnTo>
                <a:lnTo>
                  <a:pt x="440451" y="12598"/>
                </a:lnTo>
                <a:lnTo>
                  <a:pt x="392253" y="3226"/>
                </a:lnTo>
                <a:lnTo>
                  <a:pt x="341757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4400041" y="981455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1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244602" y="2569464"/>
            <a:ext cx="683260" cy="595630"/>
          </a:xfrm>
          <a:custGeom>
            <a:avLst/>
            <a:gdLst/>
            <a:ahLst/>
            <a:cxnLst/>
            <a:rect l="l" t="t" r="r" b="b"/>
            <a:pathLst>
              <a:path w="683260" h="595630">
                <a:moveTo>
                  <a:pt x="341376" y="0"/>
                </a:moveTo>
                <a:lnTo>
                  <a:pt x="290931" y="3226"/>
                </a:lnTo>
                <a:lnTo>
                  <a:pt x="242784" y="12598"/>
                </a:lnTo>
                <a:lnTo>
                  <a:pt x="197462" y="27656"/>
                </a:lnTo>
                <a:lnTo>
                  <a:pt x="155495" y="47939"/>
                </a:lnTo>
                <a:lnTo>
                  <a:pt x="117410" y="72986"/>
                </a:lnTo>
                <a:lnTo>
                  <a:pt x="83735" y="102339"/>
                </a:lnTo>
                <a:lnTo>
                  <a:pt x="54999" y="135536"/>
                </a:lnTo>
                <a:lnTo>
                  <a:pt x="31729" y="172116"/>
                </a:lnTo>
                <a:lnTo>
                  <a:pt x="14453" y="211621"/>
                </a:lnTo>
                <a:lnTo>
                  <a:pt x="3701" y="253589"/>
                </a:lnTo>
                <a:lnTo>
                  <a:pt x="0" y="297561"/>
                </a:lnTo>
                <a:lnTo>
                  <a:pt x="3701" y="341532"/>
                </a:lnTo>
                <a:lnTo>
                  <a:pt x="14453" y="383500"/>
                </a:lnTo>
                <a:lnTo>
                  <a:pt x="31729" y="423005"/>
                </a:lnTo>
                <a:lnTo>
                  <a:pt x="54999" y="459585"/>
                </a:lnTo>
                <a:lnTo>
                  <a:pt x="83735" y="492782"/>
                </a:lnTo>
                <a:lnTo>
                  <a:pt x="117410" y="522135"/>
                </a:lnTo>
                <a:lnTo>
                  <a:pt x="155495" y="547182"/>
                </a:lnTo>
                <a:lnTo>
                  <a:pt x="197462" y="567465"/>
                </a:lnTo>
                <a:lnTo>
                  <a:pt x="242784" y="582523"/>
                </a:lnTo>
                <a:lnTo>
                  <a:pt x="290931" y="591895"/>
                </a:lnTo>
                <a:lnTo>
                  <a:pt x="341376" y="595122"/>
                </a:lnTo>
                <a:lnTo>
                  <a:pt x="391820" y="591895"/>
                </a:lnTo>
                <a:lnTo>
                  <a:pt x="439967" y="582523"/>
                </a:lnTo>
                <a:lnTo>
                  <a:pt x="485289" y="567465"/>
                </a:lnTo>
                <a:lnTo>
                  <a:pt x="527256" y="547182"/>
                </a:lnTo>
                <a:lnTo>
                  <a:pt x="565341" y="522135"/>
                </a:lnTo>
                <a:lnTo>
                  <a:pt x="599016" y="492782"/>
                </a:lnTo>
                <a:lnTo>
                  <a:pt x="627752" y="459585"/>
                </a:lnTo>
                <a:lnTo>
                  <a:pt x="651022" y="423005"/>
                </a:lnTo>
                <a:lnTo>
                  <a:pt x="668298" y="383500"/>
                </a:lnTo>
                <a:lnTo>
                  <a:pt x="679050" y="341532"/>
                </a:lnTo>
                <a:lnTo>
                  <a:pt x="682751" y="297561"/>
                </a:lnTo>
                <a:lnTo>
                  <a:pt x="679050" y="253589"/>
                </a:lnTo>
                <a:lnTo>
                  <a:pt x="668298" y="211621"/>
                </a:lnTo>
                <a:lnTo>
                  <a:pt x="651022" y="172116"/>
                </a:lnTo>
                <a:lnTo>
                  <a:pt x="627752" y="135536"/>
                </a:lnTo>
                <a:lnTo>
                  <a:pt x="599016" y="102339"/>
                </a:lnTo>
                <a:lnTo>
                  <a:pt x="565341" y="72986"/>
                </a:lnTo>
                <a:lnTo>
                  <a:pt x="527256" y="47939"/>
                </a:lnTo>
                <a:lnTo>
                  <a:pt x="485289" y="27656"/>
                </a:lnTo>
                <a:lnTo>
                  <a:pt x="439967" y="12598"/>
                </a:lnTo>
                <a:lnTo>
                  <a:pt x="391820" y="3226"/>
                </a:lnTo>
                <a:lnTo>
                  <a:pt x="341376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509777" y="2711196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2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6455664" y="4771644"/>
            <a:ext cx="683260" cy="596265"/>
          </a:xfrm>
          <a:custGeom>
            <a:avLst/>
            <a:gdLst/>
            <a:ahLst/>
            <a:cxnLst/>
            <a:rect l="l" t="t" r="r" b="b"/>
            <a:pathLst>
              <a:path w="683259" h="596264">
                <a:moveTo>
                  <a:pt x="341376" y="0"/>
                </a:moveTo>
                <a:lnTo>
                  <a:pt x="290916" y="3229"/>
                </a:lnTo>
                <a:lnTo>
                  <a:pt x="242760" y="12611"/>
                </a:lnTo>
                <a:lnTo>
                  <a:pt x="197435" y="27684"/>
                </a:lnTo>
                <a:lnTo>
                  <a:pt x="155467" y="47989"/>
                </a:lnTo>
                <a:lnTo>
                  <a:pt x="117384" y="73065"/>
                </a:lnTo>
                <a:lnTo>
                  <a:pt x="83714" y="102452"/>
                </a:lnTo>
                <a:lnTo>
                  <a:pt x="54983" y="135690"/>
                </a:lnTo>
                <a:lnTo>
                  <a:pt x="31718" y="172318"/>
                </a:lnTo>
                <a:lnTo>
                  <a:pt x="14448" y="211876"/>
                </a:lnTo>
                <a:lnTo>
                  <a:pt x="3700" y="253904"/>
                </a:lnTo>
                <a:lnTo>
                  <a:pt x="0" y="297941"/>
                </a:lnTo>
                <a:lnTo>
                  <a:pt x="3700" y="341979"/>
                </a:lnTo>
                <a:lnTo>
                  <a:pt x="14448" y="384007"/>
                </a:lnTo>
                <a:lnTo>
                  <a:pt x="31718" y="423565"/>
                </a:lnTo>
                <a:lnTo>
                  <a:pt x="54983" y="460193"/>
                </a:lnTo>
                <a:lnTo>
                  <a:pt x="83714" y="493431"/>
                </a:lnTo>
                <a:lnTo>
                  <a:pt x="117384" y="522818"/>
                </a:lnTo>
                <a:lnTo>
                  <a:pt x="155467" y="547894"/>
                </a:lnTo>
                <a:lnTo>
                  <a:pt x="197435" y="568199"/>
                </a:lnTo>
                <a:lnTo>
                  <a:pt x="242760" y="583272"/>
                </a:lnTo>
                <a:lnTo>
                  <a:pt x="290916" y="592654"/>
                </a:lnTo>
                <a:lnTo>
                  <a:pt x="341376" y="595883"/>
                </a:lnTo>
                <a:lnTo>
                  <a:pt x="391835" y="592654"/>
                </a:lnTo>
                <a:lnTo>
                  <a:pt x="439991" y="583272"/>
                </a:lnTo>
                <a:lnTo>
                  <a:pt x="485316" y="568199"/>
                </a:lnTo>
                <a:lnTo>
                  <a:pt x="527284" y="547894"/>
                </a:lnTo>
                <a:lnTo>
                  <a:pt x="565367" y="522818"/>
                </a:lnTo>
                <a:lnTo>
                  <a:pt x="599037" y="493431"/>
                </a:lnTo>
                <a:lnTo>
                  <a:pt x="627768" y="460193"/>
                </a:lnTo>
                <a:lnTo>
                  <a:pt x="651033" y="423565"/>
                </a:lnTo>
                <a:lnTo>
                  <a:pt x="668303" y="384007"/>
                </a:lnTo>
                <a:lnTo>
                  <a:pt x="679051" y="341979"/>
                </a:lnTo>
                <a:lnTo>
                  <a:pt x="682752" y="297941"/>
                </a:lnTo>
                <a:lnTo>
                  <a:pt x="679051" y="253904"/>
                </a:lnTo>
                <a:lnTo>
                  <a:pt x="668303" y="211876"/>
                </a:lnTo>
                <a:lnTo>
                  <a:pt x="651033" y="172318"/>
                </a:lnTo>
                <a:lnTo>
                  <a:pt x="627768" y="135690"/>
                </a:lnTo>
                <a:lnTo>
                  <a:pt x="599037" y="102452"/>
                </a:lnTo>
                <a:lnTo>
                  <a:pt x="565367" y="73065"/>
                </a:lnTo>
                <a:lnTo>
                  <a:pt x="527284" y="47989"/>
                </a:lnTo>
                <a:lnTo>
                  <a:pt x="485316" y="27684"/>
                </a:lnTo>
                <a:lnTo>
                  <a:pt x="439991" y="12611"/>
                </a:lnTo>
                <a:lnTo>
                  <a:pt x="391835" y="3229"/>
                </a:lnTo>
                <a:lnTo>
                  <a:pt x="341376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6720840" y="4913629"/>
            <a:ext cx="1530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4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3741928" y="5017513"/>
            <a:ext cx="1802130" cy="1156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54610">
              <a:lnSpc>
                <a:spcPct val="115900"/>
              </a:lnSpc>
              <a:spcBef>
                <a:spcPts val="100"/>
              </a:spcBef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TAREEQ </a:t>
            </a:r>
            <a:r>
              <a:rPr dirty="0" sz="3200" spc="-70">
                <a:solidFill>
                  <a:srgbClr val="1A227D"/>
                </a:solidFill>
                <a:latin typeface="Times New Roman"/>
                <a:cs typeface="Times New Roman"/>
              </a:rPr>
              <a:t>FEATURE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8938069" y="2396299"/>
            <a:ext cx="3016885" cy="2066289"/>
            <a:chOff x="8938069" y="2396299"/>
            <a:chExt cx="3016885" cy="2066289"/>
          </a:xfrm>
        </p:grpSpPr>
        <p:sp>
          <p:nvSpPr>
            <p:cNvPr id="32" name="object 32" descr=""/>
            <p:cNvSpPr/>
            <p:nvPr/>
          </p:nvSpPr>
          <p:spPr>
            <a:xfrm>
              <a:off x="8944736" y="2402966"/>
              <a:ext cx="3003550" cy="2052955"/>
            </a:xfrm>
            <a:custGeom>
              <a:avLst/>
              <a:gdLst/>
              <a:ahLst/>
              <a:cxnLst/>
              <a:rect l="l" t="t" r="r" b="b"/>
              <a:pathLst>
                <a:path w="3003550" h="2052954">
                  <a:moveTo>
                    <a:pt x="1501521" y="0"/>
                  </a:moveTo>
                  <a:lnTo>
                    <a:pt x="1445226" y="707"/>
                  </a:lnTo>
                  <a:lnTo>
                    <a:pt x="1389455" y="2814"/>
                  </a:lnTo>
                  <a:lnTo>
                    <a:pt x="1334243" y="6296"/>
                  </a:lnTo>
                  <a:lnTo>
                    <a:pt x="1279627" y="11127"/>
                  </a:lnTo>
                  <a:lnTo>
                    <a:pt x="1225643" y="17283"/>
                  </a:lnTo>
                  <a:lnTo>
                    <a:pt x="1172327" y="24739"/>
                  </a:lnTo>
                  <a:lnTo>
                    <a:pt x="1119716" y="33471"/>
                  </a:lnTo>
                  <a:lnTo>
                    <a:pt x="1067846" y="43452"/>
                  </a:lnTo>
                  <a:lnTo>
                    <a:pt x="1016753" y="54660"/>
                  </a:lnTo>
                  <a:lnTo>
                    <a:pt x="966473" y="67068"/>
                  </a:lnTo>
                  <a:lnTo>
                    <a:pt x="917043" y="80652"/>
                  </a:lnTo>
                  <a:lnTo>
                    <a:pt x="868499" y="95388"/>
                  </a:lnTo>
                  <a:lnTo>
                    <a:pt x="820877" y="111250"/>
                  </a:lnTo>
                  <a:lnTo>
                    <a:pt x="774213" y="128214"/>
                  </a:lnTo>
                  <a:lnTo>
                    <a:pt x="728545" y="146254"/>
                  </a:lnTo>
                  <a:lnTo>
                    <a:pt x="683908" y="165347"/>
                  </a:lnTo>
                  <a:lnTo>
                    <a:pt x="640338" y="185467"/>
                  </a:lnTo>
                  <a:lnTo>
                    <a:pt x="597871" y="206590"/>
                  </a:lnTo>
                  <a:lnTo>
                    <a:pt x="556545" y="228690"/>
                  </a:lnTo>
                  <a:lnTo>
                    <a:pt x="516395" y="251743"/>
                  </a:lnTo>
                  <a:lnTo>
                    <a:pt x="477457" y="275724"/>
                  </a:lnTo>
                  <a:lnTo>
                    <a:pt x="439769" y="300608"/>
                  </a:lnTo>
                  <a:lnTo>
                    <a:pt x="403365" y="326371"/>
                  </a:lnTo>
                  <a:lnTo>
                    <a:pt x="368283" y="352988"/>
                  </a:lnTo>
                  <a:lnTo>
                    <a:pt x="334558" y="380434"/>
                  </a:lnTo>
                  <a:lnTo>
                    <a:pt x="302227" y="408683"/>
                  </a:lnTo>
                  <a:lnTo>
                    <a:pt x="271327" y="437712"/>
                  </a:lnTo>
                  <a:lnTo>
                    <a:pt x="241893" y="467496"/>
                  </a:lnTo>
                  <a:lnTo>
                    <a:pt x="213962" y="498009"/>
                  </a:lnTo>
                  <a:lnTo>
                    <a:pt x="187570" y="529227"/>
                  </a:lnTo>
                  <a:lnTo>
                    <a:pt x="162753" y="561126"/>
                  </a:lnTo>
                  <a:lnTo>
                    <a:pt x="139548" y="593679"/>
                  </a:lnTo>
                  <a:lnTo>
                    <a:pt x="117990" y="626864"/>
                  </a:lnTo>
                  <a:lnTo>
                    <a:pt x="98117" y="660653"/>
                  </a:lnTo>
                  <a:lnTo>
                    <a:pt x="79965" y="695024"/>
                  </a:lnTo>
                  <a:lnTo>
                    <a:pt x="63569" y="729951"/>
                  </a:lnTo>
                  <a:lnTo>
                    <a:pt x="48966" y="765410"/>
                  </a:lnTo>
                  <a:lnTo>
                    <a:pt x="36193" y="801375"/>
                  </a:lnTo>
                  <a:lnTo>
                    <a:pt x="16279" y="874725"/>
                  </a:lnTo>
                  <a:lnTo>
                    <a:pt x="4118" y="949804"/>
                  </a:lnTo>
                  <a:lnTo>
                    <a:pt x="1035" y="987930"/>
                  </a:lnTo>
                  <a:lnTo>
                    <a:pt x="0" y="1026413"/>
                  </a:lnTo>
                  <a:lnTo>
                    <a:pt x="1035" y="1064897"/>
                  </a:lnTo>
                  <a:lnTo>
                    <a:pt x="4118" y="1103023"/>
                  </a:lnTo>
                  <a:lnTo>
                    <a:pt x="16279" y="1178102"/>
                  </a:lnTo>
                  <a:lnTo>
                    <a:pt x="36193" y="1251452"/>
                  </a:lnTo>
                  <a:lnTo>
                    <a:pt x="48966" y="1287417"/>
                  </a:lnTo>
                  <a:lnTo>
                    <a:pt x="63569" y="1322876"/>
                  </a:lnTo>
                  <a:lnTo>
                    <a:pt x="79965" y="1357803"/>
                  </a:lnTo>
                  <a:lnTo>
                    <a:pt x="98117" y="1392174"/>
                  </a:lnTo>
                  <a:lnTo>
                    <a:pt x="117990" y="1425963"/>
                  </a:lnTo>
                  <a:lnTo>
                    <a:pt x="139548" y="1459148"/>
                  </a:lnTo>
                  <a:lnTo>
                    <a:pt x="162753" y="1491701"/>
                  </a:lnTo>
                  <a:lnTo>
                    <a:pt x="187570" y="1523600"/>
                  </a:lnTo>
                  <a:lnTo>
                    <a:pt x="213962" y="1554818"/>
                  </a:lnTo>
                  <a:lnTo>
                    <a:pt x="241893" y="1585331"/>
                  </a:lnTo>
                  <a:lnTo>
                    <a:pt x="271327" y="1615115"/>
                  </a:lnTo>
                  <a:lnTo>
                    <a:pt x="302227" y="1644144"/>
                  </a:lnTo>
                  <a:lnTo>
                    <a:pt x="334558" y="1672393"/>
                  </a:lnTo>
                  <a:lnTo>
                    <a:pt x="368283" y="1699839"/>
                  </a:lnTo>
                  <a:lnTo>
                    <a:pt x="403365" y="1726456"/>
                  </a:lnTo>
                  <a:lnTo>
                    <a:pt x="439769" y="1752219"/>
                  </a:lnTo>
                  <a:lnTo>
                    <a:pt x="477457" y="1777103"/>
                  </a:lnTo>
                  <a:lnTo>
                    <a:pt x="516395" y="1801084"/>
                  </a:lnTo>
                  <a:lnTo>
                    <a:pt x="556545" y="1824137"/>
                  </a:lnTo>
                  <a:lnTo>
                    <a:pt x="597871" y="1846237"/>
                  </a:lnTo>
                  <a:lnTo>
                    <a:pt x="640338" y="1867360"/>
                  </a:lnTo>
                  <a:lnTo>
                    <a:pt x="683908" y="1887480"/>
                  </a:lnTo>
                  <a:lnTo>
                    <a:pt x="728545" y="1906573"/>
                  </a:lnTo>
                  <a:lnTo>
                    <a:pt x="774213" y="1924613"/>
                  </a:lnTo>
                  <a:lnTo>
                    <a:pt x="820877" y="1941577"/>
                  </a:lnTo>
                  <a:lnTo>
                    <a:pt x="868499" y="1957439"/>
                  </a:lnTo>
                  <a:lnTo>
                    <a:pt x="917043" y="1972175"/>
                  </a:lnTo>
                  <a:lnTo>
                    <a:pt x="966473" y="1985759"/>
                  </a:lnTo>
                  <a:lnTo>
                    <a:pt x="1016753" y="1998167"/>
                  </a:lnTo>
                  <a:lnTo>
                    <a:pt x="1067846" y="2009375"/>
                  </a:lnTo>
                  <a:lnTo>
                    <a:pt x="1119716" y="2019356"/>
                  </a:lnTo>
                  <a:lnTo>
                    <a:pt x="1172327" y="2028088"/>
                  </a:lnTo>
                  <a:lnTo>
                    <a:pt x="1225643" y="2035544"/>
                  </a:lnTo>
                  <a:lnTo>
                    <a:pt x="1279627" y="2041700"/>
                  </a:lnTo>
                  <a:lnTo>
                    <a:pt x="1334243" y="2046531"/>
                  </a:lnTo>
                  <a:lnTo>
                    <a:pt x="1389455" y="2050013"/>
                  </a:lnTo>
                  <a:lnTo>
                    <a:pt x="1445226" y="2052120"/>
                  </a:lnTo>
                  <a:lnTo>
                    <a:pt x="1501521" y="2052828"/>
                  </a:lnTo>
                  <a:lnTo>
                    <a:pt x="1557815" y="2052120"/>
                  </a:lnTo>
                  <a:lnTo>
                    <a:pt x="1613586" y="2050013"/>
                  </a:lnTo>
                  <a:lnTo>
                    <a:pt x="1668798" y="2046531"/>
                  </a:lnTo>
                  <a:lnTo>
                    <a:pt x="1723414" y="2041700"/>
                  </a:lnTo>
                  <a:lnTo>
                    <a:pt x="1777398" y="2035544"/>
                  </a:lnTo>
                  <a:lnTo>
                    <a:pt x="1830714" y="2028088"/>
                  </a:lnTo>
                  <a:lnTo>
                    <a:pt x="1883325" y="2019356"/>
                  </a:lnTo>
                  <a:lnTo>
                    <a:pt x="1935195" y="2009375"/>
                  </a:lnTo>
                  <a:lnTo>
                    <a:pt x="1986288" y="1998167"/>
                  </a:lnTo>
                  <a:lnTo>
                    <a:pt x="2036568" y="1985759"/>
                  </a:lnTo>
                  <a:lnTo>
                    <a:pt x="2085998" y="1972175"/>
                  </a:lnTo>
                  <a:lnTo>
                    <a:pt x="2134542" y="1957439"/>
                  </a:lnTo>
                  <a:lnTo>
                    <a:pt x="2182164" y="1941577"/>
                  </a:lnTo>
                  <a:lnTo>
                    <a:pt x="2228828" y="1924613"/>
                  </a:lnTo>
                  <a:lnTo>
                    <a:pt x="2274496" y="1906573"/>
                  </a:lnTo>
                  <a:lnTo>
                    <a:pt x="2319133" y="1887480"/>
                  </a:lnTo>
                  <a:lnTo>
                    <a:pt x="2362703" y="1867360"/>
                  </a:lnTo>
                  <a:lnTo>
                    <a:pt x="2405170" y="1846237"/>
                  </a:lnTo>
                  <a:lnTo>
                    <a:pt x="2446496" y="1824137"/>
                  </a:lnTo>
                  <a:lnTo>
                    <a:pt x="2486646" y="1801084"/>
                  </a:lnTo>
                  <a:lnTo>
                    <a:pt x="2525584" y="1777103"/>
                  </a:lnTo>
                  <a:lnTo>
                    <a:pt x="2563272" y="1752218"/>
                  </a:lnTo>
                  <a:lnTo>
                    <a:pt x="2599676" y="1726456"/>
                  </a:lnTo>
                  <a:lnTo>
                    <a:pt x="2634758" y="1699839"/>
                  </a:lnTo>
                  <a:lnTo>
                    <a:pt x="2668483" y="1672393"/>
                  </a:lnTo>
                  <a:lnTo>
                    <a:pt x="2700814" y="1644144"/>
                  </a:lnTo>
                  <a:lnTo>
                    <a:pt x="2731714" y="1615115"/>
                  </a:lnTo>
                  <a:lnTo>
                    <a:pt x="2761148" y="1585331"/>
                  </a:lnTo>
                  <a:lnTo>
                    <a:pt x="2789079" y="1554818"/>
                  </a:lnTo>
                  <a:lnTo>
                    <a:pt x="2815471" y="1523600"/>
                  </a:lnTo>
                  <a:lnTo>
                    <a:pt x="2840288" y="1491701"/>
                  </a:lnTo>
                  <a:lnTo>
                    <a:pt x="2863493" y="1459148"/>
                  </a:lnTo>
                  <a:lnTo>
                    <a:pt x="2885051" y="1425963"/>
                  </a:lnTo>
                  <a:lnTo>
                    <a:pt x="2904924" y="1392173"/>
                  </a:lnTo>
                  <a:lnTo>
                    <a:pt x="2923076" y="1357803"/>
                  </a:lnTo>
                  <a:lnTo>
                    <a:pt x="2939472" y="1322876"/>
                  </a:lnTo>
                  <a:lnTo>
                    <a:pt x="2954075" y="1287417"/>
                  </a:lnTo>
                  <a:lnTo>
                    <a:pt x="2966848" y="1251452"/>
                  </a:lnTo>
                  <a:lnTo>
                    <a:pt x="2986762" y="1178102"/>
                  </a:lnTo>
                  <a:lnTo>
                    <a:pt x="2998923" y="1103023"/>
                  </a:lnTo>
                  <a:lnTo>
                    <a:pt x="3002006" y="1064897"/>
                  </a:lnTo>
                  <a:lnTo>
                    <a:pt x="3003042" y="1026413"/>
                  </a:lnTo>
                  <a:lnTo>
                    <a:pt x="3002006" y="987930"/>
                  </a:lnTo>
                  <a:lnTo>
                    <a:pt x="2998923" y="949804"/>
                  </a:lnTo>
                  <a:lnTo>
                    <a:pt x="2986762" y="874725"/>
                  </a:lnTo>
                  <a:lnTo>
                    <a:pt x="2966848" y="801375"/>
                  </a:lnTo>
                  <a:lnTo>
                    <a:pt x="2954075" y="765410"/>
                  </a:lnTo>
                  <a:lnTo>
                    <a:pt x="2939472" y="729951"/>
                  </a:lnTo>
                  <a:lnTo>
                    <a:pt x="2923076" y="695024"/>
                  </a:lnTo>
                  <a:lnTo>
                    <a:pt x="2904924" y="660654"/>
                  </a:lnTo>
                  <a:lnTo>
                    <a:pt x="2885051" y="626864"/>
                  </a:lnTo>
                  <a:lnTo>
                    <a:pt x="2863493" y="593679"/>
                  </a:lnTo>
                  <a:lnTo>
                    <a:pt x="2840288" y="561126"/>
                  </a:lnTo>
                  <a:lnTo>
                    <a:pt x="2815471" y="529227"/>
                  </a:lnTo>
                  <a:lnTo>
                    <a:pt x="2789079" y="498009"/>
                  </a:lnTo>
                  <a:lnTo>
                    <a:pt x="2761148" y="467496"/>
                  </a:lnTo>
                  <a:lnTo>
                    <a:pt x="2731714" y="437712"/>
                  </a:lnTo>
                  <a:lnTo>
                    <a:pt x="2700814" y="408683"/>
                  </a:lnTo>
                  <a:lnTo>
                    <a:pt x="2668483" y="380434"/>
                  </a:lnTo>
                  <a:lnTo>
                    <a:pt x="2634758" y="352988"/>
                  </a:lnTo>
                  <a:lnTo>
                    <a:pt x="2599676" y="326371"/>
                  </a:lnTo>
                  <a:lnTo>
                    <a:pt x="2563272" y="300609"/>
                  </a:lnTo>
                  <a:lnTo>
                    <a:pt x="2525584" y="275724"/>
                  </a:lnTo>
                  <a:lnTo>
                    <a:pt x="2486646" y="251743"/>
                  </a:lnTo>
                  <a:lnTo>
                    <a:pt x="2446496" y="228690"/>
                  </a:lnTo>
                  <a:lnTo>
                    <a:pt x="2405170" y="206590"/>
                  </a:lnTo>
                  <a:lnTo>
                    <a:pt x="2362703" y="185467"/>
                  </a:lnTo>
                  <a:lnTo>
                    <a:pt x="2319133" y="165347"/>
                  </a:lnTo>
                  <a:lnTo>
                    <a:pt x="2274496" y="146254"/>
                  </a:lnTo>
                  <a:lnTo>
                    <a:pt x="2228828" y="128214"/>
                  </a:lnTo>
                  <a:lnTo>
                    <a:pt x="2182164" y="111250"/>
                  </a:lnTo>
                  <a:lnTo>
                    <a:pt x="2134542" y="95388"/>
                  </a:lnTo>
                  <a:lnTo>
                    <a:pt x="2085998" y="80652"/>
                  </a:lnTo>
                  <a:lnTo>
                    <a:pt x="2036568" y="67068"/>
                  </a:lnTo>
                  <a:lnTo>
                    <a:pt x="1986288" y="54660"/>
                  </a:lnTo>
                  <a:lnTo>
                    <a:pt x="1935195" y="43452"/>
                  </a:lnTo>
                  <a:lnTo>
                    <a:pt x="1883325" y="33471"/>
                  </a:lnTo>
                  <a:lnTo>
                    <a:pt x="1830714" y="24739"/>
                  </a:lnTo>
                  <a:lnTo>
                    <a:pt x="1777398" y="17283"/>
                  </a:lnTo>
                  <a:lnTo>
                    <a:pt x="1723414" y="11127"/>
                  </a:lnTo>
                  <a:lnTo>
                    <a:pt x="1668798" y="6296"/>
                  </a:lnTo>
                  <a:lnTo>
                    <a:pt x="1613586" y="2814"/>
                  </a:lnTo>
                  <a:lnTo>
                    <a:pt x="1557815" y="707"/>
                  </a:lnTo>
                  <a:lnTo>
                    <a:pt x="1501521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8944736" y="2402966"/>
              <a:ext cx="3003550" cy="2052955"/>
            </a:xfrm>
            <a:custGeom>
              <a:avLst/>
              <a:gdLst/>
              <a:ahLst/>
              <a:cxnLst/>
              <a:rect l="l" t="t" r="r" b="b"/>
              <a:pathLst>
                <a:path w="3003550" h="2052954">
                  <a:moveTo>
                    <a:pt x="0" y="1026413"/>
                  </a:moveTo>
                  <a:lnTo>
                    <a:pt x="1035" y="987930"/>
                  </a:lnTo>
                  <a:lnTo>
                    <a:pt x="4118" y="949804"/>
                  </a:lnTo>
                  <a:lnTo>
                    <a:pt x="16279" y="874725"/>
                  </a:lnTo>
                  <a:lnTo>
                    <a:pt x="36193" y="801375"/>
                  </a:lnTo>
                  <a:lnTo>
                    <a:pt x="48966" y="765410"/>
                  </a:lnTo>
                  <a:lnTo>
                    <a:pt x="63569" y="729951"/>
                  </a:lnTo>
                  <a:lnTo>
                    <a:pt x="79965" y="695024"/>
                  </a:lnTo>
                  <a:lnTo>
                    <a:pt x="98117" y="660653"/>
                  </a:lnTo>
                  <a:lnTo>
                    <a:pt x="117990" y="626864"/>
                  </a:lnTo>
                  <a:lnTo>
                    <a:pt x="139548" y="593679"/>
                  </a:lnTo>
                  <a:lnTo>
                    <a:pt x="162753" y="561126"/>
                  </a:lnTo>
                  <a:lnTo>
                    <a:pt x="187570" y="529227"/>
                  </a:lnTo>
                  <a:lnTo>
                    <a:pt x="213962" y="498009"/>
                  </a:lnTo>
                  <a:lnTo>
                    <a:pt x="241893" y="467496"/>
                  </a:lnTo>
                  <a:lnTo>
                    <a:pt x="271327" y="437712"/>
                  </a:lnTo>
                  <a:lnTo>
                    <a:pt x="302227" y="408683"/>
                  </a:lnTo>
                  <a:lnTo>
                    <a:pt x="334558" y="380434"/>
                  </a:lnTo>
                  <a:lnTo>
                    <a:pt x="368283" y="352988"/>
                  </a:lnTo>
                  <a:lnTo>
                    <a:pt x="403365" y="326371"/>
                  </a:lnTo>
                  <a:lnTo>
                    <a:pt x="439769" y="300608"/>
                  </a:lnTo>
                  <a:lnTo>
                    <a:pt x="477457" y="275724"/>
                  </a:lnTo>
                  <a:lnTo>
                    <a:pt x="516395" y="251743"/>
                  </a:lnTo>
                  <a:lnTo>
                    <a:pt x="556545" y="228690"/>
                  </a:lnTo>
                  <a:lnTo>
                    <a:pt x="597871" y="206590"/>
                  </a:lnTo>
                  <a:lnTo>
                    <a:pt x="640338" y="185467"/>
                  </a:lnTo>
                  <a:lnTo>
                    <a:pt x="683908" y="165347"/>
                  </a:lnTo>
                  <a:lnTo>
                    <a:pt x="728545" y="146254"/>
                  </a:lnTo>
                  <a:lnTo>
                    <a:pt x="774213" y="128214"/>
                  </a:lnTo>
                  <a:lnTo>
                    <a:pt x="820877" y="111250"/>
                  </a:lnTo>
                  <a:lnTo>
                    <a:pt x="868499" y="95388"/>
                  </a:lnTo>
                  <a:lnTo>
                    <a:pt x="917043" y="80652"/>
                  </a:lnTo>
                  <a:lnTo>
                    <a:pt x="966473" y="67068"/>
                  </a:lnTo>
                  <a:lnTo>
                    <a:pt x="1016753" y="54660"/>
                  </a:lnTo>
                  <a:lnTo>
                    <a:pt x="1067846" y="43452"/>
                  </a:lnTo>
                  <a:lnTo>
                    <a:pt x="1119716" y="33471"/>
                  </a:lnTo>
                  <a:lnTo>
                    <a:pt x="1172327" y="24739"/>
                  </a:lnTo>
                  <a:lnTo>
                    <a:pt x="1225643" y="17283"/>
                  </a:lnTo>
                  <a:lnTo>
                    <a:pt x="1279627" y="11127"/>
                  </a:lnTo>
                  <a:lnTo>
                    <a:pt x="1334243" y="6296"/>
                  </a:lnTo>
                  <a:lnTo>
                    <a:pt x="1389455" y="2814"/>
                  </a:lnTo>
                  <a:lnTo>
                    <a:pt x="1445226" y="707"/>
                  </a:lnTo>
                  <a:lnTo>
                    <a:pt x="1501521" y="0"/>
                  </a:lnTo>
                  <a:lnTo>
                    <a:pt x="1557815" y="707"/>
                  </a:lnTo>
                  <a:lnTo>
                    <a:pt x="1613586" y="2814"/>
                  </a:lnTo>
                  <a:lnTo>
                    <a:pt x="1668798" y="6296"/>
                  </a:lnTo>
                  <a:lnTo>
                    <a:pt x="1723414" y="11127"/>
                  </a:lnTo>
                  <a:lnTo>
                    <a:pt x="1777398" y="17283"/>
                  </a:lnTo>
                  <a:lnTo>
                    <a:pt x="1830714" y="24739"/>
                  </a:lnTo>
                  <a:lnTo>
                    <a:pt x="1883325" y="33471"/>
                  </a:lnTo>
                  <a:lnTo>
                    <a:pt x="1935195" y="43452"/>
                  </a:lnTo>
                  <a:lnTo>
                    <a:pt x="1986288" y="54660"/>
                  </a:lnTo>
                  <a:lnTo>
                    <a:pt x="2036568" y="67068"/>
                  </a:lnTo>
                  <a:lnTo>
                    <a:pt x="2085998" y="80652"/>
                  </a:lnTo>
                  <a:lnTo>
                    <a:pt x="2134542" y="95388"/>
                  </a:lnTo>
                  <a:lnTo>
                    <a:pt x="2182164" y="111250"/>
                  </a:lnTo>
                  <a:lnTo>
                    <a:pt x="2228828" y="128214"/>
                  </a:lnTo>
                  <a:lnTo>
                    <a:pt x="2274496" y="146254"/>
                  </a:lnTo>
                  <a:lnTo>
                    <a:pt x="2319133" y="165347"/>
                  </a:lnTo>
                  <a:lnTo>
                    <a:pt x="2362703" y="185467"/>
                  </a:lnTo>
                  <a:lnTo>
                    <a:pt x="2405170" y="206590"/>
                  </a:lnTo>
                  <a:lnTo>
                    <a:pt x="2446496" y="228690"/>
                  </a:lnTo>
                  <a:lnTo>
                    <a:pt x="2486646" y="251743"/>
                  </a:lnTo>
                  <a:lnTo>
                    <a:pt x="2525584" y="275724"/>
                  </a:lnTo>
                  <a:lnTo>
                    <a:pt x="2563272" y="300609"/>
                  </a:lnTo>
                  <a:lnTo>
                    <a:pt x="2599676" y="326371"/>
                  </a:lnTo>
                  <a:lnTo>
                    <a:pt x="2634758" y="352988"/>
                  </a:lnTo>
                  <a:lnTo>
                    <a:pt x="2668483" y="380434"/>
                  </a:lnTo>
                  <a:lnTo>
                    <a:pt x="2700814" y="408683"/>
                  </a:lnTo>
                  <a:lnTo>
                    <a:pt x="2731714" y="437712"/>
                  </a:lnTo>
                  <a:lnTo>
                    <a:pt x="2761148" y="467496"/>
                  </a:lnTo>
                  <a:lnTo>
                    <a:pt x="2789079" y="498009"/>
                  </a:lnTo>
                  <a:lnTo>
                    <a:pt x="2815471" y="529227"/>
                  </a:lnTo>
                  <a:lnTo>
                    <a:pt x="2840288" y="561126"/>
                  </a:lnTo>
                  <a:lnTo>
                    <a:pt x="2863493" y="593679"/>
                  </a:lnTo>
                  <a:lnTo>
                    <a:pt x="2885051" y="626864"/>
                  </a:lnTo>
                  <a:lnTo>
                    <a:pt x="2904924" y="660654"/>
                  </a:lnTo>
                  <a:lnTo>
                    <a:pt x="2923076" y="695024"/>
                  </a:lnTo>
                  <a:lnTo>
                    <a:pt x="2939472" y="729951"/>
                  </a:lnTo>
                  <a:lnTo>
                    <a:pt x="2954075" y="765410"/>
                  </a:lnTo>
                  <a:lnTo>
                    <a:pt x="2966848" y="801375"/>
                  </a:lnTo>
                  <a:lnTo>
                    <a:pt x="2986762" y="874725"/>
                  </a:lnTo>
                  <a:lnTo>
                    <a:pt x="2998923" y="949804"/>
                  </a:lnTo>
                  <a:lnTo>
                    <a:pt x="3002006" y="987930"/>
                  </a:lnTo>
                  <a:lnTo>
                    <a:pt x="3003042" y="1026413"/>
                  </a:lnTo>
                  <a:lnTo>
                    <a:pt x="3002006" y="1064897"/>
                  </a:lnTo>
                  <a:lnTo>
                    <a:pt x="2998923" y="1103023"/>
                  </a:lnTo>
                  <a:lnTo>
                    <a:pt x="2986762" y="1178102"/>
                  </a:lnTo>
                  <a:lnTo>
                    <a:pt x="2966848" y="1251452"/>
                  </a:lnTo>
                  <a:lnTo>
                    <a:pt x="2954075" y="1287417"/>
                  </a:lnTo>
                  <a:lnTo>
                    <a:pt x="2939472" y="1322876"/>
                  </a:lnTo>
                  <a:lnTo>
                    <a:pt x="2923076" y="1357803"/>
                  </a:lnTo>
                  <a:lnTo>
                    <a:pt x="2904924" y="1392173"/>
                  </a:lnTo>
                  <a:lnTo>
                    <a:pt x="2885051" y="1425963"/>
                  </a:lnTo>
                  <a:lnTo>
                    <a:pt x="2863493" y="1459148"/>
                  </a:lnTo>
                  <a:lnTo>
                    <a:pt x="2840288" y="1491701"/>
                  </a:lnTo>
                  <a:lnTo>
                    <a:pt x="2815471" y="1523600"/>
                  </a:lnTo>
                  <a:lnTo>
                    <a:pt x="2789079" y="1554818"/>
                  </a:lnTo>
                  <a:lnTo>
                    <a:pt x="2761148" y="1585331"/>
                  </a:lnTo>
                  <a:lnTo>
                    <a:pt x="2731714" y="1615115"/>
                  </a:lnTo>
                  <a:lnTo>
                    <a:pt x="2700814" y="1644144"/>
                  </a:lnTo>
                  <a:lnTo>
                    <a:pt x="2668483" y="1672393"/>
                  </a:lnTo>
                  <a:lnTo>
                    <a:pt x="2634758" y="1699839"/>
                  </a:lnTo>
                  <a:lnTo>
                    <a:pt x="2599676" y="1726456"/>
                  </a:lnTo>
                  <a:lnTo>
                    <a:pt x="2563272" y="1752218"/>
                  </a:lnTo>
                  <a:lnTo>
                    <a:pt x="2525584" y="1777103"/>
                  </a:lnTo>
                  <a:lnTo>
                    <a:pt x="2486646" y="1801084"/>
                  </a:lnTo>
                  <a:lnTo>
                    <a:pt x="2446496" y="1824137"/>
                  </a:lnTo>
                  <a:lnTo>
                    <a:pt x="2405170" y="1846237"/>
                  </a:lnTo>
                  <a:lnTo>
                    <a:pt x="2362703" y="1867360"/>
                  </a:lnTo>
                  <a:lnTo>
                    <a:pt x="2319133" y="1887480"/>
                  </a:lnTo>
                  <a:lnTo>
                    <a:pt x="2274496" y="1906573"/>
                  </a:lnTo>
                  <a:lnTo>
                    <a:pt x="2228828" y="1924613"/>
                  </a:lnTo>
                  <a:lnTo>
                    <a:pt x="2182164" y="1941577"/>
                  </a:lnTo>
                  <a:lnTo>
                    <a:pt x="2134542" y="1957439"/>
                  </a:lnTo>
                  <a:lnTo>
                    <a:pt x="2085998" y="1972175"/>
                  </a:lnTo>
                  <a:lnTo>
                    <a:pt x="2036568" y="1985759"/>
                  </a:lnTo>
                  <a:lnTo>
                    <a:pt x="1986288" y="1998167"/>
                  </a:lnTo>
                  <a:lnTo>
                    <a:pt x="1935195" y="2009375"/>
                  </a:lnTo>
                  <a:lnTo>
                    <a:pt x="1883325" y="2019356"/>
                  </a:lnTo>
                  <a:lnTo>
                    <a:pt x="1830714" y="2028088"/>
                  </a:lnTo>
                  <a:lnTo>
                    <a:pt x="1777398" y="2035544"/>
                  </a:lnTo>
                  <a:lnTo>
                    <a:pt x="1723414" y="2041700"/>
                  </a:lnTo>
                  <a:lnTo>
                    <a:pt x="1668798" y="2046531"/>
                  </a:lnTo>
                  <a:lnTo>
                    <a:pt x="1613586" y="2050013"/>
                  </a:lnTo>
                  <a:lnTo>
                    <a:pt x="1557815" y="2052120"/>
                  </a:lnTo>
                  <a:lnTo>
                    <a:pt x="1501521" y="2052828"/>
                  </a:lnTo>
                  <a:lnTo>
                    <a:pt x="1445226" y="2052120"/>
                  </a:lnTo>
                  <a:lnTo>
                    <a:pt x="1389455" y="2050013"/>
                  </a:lnTo>
                  <a:lnTo>
                    <a:pt x="1334243" y="2046531"/>
                  </a:lnTo>
                  <a:lnTo>
                    <a:pt x="1279627" y="2041700"/>
                  </a:lnTo>
                  <a:lnTo>
                    <a:pt x="1225643" y="2035544"/>
                  </a:lnTo>
                  <a:lnTo>
                    <a:pt x="1172327" y="2028088"/>
                  </a:lnTo>
                  <a:lnTo>
                    <a:pt x="1119716" y="2019356"/>
                  </a:lnTo>
                  <a:lnTo>
                    <a:pt x="1067846" y="2009375"/>
                  </a:lnTo>
                  <a:lnTo>
                    <a:pt x="1016753" y="1998167"/>
                  </a:lnTo>
                  <a:lnTo>
                    <a:pt x="966473" y="1985759"/>
                  </a:lnTo>
                  <a:lnTo>
                    <a:pt x="917043" y="1972175"/>
                  </a:lnTo>
                  <a:lnTo>
                    <a:pt x="868499" y="1957439"/>
                  </a:lnTo>
                  <a:lnTo>
                    <a:pt x="820877" y="1941577"/>
                  </a:lnTo>
                  <a:lnTo>
                    <a:pt x="774213" y="1924613"/>
                  </a:lnTo>
                  <a:lnTo>
                    <a:pt x="728545" y="1906573"/>
                  </a:lnTo>
                  <a:lnTo>
                    <a:pt x="683908" y="1887480"/>
                  </a:lnTo>
                  <a:lnTo>
                    <a:pt x="640338" y="1867360"/>
                  </a:lnTo>
                  <a:lnTo>
                    <a:pt x="597871" y="1846237"/>
                  </a:lnTo>
                  <a:lnTo>
                    <a:pt x="556545" y="1824137"/>
                  </a:lnTo>
                  <a:lnTo>
                    <a:pt x="516395" y="1801084"/>
                  </a:lnTo>
                  <a:lnTo>
                    <a:pt x="477457" y="1777103"/>
                  </a:lnTo>
                  <a:lnTo>
                    <a:pt x="439769" y="1752219"/>
                  </a:lnTo>
                  <a:lnTo>
                    <a:pt x="403365" y="1726456"/>
                  </a:lnTo>
                  <a:lnTo>
                    <a:pt x="368283" y="1699839"/>
                  </a:lnTo>
                  <a:lnTo>
                    <a:pt x="334558" y="1672393"/>
                  </a:lnTo>
                  <a:lnTo>
                    <a:pt x="302227" y="1644144"/>
                  </a:lnTo>
                  <a:lnTo>
                    <a:pt x="271327" y="1615115"/>
                  </a:lnTo>
                  <a:lnTo>
                    <a:pt x="241893" y="1585331"/>
                  </a:lnTo>
                  <a:lnTo>
                    <a:pt x="213962" y="1554818"/>
                  </a:lnTo>
                  <a:lnTo>
                    <a:pt x="187570" y="1523600"/>
                  </a:lnTo>
                  <a:lnTo>
                    <a:pt x="162753" y="1491701"/>
                  </a:lnTo>
                  <a:lnTo>
                    <a:pt x="139548" y="1459148"/>
                  </a:lnTo>
                  <a:lnTo>
                    <a:pt x="117990" y="1425963"/>
                  </a:lnTo>
                  <a:lnTo>
                    <a:pt x="98117" y="1392174"/>
                  </a:lnTo>
                  <a:lnTo>
                    <a:pt x="79965" y="1357803"/>
                  </a:lnTo>
                  <a:lnTo>
                    <a:pt x="63569" y="1322876"/>
                  </a:lnTo>
                  <a:lnTo>
                    <a:pt x="48966" y="1287417"/>
                  </a:lnTo>
                  <a:lnTo>
                    <a:pt x="36193" y="1251452"/>
                  </a:lnTo>
                  <a:lnTo>
                    <a:pt x="16279" y="1178102"/>
                  </a:lnTo>
                  <a:lnTo>
                    <a:pt x="4118" y="1103023"/>
                  </a:lnTo>
                  <a:lnTo>
                    <a:pt x="1035" y="1064897"/>
                  </a:lnTo>
                  <a:lnTo>
                    <a:pt x="0" y="1026413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9413747" y="2990849"/>
              <a:ext cx="2261870" cy="619125"/>
            </a:xfrm>
            <a:custGeom>
              <a:avLst/>
              <a:gdLst/>
              <a:ahLst/>
              <a:cxnLst/>
              <a:rect l="l" t="t" r="r" b="b"/>
              <a:pathLst>
                <a:path w="2261870" h="619125">
                  <a:moveTo>
                    <a:pt x="2261616" y="0"/>
                  </a:moveTo>
                  <a:lnTo>
                    <a:pt x="0" y="0"/>
                  </a:lnTo>
                  <a:lnTo>
                    <a:pt x="0" y="618744"/>
                  </a:lnTo>
                  <a:lnTo>
                    <a:pt x="2261616" y="618744"/>
                  </a:lnTo>
                  <a:lnTo>
                    <a:pt x="2261616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9800590" y="2959100"/>
            <a:ext cx="1489710" cy="953769"/>
          </a:xfrm>
          <a:prstGeom prst="rect">
            <a:avLst/>
          </a:prstGeom>
        </p:spPr>
        <p:txBody>
          <a:bodyPr wrap="square" lIns="0" tIns="66040" rIns="0" bIns="0" rtlCol="0" vert="horz">
            <a:spAutoFit/>
          </a:bodyPr>
          <a:lstStyle/>
          <a:p>
            <a:pPr marL="189865" marR="5080" indent="-177800">
              <a:lnSpc>
                <a:spcPts val="3470"/>
              </a:lnSpc>
              <a:spcBef>
                <a:spcPts val="520"/>
              </a:spcBef>
            </a:pPr>
            <a:r>
              <a:rPr dirty="0" sz="3200" spc="-165">
                <a:solidFill>
                  <a:srgbClr val="1A227D"/>
                </a:solidFill>
                <a:latin typeface="Times New Roman"/>
                <a:cs typeface="Times New Roman"/>
              </a:rPr>
              <a:t>FUTURE </a:t>
            </a:r>
            <a:r>
              <a:rPr dirty="0" sz="3200" spc="-290">
                <a:solidFill>
                  <a:srgbClr val="1A227D"/>
                </a:solidFill>
                <a:latin typeface="Times New Roman"/>
                <a:cs typeface="Times New Roman"/>
              </a:rPr>
              <a:t>WORK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/>
          <p:nvPr/>
        </p:nvSpPr>
        <p:spPr>
          <a:xfrm>
            <a:off x="8632697" y="2565654"/>
            <a:ext cx="668655" cy="595630"/>
          </a:xfrm>
          <a:custGeom>
            <a:avLst/>
            <a:gdLst/>
            <a:ahLst/>
            <a:cxnLst/>
            <a:rect l="l" t="t" r="r" b="b"/>
            <a:pathLst>
              <a:path w="668654" h="595630">
                <a:moveTo>
                  <a:pt x="334136" y="0"/>
                </a:moveTo>
                <a:lnTo>
                  <a:pt x="284762" y="3226"/>
                </a:lnTo>
                <a:lnTo>
                  <a:pt x="237636" y="12598"/>
                </a:lnTo>
                <a:lnTo>
                  <a:pt x="193276" y="27656"/>
                </a:lnTo>
                <a:lnTo>
                  <a:pt x="152199" y="47939"/>
                </a:lnTo>
                <a:lnTo>
                  <a:pt x="114921" y="72986"/>
                </a:lnTo>
                <a:lnTo>
                  <a:pt x="81960" y="102339"/>
                </a:lnTo>
                <a:lnTo>
                  <a:pt x="53833" y="135536"/>
                </a:lnTo>
                <a:lnTo>
                  <a:pt x="31056" y="172116"/>
                </a:lnTo>
                <a:lnTo>
                  <a:pt x="14147" y="211621"/>
                </a:lnTo>
                <a:lnTo>
                  <a:pt x="3623" y="253589"/>
                </a:lnTo>
                <a:lnTo>
                  <a:pt x="0" y="297561"/>
                </a:lnTo>
                <a:lnTo>
                  <a:pt x="3623" y="341532"/>
                </a:lnTo>
                <a:lnTo>
                  <a:pt x="14147" y="383500"/>
                </a:lnTo>
                <a:lnTo>
                  <a:pt x="31056" y="423005"/>
                </a:lnTo>
                <a:lnTo>
                  <a:pt x="53833" y="459585"/>
                </a:lnTo>
                <a:lnTo>
                  <a:pt x="81960" y="492782"/>
                </a:lnTo>
                <a:lnTo>
                  <a:pt x="114921" y="522135"/>
                </a:lnTo>
                <a:lnTo>
                  <a:pt x="152199" y="547182"/>
                </a:lnTo>
                <a:lnTo>
                  <a:pt x="193276" y="567465"/>
                </a:lnTo>
                <a:lnTo>
                  <a:pt x="237636" y="582523"/>
                </a:lnTo>
                <a:lnTo>
                  <a:pt x="284762" y="591895"/>
                </a:lnTo>
                <a:lnTo>
                  <a:pt x="334136" y="595122"/>
                </a:lnTo>
                <a:lnTo>
                  <a:pt x="383511" y="591895"/>
                </a:lnTo>
                <a:lnTo>
                  <a:pt x="430637" y="582523"/>
                </a:lnTo>
                <a:lnTo>
                  <a:pt x="474997" y="567465"/>
                </a:lnTo>
                <a:lnTo>
                  <a:pt x="516074" y="547182"/>
                </a:lnTo>
                <a:lnTo>
                  <a:pt x="553352" y="522135"/>
                </a:lnTo>
                <a:lnTo>
                  <a:pt x="586313" y="492782"/>
                </a:lnTo>
                <a:lnTo>
                  <a:pt x="614440" y="459585"/>
                </a:lnTo>
                <a:lnTo>
                  <a:pt x="637217" y="423005"/>
                </a:lnTo>
                <a:lnTo>
                  <a:pt x="654126" y="383500"/>
                </a:lnTo>
                <a:lnTo>
                  <a:pt x="664650" y="341532"/>
                </a:lnTo>
                <a:lnTo>
                  <a:pt x="668274" y="297561"/>
                </a:lnTo>
                <a:lnTo>
                  <a:pt x="664650" y="253589"/>
                </a:lnTo>
                <a:lnTo>
                  <a:pt x="654126" y="211621"/>
                </a:lnTo>
                <a:lnTo>
                  <a:pt x="637217" y="172116"/>
                </a:lnTo>
                <a:lnTo>
                  <a:pt x="614440" y="135536"/>
                </a:lnTo>
                <a:lnTo>
                  <a:pt x="586313" y="102339"/>
                </a:lnTo>
                <a:lnTo>
                  <a:pt x="553352" y="72986"/>
                </a:lnTo>
                <a:lnTo>
                  <a:pt x="516074" y="47939"/>
                </a:lnTo>
                <a:lnTo>
                  <a:pt x="474997" y="27656"/>
                </a:lnTo>
                <a:lnTo>
                  <a:pt x="430637" y="12598"/>
                </a:lnTo>
                <a:lnTo>
                  <a:pt x="383511" y="3226"/>
                </a:lnTo>
                <a:lnTo>
                  <a:pt x="334136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8890761" y="2707640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5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38" name="object 38" descr=""/>
          <p:cNvSpPr/>
          <p:nvPr/>
        </p:nvSpPr>
        <p:spPr>
          <a:xfrm>
            <a:off x="2705861" y="4828032"/>
            <a:ext cx="683260" cy="596265"/>
          </a:xfrm>
          <a:custGeom>
            <a:avLst/>
            <a:gdLst/>
            <a:ahLst/>
            <a:cxnLst/>
            <a:rect l="l" t="t" r="r" b="b"/>
            <a:pathLst>
              <a:path w="683260" h="596264">
                <a:moveTo>
                  <a:pt x="341375" y="0"/>
                </a:moveTo>
                <a:lnTo>
                  <a:pt x="290916" y="3229"/>
                </a:lnTo>
                <a:lnTo>
                  <a:pt x="242760" y="12611"/>
                </a:lnTo>
                <a:lnTo>
                  <a:pt x="197435" y="27684"/>
                </a:lnTo>
                <a:lnTo>
                  <a:pt x="155467" y="47989"/>
                </a:lnTo>
                <a:lnTo>
                  <a:pt x="117384" y="73065"/>
                </a:lnTo>
                <a:lnTo>
                  <a:pt x="83714" y="102452"/>
                </a:lnTo>
                <a:lnTo>
                  <a:pt x="54983" y="135690"/>
                </a:lnTo>
                <a:lnTo>
                  <a:pt x="31718" y="172318"/>
                </a:lnTo>
                <a:lnTo>
                  <a:pt x="14448" y="211876"/>
                </a:lnTo>
                <a:lnTo>
                  <a:pt x="3700" y="253904"/>
                </a:lnTo>
                <a:lnTo>
                  <a:pt x="0" y="297942"/>
                </a:lnTo>
                <a:lnTo>
                  <a:pt x="3700" y="341979"/>
                </a:lnTo>
                <a:lnTo>
                  <a:pt x="14448" y="384007"/>
                </a:lnTo>
                <a:lnTo>
                  <a:pt x="31718" y="423565"/>
                </a:lnTo>
                <a:lnTo>
                  <a:pt x="54983" y="460193"/>
                </a:lnTo>
                <a:lnTo>
                  <a:pt x="83714" y="493431"/>
                </a:lnTo>
                <a:lnTo>
                  <a:pt x="117384" y="522818"/>
                </a:lnTo>
                <a:lnTo>
                  <a:pt x="155467" y="547894"/>
                </a:lnTo>
                <a:lnTo>
                  <a:pt x="197435" y="568199"/>
                </a:lnTo>
                <a:lnTo>
                  <a:pt x="242760" y="583272"/>
                </a:lnTo>
                <a:lnTo>
                  <a:pt x="290916" y="592654"/>
                </a:lnTo>
                <a:lnTo>
                  <a:pt x="341375" y="595884"/>
                </a:lnTo>
                <a:lnTo>
                  <a:pt x="391835" y="592654"/>
                </a:lnTo>
                <a:lnTo>
                  <a:pt x="439991" y="583272"/>
                </a:lnTo>
                <a:lnTo>
                  <a:pt x="485316" y="568199"/>
                </a:lnTo>
                <a:lnTo>
                  <a:pt x="527284" y="547894"/>
                </a:lnTo>
                <a:lnTo>
                  <a:pt x="565367" y="522818"/>
                </a:lnTo>
                <a:lnTo>
                  <a:pt x="599037" y="493431"/>
                </a:lnTo>
                <a:lnTo>
                  <a:pt x="627768" y="460193"/>
                </a:lnTo>
                <a:lnTo>
                  <a:pt x="651033" y="423565"/>
                </a:lnTo>
                <a:lnTo>
                  <a:pt x="668303" y="384007"/>
                </a:lnTo>
                <a:lnTo>
                  <a:pt x="679051" y="341979"/>
                </a:lnTo>
                <a:lnTo>
                  <a:pt x="682751" y="297942"/>
                </a:lnTo>
                <a:lnTo>
                  <a:pt x="679051" y="253904"/>
                </a:lnTo>
                <a:lnTo>
                  <a:pt x="668303" y="211876"/>
                </a:lnTo>
                <a:lnTo>
                  <a:pt x="651033" y="172318"/>
                </a:lnTo>
                <a:lnTo>
                  <a:pt x="627768" y="135690"/>
                </a:lnTo>
                <a:lnTo>
                  <a:pt x="599037" y="102452"/>
                </a:lnTo>
                <a:lnTo>
                  <a:pt x="565367" y="73065"/>
                </a:lnTo>
                <a:lnTo>
                  <a:pt x="527284" y="47989"/>
                </a:lnTo>
                <a:lnTo>
                  <a:pt x="485316" y="27684"/>
                </a:lnTo>
                <a:lnTo>
                  <a:pt x="439991" y="12611"/>
                </a:lnTo>
                <a:lnTo>
                  <a:pt x="391835" y="3229"/>
                </a:lnTo>
                <a:lnTo>
                  <a:pt x="341375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 txBox="1"/>
          <p:nvPr/>
        </p:nvSpPr>
        <p:spPr>
          <a:xfrm>
            <a:off x="2970529" y="4970271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3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6009767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6272784" y="-6476"/>
            <a:ext cx="5919470" cy="5299710"/>
            <a:chOff x="6272784" y="-6476"/>
            <a:chExt cx="5919470" cy="5299710"/>
          </a:xfrm>
        </p:grpSpPr>
        <p:sp>
          <p:nvSpPr>
            <p:cNvPr id="4" name="object 4" descr=""/>
            <p:cNvSpPr/>
            <p:nvPr/>
          </p:nvSpPr>
          <p:spPr>
            <a:xfrm>
              <a:off x="9319260" y="0"/>
              <a:ext cx="2872740" cy="5293360"/>
            </a:xfrm>
            <a:custGeom>
              <a:avLst/>
              <a:gdLst/>
              <a:ahLst/>
              <a:cxnLst/>
              <a:rect l="l" t="t" r="r" b="b"/>
              <a:pathLst>
                <a:path w="2872740" h="5293360">
                  <a:moveTo>
                    <a:pt x="2872740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2740" y="5293027"/>
                  </a:lnTo>
                  <a:lnTo>
                    <a:pt x="287274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279261" y="0"/>
              <a:ext cx="4312920" cy="2530475"/>
            </a:xfrm>
            <a:custGeom>
              <a:avLst/>
              <a:gdLst/>
              <a:ahLst/>
              <a:cxnLst/>
              <a:rect l="l" t="t" r="r" b="b"/>
              <a:pathLst>
                <a:path w="4312920" h="2530475">
                  <a:moveTo>
                    <a:pt x="4252155" y="0"/>
                  </a:moveTo>
                  <a:lnTo>
                    <a:pt x="4269109" y="71457"/>
                  </a:lnTo>
                  <a:lnTo>
                    <a:pt x="4278177" y="116034"/>
                  </a:lnTo>
                  <a:lnTo>
                    <a:pt x="4286223" y="160949"/>
                  </a:lnTo>
                  <a:lnTo>
                    <a:pt x="4293234" y="206191"/>
                  </a:lnTo>
                  <a:lnTo>
                    <a:pt x="4299199" y="251748"/>
                  </a:lnTo>
                  <a:lnTo>
                    <a:pt x="4304107" y="297609"/>
                  </a:lnTo>
                  <a:lnTo>
                    <a:pt x="4307945" y="343763"/>
                  </a:lnTo>
                  <a:lnTo>
                    <a:pt x="4310701" y="390199"/>
                  </a:lnTo>
                  <a:lnTo>
                    <a:pt x="4312363" y="436905"/>
                  </a:lnTo>
                  <a:lnTo>
                    <a:pt x="4312920" y="483870"/>
                  </a:lnTo>
                  <a:lnTo>
                    <a:pt x="4312363" y="530834"/>
                  </a:lnTo>
                  <a:lnTo>
                    <a:pt x="4310701" y="577540"/>
                  </a:lnTo>
                  <a:lnTo>
                    <a:pt x="4307945" y="623976"/>
                  </a:lnTo>
                  <a:lnTo>
                    <a:pt x="4304107" y="670130"/>
                  </a:lnTo>
                  <a:lnTo>
                    <a:pt x="4299199" y="715991"/>
                  </a:lnTo>
                  <a:lnTo>
                    <a:pt x="4293234" y="761548"/>
                  </a:lnTo>
                  <a:lnTo>
                    <a:pt x="4286223" y="806790"/>
                  </a:lnTo>
                  <a:lnTo>
                    <a:pt x="4278177" y="851705"/>
                  </a:lnTo>
                  <a:lnTo>
                    <a:pt x="4269109" y="896282"/>
                  </a:lnTo>
                  <a:lnTo>
                    <a:pt x="4259031" y="940510"/>
                  </a:lnTo>
                  <a:lnTo>
                    <a:pt x="4247954" y="984377"/>
                  </a:lnTo>
                  <a:lnTo>
                    <a:pt x="4235890" y="1027872"/>
                  </a:lnTo>
                  <a:lnTo>
                    <a:pt x="4222852" y="1070984"/>
                  </a:lnTo>
                  <a:lnTo>
                    <a:pt x="4208852" y="1113702"/>
                  </a:lnTo>
                  <a:lnTo>
                    <a:pt x="4193900" y="1156014"/>
                  </a:lnTo>
                  <a:lnTo>
                    <a:pt x="4178009" y="1197909"/>
                  </a:lnTo>
                  <a:lnTo>
                    <a:pt x="4161191" y="1239376"/>
                  </a:lnTo>
                  <a:lnTo>
                    <a:pt x="4143458" y="1280404"/>
                  </a:lnTo>
                  <a:lnTo>
                    <a:pt x="4124821" y="1320980"/>
                  </a:lnTo>
                  <a:lnTo>
                    <a:pt x="4105293" y="1361094"/>
                  </a:lnTo>
                  <a:lnTo>
                    <a:pt x="4084886" y="1400735"/>
                  </a:lnTo>
                  <a:lnTo>
                    <a:pt x="4063611" y="1439891"/>
                  </a:lnTo>
                  <a:lnTo>
                    <a:pt x="4041480" y="1478551"/>
                  </a:lnTo>
                  <a:lnTo>
                    <a:pt x="4018505" y="1516704"/>
                  </a:lnTo>
                  <a:lnTo>
                    <a:pt x="3994699" y="1554338"/>
                  </a:lnTo>
                  <a:lnTo>
                    <a:pt x="3970072" y="1591443"/>
                  </a:lnTo>
                  <a:lnTo>
                    <a:pt x="3944637" y="1628006"/>
                  </a:lnTo>
                  <a:lnTo>
                    <a:pt x="3918406" y="1664017"/>
                  </a:lnTo>
                  <a:lnTo>
                    <a:pt x="3891390" y="1699464"/>
                  </a:lnTo>
                  <a:lnTo>
                    <a:pt x="3863602" y="1734336"/>
                  </a:lnTo>
                  <a:lnTo>
                    <a:pt x="3835053" y="1768621"/>
                  </a:lnTo>
                  <a:lnTo>
                    <a:pt x="3805756" y="1802309"/>
                  </a:lnTo>
                  <a:lnTo>
                    <a:pt x="3775721" y="1835388"/>
                  </a:lnTo>
                  <a:lnTo>
                    <a:pt x="3744962" y="1867848"/>
                  </a:lnTo>
                  <a:lnTo>
                    <a:pt x="3713490" y="1899675"/>
                  </a:lnTo>
                  <a:lnTo>
                    <a:pt x="3681317" y="1930860"/>
                  </a:lnTo>
                  <a:lnTo>
                    <a:pt x="3648454" y="1961391"/>
                  </a:lnTo>
                  <a:lnTo>
                    <a:pt x="3614914" y="1991256"/>
                  </a:lnTo>
                  <a:lnTo>
                    <a:pt x="3580709" y="2020445"/>
                  </a:lnTo>
                  <a:lnTo>
                    <a:pt x="3545850" y="2048946"/>
                  </a:lnTo>
                  <a:lnTo>
                    <a:pt x="3510349" y="2076748"/>
                  </a:lnTo>
                  <a:lnTo>
                    <a:pt x="3474219" y="2103839"/>
                  </a:lnTo>
                  <a:lnTo>
                    <a:pt x="3437471" y="2130208"/>
                  </a:lnTo>
                  <a:lnTo>
                    <a:pt x="3400117" y="2155845"/>
                  </a:lnTo>
                  <a:lnTo>
                    <a:pt x="3362168" y="2180737"/>
                  </a:lnTo>
                  <a:lnTo>
                    <a:pt x="3323638" y="2204874"/>
                  </a:lnTo>
                  <a:lnTo>
                    <a:pt x="3284537" y="2228243"/>
                  </a:lnTo>
                  <a:lnTo>
                    <a:pt x="3244878" y="2250835"/>
                  </a:lnTo>
                  <a:lnTo>
                    <a:pt x="3204672" y="2272637"/>
                  </a:lnTo>
                  <a:lnTo>
                    <a:pt x="3163932" y="2293638"/>
                  </a:lnTo>
                  <a:lnTo>
                    <a:pt x="3122669" y="2313827"/>
                  </a:lnTo>
                  <a:lnTo>
                    <a:pt x="3080895" y="2333192"/>
                  </a:lnTo>
                  <a:lnTo>
                    <a:pt x="3038622" y="2351724"/>
                  </a:lnTo>
                  <a:lnTo>
                    <a:pt x="2995862" y="2369409"/>
                  </a:lnTo>
                  <a:lnTo>
                    <a:pt x="2952627" y="2386237"/>
                  </a:lnTo>
                  <a:lnTo>
                    <a:pt x="2908929" y="2402196"/>
                  </a:lnTo>
                  <a:lnTo>
                    <a:pt x="2864779" y="2417276"/>
                  </a:lnTo>
                  <a:lnTo>
                    <a:pt x="2820190" y="2431464"/>
                  </a:lnTo>
                  <a:lnTo>
                    <a:pt x="2775173" y="2444751"/>
                  </a:lnTo>
                  <a:lnTo>
                    <a:pt x="2729741" y="2457123"/>
                  </a:lnTo>
                  <a:lnTo>
                    <a:pt x="2683905" y="2468571"/>
                  </a:lnTo>
                  <a:lnTo>
                    <a:pt x="2637677" y="2479082"/>
                  </a:lnTo>
                  <a:lnTo>
                    <a:pt x="2591069" y="2488646"/>
                  </a:lnTo>
                  <a:lnTo>
                    <a:pt x="2544093" y="2497251"/>
                  </a:lnTo>
                  <a:lnTo>
                    <a:pt x="2496760" y="2504886"/>
                  </a:lnTo>
                  <a:lnTo>
                    <a:pt x="2449084" y="2511540"/>
                  </a:lnTo>
                  <a:lnTo>
                    <a:pt x="2401075" y="2517201"/>
                  </a:lnTo>
                  <a:lnTo>
                    <a:pt x="2352745" y="2521858"/>
                  </a:lnTo>
                  <a:lnTo>
                    <a:pt x="2304107" y="2525500"/>
                  </a:lnTo>
                  <a:lnTo>
                    <a:pt x="2255172" y="2528115"/>
                  </a:lnTo>
                  <a:lnTo>
                    <a:pt x="2205952" y="2529692"/>
                  </a:lnTo>
                  <a:lnTo>
                    <a:pt x="2156460" y="2530221"/>
                  </a:lnTo>
                  <a:lnTo>
                    <a:pt x="2106967" y="2529692"/>
                  </a:lnTo>
                  <a:lnTo>
                    <a:pt x="2057747" y="2528115"/>
                  </a:lnTo>
                  <a:lnTo>
                    <a:pt x="2008812" y="2525500"/>
                  </a:lnTo>
                  <a:lnTo>
                    <a:pt x="1960174" y="2521858"/>
                  </a:lnTo>
                  <a:lnTo>
                    <a:pt x="1911844" y="2517201"/>
                  </a:lnTo>
                  <a:lnTo>
                    <a:pt x="1863835" y="2511540"/>
                  </a:lnTo>
                  <a:lnTo>
                    <a:pt x="1816159" y="2504886"/>
                  </a:lnTo>
                  <a:lnTo>
                    <a:pt x="1768826" y="2497251"/>
                  </a:lnTo>
                  <a:lnTo>
                    <a:pt x="1721850" y="2488646"/>
                  </a:lnTo>
                  <a:lnTo>
                    <a:pt x="1675242" y="2479082"/>
                  </a:lnTo>
                  <a:lnTo>
                    <a:pt x="1629014" y="2468571"/>
                  </a:lnTo>
                  <a:lnTo>
                    <a:pt x="1583178" y="2457123"/>
                  </a:lnTo>
                  <a:lnTo>
                    <a:pt x="1537746" y="2444751"/>
                  </a:lnTo>
                  <a:lnTo>
                    <a:pt x="1492729" y="2431464"/>
                  </a:lnTo>
                  <a:lnTo>
                    <a:pt x="1448140" y="2417276"/>
                  </a:lnTo>
                  <a:lnTo>
                    <a:pt x="1403990" y="2402196"/>
                  </a:lnTo>
                  <a:lnTo>
                    <a:pt x="1360292" y="2386237"/>
                  </a:lnTo>
                  <a:lnTo>
                    <a:pt x="1317057" y="2369409"/>
                  </a:lnTo>
                  <a:lnTo>
                    <a:pt x="1274297" y="2351724"/>
                  </a:lnTo>
                  <a:lnTo>
                    <a:pt x="1232024" y="2333192"/>
                  </a:lnTo>
                  <a:lnTo>
                    <a:pt x="1190250" y="2313827"/>
                  </a:lnTo>
                  <a:lnTo>
                    <a:pt x="1148987" y="2293638"/>
                  </a:lnTo>
                  <a:lnTo>
                    <a:pt x="1108247" y="2272637"/>
                  </a:lnTo>
                  <a:lnTo>
                    <a:pt x="1068041" y="2250835"/>
                  </a:lnTo>
                  <a:lnTo>
                    <a:pt x="1028382" y="2228243"/>
                  </a:lnTo>
                  <a:lnTo>
                    <a:pt x="989281" y="2204874"/>
                  </a:lnTo>
                  <a:lnTo>
                    <a:pt x="950751" y="2180737"/>
                  </a:lnTo>
                  <a:lnTo>
                    <a:pt x="912802" y="2155845"/>
                  </a:lnTo>
                  <a:lnTo>
                    <a:pt x="875448" y="2130208"/>
                  </a:lnTo>
                  <a:lnTo>
                    <a:pt x="838700" y="2103839"/>
                  </a:lnTo>
                  <a:lnTo>
                    <a:pt x="802570" y="2076748"/>
                  </a:lnTo>
                  <a:lnTo>
                    <a:pt x="767069" y="2048946"/>
                  </a:lnTo>
                  <a:lnTo>
                    <a:pt x="732210" y="2020445"/>
                  </a:lnTo>
                  <a:lnTo>
                    <a:pt x="698005" y="1991256"/>
                  </a:lnTo>
                  <a:lnTo>
                    <a:pt x="664465" y="1961391"/>
                  </a:lnTo>
                  <a:lnTo>
                    <a:pt x="631602" y="1930860"/>
                  </a:lnTo>
                  <a:lnTo>
                    <a:pt x="599429" y="1899675"/>
                  </a:lnTo>
                  <a:lnTo>
                    <a:pt x="567957" y="1867848"/>
                  </a:lnTo>
                  <a:lnTo>
                    <a:pt x="537198" y="1835388"/>
                  </a:lnTo>
                  <a:lnTo>
                    <a:pt x="507163" y="1802309"/>
                  </a:lnTo>
                  <a:lnTo>
                    <a:pt x="477866" y="1768621"/>
                  </a:lnTo>
                  <a:lnTo>
                    <a:pt x="449317" y="1734336"/>
                  </a:lnTo>
                  <a:lnTo>
                    <a:pt x="421529" y="1699464"/>
                  </a:lnTo>
                  <a:lnTo>
                    <a:pt x="394513" y="1664017"/>
                  </a:lnTo>
                  <a:lnTo>
                    <a:pt x="368282" y="1628006"/>
                  </a:lnTo>
                  <a:lnTo>
                    <a:pt x="342847" y="1591443"/>
                  </a:lnTo>
                  <a:lnTo>
                    <a:pt x="318220" y="1554338"/>
                  </a:lnTo>
                  <a:lnTo>
                    <a:pt x="294414" y="1516704"/>
                  </a:lnTo>
                  <a:lnTo>
                    <a:pt x="271439" y="1478551"/>
                  </a:lnTo>
                  <a:lnTo>
                    <a:pt x="249308" y="1439891"/>
                  </a:lnTo>
                  <a:lnTo>
                    <a:pt x="228033" y="1400735"/>
                  </a:lnTo>
                  <a:lnTo>
                    <a:pt x="207626" y="1361094"/>
                  </a:lnTo>
                  <a:lnTo>
                    <a:pt x="188098" y="1320980"/>
                  </a:lnTo>
                  <a:lnTo>
                    <a:pt x="169461" y="1280404"/>
                  </a:lnTo>
                  <a:lnTo>
                    <a:pt x="151728" y="1239376"/>
                  </a:lnTo>
                  <a:lnTo>
                    <a:pt x="134910" y="1197909"/>
                  </a:lnTo>
                  <a:lnTo>
                    <a:pt x="119019" y="1156014"/>
                  </a:lnTo>
                  <a:lnTo>
                    <a:pt x="104067" y="1113702"/>
                  </a:lnTo>
                  <a:lnTo>
                    <a:pt x="90067" y="1070984"/>
                  </a:lnTo>
                  <a:lnTo>
                    <a:pt x="77029" y="1027872"/>
                  </a:lnTo>
                  <a:lnTo>
                    <a:pt x="64965" y="984377"/>
                  </a:lnTo>
                  <a:lnTo>
                    <a:pt x="53888" y="940510"/>
                  </a:lnTo>
                  <a:lnTo>
                    <a:pt x="43810" y="896282"/>
                  </a:lnTo>
                  <a:lnTo>
                    <a:pt x="34742" y="851705"/>
                  </a:lnTo>
                  <a:lnTo>
                    <a:pt x="26696" y="806790"/>
                  </a:lnTo>
                  <a:lnTo>
                    <a:pt x="19685" y="761548"/>
                  </a:lnTo>
                  <a:lnTo>
                    <a:pt x="13720" y="715991"/>
                  </a:lnTo>
                  <a:lnTo>
                    <a:pt x="8812" y="670130"/>
                  </a:lnTo>
                  <a:lnTo>
                    <a:pt x="4974" y="623976"/>
                  </a:lnTo>
                  <a:lnTo>
                    <a:pt x="2218" y="577540"/>
                  </a:lnTo>
                  <a:lnTo>
                    <a:pt x="556" y="530834"/>
                  </a:lnTo>
                  <a:lnTo>
                    <a:pt x="0" y="483870"/>
                  </a:lnTo>
                  <a:lnTo>
                    <a:pt x="556" y="436905"/>
                  </a:lnTo>
                  <a:lnTo>
                    <a:pt x="2218" y="390199"/>
                  </a:lnTo>
                  <a:lnTo>
                    <a:pt x="4974" y="343763"/>
                  </a:lnTo>
                  <a:lnTo>
                    <a:pt x="8812" y="297609"/>
                  </a:lnTo>
                  <a:lnTo>
                    <a:pt x="13720" y="251748"/>
                  </a:lnTo>
                  <a:lnTo>
                    <a:pt x="19685" y="206191"/>
                  </a:lnTo>
                  <a:lnTo>
                    <a:pt x="26696" y="160949"/>
                  </a:lnTo>
                  <a:lnTo>
                    <a:pt x="34742" y="116034"/>
                  </a:lnTo>
                  <a:lnTo>
                    <a:pt x="43810" y="71457"/>
                  </a:lnTo>
                  <a:lnTo>
                    <a:pt x="53888" y="27229"/>
                  </a:lnTo>
                  <a:lnTo>
                    <a:pt x="60764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51053" y="1776983"/>
            <a:ext cx="2129155" cy="4706620"/>
            <a:chOff x="51053" y="1776983"/>
            <a:chExt cx="2129155" cy="4706620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59" y="1786889"/>
              <a:ext cx="2109216" cy="468630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56006" y="1781936"/>
              <a:ext cx="2119630" cy="4696460"/>
            </a:xfrm>
            <a:custGeom>
              <a:avLst/>
              <a:gdLst/>
              <a:ahLst/>
              <a:cxnLst/>
              <a:rect l="l" t="t" r="r" b="b"/>
              <a:pathLst>
                <a:path w="2119630" h="4696460">
                  <a:moveTo>
                    <a:pt x="0" y="4696206"/>
                  </a:moveTo>
                  <a:lnTo>
                    <a:pt x="2119122" y="4696206"/>
                  </a:lnTo>
                  <a:lnTo>
                    <a:pt x="2119122" y="0"/>
                  </a:lnTo>
                  <a:lnTo>
                    <a:pt x="0" y="0"/>
                  </a:lnTo>
                  <a:lnTo>
                    <a:pt x="0" y="4696206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121920" y="888491"/>
            <a:ext cx="2048510" cy="746125"/>
            <a:chOff x="121920" y="888491"/>
            <a:chExt cx="2048510" cy="746125"/>
          </a:xfrm>
        </p:grpSpPr>
        <p:sp>
          <p:nvSpPr>
            <p:cNvPr id="11" name="object 11" descr=""/>
            <p:cNvSpPr/>
            <p:nvPr/>
          </p:nvSpPr>
          <p:spPr>
            <a:xfrm>
              <a:off x="121920" y="888491"/>
              <a:ext cx="2048510" cy="746125"/>
            </a:xfrm>
            <a:custGeom>
              <a:avLst/>
              <a:gdLst/>
              <a:ahLst/>
              <a:cxnLst/>
              <a:rect l="l" t="t" r="r" b="b"/>
              <a:pathLst>
                <a:path w="2048510" h="746125">
                  <a:moveTo>
                    <a:pt x="1024128" y="0"/>
                  </a:moveTo>
                  <a:lnTo>
                    <a:pt x="956791" y="793"/>
                  </a:lnTo>
                  <a:lnTo>
                    <a:pt x="890618" y="3140"/>
                  </a:lnTo>
                  <a:lnTo>
                    <a:pt x="825742" y="6993"/>
                  </a:lnTo>
                  <a:lnTo>
                    <a:pt x="762300" y="12301"/>
                  </a:lnTo>
                  <a:lnTo>
                    <a:pt x="700425" y="19016"/>
                  </a:lnTo>
                  <a:lnTo>
                    <a:pt x="640253" y="27088"/>
                  </a:lnTo>
                  <a:lnTo>
                    <a:pt x="581919" y="36469"/>
                  </a:lnTo>
                  <a:lnTo>
                    <a:pt x="525557" y="47109"/>
                  </a:lnTo>
                  <a:lnTo>
                    <a:pt x="471303" y="58958"/>
                  </a:lnTo>
                  <a:lnTo>
                    <a:pt x="419292" y="71969"/>
                  </a:lnTo>
                  <a:lnTo>
                    <a:pt x="369658" y="86091"/>
                  </a:lnTo>
                  <a:lnTo>
                    <a:pt x="322537" y="101276"/>
                  </a:lnTo>
                  <a:lnTo>
                    <a:pt x="278063" y="117474"/>
                  </a:lnTo>
                  <a:lnTo>
                    <a:pt x="236372" y="134636"/>
                  </a:lnTo>
                  <a:lnTo>
                    <a:pt x="197598" y="152713"/>
                  </a:lnTo>
                  <a:lnTo>
                    <a:pt x="161876" y="171657"/>
                  </a:lnTo>
                  <a:lnTo>
                    <a:pt x="100129" y="211944"/>
                  </a:lnTo>
                  <a:lnTo>
                    <a:pt x="52211" y="255105"/>
                  </a:lnTo>
                  <a:lnTo>
                    <a:pt x="19200" y="300746"/>
                  </a:lnTo>
                  <a:lnTo>
                    <a:pt x="2178" y="348475"/>
                  </a:lnTo>
                  <a:lnTo>
                    <a:pt x="0" y="372999"/>
                  </a:lnTo>
                  <a:lnTo>
                    <a:pt x="2178" y="397522"/>
                  </a:lnTo>
                  <a:lnTo>
                    <a:pt x="19200" y="445251"/>
                  </a:lnTo>
                  <a:lnTo>
                    <a:pt x="52211" y="490892"/>
                  </a:lnTo>
                  <a:lnTo>
                    <a:pt x="100129" y="534053"/>
                  </a:lnTo>
                  <a:lnTo>
                    <a:pt x="161876" y="574340"/>
                  </a:lnTo>
                  <a:lnTo>
                    <a:pt x="197598" y="593284"/>
                  </a:lnTo>
                  <a:lnTo>
                    <a:pt x="236372" y="611361"/>
                  </a:lnTo>
                  <a:lnTo>
                    <a:pt x="278063" y="628523"/>
                  </a:lnTo>
                  <a:lnTo>
                    <a:pt x="322537" y="644721"/>
                  </a:lnTo>
                  <a:lnTo>
                    <a:pt x="369658" y="659906"/>
                  </a:lnTo>
                  <a:lnTo>
                    <a:pt x="419292" y="674028"/>
                  </a:lnTo>
                  <a:lnTo>
                    <a:pt x="471303" y="687039"/>
                  </a:lnTo>
                  <a:lnTo>
                    <a:pt x="525557" y="698888"/>
                  </a:lnTo>
                  <a:lnTo>
                    <a:pt x="581919" y="709528"/>
                  </a:lnTo>
                  <a:lnTo>
                    <a:pt x="640253" y="718909"/>
                  </a:lnTo>
                  <a:lnTo>
                    <a:pt x="700425" y="726981"/>
                  </a:lnTo>
                  <a:lnTo>
                    <a:pt x="762300" y="733696"/>
                  </a:lnTo>
                  <a:lnTo>
                    <a:pt x="825742" y="739004"/>
                  </a:lnTo>
                  <a:lnTo>
                    <a:pt x="890618" y="742857"/>
                  </a:lnTo>
                  <a:lnTo>
                    <a:pt x="956791" y="745204"/>
                  </a:lnTo>
                  <a:lnTo>
                    <a:pt x="1024128" y="745998"/>
                  </a:lnTo>
                  <a:lnTo>
                    <a:pt x="1091469" y="745204"/>
                  </a:lnTo>
                  <a:lnTo>
                    <a:pt x="1157648" y="742857"/>
                  </a:lnTo>
                  <a:lnTo>
                    <a:pt x="1222527" y="739004"/>
                  </a:lnTo>
                  <a:lnTo>
                    <a:pt x="1285972" y="733696"/>
                  </a:lnTo>
                  <a:lnTo>
                    <a:pt x="1347849" y="726981"/>
                  </a:lnTo>
                  <a:lnTo>
                    <a:pt x="1408023" y="718909"/>
                  </a:lnTo>
                  <a:lnTo>
                    <a:pt x="1466358" y="709528"/>
                  </a:lnTo>
                  <a:lnTo>
                    <a:pt x="1522720" y="698888"/>
                  </a:lnTo>
                  <a:lnTo>
                    <a:pt x="1576974" y="687039"/>
                  </a:lnTo>
                  <a:lnTo>
                    <a:pt x="1628985" y="674028"/>
                  </a:lnTo>
                  <a:lnTo>
                    <a:pt x="1678618" y="659906"/>
                  </a:lnTo>
                  <a:lnTo>
                    <a:pt x="1725738" y="644721"/>
                  </a:lnTo>
                  <a:lnTo>
                    <a:pt x="1770210" y="628523"/>
                  </a:lnTo>
                  <a:lnTo>
                    <a:pt x="1811900" y="611361"/>
                  </a:lnTo>
                  <a:lnTo>
                    <a:pt x="1850672" y="593284"/>
                  </a:lnTo>
                  <a:lnTo>
                    <a:pt x="1886392" y="574340"/>
                  </a:lnTo>
                  <a:lnTo>
                    <a:pt x="1948135" y="534053"/>
                  </a:lnTo>
                  <a:lnTo>
                    <a:pt x="1996049" y="490892"/>
                  </a:lnTo>
                  <a:lnTo>
                    <a:pt x="2029057" y="445251"/>
                  </a:lnTo>
                  <a:lnTo>
                    <a:pt x="2046077" y="397522"/>
                  </a:lnTo>
                  <a:lnTo>
                    <a:pt x="2048256" y="372999"/>
                  </a:lnTo>
                  <a:lnTo>
                    <a:pt x="2046077" y="348475"/>
                  </a:lnTo>
                  <a:lnTo>
                    <a:pt x="2029057" y="300746"/>
                  </a:lnTo>
                  <a:lnTo>
                    <a:pt x="1996049" y="255105"/>
                  </a:lnTo>
                  <a:lnTo>
                    <a:pt x="1948135" y="211944"/>
                  </a:lnTo>
                  <a:lnTo>
                    <a:pt x="1886392" y="171657"/>
                  </a:lnTo>
                  <a:lnTo>
                    <a:pt x="1850672" y="152713"/>
                  </a:lnTo>
                  <a:lnTo>
                    <a:pt x="1811900" y="134636"/>
                  </a:lnTo>
                  <a:lnTo>
                    <a:pt x="1770210" y="117474"/>
                  </a:lnTo>
                  <a:lnTo>
                    <a:pt x="1725738" y="101276"/>
                  </a:lnTo>
                  <a:lnTo>
                    <a:pt x="1678618" y="86091"/>
                  </a:lnTo>
                  <a:lnTo>
                    <a:pt x="1628985" y="71969"/>
                  </a:lnTo>
                  <a:lnTo>
                    <a:pt x="1576974" y="58958"/>
                  </a:lnTo>
                  <a:lnTo>
                    <a:pt x="1522720" y="47109"/>
                  </a:lnTo>
                  <a:lnTo>
                    <a:pt x="1466358" y="36469"/>
                  </a:lnTo>
                  <a:lnTo>
                    <a:pt x="1408023" y="27088"/>
                  </a:lnTo>
                  <a:lnTo>
                    <a:pt x="1347849" y="19016"/>
                  </a:lnTo>
                  <a:lnTo>
                    <a:pt x="1285972" y="12301"/>
                  </a:lnTo>
                  <a:lnTo>
                    <a:pt x="1222527" y="6993"/>
                  </a:lnTo>
                  <a:lnTo>
                    <a:pt x="1157648" y="3140"/>
                  </a:lnTo>
                  <a:lnTo>
                    <a:pt x="1091469" y="793"/>
                  </a:lnTo>
                  <a:lnTo>
                    <a:pt x="1024128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3079" y="1067307"/>
              <a:ext cx="1391412" cy="413003"/>
            </a:xfrm>
            <a:prstGeom prst="rect">
              <a:avLst/>
            </a:prstGeom>
          </p:spPr>
        </p:pic>
      </p:grpSp>
      <p:grpSp>
        <p:nvGrpSpPr>
          <p:cNvPr id="13" name="object 13" descr=""/>
          <p:cNvGrpSpPr/>
          <p:nvPr/>
        </p:nvGrpSpPr>
        <p:grpSpPr>
          <a:xfrm>
            <a:off x="2374392" y="1757172"/>
            <a:ext cx="2137410" cy="4726305"/>
            <a:chOff x="2374392" y="1757172"/>
            <a:chExt cx="2137410" cy="4726305"/>
          </a:xfrm>
        </p:grpSpPr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84298" y="1767078"/>
              <a:ext cx="2117598" cy="4635374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2379345" y="1762125"/>
              <a:ext cx="2127885" cy="4716145"/>
            </a:xfrm>
            <a:custGeom>
              <a:avLst/>
              <a:gdLst/>
              <a:ahLst/>
              <a:cxnLst/>
              <a:rect l="l" t="t" r="r" b="b"/>
              <a:pathLst>
                <a:path w="2127885" h="4716145">
                  <a:moveTo>
                    <a:pt x="0" y="4716018"/>
                  </a:moveTo>
                  <a:lnTo>
                    <a:pt x="2127504" y="4716018"/>
                  </a:lnTo>
                  <a:lnTo>
                    <a:pt x="2127504" y="0"/>
                  </a:lnTo>
                  <a:lnTo>
                    <a:pt x="0" y="0"/>
                  </a:lnTo>
                  <a:lnTo>
                    <a:pt x="0" y="4716018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/>
          <p:nvPr/>
        </p:nvSpPr>
        <p:spPr>
          <a:xfrm>
            <a:off x="89915" y="5778246"/>
            <a:ext cx="612775" cy="381000"/>
          </a:xfrm>
          <a:custGeom>
            <a:avLst/>
            <a:gdLst/>
            <a:ahLst/>
            <a:cxnLst/>
            <a:rect l="l" t="t" r="r" b="b"/>
            <a:pathLst>
              <a:path w="612775" h="381000">
                <a:moveTo>
                  <a:pt x="0" y="63499"/>
                </a:moveTo>
                <a:lnTo>
                  <a:pt x="4990" y="38785"/>
                </a:lnTo>
                <a:lnTo>
                  <a:pt x="18598" y="18600"/>
                </a:lnTo>
                <a:lnTo>
                  <a:pt x="38783" y="4990"/>
                </a:lnTo>
                <a:lnTo>
                  <a:pt x="63500" y="0"/>
                </a:lnTo>
                <a:lnTo>
                  <a:pt x="549148" y="0"/>
                </a:lnTo>
                <a:lnTo>
                  <a:pt x="573862" y="4990"/>
                </a:lnTo>
                <a:lnTo>
                  <a:pt x="594047" y="18600"/>
                </a:lnTo>
                <a:lnTo>
                  <a:pt x="607657" y="38785"/>
                </a:lnTo>
                <a:lnTo>
                  <a:pt x="612648" y="63499"/>
                </a:lnTo>
                <a:lnTo>
                  <a:pt x="612648" y="317499"/>
                </a:lnTo>
                <a:lnTo>
                  <a:pt x="607657" y="342214"/>
                </a:lnTo>
                <a:lnTo>
                  <a:pt x="594047" y="362399"/>
                </a:lnTo>
                <a:lnTo>
                  <a:pt x="573862" y="376009"/>
                </a:lnTo>
                <a:lnTo>
                  <a:pt x="549148" y="380999"/>
                </a:lnTo>
                <a:lnTo>
                  <a:pt x="63500" y="380999"/>
                </a:lnTo>
                <a:lnTo>
                  <a:pt x="38783" y="376009"/>
                </a:lnTo>
                <a:lnTo>
                  <a:pt x="18598" y="362399"/>
                </a:lnTo>
                <a:lnTo>
                  <a:pt x="4990" y="342214"/>
                </a:lnTo>
                <a:lnTo>
                  <a:pt x="0" y="317499"/>
                </a:lnTo>
                <a:lnTo>
                  <a:pt x="0" y="63499"/>
                </a:lnTo>
                <a:close/>
              </a:path>
            </a:pathLst>
          </a:custGeom>
          <a:ln w="28956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7" name="object 17" descr=""/>
          <p:cNvGrpSpPr/>
          <p:nvPr/>
        </p:nvGrpSpPr>
        <p:grpSpPr>
          <a:xfrm>
            <a:off x="4727447" y="1757172"/>
            <a:ext cx="2137410" cy="4726305"/>
            <a:chOff x="4727447" y="1757172"/>
            <a:chExt cx="2137410" cy="4726305"/>
          </a:xfrm>
        </p:grpSpPr>
        <p:pic>
          <p:nvPicPr>
            <p:cNvPr id="18" name="object 1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37353" y="1767078"/>
              <a:ext cx="2117598" cy="4706112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4732400" y="1762125"/>
              <a:ext cx="2127885" cy="4716145"/>
            </a:xfrm>
            <a:custGeom>
              <a:avLst/>
              <a:gdLst/>
              <a:ahLst/>
              <a:cxnLst/>
              <a:rect l="l" t="t" r="r" b="b"/>
              <a:pathLst>
                <a:path w="2127884" h="4716145">
                  <a:moveTo>
                    <a:pt x="0" y="4716018"/>
                  </a:moveTo>
                  <a:lnTo>
                    <a:pt x="2127504" y="4716018"/>
                  </a:lnTo>
                  <a:lnTo>
                    <a:pt x="2127504" y="0"/>
                  </a:lnTo>
                  <a:lnTo>
                    <a:pt x="0" y="0"/>
                  </a:lnTo>
                  <a:lnTo>
                    <a:pt x="0" y="4716018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 descr=""/>
          <p:cNvGrpSpPr/>
          <p:nvPr/>
        </p:nvGrpSpPr>
        <p:grpSpPr>
          <a:xfrm>
            <a:off x="7081266" y="1776983"/>
            <a:ext cx="2128520" cy="4706620"/>
            <a:chOff x="7081266" y="1776983"/>
            <a:chExt cx="2128520" cy="4706620"/>
          </a:xfrm>
        </p:grpSpPr>
        <p:pic>
          <p:nvPicPr>
            <p:cNvPr id="21" name="object 2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91172" y="1786889"/>
              <a:ext cx="2108454" cy="4686300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7086219" y="1781936"/>
              <a:ext cx="2118360" cy="4696460"/>
            </a:xfrm>
            <a:custGeom>
              <a:avLst/>
              <a:gdLst/>
              <a:ahLst/>
              <a:cxnLst/>
              <a:rect l="l" t="t" r="r" b="b"/>
              <a:pathLst>
                <a:path w="2118359" h="4696460">
                  <a:moveTo>
                    <a:pt x="0" y="4696206"/>
                  </a:moveTo>
                  <a:lnTo>
                    <a:pt x="2118359" y="4696206"/>
                  </a:lnTo>
                  <a:lnTo>
                    <a:pt x="2118359" y="0"/>
                  </a:lnTo>
                  <a:lnTo>
                    <a:pt x="0" y="0"/>
                  </a:lnTo>
                  <a:lnTo>
                    <a:pt x="0" y="4696206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 descr=""/>
          <p:cNvGrpSpPr/>
          <p:nvPr/>
        </p:nvGrpSpPr>
        <p:grpSpPr>
          <a:xfrm>
            <a:off x="2858261" y="1104138"/>
            <a:ext cx="1175385" cy="582930"/>
            <a:chOff x="2858261" y="1104138"/>
            <a:chExt cx="1175385" cy="582930"/>
          </a:xfrm>
        </p:grpSpPr>
        <p:sp>
          <p:nvSpPr>
            <p:cNvPr id="24" name="object 24" descr=""/>
            <p:cNvSpPr/>
            <p:nvPr/>
          </p:nvSpPr>
          <p:spPr>
            <a:xfrm>
              <a:off x="2858261" y="1104138"/>
              <a:ext cx="1175385" cy="582930"/>
            </a:xfrm>
            <a:custGeom>
              <a:avLst/>
              <a:gdLst/>
              <a:ahLst/>
              <a:cxnLst/>
              <a:rect l="l" t="t" r="r" b="b"/>
              <a:pathLst>
                <a:path w="1175385" h="582930">
                  <a:moveTo>
                    <a:pt x="587501" y="0"/>
                  </a:moveTo>
                  <a:lnTo>
                    <a:pt x="523484" y="1711"/>
                  </a:lnTo>
                  <a:lnTo>
                    <a:pt x="461464" y="6725"/>
                  </a:lnTo>
                  <a:lnTo>
                    <a:pt x="401799" y="14865"/>
                  </a:lnTo>
                  <a:lnTo>
                    <a:pt x="344849" y="25951"/>
                  </a:lnTo>
                  <a:lnTo>
                    <a:pt x="290971" y="39807"/>
                  </a:lnTo>
                  <a:lnTo>
                    <a:pt x="240523" y="56253"/>
                  </a:lnTo>
                  <a:lnTo>
                    <a:pt x="193865" y="75112"/>
                  </a:lnTo>
                  <a:lnTo>
                    <a:pt x="151354" y="96206"/>
                  </a:lnTo>
                  <a:lnTo>
                    <a:pt x="113349" y="119356"/>
                  </a:lnTo>
                  <a:lnTo>
                    <a:pt x="80207" y="144384"/>
                  </a:lnTo>
                  <a:lnTo>
                    <a:pt x="52288" y="171113"/>
                  </a:lnTo>
                  <a:lnTo>
                    <a:pt x="13549" y="228957"/>
                  </a:lnTo>
                  <a:lnTo>
                    <a:pt x="0" y="291464"/>
                  </a:lnTo>
                  <a:lnTo>
                    <a:pt x="3447" y="323212"/>
                  </a:lnTo>
                  <a:lnTo>
                    <a:pt x="29949" y="383566"/>
                  </a:lnTo>
                  <a:lnTo>
                    <a:pt x="80207" y="438545"/>
                  </a:lnTo>
                  <a:lnTo>
                    <a:pt x="113349" y="463573"/>
                  </a:lnTo>
                  <a:lnTo>
                    <a:pt x="151354" y="486723"/>
                  </a:lnTo>
                  <a:lnTo>
                    <a:pt x="193865" y="507817"/>
                  </a:lnTo>
                  <a:lnTo>
                    <a:pt x="240523" y="526676"/>
                  </a:lnTo>
                  <a:lnTo>
                    <a:pt x="290971" y="543122"/>
                  </a:lnTo>
                  <a:lnTo>
                    <a:pt x="344849" y="556978"/>
                  </a:lnTo>
                  <a:lnTo>
                    <a:pt x="401799" y="568064"/>
                  </a:lnTo>
                  <a:lnTo>
                    <a:pt x="461464" y="576204"/>
                  </a:lnTo>
                  <a:lnTo>
                    <a:pt x="523484" y="581218"/>
                  </a:lnTo>
                  <a:lnTo>
                    <a:pt x="587501" y="582929"/>
                  </a:lnTo>
                  <a:lnTo>
                    <a:pt x="651519" y="581218"/>
                  </a:lnTo>
                  <a:lnTo>
                    <a:pt x="713539" y="576204"/>
                  </a:lnTo>
                  <a:lnTo>
                    <a:pt x="773204" y="568064"/>
                  </a:lnTo>
                  <a:lnTo>
                    <a:pt x="830154" y="556978"/>
                  </a:lnTo>
                  <a:lnTo>
                    <a:pt x="884032" y="543122"/>
                  </a:lnTo>
                  <a:lnTo>
                    <a:pt x="934480" y="526676"/>
                  </a:lnTo>
                  <a:lnTo>
                    <a:pt x="981138" y="507817"/>
                  </a:lnTo>
                  <a:lnTo>
                    <a:pt x="1023649" y="486723"/>
                  </a:lnTo>
                  <a:lnTo>
                    <a:pt x="1061654" y="463573"/>
                  </a:lnTo>
                  <a:lnTo>
                    <a:pt x="1094796" y="438545"/>
                  </a:lnTo>
                  <a:lnTo>
                    <a:pt x="1122715" y="411816"/>
                  </a:lnTo>
                  <a:lnTo>
                    <a:pt x="1161454" y="353972"/>
                  </a:lnTo>
                  <a:lnTo>
                    <a:pt x="1175003" y="291464"/>
                  </a:lnTo>
                  <a:lnTo>
                    <a:pt x="1171556" y="259717"/>
                  </a:lnTo>
                  <a:lnTo>
                    <a:pt x="1145054" y="199363"/>
                  </a:lnTo>
                  <a:lnTo>
                    <a:pt x="1094796" y="144384"/>
                  </a:lnTo>
                  <a:lnTo>
                    <a:pt x="1061654" y="119356"/>
                  </a:lnTo>
                  <a:lnTo>
                    <a:pt x="1023649" y="96206"/>
                  </a:lnTo>
                  <a:lnTo>
                    <a:pt x="981138" y="75112"/>
                  </a:lnTo>
                  <a:lnTo>
                    <a:pt x="934480" y="56253"/>
                  </a:lnTo>
                  <a:lnTo>
                    <a:pt x="884032" y="39807"/>
                  </a:lnTo>
                  <a:lnTo>
                    <a:pt x="830154" y="25951"/>
                  </a:lnTo>
                  <a:lnTo>
                    <a:pt x="773204" y="14865"/>
                  </a:lnTo>
                  <a:lnTo>
                    <a:pt x="713539" y="6725"/>
                  </a:lnTo>
                  <a:lnTo>
                    <a:pt x="651519" y="1711"/>
                  </a:lnTo>
                  <a:lnTo>
                    <a:pt x="587501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97859" y="1201166"/>
              <a:ext cx="662432" cy="413258"/>
            </a:xfrm>
            <a:prstGeom prst="rect">
              <a:avLst/>
            </a:prstGeom>
          </p:spPr>
        </p:pic>
      </p:grpSp>
      <p:grpSp>
        <p:nvGrpSpPr>
          <p:cNvPr id="26" name="object 26" descr=""/>
          <p:cNvGrpSpPr/>
          <p:nvPr/>
        </p:nvGrpSpPr>
        <p:grpSpPr>
          <a:xfrm>
            <a:off x="5069585" y="1091183"/>
            <a:ext cx="1214120" cy="582930"/>
            <a:chOff x="5069585" y="1091183"/>
            <a:chExt cx="1214120" cy="582930"/>
          </a:xfrm>
        </p:grpSpPr>
        <p:sp>
          <p:nvSpPr>
            <p:cNvPr id="27" name="object 27" descr=""/>
            <p:cNvSpPr/>
            <p:nvPr/>
          </p:nvSpPr>
          <p:spPr>
            <a:xfrm>
              <a:off x="5069585" y="1091183"/>
              <a:ext cx="1214120" cy="582930"/>
            </a:xfrm>
            <a:custGeom>
              <a:avLst/>
              <a:gdLst/>
              <a:ahLst/>
              <a:cxnLst/>
              <a:rect l="l" t="t" r="r" b="b"/>
              <a:pathLst>
                <a:path w="1214120" h="582930">
                  <a:moveTo>
                    <a:pt x="606933" y="0"/>
                  </a:moveTo>
                  <a:lnTo>
                    <a:pt x="544885" y="1505"/>
                  </a:lnTo>
                  <a:lnTo>
                    <a:pt x="484628" y="5924"/>
                  </a:lnTo>
                  <a:lnTo>
                    <a:pt x="426467" y="13109"/>
                  </a:lnTo>
                  <a:lnTo>
                    <a:pt x="370707" y="22913"/>
                  </a:lnTo>
                  <a:lnTo>
                    <a:pt x="317653" y="35190"/>
                  </a:lnTo>
                  <a:lnTo>
                    <a:pt x="267611" y="49794"/>
                  </a:lnTo>
                  <a:lnTo>
                    <a:pt x="220886" y="66576"/>
                  </a:lnTo>
                  <a:lnTo>
                    <a:pt x="177784" y="85391"/>
                  </a:lnTo>
                  <a:lnTo>
                    <a:pt x="138609" y="106092"/>
                  </a:lnTo>
                  <a:lnTo>
                    <a:pt x="103666" y="128531"/>
                  </a:lnTo>
                  <a:lnTo>
                    <a:pt x="73262" y="152563"/>
                  </a:lnTo>
                  <a:lnTo>
                    <a:pt x="27290" y="204815"/>
                  </a:lnTo>
                  <a:lnTo>
                    <a:pt x="3134" y="261674"/>
                  </a:lnTo>
                  <a:lnTo>
                    <a:pt x="0" y="291464"/>
                  </a:lnTo>
                  <a:lnTo>
                    <a:pt x="3134" y="321255"/>
                  </a:lnTo>
                  <a:lnTo>
                    <a:pt x="27290" y="378114"/>
                  </a:lnTo>
                  <a:lnTo>
                    <a:pt x="73262" y="430366"/>
                  </a:lnTo>
                  <a:lnTo>
                    <a:pt x="103666" y="454398"/>
                  </a:lnTo>
                  <a:lnTo>
                    <a:pt x="138609" y="476837"/>
                  </a:lnTo>
                  <a:lnTo>
                    <a:pt x="177784" y="497538"/>
                  </a:lnTo>
                  <a:lnTo>
                    <a:pt x="220886" y="516353"/>
                  </a:lnTo>
                  <a:lnTo>
                    <a:pt x="267611" y="533135"/>
                  </a:lnTo>
                  <a:lnTo>
                    <a:pt x="317653" y="547739"/>
                  </a:lnTo>
                  <a:lnTo>
                    <a:pt x="370707" y="560016"/>
                  </a:lnTo>
                  <a:lnTo>
                    <a:pt x="426467" y="569820"/>
                  </a:lnTo>
                  <a:lnTo>
                    <a:pt x="484628" y="577005"/>
                  </a:lnTo>
                  <a:lnTo>
                    <a:pt x="544885" y="581424"/>
                  </a:lnTo>
                  <a:lnTo>
                    <a:pt x="606933" y="582929"/>
                  </a:lnTo>
                  <a:lnTo>
                    <a:pt x="668980" y="581424"/>
                  </a:lnTo>
                  <a:lnTo>
                    <a:pt x="729237" y="577005"/>
                  </a:lnTo>
                  <a:lnTo>
                    <a:pt x="787398" y="569820"/>
                  </a:lnTo>
                  <a:lnTo>
                    <a:pt x="843158" y="560016"/>
                  </a:lnTo>
                  <a:lnTo>
                    <a:pt x="896212" y="547739"/>
                  </a:lnTo>
                  <a:lnTo>
                    <a:pt x="946254" y="533135"/>
                  </a:lnTo>
                  <a:lnTo>
                    <a:pt x="992979" y="516353"/>
                  </a:lnTo>
                  <a:lnTo>
                    <a:pt x="1036081" y="497538"/>
                  </a:lnTo>
                  <a:lnTo>
                    <a:pt x="1075256" y="476837"/>
                  </a:lnTo>
                  <a:lnTo>
                    <a:pt x="1110199" y="454398"/>
                  </a:lnTo>
                  <a:lnTo>
                    <a:pt x="1140603" y="430366"/>
                  </a:lnTo>
                  <a:lnTo>
                    <a:pt x="1186575" y="378114"/>
                  </a:lnTo>
                  <a:lnTo>
                    <a:pt x="1210731" y="321255"/>
                  </a:lnTo>
                  <a:lnTo>
                    <a:pt x="1213865" y="291464"/>
                  </a:lnTo>
                  <a:lnTo>
                    <a:pt x="1210731" y="261674"/>
                  </a:lnTo>
                  <a:lnTo>
                    <a:pt x="1186575" y="204815"/>
                  </a:lnTo>
                  <a:lnTo>
                    <a:pt x="1140603" y="152563"/>
                  </a:lnTo>
                  <a:lnTo>
                    <a:pt x="1110199" y="128531"/>
                  </a:lnTo>
                  <a:lnTo>
                    <a:pt x="1075256" y="106092"/>
                  </a:lnTo>
                  <a:lnTo>
                    <a:pt x="1036081" y="85391"/>
                  </a:lnTo>
                  <a:lnTo>
                    <a:pt x="992979" y="66576"/>
                  </a:lnTo>
                  <a:lnTo>
                    <a:pt x="946254" y="49794"/>
                  </a:lnTo>
                  <a:lnTo>
                    <a:pt x="896212" y="35190"/>
                  </a:lnTo>
                  <a:lnTo>
                    <a:pt x="843158" y="22913"/>
                  </a:lnTo>
                  <a:lnTo>
                    <a:pt x="787398" y="13109"/>
                  </a:lnTo>
                  <a:lnTo>
                    <a:pt x="729237" y="5924"/>
                  </a:lnTo>
                  <a:lnTo>
                    <a:pt x="668980" y="1505"/>
                  </a:lnTo>
                  <a:lnTo>
                    <a:pt x="606933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434583" y="1188465"/>
              <a:ext cx="604837" cy="413003"/>
            </a:xfrm>
            <a:prstGeom prst="rect">
              <a:avLst/>
            </a:prstGeom>
          </p:spPr>
        </p:pic>
      </p:grpSp>
      <p:grpSp>
        <p:nvGrpSpPr>
          <p:cNvPr id="29" name="object 29" descr=""/>
          <p:cNvGrpSpPr/>
          <p:nvPr/>
        </p:nvGrpSpPr>
        <p:grpSpPr>
          <a:xfrm>
            <a:off x="7362443" y="1051560"/>
            <a:ext cx="1515110" cy="582930"/>
            <a:chOff x="7362443" y="1051560"/>
            <a:chExt cx="1515110" cy="582930"/>
          </a:xfrm>
        </p:grpSpPr>
        <p:sp>
          <p:nvSpPr>
            <p:cNvPr id="30" name="object 30" descr=""/>
            <p:cNvSpPr/>
            <p:nvPr/>
          </p:nvSpPr>
          <p:spPr>
            <a:xfrm>
              <a:off x="7362443" y="1051560"/>
              <a:ext cx="1515110" cy="582930"/>
            </a:xfrm>
            <a:custGeom>
              <a:avLst/>
              <a:gdLst/>
              <a:ahLst/>
              <a:cxnLst/>
              <a:rect l="l" t="t" r="r" b="b"/>
              <a:pathLst>
                <a:path w="1515109" h="582930">
                  <a:moveTo>
                    <a:pt x="757427" y="0"/>
                  </a:moveTo>
                  <a:lnTo>
                    <a:pt x="692071" y="1070"/>
                  </a:lnTo>
                  <a:lnTo>
                    <a:pt x="628258" y="4222"/>
                  </a:lnTo>
                  <a:lnTo>
                    <a:pt x="566217" y="9370"/>
                  </a:lnTo>
                  <a:lnTo>
                    <a:pt x="506176" y="16424"/>
                  </a:lnTo>
                  <a:lnTo>
                    <a:pt x="448360" y="25297"/>
                  </a:lnTo>
                  <a:lnTo>
                    <a:pt x="392999" y="35902"/>
                  </a:lnTo>
                  <a:lnTo>
                    <a:pt x="340318" y="48151"/>
                  </a:lnTo>
                  <a:lnTo>
                    <a:pt x="290545" y="61957"/>
                  </a:lnTo>
                  <a:lnTo>
                    <a:pt x="243908" y="77231"/>
                  </a:lnTo>
                  <a:lnTo>
                    <a:pt x="200634" y="93886"/>
                  </a:lnTo>
                  <a:lnTo>
                    <a:pt x="160950" y="111834"/>
                  </a:lnTo>
                  <a:lnTo>
                    <a:pt x="125084" y="130988"/>
                  </a:lnTo>
                  <a:lnTo>
                    <a:pt x="65712" y="172563"/>
                  </a:lnTo>
                  <a:lnTo>
                    <a:pt x="24338" y="217909"/>
                  </a:lnTo>
                  <a:lnTo>
                    <a:pt x="2780" y="266325"/>
                  </a:lnTo>
                  <a:lnTo>
                    <a:pt x="0" y="291464"/>
                  </a:lnTo>
                  <a:lnTo>
                    <a:pt x="2780" y="316604"/>
                  </a:lnTo>
                  <a:lnTo>
                    <a:pt x="24338" y="365020"/>
                  </a:lnTo>
                  <a:lnTo>
                    <a:pt x="65712" y="410366"/>
                  </a:lnTo>
                  <a:lnTo>
                    <a:pt x="125084" y="451941"/>
                  </a:lnTo>
                  <a:lnTo>
                    <a:pt x="160950" y="471095"/>
                  </a:lnTo>
                  <a:lnTo>
                    <a:pt x="200634" y="489043"/>
                  </a:lnTo>
                  <a:lnTo>
                    <a:pt x="243908" y="505698"/>
                  </a:lnTo>
                  <a:lnTo>
                    <a:pt x="290545" y="520972"/>
                  </a:lnTo>
                  <a:lnTo>
                    <a:pt x="340318" y="534778"/>
                  </a:lnTo>
                  <a:lnTo>
                    <a:pt x="392999" y="547027"/>
                  </a:lnTo>
                  <a:lnTo>
                    <a:pt x="448360" y="557632"/>
                  </a:lnTo>
                  <a:lnTo>
                    <a:pt x="506176" y="566505"/>
                  </a:lnTo>
                  <a:lnTo>
                    <a:pt x="566217" y="573559"/>
                  </a:lnTo>
                  <a:lnTo>
                    <a:pt x="628258" y="578707"/>
                  </a:lnTo>
                  <a:lnTo>
                    <a:pt x="692071" y="581859"/>
                  </a:lnTo>
                  <a:lnTo>
                    <a:pt x="757427" y="582929"/>
                  </a:lnTo>
                  <a:lnTo>
                    <a:pt x="822784" y="581859"/>
                  </a:lnTo>
                  <a:lnTo>
                    <a:pt x="886597" y="578707"/>
                  </a:lnTo>
                  <a:lnTo>
                    <a:pt x="948638" y="573559"/>
                  </a:lnTo>
                  <a:lnTo>
                    <a:pt x="1008679" y="566505"/>
                  </a:lnTo>
                  <a:lnTo>
                    <a:pt x="1066495" y="557632"/>
                  </a:lnTo>
                  <a:lnTo>
                    <a:pt x="1121856" y="547027"/>
                  </a:lnTo>
                  <a:lnTo>
                    <a:pt x="1174537" y="534778"/>
                  </a:lnTo>
                  <a:lnTo>
                    <a:pt x="1224310" y="520972"/>
                  </a:lnTo>
                  <a:lnTo>
                    <a:pt x="1270947" y="505698"/>
                  </a:lnTo>
                  <a:lnTo>
                    <a:pt x="1314221" y="489043"/>
                  </a:lnTo>
                  <a:lnTo>
                    <a:pt x="1353905" y="471095"/>
                  </a:lnTo>
                  <a:lnTo>
                    <a:pt x="1389771" y="451941"/>
                  </a:lnTo>
                  <a:lnTo>
                    <a:pt x="1449143" y="410366"/>
                  </a:lnTo>
                  <a:lnTo>
                    <a:pt x="1490517" y="365020"/>
                  </a:lnTo>
                  <a:lnTo>
                    <a:pt x="1512075" y="316604"/>
                  </a:lnTo>
                  <a:lnTo>
                    <a:pt x="1514855" y="291464"/>
                  </a:lnTo>
                  <a:lnTo>
                    <a:pt x="1512075" y="266325"/>
                  </a:lnTo>
                  <a:lnTo>
                    <a:pt x="1490517" y="217909"/>
                  </a:lnTo>
                  <a:lnTo>
                    <a:pt x="1449143" y="172563"/>
                  </a:lnTo>
                  <a:lnTo>
                    <a:pt x="1389771" y="130988"/>
                  </a:lnTo>
                  <a:lnTo>
                    <a:pt x="1353905" y="111834"/>
                  </a:lnTo>
                  <a:lnTo>
                    <a:pt x="1314221" y="93886"/>
                  </a:lnTo>
                  <a:lnTo>
                    <a:pt x="1270947" y="77231"/>
                  </a:lnTo>
                  <a:lnTo>
                    <a:pt x="1224310" y="61957"/>
                  </a:lnTo>
                  <a:lnTo>
                    <a:pt x="1174537" y="48151"/>
                  </a:lnTo>
                  <a:lnTo>
                    <a:pt x="1121856" y="35902"/>
                  </a:lnTo>
                  <a:lnTo>
                    <a:pt x="1066495" y="25297"/>
                  </a:lnTo>
                  <a:lnTo>
                    <a:pt x="1008679" y="16424"/>
                  </a:lnTo>
                  <a:lnTo>
                    <a:pt x="948638" y="9370"/>
                  </a:lnTo>
                  <a:lnTo>
                    <a:pt x="886597" y="4222"/>
                  </a:lnTo>
                  <a:lnTo>
                    <a:pt x="822784" y="1070"/>
                  </a:lnTo>
                  <a:lnTo>
                    <a:pt x="757427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750047" y="1148588"/>
              <a:ext cx="864107" cy="41300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877200" y="3535560"/>
            <a:ext cx="2321560" cy="3329304"/>
            <a:chOff x="9877200" y="3535560"/>
            <a:chExt cx="2321560" cy="3329304"/>
          </a:xfrm>
        </p:grpSpPr>
        <p:sp>
          <p:nvSpPr>
            <p:cNvPr id="3" name="object 3" descr=""/>
            <p:cNvSpPr/>
            <p:nvPr/>
          </p:nvSpPr>
          <p:spPr>
            <a:xfrm>
              <a:off x="10513314" y="4148124"/>
              <a:ext cx="1678939" cy="2710180"/>
            </a:xfrm>
            <a:custGeom>
              <a:avLst/>
              <a:gdLst/>
              <a:ahLst/>
              <a:cxnLst/>
              <a:rect l="l" t="t" r="r" b="b"/>
              <a:pathLst>
                <a:path w="1678940" h="2710179">
                  <a:moveTo>
                    <a:pt x="1678685" y="0"/>
                  </a:moveTo>
                  <a:lnTo>
                    <a:pt x="1628647" y="19403"/>
                  </a:lnTo>
                  <a:lnTo>
                    <a:pt x="1586010" y="36900"/>
                  </a:lnTo>
                  <a:lnTo>
                    <a:pt x="1543762" y="55088"/>
                  </a:lnTo>
                  <a:lnTo>
                    <a:pt x="1501909" y="73958"/>
                  </a:lnTo>
                  <a:lnTo>
                    <a:pt x="1460459" y="93504"/>
                  </a:lnTo>
                  <a:lnTo>
                    <a:pt x="1419420" y="113719"/>
                  </a:lnTo>
                  <a:lnTo>
                    <a:pt x="1378799" y="134594"/>
                  </a:lnTo>
                  <a:lnTo>
                    <a:pt x="1338606" y="156123"/>
                  </a:lnTo>
                  <a:lnTo>
                    <a:pt x="1298846" y="178298"/>
                  </a:lnTo>
                  <a:lnTo>
                    <a:pt x="1259528" y="201111"/>
                  </a:lnTo>
                  <a:lnTo>
                    <a:pt x="1220660" y="224556"/>
                  </a:lnTo>
                  <a:lnTo>
                    <a:pt x="1182250" y="248624"/>
                  </a:lnTo>
                  <a:lnTo>
                    <a:pt x="1144304" y="273309"/>
                  </a:lnTo>
                  <a:lnTo>
                    <a:pt x="1106832" y="298603"/>
                  </a:lnTo>
                  <a:lnTo>
                    <a:pt x="1069840" y="324498"/>
                  </a:lnTo>
                  <a:lnTo>
                    <a:pt x="1033336" y="350987"/>
                  </a:lnTo>
                  <a:lnTo>
                    <a:pt x="997329" y="378063"/>
                  </a:lnTo>
                  <a:lnTo>
                    <a:pt x="961825" y="405719"/>
                  </a:lnTo>
                  <a:lnTo>
                    <a:pt x="926833" y="433946"/>
                  </a:lnTo>
                  <a:lnTo>
                    <a:pt x="892360" y="462737"/>
                  </a:lnTo>
                  <a:lnTo>
                    <a:pt x="858414" y="492086"/>
                  </a:lnTo>
                  <a:lnTo>
                    <a:pt x="825003" y="521984"/>
                  </a:lnTo>
                  <a:lnTo>
                    <a:pt x="792134" y="552425"/>
                  </a:lnTo>
                  <a:lnTo>
                    <a:pt x="759816" y="583400"/>
                  </a:lnTo>
                  <a:lnTo>
                    <a:pt x="728056" y="614902"/>
                  </a:lnTo>
                  <a:lnTo>
                    <a:pt x="696861" y="646925"/>
                  </a:lnTo>
                  <a:lnTo>
                    <a:pt x="666240" y="679460"/>
                  </a:lnTo>
                  <a:lnTo>
                    <a:pt x="636200" y="712500"/>
                  </a:lnTo>
                  <a:lnTo>
                    <a:pt x="606749" y="746038"/>
                  </a:lnTo>
                  <a:lnTo>
                    <a:pt x="577895" y="780066"/>
                  </a:lnTo>
                  <a:lnTo>
                    <a:pt x="549645" y="814577"/>
                  </a:lnTo>
                  <a:lnTo>
                    <a:pt x="522007" y="849564"/>
                  </a:lnTo>
                  <a:lnTo>
                    <a:pt x="494989" y="885018"/>
                  </a:lnTo>
                  <a:lnTo>
                    <a:pt x="468598" y="920933"/>
                  </a:lnTo>
                  <a:lnTo>
                    <a:pt x="442843" y="957302"/>
                  </a:lnTo>
                  <a:lnTo>
                    <a:pt x="417731" y="994116"/>
                  </a:lnTo>
                  <a:lnTo>
                    <a:pt x="393270" y="1031368"/>
                  </a:lnTo>
                  <a:lnTo>
                    <a:pt x="369468" y="1069052"/>
                  </a:lnTo>
                  <a:lnTo>
                    <a:pt x="346332" y="1107159"/>
                  </a:lnTo>
                  <a:lnTo>
                    <a:pt x="323869" y="1145682"/>
                  </a:lnTo>
                  <a:lnTo>
                    <a:pt x="302089" y="1184613"/>
                  </a:lnTo>
                  <a:lnTo>
                    <a:pt x="280998" y="1223947"/>
                  </a:lnTo>
                  <a:lnTo>
                    <a:pt x="260604" y="1263674"/>
                  </a:lnTo>
                  <a:lnTo>
                    <a:pt x="240916" y="1303787"/>
                  </a:lnTo>
                  <a:lnTo>
                    <a:pt x="221940" y="1344279"/>
                  </a:lnTo>
                  <a:lnTo>
                    <a:pt x="203684" y="1385144"/>
                  </a:lnTo>
                  <a:lnTo>
                    <a:pt x="186157" y="1426372"/>
                  </a:lnTo>
                  <a:lnTo>
                    <a:pt x="169366" y="1467957"/>
                  </a:lnTo>
                  <a:lnTo>
                    <a:pt x="153318" y="1509891"/>
                  </a:lnTo>
                  <a:lnTo>
                    <a:pt x="138022" y="1552168"/>
                  </a:lnTo>
                  <a:lnTo>
                    <a:pt x="123485" y="1594779"/>
                  </a:lnTo>
                  <a:lnTo>
                    <a:pt x="109714" y="1637717"/>
                  </a:lnTo>
                  <a:lnTo>
                    <a:pt x="96719" y="1680975"/>
                  </a:lnTo>
                  <a:lnTo>
                    <a:pt x="84505" y="1724545"/>
                  </a:lnTo>
                  <a:lnTo>
                    <a:pt x="73082" y="1768420"/>
                  </a:lnTo>
                  <a:lnTo>
                    <a:pt x="62457" y="1812593"/>
                  </a:lnTo>
                  <a:lnTo>
                    <a:pt x="52637" y="1857055"/>
                  </a:lnTo>
                  <a:lnTo>
                    <a:pt x="43631" y="1901800"/>
                  </a:lnTo>
                  <a:lnTo>
                    <a:pt x="35445" y="1946821"/>
                  </a:lnTo>
                  <a:lnTo>
                    <a:pt x="28088" y="1992109"/>
                  </a:lnTo>
                  <a:lnTo>
                    <a:pt x="21568" y="2037657"/>
                  </a:lnTo>
                  <a:lnTo>
                    <a:pt x="15892" y="2083459"/>
                  </a:lnTo>
                  <a:lnTo>
                    <a:pt x="11068" y="2129506"/>
                  </a:lnTo>
                  <a:lnTo>
                    <a:pt x="7104" y="2175791"/>
                  </a:lnTo>
                  <a:lnTo>
                    <a:pt x="4008" y="2222307"/>
                  </a:lnTo>
                  <a:lnTo>
                    <a:pt x="1786" y="2269047"/>
                  </a:lnTo>
                  <a:lnTo>
                    <a:pt x="447" y="2316002"/>
                  </a:lnTo>
                  <a:lnTo>
                    <a:pt x="0" y="2363165"/>
                  </a:lnTo>
                  <a:lnTo>
                    <a:pt x="447" y="2410330"/>
                  </a:lnTo>
                  <a:lnTo>
                    <a:pt x="1786" y="2457287"/>
                  </a:lnTo>
                  <a:lnTo>
                    <a:pt x="4008" y="2504027"/>
                  </a:lnTo>
                  <a:lnTo>
                    <a:pt x="7104" y="2550544"/>
                  </a:lnTo>
                  <a:lnTo>
                    <a:pt x="11068" y="2596830"/>
                  </a:lnTo>
                  <a:lnTo>
                    <a:pt x="15892" y="2642879"/>
                  </a:lnTo>
                  <a:lnTo>
                    <a:pt x="21568" y="2688681"/>
                  </a:lnTo>
                  <a:lnTo>
                    <a:pt x="24602" y="2709875"/>
                  </a:lnTo>
                  <a:lnTo>
                    <a:pt x="1678685" y="2709875"/>
                  </a:lnTo>
                  <a:lnTo>
                    <a:pt x="167868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877200" y="5337048"/>
              <a:ext cx="2315210" cy="1521460"/>
            </a:xfrm>
            <a:custGeom>
              <a:avLst/>
              <a:gdLst/>
              <a:ahLst/>
              <a:cxnLst/>
              <a:rect l="l" t="t" r="r" b="b"/>
              <a:pathLst>
                <a:path w="2315209" h="1521459">
                  <a:moveTo>
                    <a:pt x="1904081" y="0"/>
                  </a:moveTo>
                  <a:lnTo>
                    <a:pt x="1852298" y="603"/>
                  </a:lnTo>
                  <a:lnTo>
                    <a:pt x="1800854" y="2404"/>
                  </a:lnTo>
                  <a:lnTo>
                    <a:pt x="1749768" y="5386"/>
                  </a:lnTo>
                  <a:lnTo>
                    <a:pt x="1699056" y="9534"/>
                  </a:lnTo>
                  <a:lnTo>
                    <a:pt x="1648735" y="14834"/>
                  </a:lnTo>
                  <a:lnTo>
                    <a:pt x="1598824" y="21270"/>
                  </a:lnTo>
                  <a:lnTo>
                    <a:pt x="1549340" y="28827"/>
                  </a:lnTo>
                  <a:lnTo>
                    <a:pt x="1500299" y="37489"/>
                  </a:lnTo>
                  <a:lnTo>
                    <a:pt x="1451719" y="47241"/>
                  </a:lnTo>
                  <a:lnTo>
                    <a:pt x="1403618" y="58069"/>
                  </a:lnTo>
                  <a:lnTo>
                    <a:pt x="1356012" y="69956"/>
                  </a:lnTo>
                  <a:lnTo>
                    <a:pt x="1308920" y="82888"/>
                  </a:lnTo>
                  <a:lnTo>
                    <a:pt x="1262358" y="96850"/>
                  </a:lnTo>
                  <a:lnTo>
                    <a:pt x="1216345" y="111826"/>
                  </a:lnTo>
                  <a:lnTo>
                    <a:pt x="1170896" y="127800"/>
                  </a:lnTo>
                  <a:lnTo>
                    <a:pt x="1126030" y="144758"/>
                  </a:lnTo>
                  <a:lnTo>
                    <a:pt x="1081765" y="162685"/>
                  </a:lnTo>
                  <a:lnTo>
                    <a:pt x="1038116" y="181565"/>
                  </a:lnTo>
                  <a:lnTo>
                    <a:pt x="995102" y="201383"/>
                  </a:lnTo>
                  <a:lnTo>
                    <a:pt x="952740" y="222124"/>
                  </a:lnTo>
                  <a:lnTo>
                    <a:pt x="911048" y="243772"/>
                  </a:lnTo>
                  <a:lnTo>
                    <a:pt x="870042" y="266313"/>
                  </a:lnTo>
                  <a:lnTo>
                    <a:pt x="829741" y="289731"/>
                  </a:lnTo>
                  <a:lnTo>
                    <a:pt x="790161" y="314011"/>
                  </a:lnTo>
                  <a:lnTo>
                    <a:pt x="751319" y="339137"/>
                  </a:lnTo>
                  <a:lnTo>
                    <a:pt x="713234" y="365095"/>
                  </a:lnTo>
                  <a:lnTo>
                    <a:pt x="675922" y="391869"/>
                  </a:lnTo>
                  <a:lnTo>
                    <a:pt x="639402" y="419443"/>
                  </a:lnTo>
                  <a:lnTo>
                    <a:pt x="603689" y="447804"/>
                  </a:lnTo>
                  <a:lnTo>
                    <a:pt x="568802" y="476935"/>
                  </a:lnTo>
                  <a:lnTo>
                    <a:pt x="534758" y="506821"/>
                  </a:lnTo>
                  <a:lnTo>
                    <a:pt x="501574" y="537448"/>
                  </a:lnTo>
                  <a:lnTo>
                    <a:pt x="469268" y="568799"/>
                  </a:lnTo>
                  <a:lnTo>
                    <a:pt x="437857" y="600860"/>
                  </a:lnTo>
                  <a:lnTo>
                    <a:pt x="407358" y="633615"/>
                  </a:lnTo>
                  <a:lnTo>
                    <a:pt x="377788" y="667049"/>
                  </a:lnTo>
                  <a:lnTo>
                    <a:pt x="349166" y="701147"/>
                  </a:lnTo>
                  <a:lnTo>
                    <a:pt x="321508" y="735894"/>
                  </a:lnTo>
                  <a:lnTo>
                    <a:pt x="294832" y="771274"/>
                  </a:lnTo>
                  <a:lnTo>
                    <a:pt x="269155" y="807272"/>
                  </a:lnTo>
                  <a:lnTo>
                    <a:pt x="244495" y="843873"/>
                  </a:lnTo>
                  <a:lnTo>
                    <a:pt x="220868" y="881062"/>
                  </a:lnTo>
                  <a:lnTo>
                    <a:pt x="198292" y="918824"/>
                  </a:lnTo>
                  <a:lnTo>
                    <a:pt x="176785" y="957143"/>
                  </a:lnTo>
                  <a:lnTo>
                    <a:pt x="156364" y="996003"/>
                  </a:lnTo>
                  <a:lnTo>
                    <a:pt x="137046" y="1035391"/>
                  </a:lnTo>
                  <a:lnTo>
                    <a:pt x="118848" y="1075290"/>
                  </a:lnTo>
                  <a:lnTo>
                    <a:pt x="101789" y="1115686"/>
                  </a:lnTo>
                  <a:lnTo>
                    <a:pt x="85885" y="1156562"/>
                  </a:lnTo>
                  <a:lnTo>
                    <a:pt x="71153" y="1197905"/>
                  </a:lnTo>
                  <a:lnTo>
                    <a:pt x="57611" y="1239698"/>
                  </a:lnTo>
                  <a:lnTo>
                    <a:pt x="45277" y="1281927"/>
                  </a:lnTo>
                  <a:lnTo>
                    <a:pt x="34167" y="1324576"/>
                  </a:lnTo>
                  <a:lnTo>
                    <a:pt x="24300" y="1367630"/>
                  </a:lnTo>
                  <a:lnTo>
                    <a:pt x="15691" y="1411073"/>
                  </a:lnTo>
                  <a:lnTo>
                    <a:pt x="8360" y="1454891"/>
                  </a:lnTo>
                  <a:lnTo>
                    <a:pt x="2322" y="1499069"/>
                  </a:lnTo>
                  <a:lnTo>
                    <a:pt x="0" y="1520952"/>
                  </a:lnTo>
                  <a:lnTo>
                    <a:pt x="2314799" y="1520952"/>
                  </a:lnTo>
                  <a:lnTo>
                    <a:pt x="2314799" y="38881"/>
                  </a:lnTo>
                  <a:lnTo>
                    <a:pt x="2307863" y="37489"/>
                  </a:lnTo>
                  <a:lnTo>
                    <a:pt x="2258822" y="28827"/>
                  </a:lnTo>
                  <a:lnTo>
                    <a:pt x="2209337" y="21270"/>
                  </a:lnTo>
                  <a:lnTo>
                    <a:pt x="2159426" y="14834"/>
                  </a:lnTo>
                  <a:lnTo>
                    <a:pt x="2109106" y="9534"/>
                  </a:lnTo>
                  <a:lnTo>
                    <a:pt x="2058394" y="5386"/>
                  </a:lnTo>
                  <a:lnTo>
                    <a:pt x="2007307" y="2404"/>
                  </a:lnTo>
                  <a:lnTo>
                    <a:pt x="1955864" y="603"/>
                  </a:lnTo>
                  <a:lnTo>
                    <a:pt x="1904081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1214735" y="3542037"/>
              <a:ext cx="977265" cy="3315970"/>
            </a:xfrm>
            <a:custGeom>
              <a:avLst/>
              <a:gdLst/>
              <a:ahLst/>
              <a:cxnLst/>
              <a:rect l="l" t="t" r="r" b="b"/>
              <a:pathLst>
                <a:path w="977265" h="3315970">
                  <a:moveTo>
                    <a:pt x="815383" y="3315962"/>
                  </a:moveTo>
                  <a:lnTo>
                    <a:pt x="767069" y="3278552"/>
                  </a:lnTo>
                  <a:lnTo>
                    <a:pt x="732210" y="3250051"/>
                  </a:lnTo>
                  <a:lnTo>
                    <a:pt x="698005" y="3220863"/>
                  </a:lnTo>
                  <a:lnTo>
                    <a:pt x="664465" y="3190997"/>
                  </a:lnTo>
                  <a:lnTo>
                    <a:pt x="631602" y="3160466"/>
                  </a:lnTo>
                  <a:lnTo>
                    <a:pt x="599429" y="3129282"/>
                  </a:lnTo>
                  <a:lnTo>
                    <a:pt x="567957" y="3097454"/>
                  </a:lnTo>
                  <a:lnTo>
                    <a:pt x="537198" y="3064995"/>
                  </a:lnTo>
                  <a:lnTo>
                    <a:pt x="507163" y="3031916"/>
                  </a:lnTo>
                  <a:lnTo>
                    <a:pt x="477866" y="2998228"/>
                  </a:lnTo>
                  <a:lnTo>
                    <a:pt x="449317" y="2963942"/>
                  </a:lnTo>
                  <a:lnTo>
                    <a:pt x="421529" y="2929070"/>
                  </a:lnTo>
                  <a:lnTo>
                    <a:pt x="394513" y="2893623"/>
                  </a:lnTo>
                  <a:lnTo>
                    <a:pt x="368282" y="2857612"/>
                  </a:lnTo>
                  <a:lnTo>
                    <a:pt x="342847" y="2821049"/>
                  </a:lnTo>
                  <a:lnTo>
                    <a:pt x="318220" y="2783945"/>
                  </a:lnTo>
                  <a:lnTo>
                    <a:pt x="294414" y="2746311"/>
                  </a:lnTo>
                  <a:lnTo>
                    <a:pt x="271439" y="2708158"/>
                  </a:lnTo>
                  <a:lnTo>
                    <a:pt x="249308" y="2669498"/>
                  </a:lnTo>
                  <a:lnTo>
                    <a:pt x="228033" y="2630342"/>
                  </a:lnTo>
                  <a:lnTo>
                    <a:pt x="207626" y="2590701"/>
                  </a:lnTo>
                  <a:lnTo>
                    <a:pt x="188098" y="2550586"/>
                  </a:lnTo>
                  <a:lnTo>
                    <a:pt x="169461" y="2510010"/>
                  </a:lnTo>
                  <a:lnTo>
                    <a:pt x="151728" y="2468983"/>
                  </a:lnTo>
                  <a:lnTo>
                    <a:pt x="134910" y="2427516"/>
                  </a:lnTo>
                  <a:lnTo>
                    <a:pt x="119019" y="2385621"/>
                  </a:lnTo>
                  <a:lnTo>
                    <a:pt x="104067" y="2343309"/>
                  </a:lnTo>
                  <a:lnTo>
                    <a:pt x="90067" y="2300591"/>
                  </a:lnTo>
                  <a:lnTo>
                    <a:pt x="77029" y="2257479"/>
                  </a:lnTo>
                  <a:lnTo>
                    <a:pt x="64965" y="2213983"/>
                  </a:lnTo>
                  <a:lnTo>
                    <a:pt x="53888" y="2170116"/>
                  </a:lnTo>
                  <a:lnTo>
                    <a:pt x="43810" y="2125888"/>
                  </a:lnTo>
                  <a:lnTo>
                    <a:pt x="34742" y="2081311"/>
                  </a:lnTo>
                  <a:lnTo>
                    <a:pt x="26696" y="2036396"/>
                  </a:lnTo>
                  <a:lnTo>
                    <a:pt x="19685" y="1991155"/>
                  </a:lnTo>
                  <a:lnTo>
                    <a:pt x="13720" y="1945598"/>
                  </a:lnTo>
                  <a:lnTo>
                    <a:pt x="8812" y="1899736"/>
                  </a:lnTo>
                  <a:lnTo>
                    <a:pt x="4974" y="1853582"/>
                  </a:lnTo>
                  <a:lnTo>
                    <a:pt x="2218" y="1807147"/>
                  </a:lnTo>
                  <a:lnTo>
                    <a:pt x="556" y="1760441"/>
                  </a:lnTo>
                  <a:lnTo>
                    <a:pt x="0" y="1713476"/>
                  </a:lnTo>
                  <a:lnTo>
                    <a:pt x="556" y="1666511"/>
                  </a:lnTo>
                  <a:lnTo>
                    <a:pt x="2218" y="1619805"/>
                  </a:lnTo>
                  <a:lnTo>
                    <a:pt x="4974" y="1573370"/>
                  </a:lnTo>
                  <a:lnTo>
                    <a:pt x="8812" y="1527216"/>
                  </a:lnTo>
                  <a:lnTo>
                    <a:pt x="13720" y="1481354"/>
                  </a:lnTo>
                  <a:lnTo>
                    <a:pt x="19685" y="1435797"/>
                  </a:lnTo>
                  <a:lnTo>
                    <a:pt x="26696" y="1390556"/>
                  </a:lnTo>
                  <a:lnTo>
                    <a:pt x="34742" y="1345641"/>
                  </a:lnTo>
                  <a:lnTo>
                    <a:pt x="43810" y="1301064"/>
                  </a:lnTo>
                  <a:lnTo>
                    <a:pt x="53888" y="1256836"/>
                  </a:lnTo>
                  <a:lnTo>
                    <a:pt x="64965" y="1212969"/>
                  </a:lnTo>
                  <a:lnTo>
                    <a:pt x="77029" y="1169473"/>
                  </a:lnTo>
                  <a:lnTo>
                    <a:pt x="90067" y="1126361"/>
                  </a:lnTo>
                  <a:lnTo>
                    <a:pt x="104067" y="1083643"/>
                  </a:lnTo>
                  <a:lnTo>
                    <a:pt x="119019" y="1041331"/>
                  </a:lnTo>
                  <a:lnTo>
                    <a:pt x="134910" y="999436"/>
                  </a:lnTo>
                  <a:lnTo>
                    <a:pt x="151728" y="957969"/>
                  </a:lnTo>
                  <a:lnTo>
                    <a:pt x="169461" y="916942"/>
                  </a:lnTo>
                  <a:lnTo>
                    <a:pt x="188098" y="876366"/>
                  </a:lnTo>
                  <a:lnTo>
                    <a:pt x="207626" y="836251"/>
                  </a:lnTo>
                  <a:lnTo>
                    <a:pt x="228033" y="796610"/>
                  </a:lnTo>
                  <a:lnTo>
                    <a:pt x="249308" y="757454"/>
                  </a:lnTo>
                  <a:lnTo>
                    <a:pt x="271439" y="718794"/>
                  </a:lnTo>
                  <a:lnTo>
                    <a:pt x="294414" y="680641"/>
                  </a:lnTo>
                  <a:lnTo>
                    <a:pt x="318220" y="643007"/>
                  </a:lnTo>
                  <a:lnTo>
                    <a:pt x="342847" y="605903"/>
                  </a:lnTo>
                  <a:lnTo>
                    <a:pt x="368282" y="569340"/>
                  </a:lnTo>
                  <a:lnTo>
                    <a:pt x="394513" y="533329"/>
                  </a:lnTo>
                  <a:lnTo>
                    <a:pt x="421529" y="497882"/>
                  </a:lnTo>
                  <a:lnTo>
                    <a:pt x="449317" y="463010"/>
                  </a:lnTo>
                  <a:lnTo>
                    <a:pt x="477866" y="428724"/>
                  </a:lnTo>
                  <a:lnTo>
                    <a:pt x="507163" y="395036"/>
                  </a:lnTo>
                  <a:lnTo>
                    <a:pt x="537198" y="361957"/>
                  </a:lnTo>
                  <a:lnTo>
                    <a:pt x="567957" y="329498"/>
                  </a:lnTo>
                  <a:lnTo>
                    <a:pt x="599429" y="297670"/>
                  </a:lnTo>
                  <a:lnTo>
                    <a:pt x="631602" y="266486"/>
                  </a:lnTo>
                  <a:lnTo>
                    <a:pt x="664465" y="235955"/>
                  </a:lnTo>
                  <a:lnTo>
                    <a:pt x="698005" y="206089"/>
                  </a:lnTo>
                  <a:lnTo>
                    <a:pt x="732210" y="176901"/>
                  </a:lnTo>
                  <a:lnTo>
                    <a:pt x="767069" y="148400"/>
                  </a:lnTo>
                  <a:lnTo>
                    <a:pt x="802570" y="120598"/>
                  </a:lnTo>
                  <a:lnTo>
                    <a:pt x="838700" y="93507"/>
                  </a:lnTo>
                  <a:lnTo>
                    <a:pt x="875448" y="67137"/>
                  </a:lnTo>
                  <a:lnTo>
                    <a:pt x="912802" y="41501"/>
                  </a:lnTo>
                  <a:lnTo>
                    <a:pt x="950751" y="16608"/>
                  </a:lnTo>
                  <a:lnTo>
                    <a:pt x="977265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6240" y="1518666"/>
            <a:ext cx="2208276" cy="4907280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20923" y="1518666"/>
            <a:ext cx="2208276" cy="4824246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487680" y="254000"/>
            <a:ext cx="4653280" cy="482600"/>
            <a:chOff x="487680" y="254000"/>
            <a:chExt cx="4653280" cy="482600"/>
          </a:xfrm>
        </p:grpSpPr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7680" y="254000"/>
              <a:ext cx="4594606" cy="48234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47158" y="254000"/>
              <a:ext cx="193548" cy="482346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5030470" y="194817"/>
            <a:ext cx="1903730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 spc="-165"/>
              <a:t>راسم</a:t>
            </a:r>
            <a:r>
              <a:rPr dirty="0" sz="2800" spc="-10"/>
              <a:t> </a:t>
            </a:r>
            <a:r>
              <a:rPr dirty="0" sz="2800"/>
              <a:t>نع</a:t>
            </a:r>
            <a:r>
              <a:rPr dirty="0" sz="2800" spc="-55"/>
              <a:t> </a:t>
            </a:r>
            <a:r>
              <a:rPr dirty="0" sz="2800" spc="-290"/>
              <a:t>لاؤسلا</a:t>
            </a:r>
            <a:endParaRPr sz="2800"/>
          </a:p>
        </p:txBody>
      </p:sp>
      <p:pic>
        <p:nvPicPr>
          <p:cNvPr id="12" name="object 12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922516" y="254000"/>
            <a:ext cx="315975" cy="482346"/>
          </a:xfrm>
          <a:prstGeom prst="rect">
            <a:avLst/>
          </a:prstGeom>
        </p:spPr>
      </p:pic>
      <p:grpSp>
        <p:nvGrpSpPr>
          <p:cNvPr id="13" name="object 13" descr=""/>
          <p:cNvGrpSpPr/>
          <p:nvPr/>
        </p:nvGrpSpPr>
        <p:grpSpPr>
          <a:xfrm>
            <a:off x="2973323" y="860297"/>
            <a:ext cx="1954530" cy="565785"/>
            <a:chOff x="2973323" y="860297"/>
            <a:chExt cx="1954530" cy="565785"/>
          </a:xfrm>
        </p:grpSpPr>
        <p:sp>
          <p:nvSpPr>
            <p:cNvPr id="14" name="object 14" descr=""/>
            <p:cNvSpPr/>
            <p:nvPr/>
          </p:nvSpPr>
          <p:spPr>
            <a:xfrm>
              <a:off x="2973323" y="860297"/>
              <a:ext cx="1954530" cy="565785"/>
            </a:xfrm>
            <a:custGeom>
              <a:avLst/>
              <a:gdLst/>
              <a:ahLst/>
              <a:cxnLst/>
              <a:rect l="l" t="t" r="r" b="b"/>
              <a:pathLst>
                <a:path w="1954529" h="565785">
                  <a:moveTo>
                    <a:pt x="977264" y="0"/>
                  </a:moveTo>
                  <a:lnTo>
                    <a:pt x="907470" y="710"/>
                  </a:lnTo>
                  <a:lnTo>
                    <a:pt x="839000" y="2808"/>
                  </a:lnTo>
                  <a:lnTo>
                    <a:pt x="772020" y="6246"/>
                  </a:lnTo>
                  <a:lnTo>
                    <a:pt x="706696" y="10978"/>
                  </a:lnTo>
                  <a:lnTo>
                    <a:pt x="643193" y="16953"/>
                  </a:lnTo>
                  <a:lnTo>
                    <a:pt x="581676" y="24125"/>
                  </a:lnTo>
                  <a:lnTo>
                    <a:pt x="522311" y="32446"/>
                  </a:lnTo>
                  <a:lnTo>
                    <a:pt x="465262" y="41867"/>
                  </a:lnTo>
                  <a:lnTo>
                    <a:pt x="410696" y="52342"/>
                  </a:lnTo>
                  <a:lnTo>
                    <a:pt x="358778" y="63821"/>
                  </a:lnTo>
                  <a:lnTo>
                    <a:pt x="309672" y="76257"/>
                  </a:lnTo>
                  <a:lnTo>
                    <a:pt x="263545" y="89603"/>
                  </a:lnTo>
                  <a:lnTo>
                    <a:pt x="220561" y="103809"/>
                  </a:lnTo>
                  <a:lnTo>
                    <a:pt x="180887" y="118829"/>
                  </a:lnTo>
                  <a:lnTo>
                    <a:pt x="144686" y="134615"/>
                  </a:lnTo>
                  <a:lnTo>
                    <a:pt x="83370" y="168290"/>
                  </a:lnTo>
                  <a:lnTo>
                    <a:pt x="37935" y="204451"/>
                  </a:lnTo>
                  <a:lnTo>
                    <a:pt x="9704" y="242716"/>
                  </a:lnTo>
                  <a:lnTo>
                    <a:pt x="0" y="282701"/>
                  </a:lnTo>
                  <a:lnTo>
                    <a:pt x="2453" y="302885"/>
                  </a:lnTo>
                  <a:lnTo>
                    <a:pt x="21586" y="342058"/>
                  </a:lnTo>
                  <a:lnTo>
                    <a:pt x="58584" y="379319"/>
                  </a:lnTo>
                  <a:lnTo>
                    <a:pt x="112126" y="414286"/>
                  </a:lnTo>
                  <a:lnTo>
                    <a:pt x="180887" y="446574"/>
                  </a:lnTo>
                  <a:lnTo>
                    <a:pt x="220561" y="461594"/>
                  </a:lnTo>
                  <a:lnTo>
                    <a:pt x="263545" y="475800"/>
                  </a:lnTo>
                  <a:lnTo>
                    <a:pt x="309672" y="489146"/>
                  </a:lnTo>
                  <a:lnTo>
                    <a:pt x="358778" y="501582"/>
                  </a:lnTo>
                  <a:lnTo>
                    <a:pt x="410696" y="513061"/>
                  </a:lnTo>
                  <a:lnTo>
                    <a:pt x="465262" y="523536"/>
                  </a:lnTo>
                  <a:lnTo>
                    <a:pt x="522311" y="532957"/>
                  </a:lnTo>
                  <a:lnTo>
                    <a:pt x="581676" y="541278"/>
                  </a:lnTo>
                  <a:lnTo>
                    <a:pt x="643193" y="548450"/>
                  </a:lnTo>
                  <a:lnTo>
                    <a:pt x="706696" y="554425"/>
                  </a:lnTo>
                  <a:lnTo>
                    <a:pt x="772020" y="559157"/>
                  </a:lnTo>
                  <a:lnTo>
                    <a:pt x="839000" y="562595"/>
                  </a:lnTo>
                  <a:lnTo>
                    <a:pt x="907470" y="564693"/>
                  </a:lnTo>
                  <a:lnTo>
                    <a:pt x="977264" y="565403"/>
                  </a:lnTo>
                  <a:lnTo>
                    <a:pt x="1047059" y="564693"/>
                  </a:lnTo>
                  <a:lnTo>
                    <a:pt x="1115529" y="562595"/>
                  </a:lnTo>
                  <a:lnTo>
                    <a:pt x="1182509" y="559157"/>
                  </a:lnTo>
                  <a:lnTo>
                    <a:pt x="1247833" y="554425"/>
                  </a:lnTo>
                  <a:lnTo>
                    <a:pt x="1311336" y="548450"/>
                  </a:lnTo>
                  <a:lnTo>
                    <a:pt x="1372853" y="541278"/>
                  </a:lnTo>
                  <a:lnTo>
                    <a:pt x="1432218" y="532957"/>
                  </a:lnTo>
                  <a:lnTo>
                    <a:pt x="1489267" y="523536"/>
                  </a:lnTo>
                  <a:lnTo>
                    <a:pt x="1543833" y="513061"/>
                  </a:lnTo>
                  <a:lnTo>
                    <a:pt x="1595751" y="501582"/>
                  </a:lnTo>
                  <a:lnTo>
                    <a:pt x="1644857" y="489146"/>
                  </a:lnTo>
                  <a:lnTo>
                    <a:pt x="1690984" y="475800"/>
                  </a:lnTo>
                  <a:lnTo>
                    <a:pt x="1733968" y="461594"/>
                  </a:lnTo>
                  <a:lnTo>
                    <a:pt x="1773642" y="446574"/>
                  </a:lnTo>
                  <a:lnTo>
                    <a:pt x="1809843" y="430788"/>
                  </a:lnTo>
                  <a:lnTo>
                    <a:pt x="1871159" y="397113"/>
                  </a:lnTo>
                  <a:lnTo>
                    <a:pt x="1916594" y="360952"/>
                  </a:lnTo>
                  <a:lnTo>
                    <a:pt x="1944825" y="322687"/>
                  </a:lnTo>
                  <a:lnTo>
                    <a:pt x="1954529" y="282701"/>
                  </a:lnTo>
                  <a:lnTo>
                    <a:pt x="1952076" y="262518"/>
                  </a:lnTo>
                  <a:lnTo>
                    <a:pt x="1932943" y="223345"/>
                  </a:lnTo>
                  <a:lnTo>
                    <a:pt x="1895945" y="186084"/>
                  </a:lnTo>
                  <a:lnTo>
                    <a:pt x="1842403" y="151117"/>
                  </a:lnTo>
                  <a:lnTo>
                    <a:pt x="1773642" y="118829"/>
                  </a:lnTo>
                  <a:lnTo>
                    <a:pt x="1733968" y="103809"/>
                  </a:lnTo>
                  <a:lnTo>
                    <a:pt x="1690984" y="89603"/>
                  </a:lnTo>
                  <a:lnTo>
                    <a:pt x="1644857" y="76257"/>
                  </a:lnTo>
                  <a:lnTo>
                    <a:pt x="1595751" y="63821"/>
                  </a:lnTo>
                  <a:lnTo>
                    <a:pt x="1543833" y="52342"/>
                  </a:lnTo>
                  <a:lnTo>
                    <a:pt x="1489267" y="41867"/>
                  </a:lnTo>
                  <a:lnTo>
                    <a:pt x="1432218" y="32446"/>
                  </a:lnTo>
                  <a:lnTo>
                    <a:pt x="1372853" y="24125"/>
                  </a:lnTo>
                  <a:lnTo>
                    <a:pt x="1311336" y="16953"/>
                  </a:lnTo>
                  <a:lnTo>
                    <a:pt x="1247833" y="10978"/>
                  </a:lnTo>
                  <a:lnTo>
                    <a:pt x="1182509" y="6246"/>
                  </a:lnTo>
                  <a:lnTo>
                    <a:pt x="1115529" y="2808"/>
                  </a:lnTo>
                  <a:lnTo>
                    <a:pt x="1047059" y="710"/>
                  </a:lnTo>
                  <a:lnTo>
                    <a:pt x="977264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420109" y="980693"/>
              <a:ext cx="1166774" cy="344424"/>
            </a:xfrm>
            <a:prstGeom prst="rect">
              <a:avLst/>
            </a:prstGeom>
          </p:spPr>
        </p:pic>
      </p:grpSp>
      <p:pic>
        <p:nvPicPr>
          <p:cNvPr id="16" name="object 16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294376" y="1518666"/>
            <a:ext cx="2159507" cy="4907280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660385" y="1518666"/>
            <a:ext cx="2208276" cy="4907280"/>
          </a:xfrm>
          <a:prstGeom prst="rect">
            <a:avLst/>
          </a:prstGeom>
        </p:spPr>
      </p:pic>
      <p:grpSp>
        <p:nvGrpSpPr>
          <p:cNvPr id="18" name="object 18" descr=""/>
          <p:cNvGrpSpPr/>
          <p:nvPr/>
        </p:nvGrpSpPr>
        <p:grpSpPr>
          <a:xfrm>
            <a:off x="7817357" y="782573"/>
            <a:ext cx="1954530" cy="565150"/>
            <a:chOff x="7817357" y="782573"/>
            <a:chExt cx="1954530" cy="565150"/>
          </a:xfrm>
        </p:grpSpPr>
        <p:sp>
          <p:nvSpPr>
            <p:cNvPr id="19" name="object 19" descr=""/>
            <p:cNvSpPr/>
            <p:nvPr/>
          </p:nvSpPr>
          <p:spPr>
            <a:xfrm>
              <a:off x="7817357" y="782573"/>
              <a:ext cx="1954530" cy="565150"/>
            </a:xfrm>
            <a:custGeom>
              <a:avLst/>
              <a:gdLst/>
              <a:ahLst/>
              <a:cxnLst/>
              <a:rect l="l" t="t" r="r" b="b"/>
              <a:pathLst>
                <a:path w="1954529" h="565150">
                  <a:moveTo>
                    <a:pt x="977265" y="0"/>
                  </a:moveTo>
                  <a:lnTo>
                    <a:pt x="907470" y="708"/>
                  </a:lnTo>
                  <a:lnTo>
                    <a:pt x="839000" y="2802"/>
                  </a:lnTo>
                  <a:lnTo>
                    <a:pt x="772020" y="6234"/>
                  </a:lnTo>
                  <a:lnTo>
                    <a:pt x="706696" y="10956"/>
                  </a:lnTo>
                  <a:lnTo>
                    <a:pt x="643193" y="16921"/>
                  </a:lnTo>
                  <a:lnTo>
                    <a:pt x="581676" y="24080"/>
                  </a:lnTo>
                  <a:lnTo>
                    <a:pt x="522311" y="32386"/>
                  </a:lnTo>
                  <a:lnTo>
                    <a:pt x="465262" y="41791"/>
                  </a:lnTo>
                  <a:lnTo>
                    <a:pt x="410696" y="52248"/>
                  </a:lnTo>
                  <a:lnTo>
                    <a:pt x="358778" y="63708"/>
                  </a:lnTo>
                  <a:lnTo>
                    <a:pt x="309672" y="76125"/>
                  </a:lnTo>
                  <a:lnTo>
                    <a:pt x="263545" y="89449"/>
                  </a:lnTo>
                  <a:lnTo>
                    <a:pt x="220561" y="103635"/>
                  </a:lnTo>
                  <a:lnTo>
                    <a:pt x="180887" y="118633"/>
                  </a:lnTo>
                  <a:lnTo>
                    <a:pt x="144686" y="134396"/>
                  </a:lnTo>
                  <a:lnTo>
                    <a:pt x="83370" y="168027"/>
                  </a:lnTo>
                  <a:lnTo>
                    <a:pt x="37935" y="204146"/>
                  </a:lnTo>
                  <a:lnTo>
                    <a:pt x="9704" y="242371"/>
                  </a:lnTo>
                  <a:lnTo>
                    <a:pt x="0" y="282321"/>
                  </a:lnTo>
                  <a:lnTo>
                    <a:pt x="2453" y="302487"/>
                  </a:lnTo>
                  <a:lnTo>
                    <a:pt x="21586" y="341622"/>
                  </a:lnTo>
                  <a:lnTo>
                    <a:pt x="58584" y="378841"/>
                  </a:lnTo>
                  <a:lnTo>
                    <a:pt x="112126" y="413764"/>
                  </a:lnTo>
                  <a:lnTo>
                    <a:pt x="180887" y="446008"/>
                  </a:lnTo>
                  <a:lnTo>
                    <a:pt x="220561" y="461006"/>
                  </a:lnTo>
                  <a:lnTo>
                    <a:pt x="263545" y="475192"/>
                  </a:lnTo>
                  <a:lnTo>
                    <a:pt x="309672" y="488516"/>
                  </a:lnTo>
                  <a:lnTo>
                    <a:pt x="358778" y="500933"/>
                  </a:lnTo>
                  <a:lnTo>
                    <a:pt x="410696" y="512393"/>
                  </a:lnTo>
                  <a:lnTo>
                    <a:pt x="465262" y="522850"/>
                  </a:lnTo>
                  <a:lnTo>
                    <a:pt x="522311" y="532255"/>
                  </a:lnTo>
                  <a:lnTo>
                    <a:pt x="581676" y="540561"/>
                  </a:lnTo>
                  <a:lnTo>
                    <a:pt x="643193" y="547720"/>
                  </a:lnTo>
                  <a:lnTo>
                    <a:pt x="706696" y="553685"/>
                  </a:lnTo>
                  <a:lnTo>
                    <a:pt x="772020" y="558407"/>
                  </a:lnTo>
                  <a:lnTo>
                    <a:pt x="839000" y="561839"/>
                  </a:lnTo>
                  <a:lnTo>
                    <a:pt x="907470" y="563933"/>
                  </a:lnTo>
                  <a:lnTo>
                    <a:pt x="977265" y="564641"/>
                  </a:lnTo>
                  <a:lnTo>
                    <a:pt x="1047059" y="563933"/>
                  </a:lnTo>
                  <a:lnTo>
                    <a:pt x="1115529" y="561839"/>
                  </a:lnTo>
                  <a:lnTo>
                    <a:pt x="1182509" y="558407"/>
                  </a:lnTo>
                  <a:lnTo>
                    <a:pt x="1247833" y="553685"/>
                  </a:lnTo>
                  <a:lnTo>
                    <a:pt x="1311336" y="547720"/>
                  </a:lnTo>
                  <a:lnTo>
                    <a:pt x="1372853" y="540561"/>
                  </a:lnTo>
                  <a:lnTo>
                    <a:pt x="1432218" y="532255"/>
                  </a:lnTo>
                  <a:lnTo>
                    <a:pt x="1489267" y="522850"/>
                  </a:lnTo>
                  <a:lnTo>
                    <a:pt x="1543833" y="512393"/>
                  </a:lnTo>
                  <a:lnTo>
                    <a:pt x="1595751" y="500933"/>
                  </a:lnTo>
                  <a:lnTo>
                    <a:pt x="1644857" y="488516"/>
                  </a:lnTo>
                  <a:lnTo>
                    <a:pt x="1690984" y="475192"/>
                  </a:lnTo>
                  <a:lnTo>
                    <a:pt x="1733968" y="461006"/>
                  </a:lnTo>
                  <a:lnTo>
                    <a:pt x="1773642" y="446008"/>
                  </a:lnTo>
                  <a:lnTo>
                    <a:pt x="1809843" y="430245"/>
                  </a:lnTo>
                  <a:lnTo>
                    <a:pt x="1871159" y="396614"/>
                  </a:lnTo>
                  <a:lnTo>
                    <a:pt x="1916594" y="360495"/>
                  </a:lnTo>
                  <a:lnTo>
                    <a:pt x="1944825" y="322270"/>
                  </a:lnTo>
                  <a:lnTo>
                    <a:pt x="1954530" y="282321"/>
                  </a:lnTo>
                  <a:lnTo>
                    <a:pt x="1952076" y="262154"/>
                  </a:lnTo>
                  <a:lnTo>
                    <a:pt x="1932943" y="223019"/>
                  </a:lnTo>
                  <a:lnTo>
                    <a:pt x="1895945" y="185800"/>
                  </a:lnTo>
                  <a:lnTo>
                    <a:pt x="1842403" y="150877"/>
                  </a:lnTo>
                  <a:lnTo>
                    <a:pt x="1773642" y="118633"/>
                  </a:lnTo>
                  <a:lnTo>
                    <a:pt x="1733968" y="103635"/>
                  </a:lnTo>
                  <a:lnTo>
                    <a:pt x="1690984" y="89449"/>
                  </a:lnTo>
                  <a:lnTo>
                    <a:pt x="1644857" y="76125"/>
                  </a:lnTo>
                  <a:lnTo>
                    <a:pt x="1595751" y="63708"/>
                  </a:lnTo>
                  <a:lnTo>
                    <a:pt x="1543833" y="52248"/>
                  </a:lnTo>
                  <a:lnTo>
                    <a:pt x="1489267" y="41791"/>
                  </a:lnTo>
                  <a:lnTo>
                    <a:pt x="1432218" y="32386"/>
                  </a:lnTo>
                  <a:lnTo>
                    <a:pt x="1372853" y="24080"/>
                  </a:lnTo>
                  <a:lnTo>
                    <a:pt x="1311336" y="16921"/>
                  </a:lnTo>
                  <a:lnTo>
                    <a:pt x="1247833" y="10956"/>
                  </a:lnTo>
                  <a:lnTo>
                    <a:pt x="1182509" y="6234"/>
                  </a:lnTo>
                  <a:lnTo>
                    <a:pt x="1115529" y="2802"/>
                  </a:lnTo>
                  <a:lnTo>
                    <a:pt x="1047059" y="708"/>
                  </a:lnTo>
                  <a:lnTo>
                    <a:pt x="97726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87155" y="902715"/>
              <a:ext cx="718311" cy="34442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877200" y="3535560"/>
            <a:ext cx="2321560" cy="3329304"/>
            <a:chOff x="9877200" y="3535560"/>
            <a:chExt cx="2321560" cy="3329304"/>
          </a:xfrm>
        </p:grpSpPr>
        <p:sp>
          <p:nvSpPr>
            <p:cNvPr id="3" name="object 3" descr=""/>
            <p:cNvSpPr/>
            <p:nvPr/>
          </p:nvSpPr>
          <p:spPr>
            <a:xfrm>
              <a:off x="10513314" y="4148124"/>
              <a:ext cx="1678939" cy="2710180"/>
            </a:xfrm>
            <a:custGeom>
              <a:avLst/>
              <a:gdLst/>
              <a:ahLst/>
              <a:cxnLst/>
              <a:rect l="l" t="t" r="r" b="b"/>
              <a:pathLst>
                <a:path w="1678940" h="2710179">
                  <a:moveTo>
                    <a:pt x="1678685" y="0"/>
                  </a:moveTo>
                  <a:lnTo>
                    <a:pt x="1628647" y="19403"/>
                  </a:lnTo>
                  <a:lnTo>
                    <a:pt x="1586010" y="36900"/>
                  </a:lnTo>
                  <a:lnTo>
                    <a:pt x="1543762" y="55088"/>
                  </a:lnTo>
                  <a:lnTo>
                    <a:pt x="1501909" y="73958"/>
                  </a:lnTo>
                  <a:lnTo>
                    <a:pt x="1460459" y="93504"/>
                  </a:lnTo>
                  <a:lnTo>
                    <a:pt x="1419420" y="113719"/>
                  </a:lnTo>
                  <a:lnTo>
                    <a:pt x="1378799" y="134594"/>
                  </a:lnTo>
                  <a:lnTo>
                    <a:pt x="1338606" y="156123"/>
                  </a:lnTo>
                  <a:lnTo>
                    <a:pt x="1298846" y="178298"/>
                  </a:lnTo>
                  <a:lnTo>
                    <a:pt x="1259528" y="201111"/>
                  </a:lnTo>
                  <a:lnTo>
                    <a:pt x="1220660" y="224556"/>
                  </a:lnTo>
                  <a:lnTo>
                    <a:pt x="1182250" y="248624"/>
                  </a:lnTo>
                  <a:lnTo>
                    <a:pt x="1144304" y="273309"/>
                  </a:lnTo>
                  <a:lnTo>
                    <a:pt x="1106832" y="298603"/>
                  </a:lnTo>
                  <a:lnTo>
                    <a:pt x="1069840" y="324498"/>
                  </a:lnTo>
                  <a:lnTo>
                    <a:pt x="1033336" y="350987"/>
                  </a:lnTo>
                  <a:lnTo>
                    <a:pt x="997329" y="378063"/>
                  </a:lnTo>
                  <a:lnTo>
                    <a:pt x="961825" y="405719"/>
                  </a:lnTo>
                  <a:lnTo>
                    <a:pt x="926833" y="433946"/>
                  </a:lnTo>
                  <a:lnTo>
                    <a:pt x="892360" y="462737"/>
                  </a:lnTo>
                  <a:lnTo>
                    <a:pt x="858414" y="492086"/>
                  </a:lnTo>
                  <a:lnTo>
                    <a:pt x="825003" y="521984"/>
                  </a:lnTo>
                  <a:lnTo>
                    <a:pt x="792134" y="552425"/>
                  </a:lnTo>
                  <a:lnTo>
                    <a:pt x="759816" y="583400"/>
                  </a:lnTo>
                  <a:lnTo>
                    <a:pt x="728056" y="614902"/>
                  </a:lnTo>
                  <a:lnTo>
                    <a:pt x="696861" y="646925"/>
                  </a:lnTo>
                  <a:lnTo>
                    <a:pt x="666240" y="679460"/>
                  </a:lnTo>
                  <a:lnTo>
                    <a:pt x="636200" y="712500"/>
                  </a:lnTo>
                  <a:lnTo>
                    <a:pt x="606749" y="746038"/>
                  </a:lnTo>
                  <a:lnTo>
                    <a:pt x="577895" y="780066"/>
                  </a:lnTo>
                  <a:lnTo>
                    <a:pt x="549645" y="814577"/>
                  </a:lnTo>
                  <a:lnTo>
                    <a:pt x="522007" y="849564"/>
                  </a:lnTo>
                  <a:lnTo>
                    <a:pt x="494989" y="885018"/>
                  </a:lnTo>
                  <a:lnTo>
                    <a:pt x="468598" y="920933"/>
                  </a:lnTo>
                  <a:lnTo>
                    <a:pt x="442843" y="957302"/>
                  </a:lnTo>
                  <a:lnTo>
                    <a:pt x="417731" y="994116"/>
                  </a:lnTo>
                  <a:lnTo>
                    <a:pt x="393270" y="1031368"/>
                  </a:lnTo>
                  <a:lnTo>
                    <a:pt x="369468" y="1069052"/>
                  </a:lnTo>
                  <a:lnTo>
                    <a:pt x="346332" y="1107159"/>
                  </a:lnTo>
                  <a:lnTo>
                    <a:pt x="323869" y="1145682"/>
                  </a:lnTo>
                  <a:lnTo>
                    <a:pt x="302089" y="1184613"/>
                  </a:lnTo>
                  <a:lnTo>
                    <a:pt x="280998" y="1223947"/>
                  </a:lnTo>
                  <a:lnTo>
                    <a:pt x="260604" y="1263674"/>
                  </a:lnTo>
                  <a:lnTo>
                    <a:pt x="240916" y="1303787"/>
                  </a:lnTo>
                  <a:lnTo>
                    <a:pt x="221940" y="1344279"/>
                  </a:lnTo>
                  <a:lnTo>
                    <a:pt x="203684" y="1385144"/>
                  </a:lnTo>
                  <a:lnTo>
                    <a:pt x="186157" y="1426372"/>
                  </a:lnTo>
                  <a:lnTo>
                    <a:pt x="169366" y="1467957"/>
                  </a:lnTo>
                  <a:lnTo>
                    <a:pt x="153318" y="1509891"/>
                  </a:lnTo>
                  <a:lnTo>
                    <a:pt x="138022" y="1552168"/>
                  </a:lnTo>
                  <a:lnTo>
                    <a:pt x="123485" y="1594779"/>
                  </a:lnTo>
                  <a:lnTo>
                    <a:pt x="109714" y="1637717"/>
                  </a:lnTo>
                  <a:lnTo>
                    <a:pt x="96719" y="1680975"/>
                  </a:lnTo>
                  <a:lnTo>
                    <a:pt x="84505" y="1724545"/>
                  </a:lnTo>
                  <a:lnTo>
                    <a:pt x="73082" y="1768420"/>
                  </a:lnTo>
                  <a:lnTo>
                    <a:pt x="62457" y="1812593"/>
                  </a:lnTo>
                  <a:lnTo>
                    <a:pt x="52637" y="1857055"/>
                  </a:lnTo>
                  <a:lnTo>
                    <a:pt x="43631" y="1901800"/>
                  </a:lnTo>
                  <a:lnTo>
                    <a:pt x="35445" y="1946821"/>
                  </a:lnTo>
                  <a:lnTo>
                    <a:pt x="28088" y="1992109"/>
                  </a:lnTo>
                  <a:lnTo>
                    <a:pt x="21568" y="2037657"/>
                  </a:lnTo>
                  <a:lnTo>
                    <a:pt x="15892" y="2083459"/>
                  </a:lnTo>
                  <a:lnTo>
                    <a:pt x="11068" y="2129506"/>
                  </a:lnTo>
                  <a:lnTo>
                    <a:pt x="7104" y="2175791"/>
                  </a:lnTo>
                  <a:lnTo>
                    <a:pt x="4008" y="2222307"/>
                  </a:lnTo>
                  <a:lnTo>
                    <a:pt x="1786" y="2269047"/>
                  </a:lnTo>
                  <a:lnTo>
                    <a:pt x="447" y="2316002"/>
                  </a:lnTo>
                  <a:lnTo>
                    <a:pt x="0" y="2363165"/>
                  </a:lnTo>
                  <a:lnTo>
                    <a:pt x="447" y="2410330"/>
                  </a:lnTo>
                  <a:lnTo>
                    <a:pt x="1786" y="2457287"/>
                  </a:lnTo>
                  <a:lnTo>
                    <a:pt x="4008" y="2504027"/>
                  </a:lnTo>
                  <a:lnTo>
                    <a:pt x="7104" y="2550544"/>
                  </a:lnTo>
                  <a:lnTo>
                    <a:pt x="11068" y="2596830"/>
                  </a:lnTo>
                  <a:lnTo>
                    <a:pt x="15892" y="2642879"/>
                  </a:lnTo>
                  <a:lnTo>
                    <a:pt x="21568" y="2688681"/>
                  </a:lnTo>
                  <a:lnTo>
                    <a:pt x="24602" y="2709875"/>
                  </a:lnTo>
                  <a:lnTo>
                    <a:pt x="1678685" y="2709875"/>
                  </a:lnTo>
                  <a:lnTo>
                    <a:pt x="1678685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877200" y="5337048"/>
              <a:ext cx="2315210" cy="1521460"/>
            </a:xfrm>
            <a:custGeom>
              <a:avLst/>
              <a:gdLst/>
              <a:ahLst/>
              <a:cxnLst/>
              <a:rect l="l" t="t" r="r" b="b"/>
              <a:pathLst>
                <a:path w="2315209" h="1521459">
                  <a:moveTo>
                    <a:pt x="1904081" y="0"/>
                  </a:moveTo>
                  <a:lnTo>
                    <a:pt x="1852298" y="603"/>
                  </a:lnTo>
                  <a:lnTo>
                    <a:pt x="1800854" y="2404"/>
                  </a:lnTo>
                  <a:lnTo>
                    <a:pt x="1749768" y="5386"/>
                  </a:lnTo>
                  <a:lnTo>
                    <a:pt x="1699056" y="9534"/>
                  </a:lnTo>
                  <a:lnTo>
                    <a:pt x="1648735" y="14834"/>
                  </a:lnTo>
                  <a:lnTo>
                    <a:pt x="1598824" y="21270"/>
                  </a:lnTo>
                  <a:lnTo>
                    <a:pt x="1549340" y="28827"/>
                  </a:lnTo>
                  <a:lnTo>
                    <a:pt x="1500299" y="37489"/>
                  </a:lnTo>
                  <a:lnTo>
                    <a:pt x="1451719" y="47241"/>
                  </a:lnTo>
                  <a:lnTo>
                    <a:pt x="1403618" y="58069"/>
                  </a:lnTo>
                  <a:lnTo>
                    <a:pt x="1356012" y="69956"/>
                  </a:lnTo>
                  <a:lnTo>
                    <a:pt x="1308920" y="82888"/>
                  </a:lnTo>
                  <a:lnTo>
                    <a:pt x="1262358" y="96850"/>
                  </a:lnTo>
                  <a:lnTo>
                    <a:pt x="1216345" y="111826"/>
                  </a:lnTo>
                  <a:lnTo>
                    <a:pt x="1170896" y="127800"/>
                  </a:lnTo>
                  <a:lnTo>
                    <a:pt x="1126030" y="144758"/>
                  </a:lnTo>
                  <a:lnTo>
                    <a:pt x="1081765" y="162685"/>
                  </a:lnTo>
                  <a:lnTo>
                    <a:pt x="1038116" y="181565"/>
                  </a:lnTo>
                  <a:lnTo>
                    <a:pt x="995102" y="201383"/>
                  </a:lnTo>
                  <a:lnTo>
                    <a:pt x="952740" y="222124"/>
                  </a:lnTo>
                  <a:lnTo>
                    <a:pt x="911048" y="243772"/>
                  </a:lnTo>
                  <a:lnTo>
                    <a:pt x="870042" y="266313"/>
                  </a:lnTo>
                  <a:lnTo>
                    <a:pt x="829741" y="289731"/>
                  </a:lnTo>
                  <a:lnTo>
                    <a:pt x="790161" y="314011"/>
                  </a:lnTo>
                  <a:lnTo>
                    <a:pt x="751319" y="339137"/>
                  </a:lnTo>
                  <a:lnTo>
                    <a:pt x="713234" y="365095"/>
                  </a:lnTo>
                  <a:lnTo>
                    <a:pt x="675922" y="391869"/>
                  </a:lnTo>
                  <a:lnTo>
                    <a:pt x="639402" y="419443"/>
                  </a:lnTo>
                  <a:lnTo>
                    <a:pt x="603689" y="447804"/>
                  </a:lnTo>
                  <a:lnTo>
                    <a:pt x="568802" y="476935"/>
                  </a:lnTo>
                  <a:lnTo>
                    <a:pt x="534758" y="506821"/>
                  </a:lnTo>
                  <a:lnTo>
                    <a:pt x="501574" y="537448"/>
                  </a:lnTo>
                  <a:lnTo>
                    <a:pt x="469268" y="568799"/>
                  </a:lnTo>
                  <a:lnTo>
                    <a:pt x="437857" y="600860"/>
                  </a:lnTo>
                  <a:lnTo>
                    <a:pt x="407358" y="633615"/>
                  </a:lnTo>
                  <a:lnTo>
                    <a:pt x="377788" y="667049"/>
                  </a:lnTo>
                  <a:lnTo>
                    <a:pt x="349166" y="701147"/>
                  </a:lnTo>
                  <a:lnTo>
                    <a:pt x="321508" y="735894"/>
                  </a:lnTo>
                  <a:lnTo>
                    <a:pt x="294832" y="771274"/>
                  </a:lnTo>
                  <a:lnTo>
                    <a:pt x="269155" y="807272"/>
                  </a:lnTo>
                  <a:lnTo>
                    <a:pt x="244495" y="843873"/>
                  </a:lnTo>
                  <a:lnTo>
                    <a:pt x="220868" y="881062"/>
                  </a:lnTo>
                  <a:lnTo>
                    <a:pt x="198292" y="918824"/>
                  </a:lnTo>
                  <a:lnTo>
                    <a:pt x="176785" y="957143"/>
                  </a:lnTo>
                  <a:lnTo>
                    <a:pt x="156364" y="996003"/>
                  </a:lnTo>
                  <a:lnTo>
                    <a:pt x="137046" y="1035391"/>
                  </a:lnTo>
                  <a:lnTo>
                    <a:pt x="118848" y="1075290"/>
                  </a:lnTo>
                  <a:lnTo>
                    <a:pt x="101789" y="1115686"/>
                  </a:lnTo>
                  <a:lnTo>
                    <a:pt x="85885" y="1156562"/>
                  </a:lnTo>
                  <a:lnTo>
                    <a:pt x="71153" y="1197905"/>
                  </a:lnTo>
                  <a:lnTo>
                    <a:pt x="57611" y="1239698"/>
                  </a:lnTo>
                  <a:lnTo>
                    <a:pt x="45277" y="1281927"/>
                  </a:lnTo>
                  <a:lnTo>
                    <a:pt x="34167" y="1324576"/>
                  </a:lnTo>
                  <a:lnTo>
                    <a:pt x="24300" y="1367630"/>
                  </a:lnTo>
                  <a:lnTo>
                    <a:pt x="15691" y="1411073"/>
                  </a:lnTo>
                  <a:lnTo>
                    <a:pt x="8360" y="1454891"/>
                  </a:lnTo>
                  <a:lnTo>
                    <a:pt x="2322" y="1499069"/>
                  </a:lnTo>
                  <a:lnTo>
                    <a:pt x="0" y="1520952"/>
                  </a:lnTo>
                  <a:lnTo>
                    <a:pt x="2314799" y="1520952"/>
                  </a:lnTo>
                  <a:lnTo>
                    <a:pt x="2314799" y="38881"/>
                  </a:lnTo>
                  <a:lnTo>
                    <a:pt x="2307863" y="37489"/>
                  </a:lnTo>
                  <a:lnTo>
                    <a:pt x="2258822" y="28827"/>
                  </a:lnTo>
                  <a:lnTo>
                    <a:pt x="2209337" y="21270"/>
                  </a:lnTo>
                  <a:lnTo>
                    <a:pt x="2159426" y="14834"/>
                  </a:lnTo>
                  <a:lnTo>
                    <a:pt x="2109106" y="9534"/>
                  </a:lnTo>
                  <a:lnTo>
                    <a:pt x="2058394" y="5386"/>
                  </a:lnTo>
                  <a:lnTo>
                    <a:pt x="2007307" y="2404"/>
                  </a:lnTo>
                  <a:lnTo>
                    <a:pt x="1955864" y="603"/>
                  </a:lnTo>
                  <a:lnTo>
                    <a:pt x="1904081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1214735" y="3542037"/>
              <a:ext cx="977265" cy="3315970"/>
            </a:xfrm>
            <a:custGeom>
              <a:avLst/>
              <a:gdLst/>
              <a:ahLst/>
              <a:cxnLst/>
              <a:rect l="l" t="t" r="r" b="b"/>
              <a:pathLst>
                <a:path w="977265" h="3315970">
                  <a:moveTo>
                    <a:pt x="815383" y="3315962"/>
                  </a:moveTo>
                  <a:lnTo>
                    <a:pt x="767069" y="3278552"/>
                  </a:lnTo>
                  <a:lnTo>
                    <a:pt x="732210" y="3250051"/>
                  </a:lnTo>
                  <a:lnTo>
                    <a:pt x="698005" y="3220863"/>
                  </a:lnTo>
                  <a:lnTo>
                    <a:pt x="664465" y="3190997"/>
                  </a:lnTo>
                  <a:lnTo>
                    <a:pt x="631602" y="3160466"/>
                  </a:lnTo>
                  <a:lnTo>
                    <a:pt x="599429" y="3129282"/>
                  </a:lnTo>
                  <a:lnTo>
                    <a:pt x="567957" y="3097454"/>
                  </a:lnTo>
                  <a:lnTo>
                    <a:pt x="537198" y="3064995"/>
                  </a:lnTo>
                  <a:lnTo>
                    <a:pt x="507163" y="3031916"/>
                  </a:lnTo>
                  <a:lnTo>
                    <a:pt x="477866" y="2998228"/>
                  </a:lnTo>
                  <a:lnTo>
                    <a:pt x="449317" y="2963942"/>
                  </a:lnTo>
                  <a:lnTo>
                    <a:pt x="421529" y="2929070"/>
                  </a:lnTo>
                  <a:lnTo>
                    <a:pt x="394513" y="2893623"/>
                  </a:lnTo>
                  <a:lnTo>
                    <a:pt x="368282" y="2857612"/>
                  </a:lnTo>
                  <a:lnTo>
                    <a:pt x="342847" y="2821049"/>
                  </a:lnTo>
                  <a:lnTo>
                    <a:pt x="318220" y="2783945"/>
                  </a:lnTo>
                  <a:lnTo>
                    <a:pt x="294414" y="2746311"/>
                  </a:lnTo>
                  <a:lnTo>
                    <a:pt x="271439" y="2708158"/>
                  </a:lnTo>
                  <a:lnTo>
                    <a:pt x="249308" y="2669498"/>
                  </a:lnTo>
                  <a:lnTo>
                    <a:pt x="228033" y="2630342"/>
                  </a:lnTo>
                  <a:lnTo>
                    <a:pt x="207626" y="2590701"/>
                  </a:lnTo>
                  <a:lnTo>
                    <a:pt x="188098" y="2550586"/>
                  </a:lnTo>
                  <a:lnTo>
                    <a:pt x="169461" y="2510010"/>
                  </a:lnTo>
                  <a:lnTo>
                    <a:pt x="151728" y="2468983"/>
                  </a:lnTo>
                  <a:lnTo>
                    <a:pt x="134910" y="2427516"/>
                  </a:lnTo>
                  <a:lnTo>
                    <a:pt x="119019" y="2385621"/>
                  </a:lnTo>
                  <a:lnTo>
                    <a:pt x="104067" y="2343309"/>
                  </a:lnTo>
                  <a:lnTo>
                    <a:pt x="90067" y="2300591"/>
                  </a:lnTo>
                  <a:lnTo>
                    <a:pt x="77029" y="2257479"/>
                  </a:lnTo>
                  <a:lnTo>
                    <a:pt x="64965" y="2213983"/>
                  </a:lnTo>
                  <a:lnTo>
                    <a:pt x="53888" y="2170116"/>
                  </a:lnTo>
                  <a:lnTo>
                    <a:pt x="43810" y="2125888"/>
                  </a:lnTo>
                  <a:lnTo>
                    <a:pt x="34742" y="2081311"/>
                  </a:lnTo>
                  <a:lnTo>
                    <a:pt x="26696" y="2036396"/>
                  </a:lnTo>
                  <a:lnTo>
                    <a:pt x="19685" y="1991155"/>
                  </a:lnTo>
                  <a:lnTo>
                    <a:pt x="13720" y="1945598"/>
                  </a:lnTo>
                  <a:lnTo>
                    <a:pt x="8812" y="1899736"/>
                  </a:lnTo>
                  <a:lnTo>
                    <a:pt x="4974" y="1853582"/>
                  </a:lnTo>
                  <a:lnTo>
                    <a:pt x="2218" y="1807147"/>
                  </a:lnTo>
                  <a:lnTo>
                    <a:pt x="556" y="1760441"/>
                  </a:lnTo>
                  <a:lnTo>
                    <a:pt x="0" y="1713476"/>
                  </a:lnTo>
                  <a:lnTo>
                    <a:pt x="556" y="1666511"/>
                  </a:lnTo>
                  <a:lnTo>
                    <a:pt x="2218" y="1619805"/>
                  </a:lnTo>
                  <a:lnTo>
                    <a:pt x="4974" y="1573370"/>
                  </a:lnTo>
                  <a:lnTo>
                    <a:pt x="8812" y="1527216"/>
                  </a:lnTo>
                  <a:lnTo>
                    <a:pt x="13720" y="1481354"/>
                  </a:lnTo>
                  <a:lnTo>
                    <a:pt x="19685" y="1435797"/>
                  </a:lnTo>
                  <a:lnTo>
                    <a:pt x="26696" y="1390556"/>
                  </a:lnTo>
                  <a:lnTo>
                    <a:pt x="34742" y="1345641"/>
                  </a:lnTo>
                  <a:lnTo>
                    <a:pt x="43810" y="1301064"/>
                  </a:lnTo>
                  <a:lnTo>
                    <a:pt x="53888" y="1256836"/>
                  </a:lnTo>
                  <a:lnTo>
                    <a:pt x="64965" y="1212969"/>
                  </a:lnTo>
                  <a:lnTo>
                    <a:pt x="77029" y="1169473"/>
                  </a:lnTo>
                  <a:lnTo>
                    <a:pt x="90067" y="1126361"/>
                  </a:lnTo>
                  <a:lnTo>
                    <a:pt x="104067" y="1083643"/>
                  </a:lnTo>
                  <a:lnTo>
                    <a:pt x="119019" y="1041331"/>
                  </a:lnTo>
                  <a:lnTo>
                    <a:pt x="134910" y="999436"/>
                  </a:lnTo>
                  <a:lnTo>
                    <a:pt x="151728" y="957969"/>
                  </a:lnTo>
                  <a:lnTo>
                    <a:pt x="169461" y="916942"/>
                  </a:lnTo>
                  <a:lnTo>
                    <a:pt x="188098" y="876366"/>
                  </a:lnTo>
                  <a:lnTo>
                    <a:pt x="207626" y="836251"/>
                  </a:lnTo>
                  <a:lnTo>
                    <a:pt x="228033" y="796610"/>
                  </a:lnTo>
                  <a:lnTo>
                    <a:pt x="249308" y="757454"/>
                  </a:lnTo>
                  <a:lnTo>
                    <a:pt x="271439" y="718794"/>
                  </a:lnTo>
                  <a:lnTo>
                    <a:pt x="294414" y="680641"/>
                  </a:lnTo>
                  <a:lnTo>
                    <a:pt x="318220" y="643007"/>
                  </a:lnTo>
                  <a:lnTo>
                    <a:pt x="342847" y="605903"/>
                  </a:lnTo>
                  <a:lnTo>
                    <a:pt x="368282" y="569340"/>
                  </a:lnTo>
                  <a:lnTo>
                    <a:pt x="394513" y="533329"/>
                  </a:lnTo>
                  <a:lnTo>
                    <a:pt x="421529" y="497882"/>
                  </a:lnTo>
                  <a:lnTo>
                    <a:pt x="449317" y="463010"/>
                  </a:lnTo>
                  <a:lnTo>
                    <a:pt x="477866" y="428724"/>
                  </a:lnTo>
                  <a:lnTo>
                    <a:pt x="507163" y="395036"/>
                  </a:lnTo>
                  <a:lnTo>
                    <a:pt x="537198" y="361957"/>
                  </a:lnTo>
                  <a:lnTo>
                    <a:pt x="567957" y="329498"/>
                  </a:lnTo>
                  <a:lnTo>
                    <a:pt x="599429" y="297670"/>
                  </a:lnTo>
                  <a:lnTo>
                    <a:pt x="631602" y="266486"/>
                  </a:lnTo>
                  <a:lnTo>
                    <a:pt x="664465" y="235955"/>
                  </a:lnTo>
                  <a:lnTo>
                    <a:pt x="698005" y="206089"/>
                  </a:lnTo>
                  <a:lnTo>
                    <a:pt x="732210" y="176901"/>
                  </a:lnTo>
                  <a:lnTo>
                    <a:pt x="767069" y="148400"/>
                  </a:lnTo>
                  <a:lnTo>
                    <a:pt x="802570" y="120598"/>
                  </a:lnTo>
                  <a:lnTo>
                    <a:pt x="838700" y="93507"/>
                  </a:lnTo>
                  <a:lnTo>
                    <a:pt x="875448" y="67137"/>
                  </a:lnTo>
                  <a:lnTo>
                    <a:pt x="912802" y="41501"/>
                  </a:lnTo>
                  <a:lnTo>
                    <a:pt x="950751" y="16608"/>
                  </a:lnTo>
                  <a:lnTo>
                    <a:pt x="977265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4746497" y="1667255"/>
            <a:ext cx="2228215" cy="4926330"/>
            <a:chOff x="4746497" y="1667255"/>
            <a:chExt cx="2228215" cy="4926330"/>
          </a:xfrm>
        </p:grpSpPr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56403" y="1677161"/>
              <a:ext cx="2208276" cy="4906518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4751450" y="1672208"/>
              <a:ext cx="2218690" cy="4916805"/>
            </a:xfrm>
            <a:custGeom>
              <a:avLst/>
              <a:gdLst/>
              <a:ahLst/>
              <a:cxnLst/>
              <a:rect l="l" t="t" r="r" b="b"/>
              <a:pathLst>
                <a:path w="2218690" h="4916805">
                  <a:moveTo>
                    <a:pt x="0" y="4916424"/>
                  </a:moveTo>
                  <a:lnTo>
                    <a:pt x="2218181" y="4916424"/>
                  </a:lnTo>
                  <a:lnTo>
                    <a:pt x="2218181" y="0"/>
                  </a:lnTo>
                  <a:lnTo>
                    <a:pt x="0" y="0"/>
                  </a:lnTo>
                  <a:lnTo>
                    <a:pt x="0" y="4916424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487680" y="232663"/>
            <a:ext cx="4653280" cy="482600"/>
            <a:chOff x="487680" y="232663"/>
            <a:chExt cx="4653280" cy="482600"/>
          </a:xfrm>
        </p:grpSpPr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7680" y="232663"/>
              <a:ext cx="4594606" cy="482345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47158" y="232663"/>
              <a:ext cx="193548" cy="482345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5030470" y="173481"/>
            <a:ext cx="1903730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 spc="-165"/>
              <a:t>راسم</a:t>
            </a:r>
            <a:r>
              <a:rPr dirty="0" sz="2800" spc="-10"/>
              <a:t> </a:t>
            </a:r>
            <a:r>
              <a:rPr dirty="0" sz="2800"/>
              <a:t>نع</a:t>
            </a:r>
            <a:r>
              <a:rPr dirty="0" sz="2800" spc="-55"/>
              <a:t> </a:t>
            </a:r>
            <a:r>
              <a:rPr dirty="0" sz="2800" spc="-290"/>
              <a:t>لاؤسلا</a:t>
            </a:r>
            <a:endParaRPr sz="2800"/>
          </a:p>
        </p:txBody>
      </p:sp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922516" y="232663"/>
            <a:ext cx="246888" cy="482345"/>
          </a:xfrm>
          <a:prstGeom prst="rect">
            <a:avLst/>
          </a:prstGeom>
        </p:spPr>
      </p:pic>
      <p:grpSp>
        <p:nvGrpSpPr>
          <p:cNvPr id="14" name="object 14" descr=""/>
          <p:cNvGrpSpPr/>
          <p:nvPr/>
        </p:nvGrpSpPr>
        <p:grpSpPr>
          <a:xfrm>
            <a:off x="6710933" y="1667255"/>
            <a:ext cx="2882900" cy="4926330"/>
            <a:chOff x="6710933" y="1667255"/>
            <a:chExt cx="2882900" cy="4926330"/>
          </a:xfrm>
        </p:grpSpPr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10933" y="1985009"/>
              <a:ext cx="219455" cy="236219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6923912" y="2010536"/>
              <a:ext cx="594360" cy="207645"/>
            </a:xfrm>
            <a:custGeom>
              <a:avLst/>
              <a:gdLst/>
              <a:ahLst/>
              <a:cxnLst/>
              <a:rect l="l" t="t" r="r" b="b"/>
              <a:pathLst>
                <a:path w="594359" h="207644">
                  <a:moveTo>
                    <a:pt x="490727" y="0"/>
                  </a:moveTo>
                  <a:lnTo>
                    <a:pt x="490727" y="51815"/>
                  </a:lnTo>
                  <a:lnTo>
                    <a:pt x="0" y="51815"/>
                  </a:lnTo>
                  <a:lnTo>
                    <a:pt x="0" y="155448"/>
                  </a:lnTo>
                  <a:lnTo>
                    <a:pt x="490727" y="155448"/>
                  </a:lnTo>
                  <a:lnTo>
                    <a:pt x="490727" y="207263"/>
                  </a:lnTo>
                  <a:lnTo>
                    <a:pt x="594359" y="103632"/>
                  </a:lnTo>
                  <a:lnTo>
                    <a:pt x="490727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923912" y="2010536"/>
              <a:ext cx="594360" cy="207645"/>
            </a:xfrm>
            <a:custGeom>
              <a:avLst/>
              <a:gdLst/>
              <a:ahLst/>
              <a:cxnLst/>
              <a:rect l="l" t="t" r="r" b="b"/>
              <a:pathLst>
                <a:path w="594359" h="207644">
                  <a:moveTo>
                    <a:pt x="0" y="51815"/>
                  </a:moveTo>
                  <a:lnTo>
                    <a:pt x="490727" y="51815"/>
                  </a:lnTo>
                  <a:lnTo>
                    <a:pt x="490727" y="0"/>
                  </a:lnTo>
                  <a:lnTo>
                    <a:pt x="594359" y="103632"/>
                  </a:lnTo>
                  <a:lnTo>
                    <a:pt x="490727" y="207263"/>
                  </a:lnTo>
                  <a:lnTo>
                    <a:pt x="490727" y="155448"/>
                  </a:lnTo>
                  <a:lnTo>
                    <a:pt x="0" y="155448"/>
                  </a:lnTo>
                  <a:lnTo>
                    <a:pt x="0" y="51815"/>
                  </a:lnTo>
                  <a:close/>
                </a:path>
              </a:pathLst>
            </a:custGeom>
            <a:ln w="12953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559039" y="1677161"/>
              <a:ext cx="2024633" cy="4906518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7554086" y="1672208"/>
              <a:ext cx="2034539" cy="4916805"/>
            </a:xfrm>
            <a:custGeom>
              <a:avLst/>
              <a:gdLst/>
              <a:ahLst/>
              <a:cxnLst/>
              <a:rect l="l" t="t" r="r" b="b"/>
              <a:pathLst>
                <a:path w="2034540" h="4916805">
                  <a:moveTo>
                    <a:pt x="0" y="4916424"/>
                  </a:moveTo>
                  <a:lnTo>
                    <a:pt x="2034540" y="4916424"/>
                  </a:lnTo>
                  <a:lnTo>
                    <a:pt x="2034540" y="0"/>
                  </a:lnTo>
                  <a:lnTo>
                    <a:pt x="0" y="0"/>
                  </a:lnTo>
                  <a:lnTo>
                    <a:pt x="0" y="4916424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564373" y="1981199"/>
              <a:ext cx="2019300" cy="4379976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646669" y="2545080"/>
              <a:ext cx="1809750" cy="281939"/>
            </a:xfrm>
            <a:prstGeom prst="rect">
              <a:avLst/>
            </a:prstGeom>
          </p:spPr>
        </p:pic>
      </p:grpSp>
      <p:sp>
        <p:nvSpPr>
          <p:cNvPr id="22" name="object 22" descr=""/>
          <p:cNvSpPr txBox="1"/>
          <p:nvPr/>
        </p:nvSpPr>
        <p:spPr>
          <a:xfrm>
            <a:off x="5480558" y="1213103"/>
            <a:ext cx="8890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1A227D"/>
                </a:solidFill>
                <a:latin typeface="Times New Roman"/>
                <a:cs typeface="Times New Roman"/>
              </a:rPr>
              <a:t>SEARCH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846072" y="1701291"/>
            <a:ext cx="5359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90">
                <a:solidFill>
                  <a:srgbClr val="1A227D"/>
                </a:solidFill>
                <a:latin typeface="Times New Roman"/>
                <a:cs typeface="Times New Roman"/>
              </a:rPr>
              <a:t>ADD: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801590" y="2173175"/>
            <a:ext cx="4615180" cy="4081145"/>
            <a:chOff x="801590" y="2173175"/>
            <a:chExt cx="4615180" cy="4081145"/>
          </a:xfrm>
        </p:grpSpPr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01590" y="2173175"/>
              <a:ext cx="2468946" cy="2247997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4797551" y="5907786"/>
              <a:ext cx="604520" cy="331470"/>
            </a:xfrm>
            <a:custGeom>
              <a:avLst/>
              <a:gdLst/>
              <a:ahLst/>
              <a:cxnLst/>
              <a:rect l="l" t="t" r="r" b="b"/>
              <a:pathLst>
                <a:path w="604520" h="331470">
                  <a:moveTo>
                    <a:pt x="0" y="331469"/>
                  </a:moveTo>
                  <a:lnTo>
                    <a:pt x="604265" y="331469"/>
                  </a:lnTo>
                  <a:lnTo>
                    <a:pt x="604265" y="0"/>
                  </a:lnTo>
                  <a:lnTo>
                    <a:pt x="0" y="0"/>
                  </a:lnTo>
                  <a:lnTo>
                    <a:pt x="0" y="331469"/>
                  </a:lnTo>
                  <a:close/>
                </a:path>
              </a:pathLst>
            </a:custGeom>
            <a:ln w="28956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230880" y="3226308"/>
              <a:ext cx="1567180" cy="2862580"/>
            </a:xfrm>
            <a:custGeom>
              <a:avLst/>
              <a:gdLst/>
              <a:ahLst/>
              <a:cxnLst/>
              <a:rect l="l" t="t" r="r" b="b"/>
              <a:pathLst>
                <a:path w="1567179" h="2862579">
                  <a:moveTo>
                    <a:pt x="768984" y="43433"/>
                  </a:moveTo>
                  <a:lnTo>
                    <a:pt x="768984" y="2862033"/>
                  </a:lnTo>
                  <a:lnTo>
                    <a:pt x="1566925" y="2862033"/>
                  </a:lnTo>
                  <a:lnTo>
                    <a:pt x="1566925" y="2847555"/>
                  </a:lnTo>
                  <a:lnTo>
                    <a:pt x="797941" y="2847555"/>
                  </a:lnTo>
                  <a:lnTo>
                    <a:pt x="783462" y="2833077"/>
                  </a:lnTo>
                  <a:lnTo>
                    <a:pt x="797941" y="2833077"/>
                  </a:lnTo>
                  <a:lnTo>
                    <a:pt x="797941" y="57912"/>
                  </a:lnTo>
                  <a:lnTo>
                    <a:pt x="783463" y="57912"/>
                  </a:lnTo>
                  <a:lnTo>
                    <a:pt x="768984" y="43433"/>
                  </a:lnTo>
                  <a:close/>
                </a:path>
                <a:path w="1567179" h="2862579">
                  <a:moveTo>
                    <a:pt x="797941" y="2833077"/>
                  </a:moveTo>
                  <a:lnTo>
                    <a:pt x="783462" y="2833077"/>
                  </a:lnTo>
                  <a:lnTo>
                    <a:pt x="797941" y="2847555"/>
                  </a:lnTo>
                  <a:lnTo>
                    <a:pt x="797941" y="2833077"/>
                  </a:lnTo>
                  <a:close/>
                </a:path>
                <a:path w="1567179" h="2862579">
                  <a:moveTo>
                    <a:pt x="1566925" y="2833077"/>
                  </a:moveTo>
                  <a:lnTo>
                    <a:pt x="797941" y="2833077"/>
                  </a:lnTo>
                  <a:lnTo>
                    <a:pt x="797941" y="2847555"/>
                  </a:lnTo>
                  <a:lnTo>
                    <a:pt x="1566925" y="2847555"/>
                  </a:lnTo>
                  <a:lnTo>
                    <a:pt x="1566925" y="2833077"/>
                  </a:lnTo>
                  <a:close/>
                </a:path>
                <a:path w="1567179" h="2862579">
                  <a:moveTo>
                    <a:pt x="86868" y="0"/>
                  </a:moveTo>
                  <a:lnTo>
                    <a:pt x="0" y="43433"/>
                  </a:lnTo>
                  <a:lnTo>
                    <a:pt x="86868" y="86867"/>
                  </a:lnTo>
                  <a:lnTo>
                    <a:pt x="86868" y="57912"/>
                  </a:lnTo>
                  <a:lnTo>
                    <a:pt x="72390" y="57912"/>
                  </a:lnTo>
                  <a:lnTo>
                    <a:pt x="72390" y="28955"/>
                  </a:lnTo>
                  <a:lnTo>
                    <a:pt x="86868" y="28955"/>
                  </a:lnTo>
                  <a:lnTo>
                    <a:pt x="86868" y="0"/>
                  </a:lnTo>
                  <a:close/>
                </a:path>
                <a:path w="1567179" h="2862579">
                  <a:moveTo>
                    <a:pt x="86868" y="28955"/>
                  </a:moveTo>
                  <a:lnTo>
                    <a:pt x="72390" y="28955"/>
                  </a:lnTo>
                  <a:lnTo>
                    <a:pt x="72390" y="57912"/>
                  </a:lnTo>
                  <a:lnTo>
                    <a:pt x="86868" y="57912"/>
                  </a:lnTo>
                  <a:lnTo>
                    <a:pt x="86868" y="28955"/>
                  </a:lnTo>
                  <a:close/>
                </a:path>
                <a:path w="1567179" h="2862579">
                  <a:moveTo>
                    <a:pt x="797941" y="28955"/>
                  </a:moveTo>
                  <a:lnTo>
                    <a:pt x="86868" y="28955"/>
                  </a:lnTo>
                  <a:lnTo>
                    <a:pt x="86868" y="57912"/>
                  </a:lnTo>
                  <a:lnTo>
                    <a:pt x="768984" y="57912"/>
                  </a:lnTo>
                  <a:lnTo>
                    <a:pt x="768984" y="43433"/>
                  </a:lnTo>
                  <a:lnTo>
                    <a:pt x="797941" y="43433"/>
                  </a:lnTo>
                  <a:lnTo>
                    <a:pt x="797941" y="28955"/>
                  </a:lnTo>
                  <a:close/>
                </a:path>
                <a:path w="1567179" h="2862579">
                  <a:moveTo>
                    <a:pt x="797941" y="43433"/>
                  </a:moveTo>
                  <a:lnTo>
                    <a:pt x="768984" y="43433"/>
                  </a:lnTo>
                  <a:lnTo>
                    <a:pt x="783463" y="57912"/>
                  </a:lnTo>
                  <a:lnTo>
                    <a:pt x="797941" y="57912"/>
                  </a:lnTo>
                  <a:lnTo>
                    <a:pt x="797941" y="43433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877200" y="3535560"/>
            <a:ext cx="2321560" cy="3329304"/>
            <a:chOff x="9877200" y="3535560"/>
            <a:chExt cx="2321560" cy="3329304"/>
          </a:xfrm>
        </p:grpSpPr>
        <p:sp>
          <p:nvSpPr>
            <p:cNvPr id="3" name="object 3" descr=""/>
            <p:cNvSpPr/>
            <p:nvPr/>
          </p:nvSpPr>
          <p:spPr>
            <a:xfrm>
              <a:off x="10513314" y="4148124"/>
              <a:ext cx="1678939" cy="2710180"/>
            </a:xfrm>
            <a:custGeom>
              <a:avLst/>
              <a:gdLst/>
              <a:ahLst/>
              <a:cxnLst/>
              <a:rect l="l" t="t" r="r" b="b"/>
              <a:pathLst>
                <a:path w="1678940" h="2710179">
                  <a:moveTo>
                    <a:pt x="1678685" y="0"/>
                  </a:moveTo>
                  <a:lnTo>
                    <a:pt x="1628647" y="19403"/>
                  </a:lnTo>
                  <a:lnTo>
                    <a:pt x="1586010" y="36900"/>
                  </a:lnTo>
                  <a:lnTo>
                    <a:pt x="1543762" y="55088"/>
                  </a:lnTo>
                  <a:lnTo>
                    <a:pt x="1501909" y="73958"/>
                  </a:lnTo>
                  <a:lnTo>
                    <a:pt x="1460459" y="93504"/>
                  </a:lnTo>
                  <a:lnTo>
                    <a:pt x="1419420" y="113719"/>
                  </a:lnTo>
                  <a:lnTo>
                    <a:pt x="1378799" y="134594"/>
                  </a:lnTo>
                  <a:lnTo>
                    <a:pt x="1338606" y="156123"/>
                  </a:lnTo>
                  <a:lnTo>
                    <a:pt x="1298846" y="178298"/>
                  </a:lnTo>
                  <a:lnTo>
                    <a:pt x="1259528" y="201111"/>
                  </a:lnTo>
                  <a:lnTo>
                    <a:pt x="1220660" y="224556"/>
                  </a:lnTo>
                  <a:lnTo>
                    <a:pt x="1182250" y="248624"/>
                  </a:lnTo>
                  <a:lnTo>
                    <a:pt x="1144304" y="273309"/>
                  </a:lnTo>
                  <a:lnTo>
                    <a:pt x="1106832" y="298603"/>
                  </a:lnTo>
                  <a:lnTo>
                    <a:pt x="1069840" y="324498"/>
                  </a:lnTo>
                  <a:lnTo>
                    <a:pt x="1033336" y="350987"/>
                  </a:lnTo>
                  <a:lnTo>
                    <a:pt x="997329" y="378063"/>
                  </a:lnTo>
                  <a:lnTo>
                    <a:pt x="961825" y="405719"/>
                  </a:lnTo>
                  <a:lnTo>
                    <a:pt x="926833" y="433946"/>
                  </a:lnTo>
                  <a:lnTo>
                    <a:pt x="892360" y="462737"/>
                  </a:lnTo>
                  <a:lnTo>
                    <a:pt x="858414" y="492086"/>
                  </a:lnTo>
                  <a:lnTo>
                    <a:pt x="825003" y="521984"/>
                  </a:lnTo>
                  <a:lnTo>
                    <a:pt x="792134" y="552425"/>
                  </a:lnTo>
                  <a:lnTo>
                    <a:pt x="759816" y="583400"/>
                  </a:lnTo>
                  <a:lnTo>
                    <a:pt x="728056" y="614902"/>
                  </a:lnTo>
                  <a:lnTo>
                    <a:pt x="696861" y="646925"/>
                  </a:lnTo>
                  <a:lnTo>
                    <a:pt x="666240" y="679460"/>
                  </a:lnTo>
                  <a:lnTo>
                    <a:pt x="636200" y="712500"/>
                  </a:lnTo>
                  <a:lnTo>
                    <a:pt x="606749" y="746038"/>
                  </a:lnTo>
                  <a:lnTo>
                    <a:pt x="577895" y="780066"/>
                  </a:lnTo>
                  <a:lnTo>
                    <a:pt x="549645" y="814577"/>
                  </a:lnTo>
                  <a:lnTo>
                    <a:pt x="522007" y="849564"/>
                  </a:lnTo>
                  <a:lnTo>
                    <a:pt x="494989" y="885018"/>
                  </a:lnTo>
                  <a:lnTo>
                    <a:pt x="468598" y="920933"/>
                  </a:lnTo>
                  <a:lnTo>
                    <a:pt x="442843" y="957302"/>
                  </a:lnTo>
                  <a:lnTo>
                    <a:pt x="417731" y="994116"/>
                  </a:lnTo>
                  <a:lnTo>
                    <a:pt x="393270" y="1031368"/>
                  </a:lnTo>
                  <a:lnTo>
                    <a:pt x="369468" y="1069052"/>
                  </a:lnTo>
                  <a:lnTo>
                    <a:pt x="346332" y="1107159"/>
                  </a:lnTo>
                  <a:lnTo>
                    <a:pt x="323869" y="1145682"/>
                  </a:lnTo>
                  <a:lnTo>
                    <a:pt x="302089" y="1184613"/>
                  </a:lnTo>
                  <a:lnTo>
                    <a:pt x="280998" y="1223947"/>
                  </a:lnTo>
                  <a:lnTo>
                    <a:pt x="260604" y="1263674"/>
                  </a:lnTo>
                  <a:lnTo>
                    <a:pt x="240916" y="1303787"/>
                  </a:lnTo>
                  <a:lnTo>
                    <a:pt x="221940" y="1344279"/>
                  </a:lnTo>
                  <a:lnTo>
                    <a:pt x="203684" y="1385144"/>
                  </a:lnTo>
                  <a:lnTo>
                    <a:pt x="186157" y="1426372"/>
                  </a:lnTo>
                  <a:lnTo>
                    <a:pt x="169366" y="1467957"/>
                  </a:lnTo>
                  <a:lnTo>
                    <a:pt x="153318" y="1509891"/>
                  </a:lnTo>
                  <a:lnTo>
                    <a:pt x="138022" y="1552168"/>
                  </a:lnTo>
                  <a:lnTo>
                    <a:pt x="123485" y="1594779"/>
                  </a:lnTo>
                  <a:lnTo>
                    <a:pt x="109714" y="1637717"/>
                  </a:lnTo>
                  <a:lnTo>
                    <a:pt x="96719" y="1680975"/>
                  </a:lnTo>
                  <a:lnTo>
                    <a:pt x="84505" y="1724545"/>
                  </a:lnTo>
                  <a:lnTo>
                    <a:pt x="73082" y="1768420"/>
                  </a:lnTo>
                  <a:lnTo>
                    <a:pt x="62457" y="1812593"/>
                  </a:lnTo>
                  <a:lnTo>
                    <a:pt x="52637" y="1857055"/>
                  </a:lnTo>
                  <a:lnTo>
                    <a:pt x="43631" y="1901800"/>
                  </a:lnTo>
                  <a:lnTo>
                    <a:pt x="35445" y="1946821"/>
                  </a:lnTo>
                  <a:lnTo>
                    <a:pt x="28088" y="1992109"/>
                  </a:lnTo>
                  <a:lnTo>
                    <a:pt x="21568" y="2037657"/>
                  </a:lnTo>
                  <a:lnTo>
                    <a:pt x="15892" y="2083459"/>
                  </a:lnTo>
                  <a:lnTo>
                    <a:pt x="11068" y="2129506"/>
                  </a:lnTo>
                  <a:lnTo>
                    <a:pt x="7104" y="2175791"/>
                  </a:lnTo>
                  <a:lnTo>
                    <a:pt x="4008" y="2222307"/>
                  </a:lnTo>
                  <a:lnTo>
                    <a:pt x="1786" y="2269047"/>
                  </a:lnTo>
                  <a:lnTo>
                    <a:pt x="447" y="2316002"/>
                  </a:lnTo>
                  <a:lnTo>
                    <a:pt x="0" y="2363165"/>
                  </a:lnTo>
                  <a:lnTo>
                    <a:pt x="447" y="2410330"/>
                  </a:lnTo>
                  <a:lnTo>
                    <a:pt x="1786" y="2457287"/>
                  </a:lnTo>
                  <a:lnTo>
                    <a:pt x="4008" y="2504027"/>
                  </a:lnTo>
                  <a:lnTo>
                    <a:pt x="7104" y="2550544"/>
                  </a:lnTo>
                  <a:lnTo>
                    <a:pt x="11068" y="2596830"/>
                  </a:lnTo>
                  <a:lnTo>
                    <a:pt x="15892" y="2642879"/>
                  </a:lnTo>
                  <a:lnTo>
                    <a:pt x="21568" y="2688681"/>
                  </a:lnTo>
                  <a:lnTo>
                    <a:pt x="24602" y="2709875"/>
                  </a:lnTo>
                  <a:lnTo>
                    <a:pt x="1678685" y="2709875"/>
                  </a:lnTo>
                  <a:lnTo>
                    <a:pt x="167868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877200" y="5337048"/>
              <a:ext cx="2315210" cy="1521460"/>
            </a:xfrm>
            <a:custGeom>
              <a:avLst/>
              <a:gdLst/>
              <a:ahLst/>
              <a:cxnLst/>
              <a:rect l="l" t="t" r="r" b="b"/>
              <a:pathLst>
                <a:path w="2315209" h="1521459">
                  <a:moveTo>
                    <a:pt x="1904081" y="0"/>
                  </a:moveTo>
                  <a:lnTo>
                    <a:pt x="1852298" y="603"/>
                  </a:lnTo>
                  <a:lnTo>
                    <a:pt x="1800854" y="2404"/>
                  </a:lnTo>
                  <a:lnTo>
                    <a:pt x="1749768" y="5386"/>
                  </a:lnTo>
                  <a:lnTo>
                    <a:pt x="1699056" y="9534"/>
                  </a:lnTo>
                  <a:lnTo>
                    <a:pt x="1648735" y="14834"/>
                  </a:lnTo>
                  <a:lnTo>
                    <a:pt x="1598824" y="21270"/>
                  </a:lnTo>
                  <a:lnTo>
                    <a:pt x="1549340" y="28827"/>
                  </a:lnTo>
                  <a:lnTo>
                    <a:pt x="1500299" y="37489"/>
                  </a:lnTo>
                  <a:lnTo>
                    <a:pt x="1451719" y="47241"/>
                  </a:lnTo>
                  <a:lnTo>
                    <a:pt x="1403618" y="58069"/>
                  </a:lnTo>
                  <a:lnTo>
                    <a:pt x="1356012" y="69956"/>
                  </a:lnTo>
                  <a:lnTo>
                    <a:pt x="1308920" y="82888"/>
                  </a:lnTo>
                  <a:lnTo>
                    <a:pt x="1262358" y="96850"/>
                  </a:lnTo>
                  <a:lnTo>
                    <a:pt x="1216345" y="111826"/>
                  </a:lnTo>
                  <a:lnTo>
                    <a:pt x="1170896" y="127800"/>
                  </a:lnTo>
                  <a:lnTo>
                    <a:pt x="1126030" y="144758"/>
                  </a:lnTo>
                  <a:lnTo>
                    <a:pt x="1081765" y="162685"/>
                  </a:lnTo>
                  <a:lnTo>
                    <a:pt x="1038116" y="181565"/>
                  </a:lnTo>
                  <a:lnTo>
                    <a:pt x="995102" y="201383"/>
                  </a:lnTo>
                  <a:lnTo>
                    <a:pt x="952740" y="222124"/>
                  </a:lnTo>
                  <a:lnTo>
                    <a:pt x="911048" y="243772"/>
                  </a:lnTo>
                  <a:lnTo>
                    <a:pt x="870042" y="266313"/>
                  </a:lnTo>
                  <a:lnTo>
                    <a:pt x="829741" y="289731"/>
                  </a:lnTo>
                  <a:lnTo>
                    <a:pt x="790161" y="314011"/>
                  </a:lnTo>
                  <a:lnTo>
                    <a:pt x="751319" y="339137"/>
                  </a:lnTo>
                  <a:lnTo>
                    <a:pt x="713234" y="365095"/>
                  </a:lnTo>
                  <a:lnTo>
                    <a:pt x="675922" y="391869"/>
                  </a:lnTo>
                  <a:lnTo>
                    <a:pt x="639402" y="419443"/>
                  </a:lnTo>
                  <a:lnTo>
                    <a:pt x="603689" y="447804"/>
                  </a:lnTo>
                  <a:lnTo>
                    <a:pt x="568802" y="476935"/>
                  </a:lnTo>
                  <a:lnTo>
                    <a:pt x="534758" y="506821"/>
                  </a:lnTo>
                  <a:lnTo>
                    <a:pt x="501574" y="537448"/>
                  </a:lnTo>
                  <a:lnTo>
                    <a:pt x="469268" y="568799"/>
                  </a:lnTo>
                  <a:lnTo>
                    <a:pt x="437857" y="600860"/>
                  </a:lnTo>
                  <a:lnTo>
                    <a:pt x="407358" y="633615"/>
                  </a:lnTo>
                  <a:lnTo>
                    <a:pt x="377788" y="667049"/>
                  </a:lnTo>
                  <a:lnTo>
                    <a:pt x="349166" y="701147"/>
                  </a:lnTo>
                  <a:lnTo>
                    <a:pt x="321508" y="735894"/>
                  </a:lnTo>
                  <a:lnTo>
                    <a:pt x="294832" y="771274"/>
                  </a:lnTo>
                  <a:lnTo>
                    <a:pt x="269155" y="807272"/>
                  </a:lnTo>
                  <a:lnTo>
                    <a:pt x="244495" y="843873"/>
                  </a:lnTo>
                  <a:lnTo>
                    <a:pt x="220868" y="881062"/>
                  </a:lnTo>
                  <a:lnTo>
                    <a:pt x="198292" y="918824"/>
                  </a:lnTo>
                  <a:lnTo>
                    <a:pt x="176785" y="957143"/>
                  </a:lnTo>
                  <a:lnTo>
                    <a:pt x="156364" y="996003"/>
                  </a:lnTo>
                  <a:lnTo>
                    <a:pt x="137046" y="1035391"/>
                  </a:lnTo>
                  <a:lnTo>
                    <a:pt x="118848" y="1075290"/>
                  </a:lnTo>
                  <a:lnTo>
                    <a:pt x="101789" y="1115686"/>
                  </a:lnTo>
                  <a:lnTo>
                    <a:pt x="85885" y="1156562"/>
                  </a:lnTo>
                  <a:lnTo>
                    <a:pt x="71153" y="1197905"/>
                  </a:lnTo>
                  <a:lnTo>
                    <a:pt x="57611" y="1239698"/>
                  </a:lnTo>
                  <a:lnTo>
                    <a:pt x="45277" y="1281927"/>
                  </a:lnTo>
                  <a:lnTo>
                    <a:pt x="34167" y="1324576"/>
                  </a:lnTo>
                  <a:lnTo>
                    <a:pt x="24300" y="1367630"/>
                  </a:lnTo>
                  <a:lnTo>
                    <a:pt x="15691" y="1411073"/>
                  </a:lnTo>
                  <a:lnTo>
                    <a:pt x="8360" y="1454891"/>
                  </a:lnTo>
                  <a:lnTo>
                    <a:pt x="2322" y="1499069"/>
                  </a:lnTo>
                  <a:lnTo>
                    <a:pt x="0" y="1520952"/>
                  </a:lnTo>
                  <a:lnTo>
                    <a:pt x="2314799" y="1520952"/>
                  </a:lnTo>
                  <a:lnTo>
                    <a:pt x="2314799" y="38881"/>
                  </a:lnTo>
                  <a:lnTo>
                    <a:pt x="2307863" y="37489"/>
                  </a:lnTo>
                  <a:lnTo>
                    <a:pt x="2258822" y="28827"/>
                  </a:lnTo>
                  <a:lnTo>
                    <a:pt x="2209337" y="21270"/>
                  </a:lnTo>
                  <a:lnTo>
                    <a:pt x="2159426" y="14834"/>
                  </a:lnTo>
                  <a:lnTo>
                    <a:pt x="2109106" y="9534"/>
                  </a:lnTo>
                  <a:lnTo>
                    <a:pt x="2058394" y="5386"/>
                  </a:lnTo>
                  <a:lnTo>
                    <a:pt x="2007307" y="2404"/>
                  </a:lnTo>
                  <a:lnTo>
                    <a:pt x="1955864" y="603"/>
                  </a:lnTo>
                  <a:lnTo>
                    <a:pt x="1904081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1214735" y="3542037"/>
              <a:ext cx="977265" cy="3315970"/>
            </a:xfrm>
            <a:custGeom>
              <a:avLst/>
              <a:gdLst/>
              <a:ahLst/>
              <a:cxnLst/>
              <a:rect l="l" t="t" r="r" b="b"/>
              <a:pathLst>
                <a:path w="977265" h="3315970">
                  <a:moveTo>
                    <a:pt x="815383" y="3315962"/>
                  </a:moveTo>
                  <a:lnTo>
                    <a:pt x="767069" y="3278552"/>
                  </a:lnTo>
                  <a:lnTo>
                    <a:pt x="732210" y="3250051"/>
                  </a:lnTo>
                  <a:lnTo>
                    <a:pt x="698005" y="3220863"/>
                  </a:lnTo>
                  <a:lnTo>
                    <a:pt x="664465" y="3190997"/>
                  </a:lnTo>
                  <a:lnTo>
                    <a:pt x="631602" y="3160466"/>
                  </a:lnTo>
                  <a:lnTo>
                    <a:pt x="599429" y="3129282"/>
                  </a:lnTo>
                  <a:lnTo>
                    <a:pt x="567957" y="3097454"/>
                  </a:lnTo>
                  <a:lnTo>
                    <a:pt x="537198" y="3064995"/>
                  </a:lnTo>
                  <a:lnTo>
                    <a:pt x="507163" y="3031916"/>
                  </a:lnTo>
                  <a:lnTo>
                    <a:pt x="477866" y="2998228"/>
                  </a:lnTo>
                  <a:lnTo>
                    <a:pt x="449317" y="2963942"/>
                  </a:lnTo>
                  <a:lnTo>
                    <a:pt x="421529" y="2929070"/>
                  </a:lnTo>
                  <a:lnTo>
                    <a:pt x="394513" y="2893623"/>
                  </a:lnTo>
                  <a:lnTo>
                    <a:pt x="368282" y="2857612"/>
                  </a:lnTo>
                  <a:lnTo>
                    <a:pt x="342847" y="2821049"/>
                  </a:lnTo>
                  <a:lnTo>
                    <a:pt x="318220" y="2783945"/>
                  </a:lnTo>
                  <a:lnTo>
                    <a:pt x="294414" y="2746311"/>
                  </a:lnTo>
                  <a:lnTo>
                    <a:pt x="271439" y="2708158"/>
                  </a:lnTo>
                  <a:lnTo>
                    <a:pt x="249308" y="2669498"/>
                  </a:lnTo>
                  <a:lnTo>
                    <a:pt x="228033" y="2630342"/>
                  </a:lnTo>
                  <a:lnTo>
                    <a:pt x="207626" y="2590701"/>
                  </a:lnTo>
                  <a:lnTo>
                    <a:pt x="188098" y="2550586"/>
                  </a:lnTo>
                  <a:lnTo>
                    <a:pt x="169461" y="2510010"/>
                  </a:lnTo>
                  <a:lnTo>
                    <a:pt x="151728" y="2468983"/>
                  </a:lnTo>
                  <a:lnTo>
                    <a:pt x="134910" y="2427516"/>
                  </a:lnTo>
                  <a:lnTo>
                    <a:pt x="119019" y="2385621"/>
                  </a:lnTo>
                  <a:lnTo>
                    <a:pt x="104067" y="2343309"/>
                  </a:lnTo>
                  <a:lnTo>
                    <a:pt x="90067" y="2300591"/>
                  </a:lnTo>
                  <a:lnTo>
                    <a:pt x="77029" y="2257479"/>
                  </a:lnTo>
                  <a:lnTo>
                    <a:pt x="64965" y="2213983"/>
                  </a:lnTo>
                  <a:lnTo>
                    <a:pt x="53888" y="2170116"/>
                  </a:lnTo>
                  <a:lnTo>
                    <a:pt x="43810" y="2125888"/>
                  </a:lnTo>
                  <a:lnTo>
                    <a:pt x="34742" y="2081311"/>
                  </a:lnTo>
                  <a:lnTo>
                    <a:pt x="26696" y="2036396"/>
                  </a:lnTo>
                  <a:lnTo>
                    <a:pt x="19685" y="1991155"/>
                  </a:lnTo>
                  <a:lnTo>
                    <a:pt x="13720" y="1945598"/>
                  </a:lnTo>
                  <a:lnTo>
                    <a:pt x="8812" y="1899736"/>
                  </a:lnTo>
                  <a:lnTo>
                    <a:pt x="4974" y="1853582"/>
                  </a:lnTo>
                  <a:lnTo>
                    <a:pt x="2218" y="1807147"/>
                  </a:lnTo>
                  <a:lnTo>
                    <a:pt x="556" y="1760441"/>
                  </a:lnTo>
                  <a:lnTo>
                    <a:pt x="0" y="1713476"/>
                  </a:lnTo>
                  <a:lnTo>
                    <a:pt x="556" y="1666511"/>
                  </a:lnTo>
                  <a:lnTo>
                    <a:pt x="2218" y="1619805"/>
                  </a:lnTo>
                  <a:lnTo>
                    <a:pt x="4974" y="1573370"/>
                  </a:lnTo>
                  <a:lnTo>
                    <a:pt x="8812" y="1527216"/>
                  </a:lnTo>
                  <a:lnTo>
                    <a:pt x="13720" y="1481354"/>
                  </a:lnTo>
                  <a:lnTo>
                    <a:pt x="19685" y="1435797"/>
                  </a:lnTo>
                  <a:lnTo>
                    <a:pt x="26696" y="1390556"/>
                  </a:lnTo>
                  <a:lnTo>
                    <a:pt x="34742" y="1345641"/>
                  </a:lnTo>
                  <a:lnTo>
                    <a:pt x="43810" y="1301064"/>
                  </a:lnTo>
                  <a:lnTo>
                    <a:pt x="53888" y="1256836"/>
                  </a:lnTo>
                  <a:lnTo>
                    <a:pt x="64965" y="1212969"/>
                  </a:lnTo>
                  <a:lnTo>
                    <a:pt x="77029" y="1169473"/>
                  </a:lnTo>
                  <a:lnTo>
                    <a:pt x="90067" y="1126361"/>
                  </a:lnTo>
                  <a:lnTo>
                    <a:pt x="104067" y="1083643"/>
                  </a:lnTo>
                  <a:lnTo>
                    <a:pt x="119019" y="1041331"/>
                  </a:lnTo>
                  <a:lnTo>
                    <a:pt x="134910" y="999436"/>
                  </a:lnTo>
                  <a:lnTo>
                    <a:pt x="151728" y="957969"/>
                  </a:lnTo>
                  <a:lnTo>
                    <a:pt x="169461" y="916942"/>
                  </a:lnTo>
                  <a:lnTo>
                    <a:pt x="188098" y="876366"/>
                  </a:lnTo>
                  <a:lnTo>
                    <a:pt x="207626" y="836251"/>
                  </a:lnTo>
                  <a:lnTo>
                    <a:pt x="228033" y="796610"/>
                  </a:lnTo>
                  <a:lnTo>
                    <a:pt x="249308" y="757454"/>
                  </a:lnTo>
                  <a:lnTo>
                    <a:pt x="271439" y="718794"/>
                  </a:lnTo>
                  <a:lnTo>
                    <a:pt x="294414" y="680641"/>
                  </a:lnTo>
                  <a:lnTo>
                    <a:pt x="318220" y="643007"/>
                  </a:lnTo>
                  <a:lnTo>
                    <a:pt x="342847" y="605903"/>
                  </a:lnTo>
                  <a:lnTo>
                    <a:pt x="368282" y="569340"/>
                  </a:lnTo>
                  <a:lnTo>
                    <a:pt x="394513" y="533329"/>
                  </a:lnTo>
                  <a:lnTo>
                    <a:pt x="421529" y="497882"/>
                  </a:lnTo>
                  <a:lnTo>
                    <a:pt x="449317" y="463010"/>
                  </a:lnTo>
                  <a:lnTo>
                    <a:pt x="477866" y="428724"/>
                  </a:lnTo>
                  <a:lnTo>
                    <a:pt x="507163" y="395036"/>
                  </a:lnTo>
                  <a:lnTo>
                    <a:pt x="537198" y="361957"/>
                  </a:lnTo>
                  <a:lnTo>
                    <a:pt x="567957" y="329498"/>
                  </a:lnTo>
                  <a:lnTo>
                    <a:pt x="599429" y="297670"/>
                  </a:lnTo>
                  <a:lnTo>
                    <a:pt x="631602" y="266486"/>
                  </a:lnTo>
                  <a:lnTo>
                    <a:pt x="664465" y="235955"/>
                  </a:lnTo>
                  <a:lnTo>
                    <a:pt x="698005" y="206089"/>
                  </a:lnTo>
                  <a:lnTo>
                    <a:pt x="732210" y="176901"/>
                  </a:lnTo>
                  <a:lnTo>
                    <a:pt x="767069" y="148400"/>
                  </a:lnTo>
                  <a:lnTo>
                    <a:pt x="802570" y="120598"/>
                  </a:lnTo>
                  <a:lnTo>
                    <a:pt x="838700" y="93507"/>
                  </a:lnTo>
                  <a:lnTo>
                    <a:pt x="875448" y="67137"/>
                  </a:lnTo>
                  <a:lnTo>
                    <a:pt x="912802" y="41501"/>
                  </a:lnTo>
                  <a:lnTo>
                    <a:pt x="950751" y="16608"/>
                  </a:lnTo>
                  <a:lnTo>
                    <a:pt x="977265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244602" y="488950"/>
            <a:ext cx="9246235" cy="482600"/>
            <a:chOff x="244602" y="488950"/>
            <a:chExt cx="9246235" cy="482600"/>
          </a:xfrm>
        </p:grpSpPr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4602" y="488950"/>
              <a:ext cx="3246755" cy="48234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07156" y="488950"/>
              <a:ext cx="6083173" cy="482346"/>
            </a:xfrm>
            <a:prstGeom prst="rect">
              <a:avLst/>
            </a:prstGeom>
          </p:spPr>
        </p:pic>
      </p:grpSp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3162" y="1832610"/>
            <a:ext cx="5478018" cy="4353306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5855970" y="1813560"/>
            <a:ext cx="1913889" cy="4391660"/>
            <a:chOff x="5855970" y="1813560"/>
            <a:chExt cx="1913889" cy="4391660"/>
          </a:xfrm>
        </p:grpSpPr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75020" y="1832610"/>
              <a:ext cx="1875281" cy="4353306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5865495" y="1823085"/>
              <a:ext cx="1894839" cy="4372610"/>
            </a:xfrm>
            <a:custGeom>
              <a:avLst/>
              <a:gdLst/>
              <a:ahLst/>
              <a:cxnLst/>
              <a:rect l="l" t="t" r="r" b="b"/>
              <a:pathLst>
                <a:path w="1894840" h="4372610">
                  <a:moveTo>
                    <a:pt x="0" y="4372356"/>
                  </a:moveTo>
                  <a:lnTo>
                    <a:pt x="1894331" y="4372356"/>
                  </a:lnTo>
                  <a:lnTo>
                    <a:pt x="1894331" y="0"/>
                  </a:lnTo>
                  <a:lnTo>
                    <a:pt x="0" y="0"/>
                  </a:lnTo>
                  <a:lnTo>
                    <a:pt x="0" y="4372356"/>
                  </a:lnTo>
                  <a:close/>
                </a:path>
              </a:pathLst>
            </a:custGeom>
            <a:ln w="19050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8155685" y="1813560"/>
            <a:ext cx="1931035" cy="4391660"/>
            <a:chOff x="8155685" y="1813560"/>
            <a:chExt cx="1931035" cy="4391660"/>
          </a:xfrm>
        </p:grpSpPr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174735" y="1832610"/>
              <a:ext cx="1892807" cy="4353306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8165210" y="1823085"/>
              <a:ext cx="1911985" cy="4372610"/>
            </a:xfrm>
            <a:custGeom>
              <a:avLst/>
              <a:gdLst/>
              <a:ahLst/>
              <a:cxnLst/>
              <a:rect l="l" t="t" r="r" b="b"/>
              <a:pathLst>
                <a:path w="1911984" h="4372610">
                  <a:moveTo>
                    <a:pt x="0" y="4372356"/>
                  </a:moveTo>
                  <a:lnTo>
                    <a:pt x="1911857" y="4372356"/>
                  </a:lnTo>
                  <a:lnTo>
                    <a:pt x="1911857" y="0"/>
                  </a:lnTo>
                  <a:lnTo>
                    <a:pt x="0" y="0"/>
                  </a:lnTo>
                  <a:lnTo>
                    <a:pt x="0" y="4372356"/>
                  </a:lnTo>
                  <a:close/>
                </a:path>
              </a:pathLst>
            </a:custGeom>
            <a:ln w="19050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6" name="object 1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599681" y="1229855"/>
            <a:ext cx="435114" cy="508266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6734556" y="1281938"/>
            <a:ext cx="15811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8" name="object 1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911590" y="1242809"/>
            <a:ext cx="426720" cy="508266"/>
          </a:xfrm>
          <a:prstGeom prst="rect">
            <a:avLst/>
          </a:prstGeom>
        </p:spPr>
      </p:pic>
      <p:sp>
        <p:nvSpPr>
          <p:cNvPr id="19" name="object 19" descr=""/>
          <p:cNvSpPr txBox="1"/>
          <p:nvPr/>
        </p:nvSpPr>
        <p:spPr>
          <a:xfrm>
            <a:off x="9046971" y="1294891"/>
            <a:ext cx="1498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latin typeface="Calibri"/>
                <a:cs typeface="Calibri"/>
              </a:rPr>
              <a:t>B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7390638" y="1349502"/>
            <a:ext cx="1134110" cy="154305"/>
          </a:xfrm>
          <a:custGeom>
            <a:avLst/>
            <a:gdLst/>
            <a:ahLst/>
            <a:cxnLst/>
            <a:rect l="l" t="t" r="r" b="b"/>
            <a:pathLst>
              <a:path w="1134109" h="154305">
                <a:moveTo>
                  <a:pt x="1056893" y="0"/>
                </a:moveTo>
                <a:lnTo>
                  <a:pt x="1056893" y="38481"/>
                </a:lnTo>
                <a:lnTo>
                  <a:pt x="0" y="38481"/>
                </a:lnTo>
                <a:lnTo>
                  <a:pt x="0" y="115443"/>
                </a:lnTo>
                <a:lnTo>
                  <a:pt x="1056893" y="115443"/>
                </a:lnTo>
                <a:lnTo>
                  <a:pt x="1056893" y="153924"/>
                </a:lnTo>
                <a:lnTo>
                  <a:pt x="1133855" y="76962"/>
                </a:lnTo>
                <a:lnTo>
                  <a:pt x="1056893" y="0"/>
                </a:lnTo>
                <a:close/>
              </a:path>
            </a:pathLst>
          </a:custGeom>
          <a:solidFill>
            <a:srgbClr val="DAE2F3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1" name="object 21" descr=""/>
          <p:cNvGrpSpPr/>
          <p:nvPr/>
        </p:nvGrpSpPr>
        <p:grpSpPr>
          <a:xfrm>
            <a:off x="1287017" y="1045463"/>
            <a:ext cx="3126740" cy="750570"/>
            <a:chOff x="1287017" y="1045463"/>
            <a:chExt cx="3126740" cy="750570"/>
          </a:xfrm>
        </p:grpSpPr>
        <p:sp>
          <p:nvSpPr>
            <p:cNvPr id="22" name="object 22" descr=""/>
            <p:cNvSpPr/>
            <p:nvPr/>
          </p:nvSpPr>
          <p:spPr>
            <a:xfrm>
              <a:off x="1287018" y="1045463"/>
              <a:ext cx="3126740" cy="750570"/>
            </a:xfrm>
            <a:custGeom>
              <a:avLst/>
              <a:gdLst/>
              <a:ahLst/>
              <a:cxnLst/>
              <a:rect l="l" t="t" r="r" b="b"/>
              <a:pathLst>
                <a:path w="3126740" h="750569">
                  <a:moveTo>
                    <a:pt x="3126486" y="375285"/>
                  </a:moveTo>
                  <a:lnTo>
                    <a:pt x="3111385" y="322935"/>
                  </a:lnTo>
                  <a:lnTo>
                    <a:pt x="3085198" y="289242"/>
                  </a:lnTo>
                  <a:lnTo>
                    <a:pt x="3046780" y="256667"/>
                  </a:lnTo>
                  <a:lnTo>
                    <a:pt x="2996768" y="225374"/>
                  </a:lnTo>
                  <a:lnTo>
                    <a:pt x="2935732" y="195503"/>
                  </a:lnTo>
                  <a:lnTo>
                    <a:pt x="2864294" y="167182"/>
                  </a:lnTo>
                  <a:lnTo>
                    <a:pt x="2824861" y="153657"/>
                  </a:lnTo>
                  <a:lnTo>
                    <a:pt x="2783052" y="140563"/>
                  </a:lnTo>
                  <a:lnTo>
                    <a:pt x="2738932" y="127952"/>
                  </a:lnTo>
                  <a:lnTo>
                    <a:pt x="2692590" y="115811"/>
                  </a:lnTo>
                  <a:lnTo>
                    <a:pt x="2644102" y="104165"/>
                  </a:lnTo>
                  <a:lnTo>
                    <a:pt x="2593530" y="93040"/>
                  </a:lnTo>
                  <a:lnTo>
                    <a:pt x="2540965" y="82448"/>
                  </a:lnTo>
                  <a:lnTo>
                    <a:pt x="2486469" y="72415"/>
                  </a:lnTo>
                  <a:lnTo>
                    <a:pt x="2430119" y="62953"/>
                  </a:lnTo>
                  <a:lnTo>
                    <a:pt x="2371991" y="54063"/>
                  </a:lnTo>
                  <a:lnTo>
                    <a:pt x="2312162" y="45796"/>
                  </a:lnTo>
                  <a:lnTo>
                    <a:pt x="2250706" y="38150"/>
                  </a:lnTo>
                  <a:lnTo>
                    <a:pt x="2187702" y="31140"/>
                  </a:lnTo>
                  <a:lnTo>
                    <a:pt x="2123224" y="24803"/>
                  </a:lnTo>
                  <a:lnTo>
                    <a:pt x="2057336" y="19138"/>
                  </a:lnTo>
                  <a:lnTo>
                    <a:pt x="1990128" y="14173"/>
                  </a:lnTo>
                  <a:lnTo>
                    <a:pt x="1921675" y="9918"/>
                  </a:lnTo>
                  <a:lnTo>
                    <a:pt x="1852041" y="6400"/>
                  </a:lnTo>
                  <a:lnTo>
                    <a:pt x="1781302" y="3632"/>
                  </a:lnTo>
                  <a:lnTo>
                    <a:pt x="1709534" y="1625"/>
                  </a:lnTo>
                  <a:lnTo>
                    <a:pt x="1636826" y="419"/>
                  </a:lnTo>
                  <a:lnTo>
                    <a:pt x="1563243" y="0"/>
                  </a:lnTo>
                  <a:lnTo>
                    <a:pt x="1489646" y="419"/>
                  </a:lnTo>
                  <a:lnTo>
                    <a:pt x="1416939" y="1625"/>
                  </a:lnTo>
                  <a:lnTo>
                    <a:pt x="1345171" y="3632"/>
                  </a:lnTo>
                  <a:lnTo>
                    <a:pt x="1274432" y="6400"/>
                  </a:lnTo>
                  <a:lnTo>
                    <a:pt x="1204798" y="9918"/>
                  </a:lnTo>
                  <a:lnTo>
                    <a:pt x="1136345" y="14173"/>
                  </a:lnTo>
                  <a:lnTo>
                    <a:pt x="1069136" y="19138"/>
                  </a:lnTo>
                  <a:lnTo>
                    <a:pt x="1003249" y="24803"/>
                  </a:lnTo>
                  <a:lnTo>
                    <a:pt x="938771" y="31140"/>
                  </a:lnTo>
                  <a:lnTo>
                    <a:pt x="875766" y="38150"/>
                  </a:lnTo>
                  <a:lnTo>
                    <a:pt x="814311" y="45796"/>
                  </a:lnTo>
                  <a:lnTo>
                    <a:pt x="754481" y="54063"/>
                  </a:lnTo>
                  <a:lnTo>
                    <a:pt x="696353" y="62953"/>
                  </a:lnTo>
                  <a:lnTo>
                    <a:pt x="640003" y="72415"/>
                  </a:lnTo>
                  <a:lnTo>
                    <a:pt x="585508" y="82448"/>
                  </a:lnTo>
                  <a:lnTo>
                    <a:pt x="532942" y="93040"/>
                  </a:lnTo>
                  <a:lnTo>
                    <a:pt x="482371" y="104165"/>
                  </a:lnTo>
                  <a:lnTo>
                    <a:pt x="433882" y="115811"/>
                  </a:lnTo>
                  <a:lnTo>
                    <a:pt x="387540" y="127952"/>
                  </a:lnTo>
                  <a:lnTo>
                    <a:pt x="343420" y="140563"/>
                  </a:lnTo>
                  <a:lnTo>
                    <a:pt x="301612" y="153657"/>
                  </a:lnTo>
                  <a:lnTo>
                    <a:pt x="262178" y="167182"/>
                  </a:lnTo>
                  <a:lnTo>
                    <a:pt x="225196" y="181140"/>
                  </a:lnTo>
                  <a:lnTo>
                    <a:pt x="158889" y="210248"/>
                  </a:lnTo>
                  <a:lnTo>
                    <a:pt x="103289" y="240855"/>
                  </a:lnTo>
                  <a:lnTo>
                    <a:pt x="58991" y="272808"/>
                  </a:lnTo>
                  <a:lnTo>
                    <a:pt x="26619" y="305955"/>
                  </a:lnTo>
                  <a:lnTo>
                    <a:pt x="6743" y="340169"/>
                  </a:lnTo>
                  <a:lnTo>
                    <a:pt x="0" y="375285"/>
                  </a:lnTo>
                  <a:lnTo>
                    <a:pt x="1689" y="392963"/>
                  </a:lnTo>
                  <a:lnTo>
                    <a:pt x="26619" y="444627"/>
                  </a:lnTo>
                  <a:lnTo>
                    <a:pt x="58991" y="477774"/>
                  </a:lnTo>
                  <a:lnTo>
                    <a:pt x="103289" y="509727"/>
                  </a:lnTo>
                  <a:lnTo>
                    <a:pt x="158889" y="540334"/>
                  </a:lnTo>
                  <a:lnTo>
                    <a:pt x="225196" y="569442"/>
                  </a:lnTo>
                  <a:lnTo>
                    <a:pt x="262178" y="583399"/>
                  </a:lnTo>
                  <a:lnTo>
                    <a:pt x="301612" y="596925"/>
                  </a:lnTo>
                  <a:lnTo>
                    <a:pt x="343420" y="610019"/>
                  </a:lnTo>
                  <a:lnTo>
                    <a:pt x="387540" y="622630"/>
                  </a:lnTo>
                  <a:lnTo>
                    <a:pt x="433882" y="634771"/>
                  </a:lnTo>
                  <a:lnTo>
                    <a:pt x="482371" y="646417"/>
                  </a:lnTo>
                  <a:lnTo>
                    <a:pt x="532942" y="657542"/>
                  </a:lnTo>
                  <a:lnTo>
                    <a:pt x="585508" y="668134"/>
                  </a:lnTo>
                  <a:lnTo>
                    <a:pt x="640003" y="678167"/>
                  </a:lnTo>
                  <a:lnTo>
                    <a:pt x="696353" y="687628"/>
                  </a:lnTo>
                  <a:lnTo>
                    <a:pt x="754481" y="696518"/>
                  </a:lnTo>
                  <a:lnTo>
                    <a:pt x="814311" y="704786"/>
                  </a:lnTo>
                  <a:lnTo>
                    <a:pt x="875766" y="712431"/>
                  </a:lnTo>
                  <a:lnTo>
                    <a:pt x="938771" y="719442"/>
                  </a:lnTo>
                  <a:lnTo>
                    <a:pt x="1003249" y="725779"/>
                  </a:lnTo>
                  <a:lnTo>
                    <a:pt x="1069136" y="731443"/>
                  </a:lnTo>
                  <a:lnTo>
                    <a:pt x="1136345" y="736409"/>
                  </a:lnTo>
                  <a:lnTo>
                    <a:pt x="1204798" y="740664"/>
                  </a:lnTo>
                  <a:lnTo>
                    <a:pt x="1274432" y="744181"/>
                  </a:lnTo>
                  <a:lnTo>
                    <a:pt x="1345171" y="746950"/>
                  </a:lnTo>
                  <a:lnTo>
                    <a:pt x="1416939" y="748957"/>
                  </a:lnTo>
                  <a:lnTo>
                    <a:pt x="1489646" y="750163"/>
                  </a:lnTo>
                  <a:lnTo>
                    <a:pt x="1563243" y="750570"/>
                  </a:lnTo>
                  <a:lnTo>
                    <a:pt x="1636826" y="750163"/>
                  </a:lnTo>
                  <a:lnTo>
                    <a:pt x="1709534" y="748957"/>
                  </a:lnTo>
                  <a:lnTo>
                    <a:pt x="1781302" y="746950"/>
                  </a:lnTo>
                  <a:lnTo>
                    <a:pt x="1852041" y="744181"/>
                  </a:lnTo>
                  <a:lnTo>
                    <a:pt x="1921675" y="740664"/>
                  </a:lnTo>
                  <a:lnTo>
                    <a:pt x="1990128" y="736409"/>
                  </a:lnTo>
                  <a:lnTo>
                    <a:pt x="2057336" y="731443"/>
                  </a:lnTo>
                  <a:lnTo>
                    <a:pt x="2123224" y="725779"/>
                  </a:lnTo>
                  <a:lnTo>
                    <a:pt x="2187702" y="719442"/>
                  </a:lnTo>
                  <a:lnTo>
                    <a:pt x="2250706" y="712431"/>
                  </a:lnTo>
                  <a:lnTo>
                    <a:pt x="2312162" y="704786"/>
                  </a:lnTo>
                  <a:lnTo>
                    <a:pt x="2371991" y="696518"/>
                  </a:lnTo>
                  <a:lnTo>
                    <a:pt x="2430119" y="687628"/>
                  </a:lnTo>
                  <a:lnTo>
                    <a:pt x="2486469" y="678167"/>
                  </a:lnTo>
                  <a:lnTo>
                    <a:pt x="2540965" y="668134"/>
                  </a:lnTo>
                  <a:lnTo>
                    <a:pt x="2593530" y="657542"/>
                  </a:lnTo>
                  <a:lnTo>
                    <a:pt x="2644102" y="646417"/>
                  </a:lnTo>
                  <a:lnTo>
                    <a:pt x="2692590" y="634771"/>
                  </a:lnTo>
                  <a:lnTo>
                    <a:pt x="2738932" y="622630"/>
                  </a:lnTo>
                  <a:lnTo>
                    <a:pt x="2783052" y="610019"/>
                  </a:lnTo>
                  <a:lnTo>
                    <a:pt x="2824861" y="596925"/>
                  </a:lnTo>
                  <a:lnTo>
                    <a:pt x="2864294" y="583399"/>
                  </a:lnTo>
                  <a:lnTo>
                    <a:pt x="2901277" y="569442"/>
                  </a:lnTo>
                  <a:lnTo>
                    <a:pt x="2967583" y="540334"/>
                  </a:lnTo>
                  <a:lnTo>
                    <a:pt x="3023184" y="509727"/>
                  </a:lnTo>
                  <a:lnTo>
                    <a:pt x="3067481" y="477774"/>
                  </a:lnTo>
                  <a:lnTo>
                    <a:pt x="3099854" y="444627"/>
                  </a:lnTo>
                  <a:lnTo>
                    <a:pt x="3119729" y="410413"/>
                  </a:lnTo>
                  <a:lnTo>
                    <a:pt x="3126486" y="375285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90241" y="1171193"/>
              <a:ext cx="1281683" cy="275843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27985" y="1415034"/>
              <a:ext cx="812800" cy="27584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8635745" y="0"/>
            <a:ext cx="3556635" cy="6858000"/>
          </a:xfrm>
          <a:custGeom>
            <a:avLst/>
            <a:gdLst/>
            <a:ahLst/>
            <a:cxnLst/>
            <a:rect l="l" t="t" r="r" b="b"/>
            <a:pathLst>
              <a:path w="3556634" h="6858000">
                <a:moveTo>
                  <a:pt x="3353561" y="0"/>
                </a:moveTo>
                <a:lnTo>
                  <a:pt x="3308088" y="337"/>
                </a:lnTo>
                <a:lnTo>
                  <a:pt x="3262759" y="1348"/>
                </a:lnTo>
                <a:lnTo>
                  <a:pt x="3217580" y="3028"/>
                </a:lnTo>
                <a:lnTo>
                  <a:pt x="3172553" y="5373"/>
                </a:lnTo>
                <a:lnTo>
                  <a:pt x="3127683" y="8377"/>
                </a:lnTo>
                <a:lnTo>
                  <a:pt x="3082973" y="12038"/>
                </a:lnTo>
                <a:lnTo>
                  <a:pt x="3038427" y="16351"/>
                </a:lnTo>
                <a:lnTo>
                  <a:pt x="2994050" y="21311"/>
                </a:lnTo>
                <a:lnTo>
                  <a:pt x="2949844" y="26914"/>
                </a:lnTo>
                <a:lnTo>
                  <a:pt x="2905814" y="33156"/>
                </a:lnTo>
                <a:lnTo>
                  <a:pt x="2861964" y="40034"/>
                </a:lnTo>
                <a:lnTo>
                  <a:pt x="2818296" y="47541"/>
                </a:lnTo>
                <a:lnTo>
                  <a:pt x="2774816" y="55675"/>
                </a:lnTo>
                <a:lnTo>
                  <a:pt x="2731526" y="64431"/>
                </a:lnTo>
                <a:lnTo>
                  <a:pt x="2688431" y="73805"/>
                </a:lnTo>
                <a:lnTo>
                  <a:pt x="2645535" y="83792"/>
                </a:lnTo>
                <a:lnTo>
                  <a:pt x="2602840" y="94388"/>
                </a:lnTo>
                <a:lnTo>
                  <a:pt x="2560352" y="105590"/>
                </a:lnTo>
                <a:lnTo>
                  <a:pt x="2518074" y="117392"/>
                </a:lnTo>
                <a:lnTo>
                  <a:pt x="2476009" y="129790"/>
                </a:lnTo>
                <a:lnTo>
                  <a:pt x="2434162" y="142781"/>
                </a:lnTo>
                <a:lnTo>
                  <a:pt x="2392536" y="156360"/>
                </a:lnTo>
                <a:lnTo>
                  <a:pt x="2351135" y="170522"/>
                </a:lnTo>
                <a:lnTo>
                  <a:pt x="2309962" y="185264"/>
                </a:lnTo>
                <a:lnTo>
                  <a:pt x="2269023" y="200582"/>
                </a:lnTo>
                <a:lnTo>
                  <a:pt x="2228320" y="216470"/>
                </a:lnTo>
                <a:lnTo>
                  <a:pt x="2187857" y="232924"/>
                </a:lnTo>
                <a:lnTo>
                  <a:pt x="2147638" y="249942"/>
                </a:lnTo>
                <a:lnTo>
                  <a:pt x="2107667" y="267517"/>
                </a:lnTo>
                <a:lnTo>
                  <a:pt x="2067948" y="285646"/>
                </a:lnTo>
                <a:lnTo>
                  <a:pt x="2028484" y="304325"/>
                </a:lnTo>
                <a:lnTo>
                  <a:pt x="1989280" y="323550"/>
                </a:lnTo>
                <a:lnTo>
                  <a:pt x="1950338" y="343315"/>
                </a:lnTo>
                <a:lnTo>
                  <a:pt x="1911664" y="363618"/>
                </a:lnTo>
                <a:lnTo>
                  <a:pt x="1873260" y="384453"/>
                </a:lnTo>
                <a:lnTo>
                  <a:pt x="1835130" y="405816"/>
                </a:lnTo>
                <a:lnTo>
                  <a:pt x="1797279" y="427704"/>
                </a:lnTo>
                <a:lnTo>
                  <a:pt x="1759710" y="450111"/>
                </a:lnTo>
                <a:lnTo>
                  <a:pt x="1722427" y="473034"/>
                </a:lnTo>
                <a:lnTo>
                  <a:pt x="1685433" y="496469"/>
                </a:lnTo>
                <a:lnTo>
                  <a:pt x="1648733" y="520411"/>
                </a:lnTo>
                <a:lnTo>
                  <a:pt x="1612330" y="544855"/>
                </a:lnTo>
                <a:lnTo>
                  <a:pt x="1576229" y="569798"/>
                </a:lnTo>
                <a:lnTo>
                  <a:pt x="1540432" y="595236"/>
                </a:lnTo>
                <a:lnTo>
                  <a:pt x="1504944" y="621163"/>
                </a:lnTo>
                <a:lnTo>
                  <a:pt x="1469768" y="647576"/>
                </a:lnTo>
                <a:lnTo>
                  <a:pt x="1434909" y="674471"/>
                </a:lnTo>
                <a:lnTo>
                  <a:pt x="1400369" y="701844"/>
                </a:lnTo>
                <a:lnTo>
                  <a:pt x="1366154" y="729689"/>
                </a:lnTo>
                <a:lnTo>
                  <a:pt x="1332266" y="758003"/>
                </a:lnTo>
                <a:lnTo>
                  <a:pt x="1298710" y="786782"/>
                </a:lnTo>
                <a:lnTo>
                  <a:pt x="1265489" y="816021"/>
                </a:lnTo>
                <a:lnTo>
                  <a:pt x="1232608" y="845716"/>
                </a:lnTo>
                <a:lnTo>
                  <a:pt x="1200069" y="875863"/>
                </a:lnTo>
                <a:lnTo>
                  <a:pt x="1167877" y="906458"/>
                </a:lnTo>
                <a:lnTo>
                  <a:pt x="1136035" y="937495"/>
                </a:lnTo>
                <a:lnTo>
                  <a:pt x="1104548" y="968972"/>
                </a:lnTo>
                <a:lnTo>
                  <a:pt x="1073418" y="1000884"/>
                </a:lnTo>
                <a:lnTo>
                  <a:pt x="1042651" y="1033226"/>
                </a:lnTo>
                <a:lnTo>
                  <a:pt x="1012250" y="1065994"/>
                </a:lnTo>
                <a:lnTo>
                  <a:pt x="982217" y="1099185"/>
                </a:lnTo>
                <a:lnTo>
                  <a:pt x="952559" y="1132793"/>
                </a:lnTo>
                <a:lnTo>
                  <a:pt x="923277" y="1166814"/>
                </a:lnTo>
                <a:lnTo>
                  <a:pt x="894376" y="1201245"/>
                </a:lnTo>
                <a:lnTo>
                  <a:pt x="865860" y="1236081"/>
                </a:lnTo>
                <a:lnTo>
                  <a:pt x="837733" y="1271318"/>
                </a:lnTo>
                <a:lnTo>
                  <a:pt x="809998" y="1306951"/>
                </a:lnTo>
                <a:lnTo>
                  <a:pt x="782659" y="1342976"/>
                </a:lnTo>
                <a:lnTo>
                  <a:pt x="755720" y="1379389"/>
                </a:lnTo>
                <a:lnTo>
                  <a:pt x="729185" y="1416186"/>
                </a:lnTo>
                <a:lnTo>
                  <a:pt x="703057" y="1453363"/>
                </a:lnTo>
                <a:lnTo>
                  <a:pt x="677340" y="1490915"/>
                </a:lnTo>
                <a:lnTo>
                  <a:pt x="652039" y="1528837"/>
                </a:lnTo>
                <a:lnTo>
                  <a:pt x="627157" y="1567126"/>
                </a:lnTo>
                <a:lnTo>
                  <a:pt x="602697" y="1605778"/>
                </a:lnTo>
                <a:lnTo>
                  <a:pt x="578664" y="1644788"/>
                </a:lnTo>
                <a:lnTo>
                  <a:pt x="555061" y="1684152"/>
                </a:lnTo>
                <a:lnTo>
                  <a:pt x="531893" y="1723866"/>
                </a:lnTo>
                <a:lnTo>
                  <a:pt x="509162" y="1763925"/>
                </a:lnTo>
                <a:lnTo>
                  <a:pt x="486873" y="1804325"/>
                </a:lnTo>
                <a:lnTo>
                  <a:pt x="465030" y="1845062"/>
                </a:lnTo>
                <a:lnTo>
                  <a:pt x="443636" y="1886132"/>
                </a:lnTo>
                <a:lnTo>
                  <a:pt x="422695" y="1927530"/>
                </a:lnTo>
                <a:lnTo>
                  <a:pt x="402212" y="1969252"/>
                </a:lnTo>
                <a:lnTo>
                  <a:pt x="382188" y="2011294"/>
                </a:lnTo>
                <a:lnTo>
                  <a:pt x="362630" y="2053652"/>
                </a:lnTo>
                <a:lnTo>
                  <a:pt x="343540" y="2096321"/>
                </a:lnTo>
                <a:lnTo>
                  <a:pt x="324922" y="2139297"/>
                </a:lnTo>
                <a:lnTo>
                  <a:pt x="306780" y="2182577"/>
                </a:lnTo>
                <a:lnTo>
                  <a:pt x="289118" y="2226154"/>
                </a:lnTo>
                <a:lnTo>
                  <a:pt x="271939" y="2270027"/>
                </a:lnTo>
                <a:lnTo>
                  <a:pt x="255248" y="2314189"/>
                </a:lnTo>
                <a:lnTo>
                  <a:pt x="239048" y="2358637"/>
                </a:lnTo>
                <a:lnTo>
                  <a:pt x="223343" y="2403367"/>
                </a:lnTo>
                <a:lnTo>
                  <a:pt x="208137" y="2448374"/>
                </a:lnTo>
                <a:lnTo>
                  <a:pt x="193433" y="2493654"/>
                </a:lnTo>
                <a:lnTo>
                  <a:pt x="179236" y="2539203"/>
                </a:lnTo>
                <a:lnTo>
                  <a:pt x="165548" y="2585016"/>
                </a:lnTo>
                <a:lnTo>
                  <a:pt x="152375" y="2631090"/>
                </a:lnTo>
                <a:lnTo>
                  <a:pt x="139720" y="2677420"/>
                </a:lnTo>
                <a:lnTo>
                  <a:pt x="127586" y="2724002"/>
                </a:lnTo>
                <a:lnTo>
                  <a:pt x="115978" y="2770831"/>
                </a:lnTo>
                <a:lnTo>
                  <a:pt x="104899" y="2817904"/>
                </a:lnTo>
                <a:lnTo>
                  <a:pt x="94353" y="2865215"/>
                </a:lnTo>
                <a:lnTo>
                  <a:pt x="84343" y="2912762"/>
                </a:lnTo>
                <a:lnTo>
                  <a:pt x="74875" y="2960538"/>
                </a:lnTo>
                <a:lnTo>
                  <a:pt x="65950" y="3008542"/>
                </a:lnTo>
                <a:lnTo>
                  <a:pt x="57574" y="3056767"/>
                </a:lnTo>
                <a:lnTo>
                  <a:pt x="49750" y="3105210"/>
                </a:lnTo>
                <a:lnTo>
                  <a:pt x="42482" y="3153866"/>
                </a:lnTo>
                <a:lnTo>
                  <a:pt x="35773" y="3202732"/>
                </a:lnTo>
                <a:lnTo>
                  <a:pt x="29628" y="3251803"/>
                </a:lnTo>
                <a:lnTo>
                  <a:pt x="24050" y="3301074"/>
                </a:lnTo>
                <a:lnTo>
                  <a:pt x="19043" y="3350542"/>
                </a:lnTo>
                <a:lnTo>
                  <a:pt x="14610" y="3400203"/>
                </a:lnTo>
                <a:lnTo>
                  <a:pt x="10757" y="3450051"/>
                </a:lnTo>
                <a:lnTo>
                  <a:pt x="7486" y="3500083"/>
                </a:lnTo>
                <a:lnTo>
                  <a:pt x="4801" y="3550294"/>
                </a:lnTo>
                <a:lnTo>
                  <a:pt x="2706" y="3600681"/>
                </a:lnTo>
                <a:lnTo>
                  <a:pt x="1205" y="3651238"/>
                </a:lnTo>
                <a:lnTo>
                  <a:pt x="301" y="3701963"/>
                </a:lnTo>
                <a:lnTo>
                  <a:pt x="0" y="3752850"/>
                </a:lnTo>
                <a:lnTo>
                  <a:pt x="301" y="3803736"/>
                </a:lnTo>
                <a:lnTo>
                  <a:pt x="1205" y="3854461"/>
                </a:lnTo>
                <a:lnTo>
                  <a:pt x="2706" y="3905018"/>
                </a:lnTo>
                <a:lnTo>
                  <a:pt x="4801" y="3955405"/>
                </a:lnTo>
                <a:lnTo>
                  <a:pt x="7486" y="4005616"/>
                </a:lnTo>
                <a:lnTo>
                  <a:pt x="10757" y="4055648"/>
                </a:lnTo>
                <a:lnTo>
                  <a:pt x="14610" y="4105496"/>
                </a:lnTo>
                <a:lnTo>
                  <a:pt x="19043" y="4155157"/>
                </a:lnTo>
                <a:lnTo>
                  <a:pt x="24050" y="4204625"/>
                </a:lnTo>
                <a:lnTo>
                  <a:pt x="29628" y="4253896"/>
                </a:lnTo>
                <a:lnTo>
                  <a:pt x="35773" y="4302967"/>
                </a:lnTo>
                <a:lnTo>
                  <a:pt x="42482" y="4351833"/>
                </a:lnTo>
                <a:lnTo>
                  <a:pt x="49750" y="4400489"/>
                </a:lnTo>
                <a:lnTo>
                  <a:pt x="57574" y="4448932"/>
                </a:lnTo>
                <a:lnTo>
                  <a:pt x="65950" y="4497157"/>
                </a:lnTo>
                <a:lnTo>
                  <a:pt x="74875" y="4545161"/>
                </a:lnTo>
                <a:lnTo>
                  <a:pt x="84343" y="4592937"/>
                </a:lnTo>
                <a:lnTo>
                  <a:pt x="94353" y="4640484"/>
                </a:lnTo>
                <a:lnTo>
                  <a:pt x="104899" y="4687795"/>
                </a:lnTo>
                <a:lnTo>
                  <a:pt x="115978" y="4734868"/>
                </a:lnTo>
                <a:lnTo>
                  <a:pt x="127586" y="4781697"/>
                </a:lnTo>
                <a:lnTo>
                  <a:pt x="139720" y="4828279"/>
                </a:lnTo>
                <a:lnTo>
                  <a:pt x="152375" y="4874609"/>
                </a:lnTo>
                <a:lnTo>
                  <a:pt x="165548" y="4920683"/>
                </a:lnTo>
                <a:lnTo>
                  <a:pt x="179236" y="4966496"/>
                </a:lnTo>
                <a:lnTo>
                  <a:pt x="193433" y="5012045"/>
                </a:lnTo>
                <a:lnTo>
                  <a:pt x="208137" y="5057325"/>
                </a:lnTo>
                <a:lnTo>
                  <a:pt x="223343" y="5102332"/>
                </a:lnTo>
                <a:lnTo>
                  <a:pt x="239048" y="5147062"/>
                </a:lnTo>
                <a:lnTo>
                  <a:pt x="255248" y="5191510"/>
                </a:lnTo>
                <a:lnTo>
                  <a:pt x="271939" y="5235672"/>
                </a:lnTo>
                <a:lnTo>
                  <a:pt x="289118" y="5279545"/>
                </a:lnTo>
                <a:lnTo>
                  <a:pt x="306780" y="5323122"/>
                </a:lnTo>
                <a:lnTo>
                  <a:pt x="324922" y="5366402"/>
                </a:lnTo>
                <a:lnTo>
                  <a:pt x="343540" y="5409378"/>
                </a:lnTo>
                <a:lnTo>
                  <a:pt x="362630" y="5452047"/>
                </a:lnTo>
                <a:lnTo>
                  <a:pt x="382188" y="5494405"/>
                </a:lnTo>
                <a:lnTo>
                  <a:pt x="402212" y="5536447"/>
                </a:lnTo>
                <a:lnTo>
                  <a:pt x="422695" y="5578169"/>
                </a:lnTo>
                <a:lnTo>
                  <a:pt x="443636" y="5619567"/>
                </a:lnTo>
                <a:lnTo>
                  <a:pt x="465030" y="5660637"/>
                </a:lnTo>
                <a:lnTo>
                  <a:pt x="486873" y="5701374"/>
                </a:lnTo>
                <a:lnTo>
                  <a:pt x="509162" y="5741774"/>
                </a:lnTo>
                <a:lnTo>
                  <a:pt x="531893" y="5781833"/>
                </a:lnTo>
                <a:lnTo>
                  <a:pt x="555061" y="5821547"/>
                </a:lnTo>
                <a:lnTo>
                  <a:pt x="578664" y="5860911"/>
                </a:lnTo>
                <a:lnTo>
                  <a:pt x="602697" y="5899921"/>
                </a:lnTo>
                <a:lnTo>
                  <a:pt x="627157" y="5938573"/>
                </a:lnTo>
                <a:lnTo>
                  <a:pt x="652039" y="5976862"/>
                </a:lnTo>
                <a:lnTo>
                  <a:pt x="677340" y="6014784"/>
                </a:lnTo>
                <a:lnTo>
                  <a:pt x="703057" y="6052336"/>
                </a:lnTo>
                <a:lnTo>
                  <a:pt x="729185" y="6089513"/>
                </a:lnTo>
                <a:lnTo>
                  <a:pt x="755720" y="6126310"/>
                </a:lnTo>
                <a:lnTo>
                  <a:pt x="782659" y="6162723"/>
                </a:lnTo>
                <a:lnTo>
                  <a:pt x="809998" y="6198748"/>
                </a:lnTo>
                <a:lnTo>
                  <a:pt x="837733" y="6234381"/>
                </a:lnTo>
                <a:lnTo>
                  <a:pt x="865860" y="6269618"/>
                </a:lnTo>
                <a:lnTo>
                  <a:pt x="894376" y="6304454"/>
                </a:lnTo>
                <a:lnTo>
                  <a:pt x="923277" y="6338885"/>
                </a:lnTo>
                <a:lnTo>
                  <a:pt x="952559" y="6372906"/>
                </a:lnTo>
                <a:lnTo>
                  <a:pt x="982218" y="6406514"/>
                </a:lnTo>
                <a:lnTo>
                  <a:pt x="1012250" y="6439705"/>
                </a:lnTo>
                <a:lnTo>
                  <a:pt x="1042651" y="6472473"/>
                </a:lnTo>
                <a:lnTo>
                  <a:pt x="1073418" y="6504815"/>
                </a:lnTo>
                <a:lnTo>
                  <a:pt x="1104548" y="6536727"/>
                </a:lnTo>
                <a:lnTo>
                  <a:pt x="1136035" y="6568204"/>
                </a:lnTo>
                <a:lnTo>
                  <a:pt x="1167877" y="6599241"/>
                </a:lnTo>
                <a:lnTo>
                  <a:pt x="1200069" y="6629836"/>
                </a:lnTo>
                <a:lnTo>
                  <a:pt x="1232608" y="6659983"/>
                </a:lnTo>
                <a:lnTo>
                  <a:pt x="1265489" y="6689678"/>
                </a:lnTo>
                <a:lnTo>
                  <a:pt x="1298710" y="6718917"/>
                </a:lnTo>
                <a:lnTo>
                  <a:pt x="1332266" y="6747696"/>
                </a:lnTo>
                <a:lnTo>
                  <a:pt x="1366154" y="6776010"/>
                </a:lnTo>
                <a:lnTo>
                  <a:pt x="1400369" y="6803855"/>
                </a:lnTo>
                <a:lnTo>
                  <a:pt x="1434909" y="6831228"/>
                </a:lnTo>
                <a:lnTo>
                  <a:pt x="1469768" y="6858000"/>
                </a:lnTo>
                <a:lnTo>
                  <a:pt x="3556254" y="6858000"/>
                </a:lnTo>
                <a:lnTo>
                  <a:pt x="3556254" y="6825"/>
                </a:lnTo>
                <a:lnTo>
                  <a:pt x="3534570" y="5373"/>
                </a:lnTo>
                <a:lnTo>
                  <a:pt x="3489543" y="3028"/>
                </a:lnTo>
                <a:lnTo>
                  <a:pt x="3444364" y="1348"/>
                </a:lnTo>
                <a:lnTo>
                  <a:pt x="3399035" y="337"/>
                </a:lnTo>
                <a:lnTo>
                  <a:pt x="3353561" y="0"/>
                </a:lnTo>
                <a:close/>
              </a:path>
            </a:pathLst>
          </a:custGeom>
          <a:solidFill>
            <a:srgbClr val="FFF3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5575553" y="1132332"/>
            <a:ext cx="1287145" cy="433705"/>
          </a:xfrm>
          <a:custGeom>
            <a:avLst/>
            <a:gdLst/>
            <a:ahLst/>
            <a:cxnLst/>
            <a:rect l="l" t="t" r="r" b="b"/>
            <a:pathLst>
              <a:path w="1287145" h="433705">
                <a:moveTo>
                  <a:pt x="643509" y="0"/>
                </a:moveTo>
                <a:lnTo>
                  <a:pt x="573401" y="1271"/>
                </a:lnTo>
                <a:lnTo>
                  <a:pt x="505477" y="4998"/>
                </a:lnTo>
                <a:lnTo>
                  <a:pt x="440131" y="11048"/>
                </a:lnTo>
                <a:lnTo>
                  <a:pt x="377755" y="19290"/>
                </a:lnTo>
                <a:lnTo>
                  <a:pt x="318741" y="29590"/>
                </a:lnTo>
                <a:lnTo>
                  <a:pt x="263484" y="41818"/>
                </a:lnTo>
                <a:lnTo>
                  <a:pt x="212375" y="55841"/>
                </a:lnTo>
                <a:lnTo>
                  <a:pt x="165808" y="71526"/>
                </a:lnTo>
                <a:lnTo>
                  <a:pt x="124175" y="88742"/>
                </a:lnTo>
                <a:lnTo>
                  <a:pt x="87869" y="107357"/>
                </a:lnTo>
                <a:lnTo>
                  <a:pt x="32811" y="148254"/>
                </a:lnTo>
                <a:lnTo>
                  <a:pt x="3776" y="193161"/>
                </a:lnTo>
                <a:lnTo>
                  <a:pt x="0" y="216788"/>
                </a:lnTo>
                <a:lnTo>
                  <a:pt x="3776" y="240416"/>
                </a:lnTo>
                <a:lnTo>
                  <a:pt x="32811" y="285323"/>
                </a:lnTo>
                <a:lnTo>
                  <a:pt x="87869" y="326220"/>
                </a:lnTo>
                <a:lnTo>
                  <a:pt x="124175" y="344835"/>
                </a:lnTo>
                <a:lnTo>
                  <a:pt x="165808" y="362051"/>
                </a:lnTo>
                <a:lnTo>
                  <a:pt x="212375" y="377736"/>
                </a:lnTo>
                <a:lnTo>
                  <a:pt x="263484" y="391759"/>
                </a:lnTo>
                <a:lnTo>
                  <a:pt x="318741" y="403986"/>
                </a:lnTo>
                <a:lnTo>
                  <a:pt x="377755" y="414287"/>
                </a:lnTo>
                <a:lnTo>
                  <a:pt x="440131" y="422528"/>
                </a:lnTo>
                <a:lnTo>
                  <a:pt x="505477" y="428579"/>
                </a:lnTo>
                <a:lnTo>
                  <a:pt x="573401" y="432306"/>
                </a:lnTo>
                <a:lnTo>
                  <a:pt x="643509" y="433577"/>
                </a:lnTo>
                <a:lnTo>
                  <a:pt x="713616" y="432306"/>
                </a:lnTo>
                <a:lnTo>
                  <a:pt x="781540" y="428579"/>
                </a:lnTo>
                <a:lnTo>
                  <a:pt x="846886" y="422529"/>
                </a:lnTo>
                <a:lnTo>
                  <a:pt x="909262" y="414287"/>
                </a:lnTo>
                <a:lnTo>
                  <a:pt x="968276" y="403987"/>
                </a:lnTo>
                <a:lnTo>
                  <a:pt x="1023533" y="391759"/>
                </a:lnTo>
                <a:lnTo>
                  <a:pt x="1074642" y="377736"/>
                </a:lnTo>
                <a:lnTo>
                  <a:pt x="1121209" y="362051"/>
                </a:lnTo>
                <a:lnTo>
                  <a:pt x="1162842" y="344835"/>
                </a:lnTo>
                <a:lnTo>
                  <a:pt x="1199148" y="326220"/>
                </a:lnTo>
                <a:lnTo>
                  <a:pt x="1254206" y="285323"/>
                </a:lnTo>
                <a:lnTo>
                  <a:pt x="1283241" y="240416"/>
                </a:lnTo>
                <a:lnTo>
                  <a:pt x="1287018" y="216788"/>
                </a:lnTo>
                <a:lnTo>
                  <a:pt x="1283241" y="193161"/>
                </a:lnTo>
                <a:lnTo>
                  <a:pt x="1254206" y="148254"/>
                </a:lnTo>
                <a:lnTo>
                  <a:pt x="1199148" y="107357"/>
                </a:lnTo>
                <a:lnTo>
                  <a:pt x="1162842" y="88742"/>
                </a:lnTo>
                <a:lnTo>
                  <a:pt x="1121209" y="71526"/>
                </a:lnTo>
                <a:lnTo>
                  <a:pt x="1074642" y="55841"/>
                </a:lnTo>
                <a:lnTo>
                  <a:pt x="1023533" y="41818"/>
                </a:lnTo>
                <a:lnTo>
                  <a:pt x="968276" y="29591"/>
                </a:lnTo>
                <a:lnTo>
                  <a:pt x="909262" y="19290"/>
                </a:lnTo>
                <a:lnTo>
                  <a:pt x="846886" y="11049"/>
                </a:lnTo>
                <a:lnTo>
                  <a:pt x="781540" y="4998"/>
                </a:lnTo>
                <a:lnTo>
                  <a:pt x="713616" y="1271"/>
                </a:lnTo>
                <a:lnTo>
                  <a:pt x="643509" y="0"/>
                </a:lnTo>
                <a:close/>
              </a:path>
            </a:pathLst>
          </a:custGeom>
          <a:solidFill>
            <a:srgbClr val="FFF3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5956046" y="1186434"/>
            <a:ext cx="5270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Befor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8407907" y="4274820"/>
            <a:ext cx="3790950" cy="2590165"/>
            <a:chOff x="8407907" y="4274820"/>
            <a:chExt cx="3790950" cy="2590165"/>
          </a:xfrm>
        </p:grpSpPr>
        <p:sp>
          <p:nvSpPr>
            <p:cNvPr id="6" name="object 6" descr=""/>
            <p:cNvSpPr/>
            <p:nvPr/>
          </p:nvSpPr>
          <p:spPr>
            <a:xfrm>
              <a:off x="8414384" y="4281297"/>
              <a:ext cx="3777615" cy="2576830"/>
            </a:xfrm>
            <a:custGeom>
              <a:avLst/>
              <a:gdLst/>
              <a:ahLst/>
              <a:cxnLst/>
              <a:rect l="l" t="t" r="r" b="b"/>
              <a:pathLst>
                <a:path w="3777615" h="2576829">
                  <a:moveTo>
                    <a:pt x="73110" y="2576703"/>
                  </a:moveTo>
                  <a:lnTo>
                    <a:pt x="53888" y="2503454"/>
                  </a:lnTo>
                  <a:lnTo>
                    <a:pt x="43810" y="2459219"/>
                  </a:lnTo>
                  <a:lnTo>
                    <a:pt x="34742" y="2414633"/>
                  </a:lnTo>
                  <a:lnTo>
                    <a:pt x="26696" y="2369710"/>
                  </a:lnTo>
                  <a:lnTo>
                    <a:pt x="19685" y="2324460"/>
                  </a:lnTo>
                  <a:lnTo>
                    <a:pt x="13720" y="2278895"/>
                  </a:lnTo>
                  <a:lnTo>
                    <a:pt x="8812" y="2233025"/>
                  </a:lnTo>
                  <a:lnTo>
                    <a:pt x="4974" y="2186863"/>
                  </a:lnTo>
                  <a:lnTo>
                    <a:pt x="2218" y="2140419"/>
                  </a:lnTo>
                  <a:lnTo>
                    <a:pt x="556" y="2093705"/>
                  </a:lnTo>
                  <a:lnTo>
                    <a:pt x="0" y="2046732"/>
                  </a:lnTo>
                  <a:lnTo>
                    <a:pt x="556" y="1999756"/>
                  </a:lnTo>
                  <a:lnTo>
                    <a:pt x="2218" y="1953040"/>
                  </a:lnTo>
                  <a:lnTo>
                    <a:pt x="4974" y="1906594"/>
                  </a:lnTo>
                  <a:lnTo>
                    <a:pt x="8812" y="1860430"/>
                  </a:lnTo>
                  <a:lnTo>
                    <a:pt x="13720" y="1814559"/>
                  </a:lnTo>
                  <a:lnTo>
                    <a:pt x="19685" y="1768992"/>
                  </a:lnTo>
                  <a:lnTo>
                    <a:pt x="26696" y="1723741"/>
                  </a:lnTo>
                  <a:lnTo>
                    <a:pt x="34742" y="1678816"/>
                  </a:lnTo>
                  <a:lnTo>
                    <a:pt x="43810" y="1634230"/>
                  </a:lnTo>
                  <a:lnTo>
                    <a:pt x="53888" y="1589993"/>
                  </a:lnTo>
                  <a:lnTo>
                    <a:pt x="64965" y="1546117"/>
                  </a:lnTo>
                  <a:lnTo>
                    <a:pt x="77029" y="1502612"/>
                  </a:lnTo>
                  <a:lnTo>
                    <a:pt x="90067" y="1459491"/>
                  </a:lnTo>
                  <a:lnTo>
                    <a:pt x="104067" y="1416765"/>
                  </a:lnTo>
                  <a:lnTo>
                    <a:pt x="119019" y="1374444"/>
                  </a:lnTo>
                  <a:lnTo>
                    <a:pt x="134910" y="1332541"/>
                  </a:lnTo>
                  <a:lnTo>
                    <a:pt x="151728" y="1291066"/>
                  </a:lnTo>
                  <a:lnTo>
                    <a:pt x="169461" y="1250031"/>
                  </a:lnTo>
                  <a:lnTo>
                    <a:pt x="188098" y="1209446"/>
                  </a:lnTo>
                  <a:lnTo>
                    <a:pt x="207626" y="1169324"/>
                  </a:lnTo>
                  <a:lnTo>
                    <a:pt x="228033" y="1129676"/>
                  </a:lnTo>
                  <a:lnTo>
                    <a:pt x="249308" y="1090513"/>
                  </a:lnTo>
                  <a:lnTo>
                    <a:pt x="271439" y="1051845"/>
                  </a:lnTo>
                  <a:lnTo>
                    <a:pt x="294414" y="1013685"/>
                  </a:lnTo>
                  <a:lnTo>
                    <a:pt x="318220" y="976044"/>
                  </a:lnTo>
                  <a:lnTo>
                    <a:pt x="342847" y="938933"/>
                  </a:lnTo>
                  <a:lnTo>
                    <a:pt x="368282" y="902363"/>
                  </a:lnTo>
                  <a:lnTo>
                    <a:pt x="394513" y="866346"/>
                  </a:lnTo>
                  <a:lnTo>
                    <a:pt x="421529" y="830892"/>
                  </a:lnTo>
                  <a:lnTo>
                    <a:pt x="449317" y="796014"/>
                  </a:lnTo>
                  <a:lnTo>
                    <a:pt x="477866" y="761722"/>
                  </a:lnTo>
                  <a:lnTo>
                    <a:pt x="507163" y="728028"/>
                  </a:lnTo>
                  <a:lnTo>
                    <a:pt x="537198" y="694943"/>
                  </a:lnTo>
                  <a:lnTo>
                    <a:pt x="567957" y="662479"/>
                  </a:lnTo>
                  <a:lnTo>
                    <a:pt x="599429" y="630646"/>
                  </a:lnTo>
                  <a:lnTo>
                    <a:pt x="631602" y="599455"/>
                  </a:lnTo>
                  <a:lnTo>
                    <a:pt x="664465" y="568919"/>
                  </a:lnTo>
                  <a:lnTo>
                    <a:pt x="698005" y="539049"/>
                  </a:lnTo>
                  <a:lnTo>
                    <a:pt x="732210" y="509855"/>
                  </a:lnTo>
                  <a:lnTo>
                    <a:pt x="767069" y="481349"/>
                  </a:lnTo>
                  <a:lnTo>
                    <a:pt x="802570" y="453543"/>
                  </a:lnTo>
                  <a:lnTo>
                    <a:pt x="838700" y="426447"/>
                  </a:lnTo>
                  <a:lnTo>
                    <a:pt x="875448" y="400073"/>
                  </a:lnTo>
                  <a:lnTo>
                    <a:pt x="912802" y="374433"/>
                  </a:lnTo>
                  <a:lnTo>
                    <a:pt x="950751" y="349536"/>
                  </a:lnTo>
                  <a:lnTo>
                    <a:pt x="989281" y="325396"/>
                  </a:lnTo>
                  <a:lnTo>
                    <a:pt x="1028382" y="302023"/>
                  </a:lnTo>
                  <a:lnTo>
                    <a:pt x="1068041" y="279428"/>
                  </a:lnTo>
                  <a:lnTo>
                    <a:pt x="1108247" y="257622"/>
                  </a:lnTo>
                  <a:lnTo>
                    <a:pt x="1148987" y="236618"/>
                  </a:lnTo>
                  <a:lnTo>
                    <a:pt x="1190250" y="216426"/>
                  </a:lnTo>
                  <a:lnTo>
                    <a:pt x="1232024" y="197057"/>
                  </a:lnTo>
                  <a:lnTo>
                    <a:pt x="1274297" y="178523"/>
                  </a:lnTo>
                  <a:lnTo>
                    <a:pt x="1317057" y="160835"/>
                  </a:lnTo>
                  <a:lnTo>
                    <a:pt x="1360292" y="144005"/>
                  </a:lnTo>
                  <a:lnTo>
                    <a:pt x="1403990" y="128043"/>
                  </a:lnTo>
                  <a:lnTo>
                    <a:pt x="1448140" y="112961"/>
                  </a:lnTo>
                  <a:lnTo>
                    <a:pt x="1492729" y="98770"/>
                  </a:lnTo>
                  <a:lnTo>
                    <a:pt x="1537746" y="85482"/>
                  </a:lnTo>
                  <a:lnTo>
                    <a:pt x="1583178" y="73107"/>
                  </a:lnTo>
                  <a:lnTo>
                    <a:pt x="1629014" y="61658"/>
                  </a:lnTo>
                  <a:lnTo>
                    <a:pt x="1675242" y="51145"/>
                  </a:lnTo>
                  <a:lnTo>
                    <a:pt x="1721850" y="41580"/>
                  </a:lnTo>
                  <a:lnTo>
                    <a:pt x="1768826" y="32974"/>
                  </a:lnTo>
                  <a:lnTo>
                    <a:pt x="1816159" y="25337"/>
                  </a:lnTo>
                  <a:lnTo>
                    <a:pt x="1863835" y="18683"/>
                  </a:lnTo>
                  <a:lnTo>
                    <a:pt x="1911844" y="13021"/>
                  </a:lnTo>
                  <a:lnTo>
                    <a:pt x="1960174" y="8363"/>
                  </a:lnTo>
                  <a:lnTo>
                    <a:pt x="2008812" y="4721"/>
                  </a:lnTo>
                  <a:lnTo>
                    <a:pt x="2057747" y="2106"/>
                  </a:lnTo>
                  <a:lnTo>
                    <a:pt x="2106967" y="528"/>
                  </a:lnTo>
                  <a:lnTo>
                    <a:pt x="2156460" y="0"/>
                  </a:lnTo>
                  <a:lnTo>
                    <a:pt x="2205952" y="528"/>
                  </a:lnTo>
                  <a:lnTo>
                    <a:pt x="2255172" y="2106"/>
                  </a:lnTo>
                  <a:lnTo>
                    <a:pt x="2304107" y="4721"/>
                  </a:lnTo>
                  <a:lnTo>
                    <a:pt x="2352745" y="8363"/>
                  </a:lnTo>
                  <a:lnTo>
                    <a:pt x="2401075" y="13021"/>
                  </a:lnTo>
                  <a:lnTo>
                    <a:pt x="2449084" y="18683"/>
                  </a:lnTo>
                  <a:lnTo>
                    <a:pt x="2496760" y="25337"/>
                  </a:lnTo>
                  <a:lnTo>
                    <a:pt x="2544093" y="32974"/>
                  </a:lnTo>
                  <a:lnTo>
                    <a:pt x="2591069" y="41580"/>
                  </a:lnTo>
                  <a:lnTo>
                    <a:pt x="2637677" y="51145"/>
                  </a:lnTo>
                  <a:lnTo>
                    <a:pt x="2683905" y="61658"/>
                  </a:lnTo>
                  <a:lnTo>
                    <a:pt x="2729741" y="73107"/>
                  </a:lnTo>
                  <a:lnTo>
                    <a:pt x="2775173" y="85482"/>
                  </a:lnTo>
                  <a:lnTo>
                    <a:pt x="2820190" y="98770"/>
                  </a:lnTo>
                  <a:lnTo>
                    <a:pt x="2864779" y="112961"/>
                  </a:lnTo>
                  <a:lnTo>
                    <a:pt x="2908929" y="128043"/>
                  </a:lnTo>
                  <a:lnTo>
                    <a:pt x="2952627" y="144005"/>
                  </a:lnTo>
                  <a:lnTo>
                    <a:pt x="2995862" y="160835"/>
                  </a:lnTo>
                  <a:lnTo>
                    <a:pt x="3038622" y="178523"/>
                  </a:lnTo>
                  <a:lnTo>
                    <a:pt x="3080895" y="197057"/>
                  </a:lnTo>
                  <a:lnTo>
                    <a:pt x="3122669" y="216426"/>
                  </a:lnTo>
                  <a:lnTo>
                    <a:pt x="3163932" y="236618"/>
                  </a:lnTo>
                  <a:lnTo>
                    <a:pt x="3204672" y="257622"/>
                  </a:lnTo>
                  <a:lnTo>
                    <a:pt x="3244878" y="279428"/>
                  </a:lnTo>
                  <a:lnTo>
                    <a:pt x="3284537" y="302023"/>
                  </a:lnTo>
                  <a:lnTo>
                    <a:pt x="3323638" y="325396"/>
                  </a:lnTo>
                  <a:lnTo>
                    <a:pt x="3362168" y="349536"/>
                  </a:lnTo>
                  <a:lnTo>
                    <a:pt x="3400117" y="374433"/>
                  </a:lnTo>
                  <a:lnTo>
                    <a:pt x="3437471" y="400073"/>
                  </a:lnTo>
                  <a:lnTo>
                    <a:pt x="3474219" y="426447"/>
                  </a:lnTo>
                  <a:lnTo>
                    <a:pt x="3510349" y="453543"/>
                  </a:lnTo>
                  <a:lnTo>
                    <a:pt x="3545850" y="481349"/>
                  </a:lnTo>
                  <a:lnTo>
                    <a:pt x="3580709" y="509855"/>
                  </a:lnTo>
                  <a:lnTo>
                    <a:pt x="3614914" y="539049"/>
                  </a:lnTo>
                  <a:lnTo>
                    <a:pt x="3648454" y="568919"/>
                  </a:lnTo>
                  <a:lnTo>
                    <a:pt x="3681317" y="599455"/>
                  </a:lnTo>
                  <a:lnTo>
                    <a:pt x="3713490" y="630646"/>
                  </a:lnTo>
                  <a:lnTo>
                    <a:pt x="3744962" y="662479"/>
                  </a:lnTo>
                  <a:lnTo>
                    <a:pt x="3775721" y="694943"/>
                  </a:lnTo>
                  <a:lnTo>
                    <a:pt x="3777615" y="697029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0076687" y="5074920"/>
              <a:ext cx="2115820" cy="1783080"/>
            </a:xfrm>
            <a:custGeom>
              <a:avLst/>
              <a:gdLst/>
              <a:ahLst/>
              <a:cxnLst/>
              <a:rect l="l" t="t" r="r" b="b"/>
              <a:pathLst>
                <a:path w="2115820" h="1783079">
                  <a:moveTo>
                    <a:pt x="1912619" y="0"/>
                  </a:moveTo>
                  <a:lnTo>
                    <a:pt x="1860836" y="603"/>
                  </a:lnTo>
                  <a:lnTo>
                    <a:pt x="1809393" y="2404"/>
                  </a:lnTo>
                  <a:lnTo>
                    <a:pt x="1758307" y="5386"/>
                  </a:lnTo>
                  <a:lnTo>
                    <a:pt x="1707595" y="9534"/>
                  </a:lnTo>
                  <a:lnTo>
                    <a:pt x="1657274" y="14834"/>
                  </a:lnTo>
                  <a:lnTo>
                    <a:pt x="1607363" y="21270"/>
                  </a:lnTo>
                  <a:lnTo>
                    <a:pt x="1557878" y="28827"/>
                  </a:lnTo>
                  <a:lnTo>
                    <a:pt x="1508838" y="37489"/>
                  </a:lnTo>
                  <a:lnTo>
                    <a:pt x="1460258" y="47241"/>
                  </a:lnTo>
                  <a:lnTo>
                    <a:pt x="1412156" y="58069"/>
                  </a:lnTo>
                  <a:lnTo>
                    <a:pt x="1364551" y="69956"/>
                  </a:lnTo>
                  <a:lnTo>
                    <a:pt x="1317459" y="82888"/>
                  </a:lnTo>
                  <a:lnTo>
                    <a:pt x="1270897" y="96850"/>
                  </a:lnTo>
                  <a:lnTo>
                    <a:pt x="1224884" y="111826"/>
                  </a:lnTo>
                  <a:lnTo>
                    <a:pt x="1179435" y="127800"/>
                  </a:lnTo>
                  <a:lnTo>
                    <a:pt x="1134569" y="144758"/>
                  </a:lnTo>
                  <a:lnTo>
                    <a:pt x="1090303" y="162685"/>
                  </a:lnTo>
                  <a:lnTo>
                    <a:pt x="1046655" y="181565"/>
                  </a:lnTo>
                  <a:lnTo>
                    <a:pt x="1003641" y="201383"/>
                  </a:lnTo>
                  <a:lnTo>
                    <a:pt x="961279" y="222124"/>
                  </a:lnTo>
                  <a:lnTo>
                    <a:pt x="919587" y="243772"/>
                  </a:lnTo>
                  <a:lnTo>
                    <a:pt x="878581" y="266313"/>
                  </a:lnTo>
                  <a:lnTo>
                    <a:pt x="838280" y="289731"/>
                  </a:lnTo>
                  <a:lnTo>
                    <a:pt x="798700" y="314011"/>
                  </a:lnTo>
                  <a:lnTo>
                    <a:pt x="759858" y="339137"/>
                  </a:lnTo>
                  <a:lnTo>
                    <a:pt x="721773" y="365095"/>
                  </a:lnTo>
                  <a:lnTo>
                    <a:pt x="684461" y="391868"/>
                  </a:lnTo>
                  <a:lnTo>
                    <a:pt x="647941" y="419443"/>
                  </a:lnTo>
                  <a:lnTo>
                    <a:pt x="612228" y="447804"/>
                  </a:lnTo>
                  <a:lnTo>
                    <a:pt x="577341" y="476935"/>
                  </a:lnTo>
                  <a:lnTo>
                    <a:pt x="543297" y="506821"/>
                  </a:lnTo>
                  <a:lnTo>
                    <a:pt x="510113" y="537448"/>
                  </a:lnTo>
                  <a:lnTo>
                    <a:pt x="477807" y="568799"/>
                  </a:lnTo>
                  <a:lnTo>
                    <a:pt x="446395" y="600859"/>
                  </a:lnTo>
                  <a:lnTo>
                    <a:pt x="415896" y="633614"/>
                  </a:lnTo>
                  <a:lnTo>
                    <a:pt x="386327" y="667049"/>
                  </a:lnTo>
                  <a:lnTo>
                    <a:pt x="357705" y="701147"/>
                  </a:lnTo>
                  <a:lnTo>
                    <a:pt x="330047" y="735893"/>
                  </a:lnTo>
                  <a:lnTo>
                    <a:pt x="303371" y="771273"/>
                  </a:lnTo>
                  <a:lnTo>
                    <a:pt x="277694" y="807272"/>
                  </a:lnTo>
                  <a:lnTo>
                    <a:pt x="253034" y="843873"/>
                  </a:lnTo>
                  <a:lnTo>
                    <a:pt x="229407" y="881062"/>
                  </a:lnTo>
                  <a:lnTo>
                    <a:pt x="206831" y="918823"/>
                  </a:lnTo>
                  <a:lnTo>
                    <a:pt x="185324" y="957142"/>
                  </a:lnTo>
                  <a:lnTo>
                    <a:pt x="164903" y="996003"/>
                  </a:lnTo>
                  <a:lnTo>
                    <a:pt x="145585" y="1035390"/>
                  </a:lnTo>
                  <a:lnTo>
                    <a:pt x="127387" y="1075290"/>
                  </a:lnTo>
                  <a:lnTo>
                    <a:pt x="110328" y="1115685"/>
                  </a:lnTo>
                  <a:lnTo>
                    <a:pt x="94424" y="1156562"/>
                  </a:lnTo>
                  <a:lnTo>
                    <a:pt x="79692" y="1197904"/>
                  </a:lnTo>
                  <a:lnTo>
                    <a:pt x="66150" y="1239698"/>
                  </a:lnTo>
                  <a:lnTo>
                    <a:pt x="53816" y="1281926"/>
                  </a:lnTo>
                  <a:lnTo>
                    <a:pt x="42706" y="1324575"/>
                  </a:lnTo>
                  <a:lnTo>
                    <a:pt x="32838" y="1367629"/>
                  </a:lnTo>
                  <a:lnTo>
                    <a:pt x="24230" y="1411072"/>
                  </a:lnTo>
                  <a:lnTo>
                    <a:pt x="16899" y="1454890"/>
                  </a:lnTo>
                  <a:lnTo>
                    <a:pt x="10861" y="1499068"/>
                  </a:lnTo>
                  <a:lnTo>
                    <a:pt x="6135" y="1543589"/>
                  </a:lnTo>
                  <a:lnTo>
                    <a:pt x="2738" y="1588439"/>
                  </a:lnTo>
                  <a:lnTo>
                    <a:pt x="687" y="1633603"/>
                  </a:lnTo>
                  <a:lnTo>
                    <a:pt x="0" y="1679065"/>
                  </a:lnTo>
                  <a:lnTo>
                    <a:pt x="687" y="1724528"/>
                  </a:lnTo>
                  <a:lnTo>
                    <a:pt x="2738" y="1769691"/>
                  </a:lnTo>
                  <a:lnTo>
                    <a:pt x="3752" y="1783079"/>
                  </a:lnTo>
                  <a:lnTo>
                    <a:pt x="2115311" y="1783079"/>
                  </a:lnTo>
                  <a:lnTo>
                    <a:pt x="2115311" y="9343"/>
                  </a:lnTo>
                  <a:lnTo>
                    <a:pt x="2066932" y="5386"/>
                  </a:lnTo>
                  <a:lnTo>
                    <a:pt x="2015846" y="2404"/>
                  </a:lnTo>
                  <a:lnTo>
                    <a:pt x="1964403" y="603"/>
                  </a:lnTo>
                  <a:lnTo>
                    <a:pt x="191261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4602" y="488950"/>
            <a:ext cx="6936867" cy="482346"/>
          </a:xfrm>
          <a:prstGeom prst="rect">
            <a:avLst/>
          </a:prstGeom>
        </p:spPr>
      </p:pic>
      <p:sp>
        <p:nvSpPr>
          <p:cNvPr id="9" name="object 9" descr=""/>
          <p:cNvSpPr/>
          <p:nvPr/>
        </p:nvSpPr>
        <p:spPr>
          <a:xfrm>
            <a:off x="1751838" y="1147572"/>
            <a:ext cx="1287145" cy="410845"/>
          </a:xfrm>
          <a:custGeom>
            <a:avLst/>
            <a:gdLst/>
            <a:ahLst/>
            <a:cxnLst/>
            <a:rect l="l" t="t" r="r" b="b"/>
            <a:pathLst>
              <a:path w="1287145" h="410844">
                <a:moveTo>
                  <a:pt x="643509" y="0"/>
                </a:moveTo>
                <a:lnTo>
                  <a:pt x="573401" y="1205"/>
                </a:lnTo>
                <a:lnTo>
                  <a:pt x="505477" y="4736"/>
                </a:lnTo>
                <a:lnTo>
                  <a:pt x="440131" y="10469"/>
                </a:lnTo>
                <a:lnTo>
                  <a:pt x="377755" y="18278"/>
                </a:lnTo>
                <a:lnTo>
                  <a:pt x="318741" y="28038"/>
                </a:lnTo>
                <a:lnTo>
                  <a:pt x="263484" y="39623"/>
                </a:lnTo>
                <a:lnTo>
                  <a:pt x="212375" y="52909"/>
                </a:lnTo>
                <a:lnTo>
                  <a:pt x="165808" y="67769"/>
                </a:lnTo>
                <a:lnTo>
                  <a:pt x="124175" y="84079"/>
                </a:lnTo>
                <a:lnTo>
                  <a:pt x="87869" y="101712"/>
                </a:lnTo>
                <a:lnTo>
                  <a:pt x="32811" y="140451"/>
                </a:lnTo>
                <a:lnTo>
                  <a:pt x="3776" y="182983"/>
                </a:lnTo>
                <a:lnTo>
                  <a:pt x="0" y="205358"/>
                </a:lnTo>
                <a:lnTo>
                  <a:pt x="3776" y="227734"/>
                </a:lnTo>
                <a:lnTo>
                  <a:pt x="32811" y="270266"/>
                </a:lnTo>
                <a:lnTo>
                  <a:pt x="87869" y="309005"/>
                </a:lnTo>
                <a:lnTo>
                  <a:pt x="124175" y="326638"/>
                </a:lnTo>
                <a:lnTo>
                  <a:pt x="165808" y="342948"/>
                </a:lnTo>
                <a:lnTo>
                  <a:pt x="212375" y="357808"/>
                </a:lnTo>
                <a:lnTo>
                  <a:pt x="263484" y="371093"/>
                </a:lnTo>
                <a:lnTo>
                  <a:pt x="318741" y="382679"/>
                </a:lnTo>
                <a:lnTo>
                  <a:pt x="377755" y="392439"/>
                </a:lnTo>
                <a:lnTo>
                  <a:pt x="440131" y="400248"/>
                </a:lnTo>
                <a:lnTo>
                  <a:pt x="505477" y="405981"/>
                </a:lnTo>
                <a:lnTo>
                  <a:pt x="573401" y="409512"/>
                </a:lnTo>
                <a:lnTo>
                  <a:pt x="643509" y="410717"/>
                </a:lnTo>
                <a:lnTo>
                  <a:pt x="713616" y="409512"/>
                </a:lnTo>
                <a:lnTo>
                  <a:pt x="781540" y="405981"/>
                </a:lnTo>
                <a:lnTo>
                  <a:pt x="846886" y="400248"/>
                </a:lnTo>
                <a:lnTo>
                  <a:pt x="909262" y="392439"/>
                </a:lnTo>
                <a:lnTo>
                  <a:pt x="968276" y="382679"/>
                </a:lnTo>
                <a:lnTo>
                  <a:pt x="1023533" y="371094"/>
                </a:lnTo>
                <a:lnTo>
                  <a:pt x="1074642" y="357808"/>
                </a:lnTo>
                <a:lnTo>
                  <a:pt x="1121209" y="342948"/>
                </a:lnTo>
                <a:lnTo>
                  <a:pt x="1162842" y="326638"/>
                </a:lnTo>
                <a:lnTo>
                  <a:pt x="1199148" y="309005"/>
                </a:lnTo>
                <a:lnTo>
                  <a:pt x="1254206" y="270266"/>
                </a:lnTo>
                <a:lnTo>
                  <a:pt x="1283241" y="227734"/>
                </a:lnTo>
                <a:lnTo>
                  <a:pt x="1287018" y="205358"/>
                </a:lnTo>
                <a:lnTo>
                  <a:pt x="1283241" y="182983"/>
                </a:lnTo>
                <a:lnTo>
                  <a:pt x="1254206" y="140451"/>
                </a:lnTo>
                <a:lnTo>
                  <a:pt x="1199148" y="101712"/>
                </a:lnTo>
                <a:lnTo>
                  <a:pt x="1162842" y="84079"/>
                </a:lnTo>
                <a:lnTo>
                  <a:pt x="1121209" y="67769"/>
                </a:lnTo>
                <a:lnTo>
                  <a:pt x="1074642" y="52909"/>
                </a:lnTo>
                <a:lnTo>
                  <a:pt x="1023533" y="39624"/>
                </a:lnTo>
                <a:lnTo>
                  <a:pt x="968276" y="28038"/>
                </a:lnTo>
                <a:lnTo>
                  <a:pt x="909262" y="18278"/>
                </a:lnTo>
                <a:lnTo>
                  <a:pt x="846886" y="10469"/>
                </a:lnTo>
                <a:lnTo>
                  <a:pt x="781540" y="4736"/>
                </a:lnTo>
                <a:lnTo>
                  <a:pt x="713616" y="1205"/>
                </a:lnTo>
                <a:lnTo>
                  <a:pt x="643509" y="0"/>
                </a:lnTo>
                <a:close/>
              </a:path>
            </a:pathLst>
          </a:custGeom>
          <a:solidFill>
            <a:srgbClr val="FFF3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2147316" y="1190244"/>
            <a:ext cx="49593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1A227D"/>
                </a:solidFill>
                <a:latin typeface="Calibri"/>
                <a:cs typeface="Calibri"/>
              </a:rPr>
              <a:t>After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283208" y="1709927"/>
            <a:ext cx="2224405" cy="4918710"/>
            <a:chOff x="1283208" y="1709927"/>
            <a:chExt cx="2224405" cy="4918710"/>
          </a:xfrm>
        </p:grpSpPr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93114" y="1719833"/>
              <a:ext cx="2204466" cy="4898898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288161" y="1714880"/>
              <a:ext cx="2214880" cy="4909185"/>
            </a:xfrm>
            <a:custGeom>
              <a:avLst/>
              <a:gdLst/>
              <a:ahLst/>
              <a:cxnLst/>
              <a:rect l="l" t="t" r="r" b="b"/>
              <a:pathLst>
                <a:path w="2214879" h="4909184">
                  <a:moveTo>
                    <a:pt x="0" y="4908804"/>
                  </a:moveTo>
                  <a:lnTo>
                    <a:pt x="2214372" y="4908804"/>
                  </a:lnTo>
                  <a:lnTo>
                    <a:pt x="2214372" y="0"/>
                  </a:lnTo>
                  <a:lnTo>
                    <a:pt x="0" y="0"/>
                  </a:lnTo>
                  <a:lnTo>
                    <a:pt x="0" y="4908804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5139690" y="1709927"/>
            <a:ext cx="2223770" cy="4918710"/>
            <a:chOff x="5139690" y="1709927"/>
            <a:chExt cx="2223770" cy="4918710"/>
          </a:xfrm>
        </p:grpSpPr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49596" y="1719833"/>
              <a:ext cx="2203704" cy="4898898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5144643" y="1714880"/>
              <a:ext cx="2213610" cy="4909185"/>
            </a:xfrm>
            <a:custGeom>
              <a:avLst/>
              <a:gdLst/>
              <a:ahLst/>
              <a:cxnLst/>
              <a:rect l="l" t="t" r="r" b="b"/>
              <a:pathLst>
                <a:path w="2213609" h="4909184">
                  <a:moveTo>
                    <a:pt x="0" y="4908804"/>
                  </a:moveTo>
                  <a:lnTo>
                    <a:pt x="2213610" y="4908804"/>
                  </a:lnTo>
                  <a:lnTo>
                    <a:pt x="2213610" y="0"/>
                  </a:lnTo>
                  <a:lnTo>
                    <a:pt x="0" y="0"/>
                  </a:lnTo>
                  <a:lnTo>
                    <a:pt x="0" y="4908804"/>
                  </a:lnTo>
                  <a:close/>
                </a:path>
              </a:pathLst>
            </a:custGeom>
            <a:ln w="990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/>
          <p:nvPr/>
        </p:nvSpPr>
        <p:spPr>
          <a:xfrm>
            <a:off x="3685032" y="3936491"/>
            <a:ext cx="1277620" cy="689610"/>
          </a:xfrm>
          <a:custGeom>
            <a:avLst/>
            <a:gdLst/>
            <a:ahLst/>
            <a:cxnLst/>
            <a:rect l="l" t="t" r="r" b="b"/>
            <a:pathLst>
              <a:path w="1277620" h="689610">
                <a:moveTo>
                  <a:pt x="932306" y="0"/>
                </a:moveTo>
                <a:lnTo>
                  <a:pt x="932306" y="172465"/>
                </a:lnTo>
                <a:lnTo>
                  <a:pt x="0" y="172465"/>
                </a:lnTo>
                <a:lnTo>
                  <a:pt x="0" y="517270"/>
                </a:lnTo>
                <a:lnTo>
                  <a:pt x="932306" y="517270"/>
                </a:lnTo>
                <a:lnTo>
                  <a:pt x="932306" y="689609"/>
                </a:lnTo>
                <a:lnTo>
                  <a:pt x="1277112" y="344804"/>
                </a:lnTo>
                <a:lnTo>
                  <a:pt x="932306" y="0"/>
                </a:lnTo>
                <a:close/>
              </a:path>
            </a:pathLst>
          </a:custGeom>
          <a:solidFill>
            <a:srgbClr val="DAE2F3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8579355" y="0"/>
            <a:ext cx="3613150" cy="5293360"/>
            <a:chOff x="8579355" y="0"/>
            <a:chExt cx="3613150" cy="5293360"/>
          </a:xfrm>
        </p:grpSpPr>
        <p:sp>
          <p:nvSpPr>
            <p:cNvPr id="3" name="object 3" descr=""/>
            <p:cNvSpPr/>
            <p:nvPr/>
          </p:nvSpPr>
          <p:spPr>
            <a:xfrm>
              <a:off x="9319260" y="0"/>
              <a:ext cx="2872740" cy="5293360"/>
            </a:xfrm>
            <a:custGeom>
              <a:avLst/>
              <a:gdLst/>
              <a:ahLst/>
              <a:cxnLst/>
              <a:rect l="l" t="t" r="r" b="b"/>
              <a:pathLst>
                <a:path w="2872740" h="5293360">
                  <a:moveTo>
                    <a:pt x="2872740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2740" y="5293027"/>
                  </a:lnTo>
                  <a:lnTo>
                    <a:pt x="287274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487680" y="254000"/>
            <a:ext cx="3629025" cy="482600"/>
            <a:chOff x="487680" y="254000"/>
            <a:chExt cx="3629025" cy="48260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" y="254000"/>
              <a:ext cx="3567429" cy="482346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23030" y="254000"/>
              <a:ext cx="193548" cy="48234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006341" y="194817"/>
            <a:ext cx="112204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 spc="-70"/>
              <a:t>تادادعالا</a:t>
            </a:r>
            <a:endParaRPr sz="2800"/>
          </a:p>
        </p:txBody>
      </p:sp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17084" y="254000"/>
            <a:ext cx="316991" cy="482346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605027" y="998982"/>
            <a:ext cx="2533015" cy="5556885"/>
            <a:chOff x="605027" y="998982"/>
            <a:chExt cx="2533015" cy="5556885"/>
          </a:xfrm>
        </p:grpSpPr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3983" y="1027938"/>
              <a:ext cx="2474976" cy="5498592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619505" y="1013460"/>
              <a:ext cx="2504440" cy="5527675"/>
            </a:xfrm>
            <a:custGeom>
              <a:avLst/>
              <a:gdLst/>
              <a:ahLst/>
              <a:cxnLst/>
              <a:rect l="l" t="t" r="r" b="b"/>
              <a:pathLst>
                <a:path w="2504440" h="5527675">
                  <a:moveTo>
                    <a:pt x="0" y="5527548"/>
                  </a:moveTo>
                  <a:lnTo>
                    <a:pt x="2503932" y="5527548"/>
                  </a:lnTo>
                  <a:lnTo>
                    <a:pt x="2503932" y="0"/>
                  </a:lnTo>
                  <a:lnTo>
                    <a:pt x="0" y="0"/>
                  </a:lnTo>
                  <a:lnTo>
                    <a:pt x="0" y="5527548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777620" y="2433447"/>
              <a:ext cx="2103120" cy="569595"/>
            </a:xfrm>
            <a:custGeom>
              <a:avLst/>
              <a:gdLst/>
              <a:ahLst/>
              <a:cxnLst/>
              <a:rect l="l" t="t" r="r" b="b"/>
              <a:pathLst>
                <a:path w="2103120" h="569594">
                  <a:moveTo>
                    <a:pt x="0" y="284606"/>
                  </a:moveTo>
                  <a:lnTo>
                    <a:pt x="9599" y="245978"/>
                  </a:lnTo>
                  <a:lnTo>
                    <a:pt x="37562" y="208932"/>
                  </a:lnTo>
                  <a:lnTo>
                    <a:pt x="82637" y="173807"/>
                  </a:lnTo>
                  <a:lnTo>
                    <a:pt x="143569" y="140941"/>
                  </a:lnTo>
                  <a:lnTo>
                    <a:pt x="179590" y="125462"/>
                  </a:lnTo>
                  <a:lnTo>
                    <a:pt x="219106" y="110674"/>
                  </a:lnTo>
                  <a:lnTo>
                    <a:pt x="261960" y="96620"/>
                  </a:lnTo>
                  <a:lnTo>
                    <a:pt x="307995" y="83343"/>
                  </a:lnTo>
                  <a:lnTo>
                    <a:pt x="357055" y="70885"/>
                  </a:lnTo>
                  <a:lnTo>
                    <a:pt x="408983" y="59288"/>
                  </a:lnTo>
                  <a:lnTo>
                    <a:pt x="463623" y="48595"/>
                  </a:lnTo>
                  <a:lnTo>
                    <a:pt x="520818" y="38847"/>
                  </a:lnTo>
                  <a:lnTo>
                    <a:pt x="580411" y="30088"/>
                  </a:lnTo>
                  <a:lnTo>
                    <a:pt x="642246" y="22359"/>
                  </a:lnTo>
                  <a:lnTo>
                    <a:pt x="706166" y="15704"/>
                  </a:lnTo>
                  <a:lnTo>
                    <a:pt x="772014" y="10163"/>
                  </a:lnTo>
                  <a:lnTo>
                    <a:pt x="839634" y="5780"/>
                  </a:lnTo>
                  <a:lnTo>
                    <a:pt x="908870" y="2597"/>
                  </a:lnTo>
                  <a:lnTo>
                    <a:pt x="979564" y="656"/>
                  </a:lnTo>
                  <a:lnTo>
                    <a:pt x="1051560" y="0"/>
                  </a:lnTo>
                  <a:lnTo>
                    <a:pt x="1123557" y="656"/>
                  </a:lnTo>
                  <a:lnTo>
                    <a:pt x="1194252" y="2597"/>
                  </a:lnTo>
                  <a:lnTo>
                    <a:pt x="1263489" y="5780"/>
                  </a:lnTo>
                  <a:lnTo>
                    <a:pt x="1331109" y="10163"/>
                  </a:lnTo>
                  <a:lnTo>
                    <a:pt x="1396958" y="15704"/>
                  </a:lnTo>
                  <a:lnTo>
                    <a:pt x="1460879" y="22359"/>
                  </a:lnTo>
                  <a:lnTo>
                    <a:pt x="1522713" y="30088"/>
                  </a:lnTo>
                  <a:lnTo>
                    <a:pt x="1582307" y="38847"/>
                  </a:lnTo>
                  <a:lnTo>
                    <a:pt x="1639501" y="48595"/>
                  </a:lnTo>
                  <a:lnTo>
                    <a:pt x="1694141" y="59288"/>
                  </a:lnTo>
                  <a:lnTo>
                    <a:pt x="1746069" y="70885"/>
                  </a:lnTo>
                  <a:lnTo>
                    <a:pt x="1795129" y="83343"/>
                  </a:lnTo>
                  <a:lnTo>
                    <a:pt x="1841164" y="96620"/>
                  </a:lnTo>
                  <a:lnTo>
                    <a:pt x="1884017" y="110674"/>
                  </a:lnTo>
                  <a:lnTo>
                    <a:pt x="1923532" y="125462"/>
                  </a:lnTo>
                  <a:lnTo>
                    <a:pt x="1959553" y="140941"/>
                  </a:lnTo>
                  <a:lnTo>
                    <a:pt x="2020484" y="173807"/>
                  </a:lnTo>
                  <a:lnTo>
                    <a:pt x="2065557" y="208932"/>
                  </a:lnTo>
                  <a:lnTo>
                    <a:pt x="2093520" y="245978"/>
                  </a:lnTo>
                  <a:lnTo>
                    <a:pt x="2103120" y="284606"/>
                  </a:lnTo>
                  <a:lnTo>
                    <a:pt x="2100694" y="304097"/>
                  </a:lnTo>
                  <a:lnTo>
                    <a:pt x="2081756" y="341977"/>
                  </a:lnTo>
                  <a:lnTo>
                    <a:pt x="2045081" y="378105"/>
                  </a:lnTo>
                  <a:lnTo>
                    <a:pt x="1991923" y="412143"/>
                  </a:lnTo>
                  <a:lnTo>
                    <a:pt x="1923532" y="443751"/>
                  </a:lnTo>
                  <a:lnTo>
                    <a:pt x="1884017" y="458539"/>
                  </a:lnTo>
                  <a:lnTo>
                    <a:pt x="1841164" y="472593"/>
                  </a:lnTo>
                  <a:lnTo>
                    <a:pt x="1795129" y="485870"/>
                  </a:lnTo>
                  <a:lnTo>
                    <a:pt x="1746069" y="498328"/>
                  </a:lnTo>
                  <a:lnTo>
                    <a:pt x="1694141" y="509925"/>
                  </a:lnTo>
                  <a:lnTo>
                    <a:pt x="1639501" y="520618"/>
                  </a:lnTo>
                  <a:lnTo>
                    <a:pt x="1582307" y="530366"/>
                  </a:lnTo>
                  <a:lnTo>
                    <a:pt x="1522713" y="539125"/>
                  </a:lnTo>
                  <a:lnTo>
                    <a:pt x="1460879" y="546854"/>
                  </a:lnTo>
                  <a:lnTo>
                    <a:pt x="1396958" y="553509"/>
                  </a:lnTo>
                  <a:lnTo>
                    <a:pt x="1331109" y="559050"/>
                  </a:lnTo>
                  <a:lnTo>
                    <a:pt x="1263489" y="563433"/>
                  </a:lnTo>
                  <a:lnTo>
                    <a:pt x="1194252" y="566616"/>
                  </a:lnTo>
                  <a:lnTo>
                    <a:pt x="1123557" y="568557"/>
                  </a:lnTo>
                  <a:lnTo>
                    <a:pt x="1051560" y="569213"/>
                  </a:lnTo>
                  <a:lnTo>
                    <a:pt x="979564" y="568557"/>
                  </a:lnTo>
                  <a:lnTo>
                    <a:pt x="908870" y="566616"/>
                  </a:lnTo>
                  <a:lnTo>
                    <a:pt x="839634" y="563433"/>
                  </a:lnTo>
                  <a:lnTo>
                    <a:pt x="772014" y="559050"/>
                  </a:lnTo>
                  <a:lnTo>
                    <a:pt x="706166" y="553509"/>
                  </a:lnTo>
                  <a:lnTo>
                    <a:pt x="642246" y="546854"/>
                  </a:lnTo>
                  <a:lnTo>
                    <a:pt x="580411" y="539125"/>
                  </a:lnTo>
                  <a:lnTo>
                    <a:pt x="520818" y="530366"/>
                  </a:lnTo>
                  <a:lnTo>
                    <a:pt x="463623" y="520618"/>
                  </a:lnTo>
                  <a:lnTo>
                    <a:pt x="408983" y="509925"/>
                  </a:lnTo>
                  <a:lnTo>
                    <a:pt x="357055" y="498328"/>
                  </a:lnTo>
                  <a:lnTo>
                    <a:pt x="307995" y="485870"/>
                  </a:lnTo>
                  <a:lnTo>
                    <a:pt x="261960" y="472593"/>
                  </a:lnTo>
                  <a:lnTo>
                    <a:pt x="219106" y="458539"/>
                  </a:lnTo>
                  <a:lnTo>
                    <a:pt x="179590" y="443751"/>
                  </a:lnTo>
                  <a:lnTo>
                    <a:pt x="143569" y="428272"/>
                  </a:lnTo>
                  <a:lnTo>
                    <a:pt x="82637" y="395406"/>
                  </a:lnTo>
                  <a:lnTo>
                    <a:pt x="37562" y="360281"/>
                  </a:lnTo>
                  <a:lnTo>
                    <a:pt x="9599" y="323235"/>
                  </a:lnTo>
                  <a:lnTo>
                    <a:pt x="0" y="284606"/>
                  </a:lnTo>
                  <a:close/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 descr=""/>
          <p:cNvGrpSpPr/>
          <p:nvPr/>
        </p:nvGrpSpPr>
        <p:grpSpPr>
          <a:xfrm>
            <a:off x="4253484" y="-6476"/>
            <a:ext cx="6376035" cy="6545580"/>
            <a:chOff x="4253484" y="-6476"/>
            <a:chExt cx="6376035" cy="6545580"/>
          </a:xfrm>
        </p:grpSpPr>
        <p:sp>
          <p:nvSpPr>
            <p:cNvPr id="15" name="object 15" descr=""/>
            <p:cNvSpPr/>
            <p:nvPr/>
          </p:nvSpPr>
          <p:spPr>
            <a:xfrm>
              <a:off x="6309741" y="0"/>
              <a:ext cx="4312920" cy="3536315"/>
            </a:xfrm>
            <a:custGeom>
              <a:avLst/>
              <a:gdLst/>
              <a:ahLst/>
              <a:cxnLst/>
              <a:rect l="l" t="t" r="r" b="b"/>
              <a:pathLst>
                <a:path w="4312920" h="3536315">
                  <a:moveTo>
                    <a:pt x="3634766" y="0"/>
                  </a:moveTo>
                  <a:lnTo>
                    <a:pt x="3681317" y="42719"/>
                  </a:lnTo>
                  <a:lnTo>
                    <a:pt x="3713490" y="73904"/>
                  </a:lnTo>
                  <a:lnTo>
                    <a:pt x="3744962" y="105731"/>
                  </a:lnTo>
                  <a:lnTo>
                    <a:pt x="3775721" y="138191"/>
                  </a:lnTo>
                  <a:lnTo>
                    <a:pt x="3805756" y="171270"/>
                  </a:lnTo>
                  <a:lnTo>
                    <a:pt x="3835053" y="204958"/>
                  </a:lnTo>
                  <a:lnTo>
                    <a:pt x="3863602" y="239243"/>
                  </a:lnTo>
                  <a:lnTo>
                    <a:pt x="3891390" y="274115"/>
                  </a:lnTo>
                  <a:lnTo>
                    <a:pt x="3918406" y="309562"/>
                  </a:lnTo>
                  <a:lnTo>
                    <a:pt x="3944637" y="345573"/>
                  </a:lnTo>
                  <a:lnTo>
                    <a:pt x="3970072" y="382136"/>
                  </a:lnTo>
                  <a:lnTo>
                    <a:pt x="3994699" y="419241"/>
                  </a:lnTo>
                  <a:lnTo>
                    <a:pt x="4018505" y="456875"/>
                  </a:lnTo>
                  <a:lnTo>
                    <a:pt x="4041480" y="495028"/>
                  </a:lnTo>
                  <a:lnTo>
                    <a:pt x="4063611" y="533688"/>
                  </a:lnTo>
                  <a:lnTo>
                    <a:pt x="4084886" y="572844"/>
                  </a:lnTo>
                  <a:lnTo>
                    <a:pt x="4105293" y="612485"/>
                  </a:lnTo>
                  <a:lnTo>
                    <a:pt x="4124821" y="652599"/>
                  </a:lnTo>
                  <a:lnTo>
                    <a:pt x="4143458" y="693175"/>
                  </a:lnTo>
                  <a:lnTo>
                    <a:pt x="4161191" y="734203"/>
                  </a:lnTo>
                  <a:lnTo>
                    <a:pt x="4178009" y="775670"/>
                  </a:lnTo>
                  <a:lnTo>
                    <a:pt x="4193900" y="817565"/>
                  </a:lnTo>
                  <a:lnTo>
                    <a:pt x="4208852" y="859877"/>
                  </a:lnTo>
                  <a:lnTo>
                    <a:pt x="4222852" y="902595"/>
                  </a:lnTo>
                  <a:lnTo>
                    <a:pt x="4235890" y="945707"/>
                  </a:lnTo>
                  <a:lnTo>
                    <a:pt x="4247954" y="989202"/>
                  </a:lnTo>
                  <a:lnTo>
                    <a:pt x="4259031" y="1033069"/>
                  </a:lnTo>
                  <a:lnTo>
                    <a:pt x="4269109" y="1077297"/>
                  </a:lnTo>
                  <a:lnTo>
                    <a:pt x="4278177" y="1121874"/>
                  </a:lnTo>
                  <a:lnTo>
                    <a:pt x="4286223" y="1166789"/>
                  </a:lnTo>
                  <a:lnTo>
                    <a:pt x="4293234" y="1212031"/>
                  </a:lnTo>
                  <a:lnTo>
                    <a:pt x="4299199" y="1257588"/>
                  </a:lnTo>
                  <a:lnTo>
                    <a:pt x="4304107" y="1303449"/>
                  </a:lnTo>
                  <a:lnTo>
                    <a:pt x="4307945" y="1349603"/>
                  </a:lnTo>
                  <a:lnTo>
                    <a:pt x="4310701" y="1396039"/>
                  </a:lnTo>
                  <a:lnTo>
                    <a:pt x="4312363" y="1442745"/>
                  </a:lnTo>
                  <a:lnTo>
                    <a:pt x="4312920" y="1489710"/>
                  </a:lnTo>
                  <a:lnTo>
                    <a:pt x="4312363" y="1536674"/>
                  </a:lnTo>
                  <a:lnTo>
                    <a:pt x="4310701" y="1583380"/>
                  </a:lnTo>
                  <a:lnTo>
                    <a:pt x="4307945" y="1629816"/>
                  </a:lnTo>
                  <a:lnTo>
                    <a:pt x="4304107" y="1675970"/>
                  </a:lnTo>
                  <a:lnTo>
                    <a:pt x="4299199" y="1721831"/>
                  </a:lnTo>
                  <a:lnTo>
                    <a:pt x="4293234" y="1767388"/>
                  </a:lnTo>
                  <a:lnTo>
                    <a:pt x="4286223" y="1812630"/>
                  </a:lnTo>
                  <a:lnTo>
                    <a:pt x="4278177" y="1857545"/>
                  </a:lnTo>
                  <a:lnTo>
                    <a:pt x="4269109" y="1902122"/>
                  </a:lnTo>
                  <a:lnTo>
                    <a:pt x="4259031" y="1946350"/>
                  </a:lnTo>
                  <a:lnTo>
                    <a:pt x="4247954" y="1990217"/>
                  </a:lnTo>
                  <a:lnTo>
                    <a:pt x="4235890" y="2033712"/>
                  </a:lnTo>
                  <a:lnTo>
                    <a:pt x="4222852" y="2076824"/>
                  </a:lnTo>
                  <a:lnTo>
                    <a:pt x="4208852" y="2119542"/>
                  </a:lnTo>
                  <a:lnTo>
                    <a:pt x="4193900" y="2161854"/>
                  </a:lnTo>
                  <a:lnTo>
                    <a:pt x="4178009" y="2203749"/>
                  </a:lnTo>
                  <a:lnTo>
                    <a:pt x="4161191" y="2245216"/>
                  </a:lnTo>
                  <a:lnTo>
                    <a:pt x="4143458" y="2286244"/>
                  </a:lnTo>
                  <a:lnTo>
                    <a:pt x="4124821" y="2326820"/>
                  </a:lnTo>
                  <a:lnTo>
                    <a:pt x="4105293" y="2366934"/>
                  </a:lnTo>
                  <a:lnTo>
                    <a:pt x="4084886" y="2406575"/>
                  </a:lnTo>
                  <a:lnTo>
                    <a:pt x="4063611" y="2445731"/>
                  </a:lnTo>
                  <a:lnTo>
                    <a:pt x="4041480" y="2484391"/>
                  </a:lnTo>
                  <a:lnTo>
                    <a:pt x="4018505" y="2522544"/>
                  </a:lnTo>
                  <a:lnTo>
                    <a:pt x="3994699" y="2560178"/>
                  </a:lnTo>
                  <a:lnTo>
                    <a:pt x="3970072" y="2597283"/>
                  </a:lnTo>
                  <a:lnTo>
                    <a:pt x="3944637" y="2633846"/>
                  </a:lnTo>
                  <a:lnTo>
                    <a:pt x="3918406" y="2669857"/>
                  </a:lnTo>
                  <a:lnTo>
                    <a:pt x="3891390" y="2705304"/>
                  </a:lnTo>
                  <a:lnTo>
                    <a:pt x="3863602" y="2740176"/>
                  </a:lnTo>
                  <a:lnTo>
                    <a:pt x="3835053" y="2774461"/>
                  </a:lnTo>
                  <a:lnTo>
                    <a:pt x="3805756" y="2808149"/>
                  </a:lnTo>
                  <a:lnTo>
                    <a:pt x="3775721" y="2841228"/>
                  </a:lnTo>
                  <a:lnTo>
                    <a:pt x="3744962" y="2873688"/>
                  </a:lnTo>
                  <a:lnTo>
                    <a:pt x="3713490" y="2905515"/>
                  </a:lnTo>
                  <a:lnTo>
                    <a:pt x="3681317" y="2936700"/>
                  </a:lnTo>
                  <a:lnTo>
                    <a:pt x="3648454" y="2967231"/>
                  </a:lnTo>
                  <a:lnTo>
                    <a:pt x="3614914" y="2997096"/>
                  </a:lnTo>
                  <a:lnTo>
                    <a:pt x="3580709" y="3026285"/>
                  </a:lnTo>
                  <a:lnTo>
                    <a:pt x="3545850" y="3054786"/>
                  </a:lnTo>
                  <a:lnTo>
                    <a:pt x="3510349" y="3082588"/>
                  </a:lnTo>
                  <a:lnTo>
                    <a:pt x="3474219" y="3109679"/>
                  </a:lnTo>
                  <a:lnTo>
                    <a:pt x="3437471" y="3136048"/>
                  </a:lnTo>
                  <a:lnTo>
                    <a:pt x="3400117" y="3161685"/>
                  </a:lnTo>
                  <a:lnTo>
                    <a:pt x="3362168" y="3186577"/>
                  </a:lnTo>
                  <a:lnTo>
                    <a:pt x="3323638" y="3210714"/>
                  </a:lnTo>
                  <a:lnTo>
                    <a:pt x="3284537" y="3234083"/>
                  </a:lnTo>
                  <a:lnTo>
                    <a:pt x="3244878" y="3256675"/>
                  </a:lnTo>
                  <a:lnTo>
                    <a:pt x="3204672" y="3278477"/>
                  </a:lnTo>
                  <a:lnTo>
                    <a:pt x="3163932" y="3299478"/>
                  </a:lnTo>
                  <a:lnTo>
                    <a:pt x="3122669" y="3319667"/>
                  </a:lnTo>
                  <a:lnTo>
                    <a:pt x="3080895" y="3339032"/>
                  </a:lnTo>
                  <a:lnTo>
                    <a:pt x="3038622" y="3357564"/>
                  </a:lnTo>
                  <a:lnTo>
                    <a:pt x="2995862" y="3375249"/>
                  </a:lnTo>
                  <a:lnTo>
                    <a:pt x="2952627" y="3392077"/>
                  </a:lnTo>
                  <a:lnTo>
                    <a:pt x="2908929" y="3408036"/>
                  </a:lnTo>
                  <a:lnTo>
                    <a:pt x="2864779" y="3423116"/>
                  </a:lnTo>
                  <a:lnTo>
                    <a:pt x="2820190" y="3437304"/>
                  </a:lnTo>
                  <a:lnTo>
                    <a:pt x="2775173" y="3450591"/>
                  </a:lnTo>
                  <a:lnTo>
                    <a:pt x="2729741" y="3462963"/>
                  </a:lnTo>
                  <a:lnTo>
                    <a:pt x="2683905" y="3474411"/>
                  </a:lnTo>
                  <a:lnTo>
                    <a:pt x="2637677" y="3484922"/>
                  </a:lnTo>
                  <a:lnTo>
                    <a:pt x="2591069" y="3494486"/>
                  </a:lnTo>
                  <a:lnTo>
                    <a:pt x="2544093" y="3503091"/>
                  </a:lnTo>
                  <a:lnTo>
                    <a:pt x="2496760" y="3510726"/>
                  </a:lnTo>
                  <a:lnTo>
                    <a:pt x="2449084" y="3517380"/>
                  </a:lnTo>
                  <a:lnTo>
                    <a:pt x="2401075" y="3523041"/>
                  </a:lnTo>
                  <a:lnTo>
                    <a:pt x="2352745" y="3527698"/>
                  </a:lnTo>
                  <a:lnTo>
                    <a:pt x="2304107" y="3531340"/>
                  </a:lnTo>
                  <a:lnTo>
                    <a:pt x="2255172" y="3533955"/>
                  </a:lnTo>
                  <a:lnTo>
                    <a:pt x="2205952" y="3535532"/>
                  </a:lnTo>
                  <a:lnTo>
                    <a:pt x="2156460" y="3536061"/>
                  </a:lnTo>
                  <a:lnTo>
                    <a:pt x="2106967" y="3535532"/>
                  </a:lnTo>
                  <a:lnTo>
                    <a:pt x="2057747" y="3533955"/>
                  </a:lnTo>
                  <a:lnTo>
                    <a:pt x="2008812" y="3531340"/>
                  </a:lnTo>
                  <a:lnTo>
                    <a:pt x="1960174" y="3527698"/>
                  </a:lnTo>
                  <a:lnTo>
                    <a:pt x="1911844" y="3523041"/>
                  </a:lnTo>
                  <a:lnTo>
                    <a:pt x="1863835" y="3517380"/>
                  </a:lnTo>
                  <a:lnTo>
                    <a:pt x="1816159" y="3510726"/>
                  </a:lnTo>
                  <a:lnTo>
                    <a:pt x="1768826" y="3503091"/>
                  </a:lnTo>
                  <a:lnTo>
                    <a:pt x="1721850" y="3494486"/>
                  </a:lnTo>
                  <a:lnTo>
                    <a:pt x="1675242" y="3484922"/>
                  </a:lnTo>
                  <a:lnTo>
                    <a:pt x="1629014" y="3474411"/>
                  </a:lnTo>
                  <a:lnTo>
                    <a:pt x="1583178" y="3462963"/>
                  </a:lnTo>
                  <a:lnTo>
                    <a:pt x="1537746" y="3450591"/>
                  </a:lnTo>
                  <a:lnTo>
                    <a:pt x="1492729" y="3437304"/>
                  </a:lnTo>
                  <a:lnTo>
                    <a:pt x="1448140" y="3423116"/>
                  </a:lnTo>
                  <a:lnTo>
                    <a:pt x="1403990" y="3408036"/>
                  </a:lnTo>
                  <a:lnTo>
                    <a:pt x="1360292" y="3392077"/>
                  </a:lnTo>
                  <a:lnTo>
                    <a:pt x="1317057" y="3375249"/>
                  </a:lnTo>
                  <a:lnTo>
                    <a:pt x="1274297" y="3357564"/>
                  </a:lnTo>
                  <a:lnTo>
                    <a:pt x="1232024" y="3339032"/>
                  </a:lnTo>
                  <a:lnTo>
                    <a:pt x="1190250" y="3319667"/>
                  </a:lnTo>
                  <a:lnTo>
                    <a:pt x="1148987" y="3299478"/>
                  </a:lnTo>
                  <a:lnTo>
                    <a:pt x="1108247" y="3278477"/>
                  </a:lnTo>
                  <a:lnTo>
                    <a:pt x="1068041" y="3256675"/>
                  </a:lnTo>
                  <a:lnTo>
                    <a:pt x="1028382" y="3234083"/>
                  </a:lnTo>
                  <a:lnTo>
                    <a:pt x="989281" y="3210714"/>
                  </a:lnTo>
                  <a:lnTo>
                    <a:pt x="950751" y="3186577"/>
                  </a:lnTo>
                  <a:lnTo>
                    <a:pt x="912802" y="3161685"/>
                  </a:lnTo>
                  <a:lnTo>
                    <a:pt x="875448" y="3136048"/>
                  </a:lnTo>
                  <a:lnTo>
                    <a:pt x="838700" y="3109679"/>
                  </a:lnTo>
                  <a:lnTo>
                    <a:pt x="802570" y="3082588"/>
                  </a:lnTo>
                  <a:lnTo>
                    <a:pt x="767069" y="3054786"/>
                  </a:lnTo>
                  <a:lnTo>
                    <a:pt x="732210" y="3026285"/>
                  </a:lnTo>
                  <a:lnTo>
                    <a:pt x="698005" y="2997096"/>
                  </a:lnTo>
                  <a:lnTo>
                    <a:pt x="664465" y="2967231"/>
                  </a:lnTo>
                  <a:lnTo>
                    <a:pt x="631602" y="2936700"/>
                  </a:lnTo>
                  <a:lnTo>
                    <a:pt x="599429" y="2905515"/>
                  </a:lnTo>
                  <a:lnTo>
                    <a:pt x="567957" y="2873688"/>
                  </a:lnTo>
                  <a:lnTo>
                    <a:pt x="537198" y="2841228"/>
                  </a:lnTo>
                  <a:lnTo>
                    <a:pt x="507163" y="2808149"/>
                  </a:lnTo>
                  <a:lnTo>
                    <a:pt x="477866" y="2774461"/>
                  </a:lnTo>
                  <a:lnTo>
                    <a:pt x="449317" y="2740176"/>
                  </a:lnTo>
                  <a:lnTo>
                    <a:pt x="421529" y="2705304"/>
                  </a:lnTo>
                  <a:lnTo>
                    <a:pt x="394513" y="2669857"/>
                  </a:lnTo>
                  <a:lnTo>
                    <a:pt x="368282" y="2633846"/>
                  </a:lnTo>
                  <a:lnTo>
                    <a:pt x="342847" y="2597283"/>
                  </a:lnTo>
                  <a:lnTo>
                    <a:pt x="318220" y="2560178"/>
                  </a:lnTo>
                  <a:lnTo>
                    <a:pt x="294414" y="2522544"/>
                  </a:lnTo>
                  <a:lnTo>
                    <a:pt x="271439" y="2484391"/>
                  </a:lnTo>
                  <a:lnTo>
                    <a:pt x="249308" y="2445731"/>
                  </a:lnTo>
                  <a:lnTo>
                    <a:pt x="228033" y="2406575"/>
                  </a:lnTo>
                  <a:lnTo>
                    <a:pt x="207626" y="2366934"/>
                  </a:lnTo>
                  <a:lnTo>
                    <a:pt x="188098" y="2326820"/>
                  </a:lnTo>
                  <a:lnTo>
                    <a:pt x="169461" y="2286244"/>
                  </a:lnTo>
                  <a:lnTo>
                    <a:pt x="151728" y="2245216"/>
                  </a:lnTo>
                  <a:lnTo>
                    <a:pt x="134910" y="2203749"/>
                  </a:lnTo>
                  <a:lnTo>
                    <a:pt x="119019" y="2161854"/>
                  </a:lnTo>
                  <a:lnTo>
                    <a:pt x="104067" y="2119542"/>
                  </a:lnTo>
                  <a:lnTo>
                    <a:pt x="90067" y="2076824"/>
                  </a:lnTo>
                  <a:lnTo>
                    <a:pt x="77029" y="2033712"/>
                  </a:lnTo>
                  <a:lnTo>
                    <a:pt x="64965" y="1990217"/>
                  </a:lnTo>
                  <a:lnTo>
                    <a:pt x="53888" y="1946350"/>
                  </a:lnTo>
                  <a:lnTo>
                    <a:pt x="43810" y="1902122"/>
                  </a:lnTo>
                  <a:lnTo>
                    <a:pt x="34742" y="1857545"/>
                  </a:lnTo>
                  <a:lnTo>
                    <a:pt x="26696" y="1812630"/>
                  </a:lnTo>
                  <a:lnTo>
                    <a:pt x="19685" y="1767388"/>
                  </a:lnTo>
                  <a:lnTo>
                    <a:pt x="13720" y="1721831"/>
                  </a:lnTo>
                  <a:lnTo>
                    <a:pt x="8812" y="1675970"/>
                  </a:lnTo>
                  <a:lnTo>
                    <a:pt x="4974" y="1629816"/>
                  </a:lnTo>
                  <a:lnTo>
                    <a:pt x="2218" y="1583380"/>
                  </a:lnTo>
                  <a:lnTo>
                    <a:pt x="556" y="1536674"/>
                  </a:lnTo>
                  <a:lnTo>
                    <a:pt x="0" y="1489710"/>
                  </a:lnTo>
                  <a:lnTo>
                    <a:pt x="556" y="1442745"/>
                  </a:lnTo>
                  <a:lnTo>
                    <a:pt x="2218" y="1396039"/>
                  </a:lnTo>
                  <a:lnTo>
                    <a:pt x="4974" y="1349603"/>
                  </a:lnTo>
                  <a:lnTo>
                    <a:pt x="8812" y="1303449"/>
                  </a:lnTo>
                  <a:lnTo>
                    <a:pt x="13720" y="1257588"/>
                  </a:lnTo>
                  <a:lnTo>
                    <a:pt x="19685" y="1212031"/>
                  </a:lnTo>
                  <a:lnTo>
                    <a:pt x="26696" y="1166789"/>
                  </a:lnTo>
                  <a:lnTo>
                    <a:pt x="34742" y="1121874"/>
                  </a:lnTo>
                  <a:lnTo>
                    <a:pt x="43810" y="1077297"/>
                  </a:lnTo>
                  <a:lnTo>
                    <a:pt x="53888" y="1033069"/>
                  </a:lnTo>
                  <a:lnTo>
                    <a:pt x="64965" y="989202"/>
                  </a:lnTo>
                  <a:lnTo>
                    <a:pt x="77029" y="945707"/>
                  </a:lnTo>
                  <a:lnTo>
                    <a:pt x="90067" y="902595"/>
                  </a:lnTo>
                  <a:lnTo>
                    <a:pt x="104067" y="859877"/>
                  </a:lnTo>
                  <a:lnTo>
                    <a:pt x="119019" y="817565"/>
                  </a:lnTo>
                  <a:lnTo>
                    <a:pt x="134910" y="775670"/>
                  </a:lnTo>
                  <a:lnTo>
                    <a:pt x="151728" y="734203"/>
                  </a:lnTo>
                  <a:lnTo>
                    <a:pt x="169461" y="693175"/>
                  </a:lnTo>
                  <a:lnTo>
                    <a:pt x="188098" y="652599"/>
                  </a:lnTo>
                  <a:lnTo>
                    <a:pt x="207626" y="612485"/>
                  </a:lnTo>
                  <a:lnTo>
                    <a:pt x="228033" y="572844"/>
                  </a:lnTo>
                  <a:lnTo>
                    <a:pt x="249308" y="533688"/>
                  </a:lnTo>
                  <a:lnTo>
                    <a:pt x="271439" y="495028"/>
                  </a:lnTo>
                  <a:lnTo>
                    <a:pt x="294414" y="456875"/>
                  </a:lnTo>
                  <a:lnTo>
                    <a:pt x="318220" y="419241"/>
                  </a:lnTo>
                  <a:lnTo>
                    <a:pt x="342847" y="382136"/>
                  </a:lnTo>
                  <a:lnTo>
                    <a:pt x="368282" y="345573"/>
                  </a:lnTo>
                  <a:lnTo>
                    <a:pt x="394513" y="309562"/>
                  </a:lnTo>
                  <a:lnTo>
                    <a:pt x="421529" y="274115"/>
                  </a:lnTo>
                  <a:lnTo>
                    <a:pt x="449317" y="239243"/>
                  </a:lnTo>
                  <a:lnTo>
                    <a:pt x="477866" y="204958"/>
                  </a:lnTo>
                  <a:lnTo>
                    <a:pt x="507163" y="171270"/>
                  </a:lnTo>
                  <a:lnTo>
                    <a:pt x="537198" y="138191"/>
                  </a:lnTo>
                  <a:lnTo>
                    <a:pt x="567957" y="105731"/>
                  </a:lnTo>
                  <a:lnTo>
                    <a:pt x="599429" y="73904"/>
                  </a:lnTo>
                  <a:lnTo>
                    <a:pt x="631602" y="42719"/>
                  </a:lnTo>
                  <a:lnTo>
                    <a:pt x="664465" y="12188"/>
                  </a:lnTo>
                  <a:lnTo>
                    <a:pt x="678153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82440" y="999744"/>
              <a:ext cx="2479548" cy="5510022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4267962" y="985265"/>
              <a:ext cx="2508885" cy="5539105"/>
            </a:xfrm>
            <a:custGeom>
              <a:avLst/>
              <a:gdLst/>
              <a:ahLst/>
              <a:cxnLst/>
              <a:rect l="l" t="t" r="r" b="b"/>
              <a:pathLst>
                <a:path w="2508884" h="5539105">
                  <a:moveTo>
                    <a:pt x="0" y="5538978"/>
                  </a:moveTo>
                  <a:lnTo>
                    <a:pt x="2508504" y="5538978"/>
                  </a:lnTo>
                  <a:lnTo>
                    <a:pt x="2508504" y="0"/>
                  </a:lnTo>
                  <a:lnTo>
                    <a:pt x="0" y="0"/>
                  </a:lnTo>
                  <a:lnTo>
                    <a:pt x="0" y="5538978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 descr=""/>
          <p:cNvGrpSpPr/>
          <p:nvPr/>
        </p:nvGrpSpPr>
        <p:grpSpPr>
          <a:xfrm>
            <a:off x="3246120" y="2494788"/>
            <a:ext cx="938530" cy="514350"/>
            <a:chOff x="3246120" y="2494788"/>
            <a:chExt cx="938530" cy="514350"/>
          </a:xfrm>
        </p:grpSpPr>
        <p:sp>
          <p:nvSpPr>
            <p:cNvPr id="19" name="object 19" descr=""/>
            <p:cNvSpPr/>
            <p:nvPr/>
          </p:nvSpPr>
          <p:spPr>
            <a:xfrm>
              <a:off x="3252597" y="2501265"/>
              <a:ext cx="925194" cy="501650"/>
            </a:xfrm>
            <a:custGeom>
              <a:avLst/>
              <a:gdLst/>
              <a:ahLst/>
              <a:cxnLst/>
              <a:rect l="l" t="t" r="r" b="b"/>
              <a:pathLst>
                <a:path w="925195" h="501650">
                  <a:moveTo>
                    <a:pt x="674369" y="0"/>
                  </a:moveTo>
                  <a:lnTo>
                    <a:pt x="674369" y="125349"/>
                  </a:lnTo>
                  <a:lnTo>
                    <a:pt x="0" y="125349"/>
                  </a:lnTo>
                  <a:lnTo>
                    <a:pt x="0" y="376047"/>
                  </a:lnTo>
                  <a:lnTo>
                    <a:pt x="674369" y="376047"/>
                  </a:lnTo>
                  <a:lnTo>
                    <a:pt x="674369" y="501396"/>
                  </a:lnTo>
                  <a:lnTo>
                    <a:pt x="925067" y="250698"/>
                  </a:lnTo>
                  <a:lnTo>
                    <a:pt x="67436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252597" y="2501265"/>
              <a:ext cx="925194" cy="501650"/>
            </a:xfrm>
            <a:custGeom>
              <a:avLst/>
              <a:gdLst/>
              <a:ahLst/>
              <a:cxnLst/>
              <a:rect l="l" t="t" r="r" b="b"/>
              <a:pathLst>
                <a:path w="925195" h="501650">
                  <a:moveTo>
                    <a:pt x="0" y="125349"/>
                  </a:moveTo>
                  <a:lnTo>
                    <a:pt x="674369" y="125349"/>
                  </a:lnTo>
                  <a:lnTo>
                    <a:pt x="674369" y="0"/>
                  </a:lnTo>
                  <a:lnTo>
                    <a:pt x="925067" y="250698"/>
                  </a:lnTo>
                  <a:lnTo>
                    <a:pt x="674369" y="501396"/>
                  </a:lnTo>
                  <a:lnTo>
                    <a:pt x="674369" y="376047"/>
                  </a:lnTo>
                  <a:lnTo>
                    <a:pt x="0" y="376047"/>
                  </a:lnTo>
                  <a:lnTo>
                    <a:pt x="0" y="125349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2272030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579355" y="0"/>
            <a:ext cx="3613150" cy="5293360"/>
            <a:chOff x="8579355" y="0"/>
            <a:chExt cx="3613150" cy="5293360"/>
          </a:xfrm>
        </p:grpSpPr>
        <p:sp>
          <p:nvSpPr>
            <p:cNvPr id="4" name="object 4" descr=""/>
            <p:cNvSpPr/>
            <p:nvPr/>
          </p:nvSpPr>
          <p:spPr>
            <a:xfrm>
              <a:off x="9319260" y="0"/>
              <a:ext cx="2872740" cy="5293360"/>
            </a:xfrm>
            <a:custGeom>
              <a:avLst/>
              <a:gdLst/>
              <a:ahLst/>
              <a:cxnLst/>
              <a:rect l="l" t="t" r="r" b="b"/>
              <a:pathLst>
                <a:path w="2872740" h="5293360">
                  <a:moveTo>
                    <a:pt x="2872740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2740" y="5293027"/>
                  </a:lnTo>
                  <a:lnTo>
                    <a:pt x="287274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528827" y="1115567"/>
            <a:ext cx="2447290" cy="5391150"/>
            <a:chOff x="528827" y="1115567"/>
            <a:chExt cx="2447290" cy="539115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7877" y="1134617"/>
              <a:ext cx="2408682" cy="535305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538352" y="1125092"/>
              <a:ext cx="2428240" cy="5372100"/>
            </a:xfrm>
            <a:custGeom>
              <a:avLst/>
              <a:gdLst/>
              <a:ahLst/>
              <a:cxnLst/>
              <a:rect l="l" t="t" r="r" b="b"/>
              <a:pathLst>
                <a:path w="2428240" h="5372100">
                  <a:moveTo>
                    <a:pt x="0" y="5372100"/>
                  </a:moveTo>
                  <a:lnTo>
                    <a:pt x="2427732" y="5372100"/>
                  </a:lnTo>
                  <a:lnTo>
                    <a:pt x="2427732" y="0"/>
                  </a:lnTo>
                  <a:lnTo>
                    <a:pt x="0" y="0"/>
                  </a:lnTo>
                  <a:lnTo>
                    <a:pt x="0" y="5372100"/>
                  </a:lnTo>
                  <a:close/>
                </a:path>
              </a:pathLst>
            </a:custGeom>
            <a:ln w="19050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48258" y="1996058"/>
              <a:ext cx="1379220" cy="326390"/>
            </a:xfrm>
            <a:custGeom>
              <a:avLst/>
              <a:gdLst/>
              <a:ahLst/>
              <a:cxnLst/>
              <a:rect l="l" t="t" r="r" b="b"/>
              <a:pathLst>
                <a:path w="1379220" h="326389">
                  <a:moveTo>
                    <a:pt x="0" y="163067"/>
                  </a:moveTo>
                  <a:lnTo>
                    <a:pt x="31003" y="114582"/>
                  </a:lnTo>
                  <a:lnTo>
                    <a:pt x="83232" y="85347"/>
                  </a:lnTo>
                  <a:lnTo>
                    <a:pt x="157473" y="59348"/>
                  </a:lnTo>
                  <a:lnTo>
                    <a:pt x="201982" y="47767"/>
                  </a:lnTo>
                  <a:lnTo>
                    <a:pt x="250954" y="37242"/>
                  </a:lnTo>
                  <a:lnTo>
                    <a:pt x="304042" y="27853"/>
                  </a:lnTo>
                  <a:lnTo>
                    <a:pt x="360901" y="19684"/>
                  </a:lnTo>
                  <a:lnTo>
                    <a:pt x="421182" y="12817"/>
                  </a:lnTo>
                  <a:lnTo>
                    <a:pt x="484541" y="7332"/>
                  </a:lnTo>
                  <a:lnTo>
                    <a:pt x="550629" y="3313"/>
                  </a:lnTo>
                  <a:lnTo>
                    <a:pt x="619101" y="842"/>
                  </a:lnTo>
                  <a:lnTo>
                    <a:pt x="689610" y="0"/>
                  </a:lnTo>
                  <a:lnTo>
                    <a:pt x="760120" y="842"/>
                  </a:lnTo>
                  <a:lnTo>
                    <a:pt x="828593" y="3313"/>
                  </a:lnTo>
                  <a:lnTo>
                    <a:pt x="894683" y="7332"/>
                  </a:lnTo>
                  <a:lnTo>
                    <a:pt x="958042" y="12817"/>
                  </a:lnTo>
                  <a:lnTo>
                    <a:pt x="1018324" y="19684"/>
                  </a:lnTo>
                  <a:lnTo>
                    <a:pt x="1075182" y="27853"/>
                  </a:lnTo>
                  <a:lnTo>
                    <a:pt x="1128270" y="37242"/>
                  </a:lnTo>
                  <a:lnTo>
                    <a:pt x="1177242" y="47767"/>
                  </a:lnTo>
                  <a:lnTo>
                    <a:pt x="1221750" y="59348"/>
                  </a:lnTo>
                  <a:lnTo>
                    <a:pt x="1261448" y="71902"/>
                  </a:lnTo>
                  <a:lnTo>
                    <a:pt x="1325028" y="99601"/>
                  </a:lnTo>
                  <a:lnTo>
                    <a:pt x="1365210" y="130208"/>
                  </a:lnTo>
                  <a:lnTo>
                    <a:pt x="1379220" y="163067"/>
                  </a:lnTo>
                  <a:lnTo>
                    <a:pt x="1375659" y="179737"/>
                  </a:lnTo>
                  <a:lnTo>
                    <a:pt x="1348217" y="211553"/>
                  </a:lnTo>
                  <a:lnTo>
                    <a:pt x="1295990" y="240788"/>
                  </a:lnTo>
                  <a:lnTo>
                    <a:pt x="1221750" y="266787"/>
                  </a:lnTo>
                  <a:lnTo>
                    <a:pt x="1177242" y="278368"/>
                  </a:lnTo>
                  <a:lnTo>
                    <a:pt x="1128270" y="288893"/>
                  </a:lnTo>
                  <a:lnTo>
                    <a:pt x="1075182" y="298282"/>
                  </a:lnTo>
                  <a:lnTo>
                    <a:pt x="1018324" y="306451"/>
                  </a:lnTo>
                  <a:lnTo>
                    <a:pt x="958042" y="313318"/>
                  </a:lnTo>
                  <a:lnTo>
                    <a:pt x="894683" y="318803"/>
                  </a:lnTo>
                  <a:lnTo>
                    <a:pt x="828593" y="322822"/>
                  </a:lnTo>
                  <a:lnTo>
                    <a:pt x="760120" y="325293"/>
                  </a:lnTo>
                  <a:lnTo>
                    <a:pt x="689610" y="326136"/>
                  </a:lnTo>
                  <a:lnTo>
                    <a:pt x="619101" y="325293"/>
                  </a:lnTo>
                  <a:lnTo>
                    <a:pt x="550629" y="322822"/>
                  </a:lnTo>
                  <a:lnTo>
                    <a:pt x="484541" y="318803"/>
                  </a:lnTo>
                  <a:lnTo>
                    <a:pt x="421182" y="313318"/>
                  </a:lnTo>
                  <a:lnTo>
                    <a:pt x="360901" y="306451"/>
                  </a:lnTo>
                  <a:lnTo>
                    <a:pt x="304042" y="298282"/>
                  </a:lnTo>
                  <a:lnTo>
                    <a:pt x="250954" y="288893"/>
                  </a:lnTo>
                  <a:lnTo>
                    <a:pt x="201982" y="278368"/>
                  </a:lnTo>
                  <a:lnTo>
                    <a:pt x="157473" y="266787"/>
                  </a:lnTo>
                  <a:lnTo>
                    <a:pt x="117774" y="254233"/>
                  </a:lnTo>
                  <a:lnTo>
                    <a:pt x="54193" y="226534"/>
                  </a:lnTo>
                  <a:lnTo>
                    <a:pt x="14010" y="195927"/>
                  </a:lnTo>
                  <a:lnTo>
                    <a:pt x="0" y="163067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3114294" y="2805683"/>
            <a:ext cx="1207135" cy="447040"/>
            <a:chOff x="3114294" y="2805683"/>
            <a:chExt cx="1207135" cy="447040"/>
          </a:xfrm>
        </p:grpSpPr>
        <p:sp>
          <p:nvSpPr>
            <p:cNvPr id="11" name="object 11" descr=""/>
            <p:cNvSpPr/>
            <p:nvPr/>
          </p:nvSpPr>
          <p:spPr>
            <a:xfrm>
              <a:off x="3120771" y="2812160"/>
              <a:ext cx="1194435" cy="433705"/>
            </a:xfrm>
            <a:custGeom>
              <a:avLst/>
              <a:gdLst/>
              <a:ahLst/>
              <a:cxnLst/>
              <a:rect l="l" t="t" r="r" b="b"/>
              <a:pathLst>
                <a:path w="1194435" h="433705">
                  <a:moveTo>
                    <a:pt x="977265" y="0"/>
                  </a:moveTo>
                  <a:lnTo>
                    <a:pt x="977265" y="108458"/>
                  </a:lnTo>
                  <a:lnTo>
                    <a:pt x="0" y="108458"/>
                  </a:lnTo>
                  <a:lnTo>
                    <a:pt x="0" y="325119"/>
                  </a:lnTo>
                  <a:lnTo>
                    <a:pt x="977265" y="325119"/>
                  </a:lnTo>
                  <a:lnTo>
                    <a:pt x="977265" y="433577"/>
                  </a:lnTo>
                  <a:lnTo>
                    <a:pt x="1194054" y="216788"/>
                  </a:lnTo>
                  <a:lnTo>
                    <a:pt x="977265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120771" y="2812160"/>
              <a:ext cx="1194435" cy="433705"/>
            </a:xfrm>
            <a:custGeom>
              <a:avLst/>
              <a:gdLst/>
              <a:ahLst/>
              <a:cxnLst/>
              <a:rect l="l" t="t" r="r" b="b"/>
              <a:pathLst>
                <a:path w="1194435" h="433705">
                  <a:moveTo>
                    <a:pt x="0" y="108458"/>
                  </a:moveTo>
                  <a:lnTo>
                    <a:pt x="977265" y="108458"/>
                  </a:lnTo>
                  <a:lnTo>
                    <a:pt x="977265" y="0"/>
                  </a:lnTo>
                  <a:lnTo>
                    <a:pt x="1194054" y="216788"/>
                  </a:lnTo>
                  <a:lnTo>
                    <a:pt x="977265" y="433577"/>
                  </a:lnTo>
                  <a:lnTo>
                    <a:pt x="977265" y="325119"/>
                  </a:lnTo>
                  <a:lnTo>
                    <a:pt x="0" y="325119"/>
                  </a:lnTo>
                  <a:lnTo>
                    <a:pt x="0" y="108458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458461" y="1115567"/>
            <a:ext cx="2371725" cy="5222240"/>
            <a:chOff x="4458461" y="1115567"/>
            <a:chExt cx="2371725" cy="5222240"/>
          </a:xfrm>
        </p:grpSpPr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77511" y="1134617"/>
              <a:ext cx="2333243" cy="5183886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4467986" y="1125092"/>
              <a:ext cx="2352675" cy="5203190"/>
            </a:xfrm>
            <a:custGeom>
              <a:avLst/>
              <a:gdLst/>
              <a:ahLst/>
              <a:cxnLst/>
              <a:rect l="l" t="t" r="r" b="b"/>
              <a:pathLst>
                <a:path w="2352675" h="5203190">
                  <a:moveTo>
                    <a:pt x="0" y="5202936"/>
                  </a:moveTo>
                  <a:lnTo>
                    <a:pt x="2352293" y="5202936"/>
                  </a:lnTo>
                  <a:lnTo>
                    <a:pt x="2352293" y="0"/>
                  </a:lnTo>
                  <a:lnTo>
                    <a:pt x="0" y="0"/>
                  </a:lnTo>
                  <a:lnTo>
                    <a:pt x="0" y="5202936"/>
                  </a:lnTo>
                  <a:close/>
                </a:path>
              </a:pathLst>
            </a:custGeom>
            <a:ln w="19050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2272030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579355" y="0"/>
            <a:ext cx="3613150" cy="5293360"/>
            <a:chOff x="8579355" y="0"/>
            <a:chExt cx="3613150" cy="5293360"/>
          </a:xfrm>
        </p:grpSpPr>
        <p:sp>
          <p:nvSpPr>
            <p:cNvPr id="4" name="object 4" descr=""/>
            <p:cNvSpPr/>
            <p:nvPr/>
          </p:nvSpPr>
          <p:spPr>
            <a:xfrm>
              <a:off x="9319260" y="0"/>
              <a:ext cx="2872740" cy="5293360"/>
            </a:xfrm>
            <a:custGeom>
              <a:avLst/>
              <a:gdLst/>
              <a:ahLst/>
              <a:cxnLst/>
              <a:rect l="l" t="t" r="r" b="b"/>
              <a:pathLst>
                <a:path w="2872740" h="5293360">
                  <a:moveTo>
                    <a:pt x="2872740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2740" y="5293027"/>
                  </a:lnTo>
                  <a:lnTo>
                    <a:pt x="287274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518922" y="1105661"/>
            <a:ext cx="2466975" cy="5411470"/>
            <a:chOff x="518922" y="1105661"/>
            <a:chExt cx="2466975" cy="541147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7878" y="1134617"/>
              <a:ext cx="2408682" cy="535305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533400" y="1120139"/>
              <a:ext cx="2437765" cy="5382260"/>
            </a:xfrm>
            <a:custGeom>
              <a:avLst/>
              <a:gdLst/>
              <a:ahLst/>
              <a:cxnLst/>
              <a:rect l="l" t="t" r="r" b="b"/>
              <a:pathLst>
                <a:path w="2437765" h="5382260">
                  <a:moveTo>
                    <a:pt x="0" y="5382006"/>
                  </a:moveTo>
                  <a:lnTo>
                    <a:pt x="2437638" y="5382006"/>
                  </a:lnTo>
                  <a:lnTo>
                    <a:pt x="2437638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48259" y="2338197"/>
              <a:ext cx="1582420" cy="400050"/>
            </a:xfrm>
            <a:custGeom>
              <a:avLst/>
              <a:gdLst/>
              <a:ahLst/>
              <a:cxnLst/>
              <a:rect l="l" t="t" r="r" b="b"/>
              <a:pathLst>
                <a:path w="1582420" h="400050">
                  <a:moveTo>
                    <a:pt x="0" y="200025"/>
                  </a:moveTo>
                  <a:lnTo>
                    <a:pt x="12743" y="164065"/>
                  </a:lnTo>
                  <a:lnTo>
                    <a:pt x="49484" y="130222"/>
                  </a:lnTo>
                  <a:lnTo>
                    <a:pt x="107989" y="99059"/>
                  </a:lnTo>
                  <a:lnTo>
                    <a:pt x="144705" y="84660"/>
                  </a:lnTo>
                  <a:lnTo>
                    <a:pt x="186024" y="71143"/>
                  </a:lnTo>
                  <a:lnTo>
                    <a:pt x="231667" y="58578"/>
                  </a:lnTo>
                  <a:lnTo>
                    <a:pt x="281354" y="47037"/>
                  </a:lnTo>
                  <a:lnTo>
                    <a:pt x="334807" y="36588"/>
                  </a:lnTo>
                  <a:lnTo>
                    <a:pt x="391747" y="27304"/>
                  </a:lnTo>
                  <a:lnTo>
                    <a:pt x="451893" y="19255"/>
                  </a:lnTo>
                  <a:lnTo>
                    <a:pt x="514967" y="12511"/>
                  </a:lnTo>
                  <a:lnTo>
                    <a:pt x="580689" y="7143"/>
                  </a:lnTo>
                  <a:lnTo>
                    <a:pt x="648781" y="3222"/>
                  </a:lnTo>
                  <a:lnTo>
                    <a:pt x="718963" y="817"/>
                  </a:lnTo>
                  <a:lnTo>
                    <a:pt x="790956" y="0"/>
                  </a:lnTo>
                  <a:lnTo>
                    <a:pt x="862956" y="817"/>
                  </a:lnTo>
                  <a:lnTo>
                    <a:pt x="933143" y="3222"/>
                  </a:lnTo>
                  <a:lnTo>
                    <a:pt x="1001239" y="7143"/>
                  </a:lnTo>
                  <a:lnTo>
                    <a:pt x="1066965" y="12511"/>
                  </a:lnTo>
                  <a:lnTo>
                    <a:pt x="1130040" y="19255"/>
                  </a:lnTo>
                  <a:lnTo>
                    <a:pt x="1190187" y="27304"/>
                  </a:lnTo>
                  <a:lnTo>
                    <a:pt x="1247126" y="36588"/>
                  </a:lnTo>
                  <a:lnTo>
                    <a:pt x="1300578" y="47037"/>
                  </a:lnTo>
                  <a:lnTo>
                    <a:pt x="1350264" y="58578"/>
                  </a:lnTo>
                  <a:lnTo>
                    <a:pt x="1395904" y="71143"/>
                  </a:lnTo>
                  <a:lnTo>
                    <a:pt x="1437220" y="84660"/>
                  </a:lnTo>
                  <a:lnTo>
                    <a:pt x="1473933" y="99059"/>
                  </a:lnTo>
                  <a:lnTo>
                    <a:pt x="1532433" y="130222"/>
                  </a:lnTo>
                  <a:lnTo>
                    <a:pt x="1569170" y="164065"/>
                  </a:lnTo>
                  <a:lnTo>
                    <a:pt x="1581911" y="200025"/>
                  </a:lnTo>
                  <a:lnTo>
                    <a:pt x="1578680" y="218234"/>
                  </a:lnTo>
                  <a:lnTo>
                    <a:pt x="1553661" y="253206"/>
                  </a:lnTo>
                  <a:lnTo>
                    <a:pt x="1505764" y="285779"/>
                  </a:lnTo>
                  <a:lnTo>
                    <a:pt x="1437220" y="315389"/>
                  </a:lnTo>
                  <a:lnTo>
                    <a:pt x="1395904" y="328906"/>
                  </a:lnTo>
                  <a:lnTo>
                    <a:pt x="1350264" y="341471"/>
                  </a:lnTo>
                  <a:lnTo>
                    <a:pt x="1300578" y="353012"/>
                  </a:lnTo>
                  <a:lnTo>
                    <a:pt x="1247126" y="363461"/>
                  </a:lnTo>
                  <a:lnTo>
                    <a:pt x="1190187" y="372745"/>
                  </a:lnTo>
                  <a:lnTo>
                    <a:pt x="1130040" y="380794"/>
                  </a:lnTo>
                  <a:lnTo>
                    <a:pt x="1066965" y="387538"/>
                  </a:lnTo>
                  <a:lnTo>
                    <a:pt x="1001239" y="392906"/>
                  </a:lnTo>
                  <a:lnTo>
                    <a:pt x="933143" y="396827"/>
                  </a:lnTo>
                  <a:lnTo>
                    <a:pt x="862956" y="399232"/>
                  </a:lnTo>
                  <a:lnTo>
                    <a:pt x="790956" y="400050"/>
                  </a:lnTo>
                  <a:lnTo>
                    <a:pt x="718963" y="399232"/>
                  </a:lnTo>
                  <a:lnTo>
                    <a:pt x="648781" y="396827"/>
                  </a:lnTo>
                  <a:lnTo>
                    <a:pt x="580689" y="392906"/>
                  </a:lnTo>
                  <a:lnTo>
                    <a:pt x="514967" y="387538"/>
                  </a:lnTo>
                  <a:lnTo>
                    <a:pt x="451893" y="380794"/>
                  </a:lnTo>
                  <a:lnTo>
                    <a:pt x="391747" y="372745"/>
                  </a:lnTo>
                  <a:lnTo>
                    <a:pt x="334807" y="363461"/>
                  </a:lnTo>
                  <a:lnTo>
                    <a:pt x="281354" y="353012"/>
                  </a:lnTo>
                  <a:lnTo>
                    <a:pt x="231667" y="341471"/>
                  </a:lnTo>
                  <a:lnTo>
                    <a:pt x="186024" y="328906"/>
                  </a:lnTo>
                  <a:lnTo>
                    <a:pt x="144705" y="315389"/>
                  </a:lnTo>
                  <a:lnTo>
                    <a:pt x="107989" y="300990"/>
                  </a:lnTo>
                  <a:lnTo>
                    <a:pt x="49484" y="269827"/>
                  </a:lnTo>
                  <a:lnTo>
                    <a:pt x="12743" y="235984"/>
                  </a:lnTo>
                  <a:lnTo>
                    <a:pt x="0" y="200025"/>
                  </a:lnTo>
                  <a:close/>
                </a:path>
              </a:pathLst>
            </a:custGeom>
            <a:ln w="12953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3182111" y="2805683"/>
            <a:ext cx="1207135" cy="447040"/>
            <a:chOff x="3182111" y="2805683"/>
            <a:chExt cx="1207135" cy="447040"/>
          </a:xfrm>
        </p:grpSpPr>
        <p:sp>
          <p:nvSpPr>
            <p:cNvPr id="11" name="object 11" descr=""/>
            <p:cNvSpPr/>
            <p:nvPr/>
          </p:nvSpPr>
          <p:spPr>
            <a:xfrm>
              <a:off x="3188588" y="2812160"/>
              <a:ext cx="1194435" cy="433705"/>
            </a:xfrm>
            <a:custGeom>
              <a:avLst/>
              <a:gdLst/>
              <a:ahLst/>
              <a:cxnLst/>
              <a:rect l="l" t="t" r="r" b="b"/>
              <a:pathLst>
                <a:path w="1194435" h="433705">
                  <a:moveTo>
                    <a:pt x="977264" y="0"/>
                  </a:moveTo>
                  <a:lnTo>
                    <a:pt x="977264" y="108458"/>
                  </a:lnTo>
                  <a:lnTo>
                    <a:pt x="0" y="108458"/>
                  </a:lnTo>
                  <a:lnTo>
                    <a:pt x="0" y="325119"/>
                  </a:lnTo>
                  <a:lnTo>
                    <a:pt x="977264" y="325119"/>
                  </a:lnTo>
                  <a:lnTo>
                    <a:pt x="977264" y="433577"/>
                  </a:lnTo>
                  <a:lnTo>
                    <a:pt x="1194053" y="216788"/>
                  </a:lnTo>
                  <a:lnTo>
                    <a:pt x="977264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188588" y="2812160"/>
              <a:ext cx="1194435" cy="433705"/>
            </a:xfrm>
            <a:custGeom>
              <a:avLst/>
              <a:gdLst/>
              <a:ahLst/>
              <a:cxnLst/>
              <a:rect l="l" t="t" r="r" b="b"/>
              <a:pathLst>
                <a:path w="1194435" h="433705">
                  <a:moveTo>
                    <a:pt x="0" y="108458"/>
                  </a:moveTo>
                  <a:lnTo>
                    <a:pt x="977264" y="108458"/>
                  </a:lnTo>
                  <a:lnTo>
                    <a:pt x="977264" y="0"/>
                  </a:lnTo>
                  <a:lnTo>
                    <a:pt x="1194053" y="216788"/>
                  </a:lnTo>
                  <a:lnTo>
                    <a:pt x="977264" y="433577"/>
                  </a:lnTo>
                  <a:lnTo>
                    <a:pt x="977264" y="325119"/>
                  </a:lnTo>
                  <a:lnTo>
                    <a:pt x="0" y="325119"/>
                  </a:lnTo>
                  <a:lnTo>
                    <a:pt x="0" y="108458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584953" y="1105661"/>
            <a:ext cx="2467610" cy="5411470"/>
            <a:chOff x="4584953" y="1105661"/>
            <a:chExt cx="2467610" cy="5411470"/>
          </a:xfrm>
        </p:grpSpPr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13909" y="1134617"/>
              <a:ext cx="2409443" cy="5353050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4599431" y="1120139"/>
              <a:ext cx="2438400" cy="5382260"/>
            </a:xfrm>
            <a:custGeom>
              <a:avLst/>
              <a:gdLst/>
              <a:ahLst/>
              <a:cxnLst/>
              <a:rect l="l" t="t" r="r" b="b"/>
              <a:pathLst>
                <a:path w="2438400" h="5382260">
                  <a:moveTo>
                    <a:pt x="0" y="5382006"/>
                  </a:moveTo>
                  <a:lnTo>
                    <a:pt x="2438400" y="5382006"/>
                  </a:lnTo>
                  <a:lnTo>
                    <a:pt x="2438400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2272030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579355" y="0"/>
            <a:ext cx="3613150" cy="5293360"/>
            <a:chOff x="8579355" y="0"/>
            <a:chExt cx="3613150" cy="5293360"/>
          </a:xfrm>
        </p:grpSpPr>
        <p:sp>
          <p:nvSpPr>
            <p:cNvPr id="4" name="object 4" descr=""/>
            <p:cNvSpPr/>
            <p:nvPr/>
          </p:nvSpPr>
          <p:spPr>
            <a:xfrm>
              <a:off x="9319260" y="0"/>
              <a:ext cx="2872740" cy="5293360"/>
            </a:xfrm>
            <a:custGeom>
              <a:avLst/>
              <a:gdLst/>
              <a:ahLst/>
              <a:cxnLst/>
              <a:rect l="l" t="t" r="r" b="b"/>
              <a:pathLst>
                <a:path w="2872740" h="5293360">
                  <a:moveTo>
                    <a:pt x="2872740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2740" y="5293027"/>
                  </a:lnTo>
                  <a:lnTo>
                    <a:pt x="287274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518922" y="1105661"/>
            <a:ext cx="2466975" cy="5411470"/>
            <a:chOff x="518922" y="1105661"/>
            <a:chExt cx="2466975" cy="541147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7878" y="1134617"/>
              <a:ext cx="2408682" cy="535305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533400" y="1120139"/>
              <a:ext cx="2437765" cy="5382260"/>
            </a:xfrm>
            <a:custGeom>
              <a:avLst/>
              <a:gdLst/>
              <a:ahLst/>
              <a:cxnLst/>
              <a:rect l="l" t="t" r="r" b="b"/>
              <a:pathLst>
                <a:path w="2437765" h="5382260">
                  <a:moveTo>
                    <a:pt x="0" y="5382006"/>
                  </a:moveTo>
                  <a:lnTo>
                    <a:pt x="2437638" y="5382006"/>
                  </a:lnTo>
                  <a:lnTo>
                    <a:pt x="2437638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48259" y="2682620"/>
              <a:ext cx="1708150" cy="346710"/>
            </a:xfrm>
            <a:custGeom>
              <a:avLst/>
              <a:gdLst/>
              <a:ahLst/>
              <a:cxnLst/>
              <a:rect l="l" t="t" r="r" b="b"/>
              <a:pathLst>
                <a:path w="1708150" h="346710">
                  <a:moveTo>
                    <a:pt x="0" y="173354"/>
                  </a:moveTo>
                  <a:lnTo>
                    <a:pt x="27437" y="129588"/>
                  </a:lnTo>
                  <a:lnTo>
                    <a:pt x="74079" y="102612"/>
                  </a:lnTo>
                  <a:lnTo>
                    <a:pt x="141009" y="77884"/>
                  </a:lnTo>
                  <a:lnTo>
                    <a:pt x="181441" y="66493"/>
                  </a:lnTo>
                  <a:lnTo>
                    <a:pt x="226177" y="55819"/>
                  </a:lnTo>
                  <a:lnTo>
                    <a:pt x="274959" y="45915"/>
                  </a:lnTo>
                  <a:lnTo>
                    <a:pt x="327532" y="36833"/>
                  </a:lnTo>
                  <a:lnTo>
                    <a:pt x="383640" y="28625"/>
                  </a:lnTo>
                  <a:lnTo>
                    <a:pt x="443025" y="21342"/>
                  </a:lnTo>
                  <a:lnTo>
                    <a:pt x="505432" y="15038"/>
                  </a:lnTo>
                  <a:lnTo>
                    <a:pt x="570604" y="9763"/>
                  </a:lnTo>
                  <a:lnTo>
                    <a:pt x="638285" y="5569"/>
                  </a:lnTo>
                  <a:lnTo>
                    <a:pt x="708219" y="2510"/>
                  </a:lnTo>
                  <a:lnTo>
                    <a:pt x="780150" y="636"/>
                  </a:lnTo>
                  <a:lnTo>
                    <a:pt x="853821" y="0"/>
                  </a:lnTo>
                  <a:lnTo>
                    <a:pt x="927491" y="636"/>
                  </a:lnTo>
                  <a:lnTo>
                    <a:pt x="999422" y="2510"/>
                  </a:lnTo>
                  <a:lnTo>
                    <a:pt x="1069356" y="5569"/>
                  </a:lnTo>
                  <a:lnTo>
                    <a:pt x="1137037" y="9763"/>
                  </a:lnTo>
                  <a:lnTo>
                    <a:pt x="1202209" y="15038"/>
                  </a:lnTo>
                  <a:lnTo>
                    <a:pt x="1264616" y="21342"/>
                  </a:lnTo>
                  <a:lnTo>
                    <a:pt x="1324001" y="28625"/>
                  </a:lnTo>
                  <a:lnTo>
                    <a:pt x="1380109" y="36833"/>
                  </a:lnTo>
                  <a:lnTo>
                    <a:pt x="1432682" y="45915"/>
                  </a:lnTo>
                  <a:lnTo>
                    <a:pt x="1481464" y="55819"/>
                  </a:lnTo>
                  <a:lnTo>
                    <a:pt x="1526200" y="66493"/>
                  </a:lnTo>
                  <a:lnTo>
                    <a:pt x="1566632" y="77884"/>
                  </a:lnTo>
                  <a:lnTo>
                    <a:pt x="1633562" y="102612"/>
                  </a:lnTo>
                  <a:lnTo>
                    <a:pt x="1680204" y="129588"/>
                  </a:lnTo>
                  <a:lnTo>
                    <a:pt x="1707641" y="173354"/>
                  </a:lnTo>
                  <a:lnTo>
                    <a:pt x="1704507" y="188315"/>
                  </a:lnTo>
                  <a:lnTo>
                    <a:pt x="1659547" y="230864"/>
                  </a:lnTo>
                  <a:lnTo>
                    <a:pt x="1602505" y="256768"/>
                  </a:lnTo>
                  <a:lnTo>
                    <a:pt x="1526200" y="280216"/>
                  </a:lnTo>
                  <a:lnTo>
                    <a:pt x="1481464" y="290890"/>
                  </a:lnTo>
                  <a:lnTo>
                    <a:pt x="1432682" y="300794"/>
                  </a:lnTo>
                  <a:lnTo>
                    <a:pt x="1380109" y="309876"/>
                  </a:lnTo>
                  <a:lnTo>
                    <a:pt x="1324001" y="318084"/>
                  </a:lnTo>
                  <a:lnTo>
                    <a:pt x="1264616" y="325367"/>
                  </a:lnTo>
                  <a:lnTo>
                    <a:pt x="1202209" y="331671"/>
                  </a:lnTo>
                  <a:lnTo>
                    <a:pt x="1137037" y="336946"/>
                  </a:lnTo>
                  <a:lnTo>
                    <a:pt x="1069356" y="341140"/>
                  </a:lnTo>
                  <a:lnTo>
                    <a:pt x="999422" y="344199"/>
                  </a:lnTo>
                  <a:lnTo>
                    <a:pt x="927491" y="346073"/>
                  </a:lnTo>
                  <a:lnTo>
                    <a:pt x="853821" y="346709"/>
                  </a:lnTo>
                  <a:lnTo>
                    <a:pt x="780150" y="346073"/>
                  </a:lnTo>
                  <a:lnTo>
                    <a:pt x="708219" y="344199"/>
                  </a:lnTo>
                  <a:lnTo>
                    <a:pt x="638285" y="341140"/>
                  </a:lnTo>
                  <a:lnTo>
                    <a:pt x="570604" y="336946"/>
                  </a:lnTo>
                  <a:lnTo>
                    <a:pt x="505432" y="331671"/>
                  </a:lnTo>
                  <a:lnTo>
                    <a:pt x="443025" y="325367"/>
                  </a:lnTo>
                  <a:lnTo>
                    <a:pt x="383640" y="318084"/>
                  </a:lnTo>
                  <a:lnTo>
                    <a:pt x="327532" y="309876"/>
                  </a:lnTo>
                  <a:lnTo>
                    <a:pt x="274959" y="300794"/>
                  </a:lnTo>
                  <a:lnTo>
                    <a:pt x="226177" y="290890"/>
                  </a:lnTo>
                  <a:lnTo>
                    <a:pt x="181441" y="280216"/>
                  </a:lnTo>
                  <a:lnTo>
                    <a:pt x="141009" y="268825"/>
                  </a:lnTo>
                  <a:lnTo>
                    <a:pt x="74079" y="244097"/>
                  </a:lnTo>
                  <a:lnTo>
                    <a:pt x="27437" y="217121"/>
                  </a:lnTo>
                  <a:lnTo>
                    <a:pt x="0" y="173354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3208782" y="2805683"/>
            <a:ext cx="1207135" cy="447040"/>
            <a:chOff x="3208782" y="2805683"/>
            <a:chExt cx="1207135" cy="447040"/>
          </a:xfrm>
        </p:grpSpPr>
        <p:sp>
          <p:nvSpPr>
            <p:cNvPr id="11" name="object 11" descr=""/>
            <p:cNvSpPr/>
            <p:nvPr/>
          </p:nvSpPr>
          <p:spPr>
            <a:xfrm>
              <a:off x="3215259" y="2812160"/>
              <a:ext cx="1194435" cy="433705"/>
            </a:xfrm>
            <a:custGeom>
              <a:avLst/>
              <a:gdLst/>
              <a:ahLst/>
              <a:cxnLst/>
              <a:rect l="l" t="t" r="r" b="b"/>
              <a:pathLst>
                <a:path w="1194435" h="433705">
                  <a:moveTo>
                    <a:pt x="977265" y="0"/>
                  </a:moveTo>
                  <a:lnTo>
                    <a:pt x="977265" y="108458"/>
                  </a:lnTo>
                  <a:lnTo>
                    <a:pt x="0" y="108458"/>
                  </a:lnTo>
                  <a:lnTo>
                    <a:pt x="0" y="325119"/>
                  </a:lnTo>
                  <a:lnTo>
                    <a:pt x="977265" y="325119"/>
                  </a:lnTo>
                  <a:lnTo>
                    <a:pt x="977265" y="433577"/>
                  </a:lnTo>
                  <a:lnTo>
                    <a:pt x="1194054" y="216788"/>
                  </a:lnTo>
                  <a:lnTo>
                    <a:pt x="977265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215259" y="2812160"/>
              <a:ext cx="1194435" cy="433705"/>
            </a:xfrm>
            <a:custGeom>
              <a:avLst/>
              <a:gdLst/>
              <a:ahLst/>
              <a:cxnLst/>
              <a:rect l="l" t="t" r="r" b="b"/>
              <a:pathLst>
                <a:path w="1194435" h="433705">
                  <a:moveTo>
                    <a:pt x="0" y="108458"/>
                  </a:moveTo>
                  <a:lnTo>
                    <a:pt x="977265" y="108458"/>
                  </a:lnTo>
                  <a:lnTo>
                    <a:pt x="977265" y="0"/>
                  </a:lnTo>
                  <a:lnTo>
                    <a:pt x="1194054" y="216788"/>
                  </a:lnTo>
                  <a:lnTo>
                    <a:pt x="977265" y="433577"/>
                  </a:lnTo>
                  <a:lnTo>
                    <a:pt x="977265" y="325119"/>
                  </a:lnTo>
                  <a:lnTo>
                    <a:pt x="0" y="325119"/>
                  </a:lnTo>
                  <a:lnTo>
                    <a:pt x="0" y="108458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638294" y="1105661"/>
            <a:ext cx="2467610" cy="5411470"/>
            <a:chOff x="4638294" y="1105661"/>
            <a:chExt cx="2467610" cy="5411470"/>
          </a:xfrm>
        </p:grpSpPr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67250" y="1134617"/>
              <a:ext cx="2409444" cy="5353050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4652772" y="1120139"/>
              <a:ext cx="2438400" cy="5382260"/>
            </a:xfrm>
            <a:custGeom>
              <a:avLst/>
              <a:gdLst/>
              <a:ahLst/>
              <a:cxnLst/>
              <a:rect l="l" t="t" r="r" b="b"/>
              <a:pathLst>
                <a:path w="2438400" h="5382260">
                  <a:moveTo>
                    <a:pt x="0" y="5382006"/>
                  </a:moveTo>
                  <a:lnTo>
                    <a:pt x="2438400" y="5382006"/>
                  </a:lnTo>
                  <a:lnTo>
                    <a:pt x="2438400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2272030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579355" y="0"/>
            <a:ext cx="3613150" cy="5293360"/>
            <a:chOff x="8579355" y="0"/>
            <a:chExt cx="3613150" cy="5293360"/>
          </a:xfrm>
        </p:grpSpPr>
        <p:sp>
          <p:nvSpPr>
            <p:cNvPr id="4" name="object 4" descr=""/>
            <p:cNvSpPr/>
            <p:nvPr/>
          </p:nvSpPr>
          <p:spPr>
            <a:xfrm>
              <a:off x="9319260" y="0"/>
              <a:ext cx="2872740" cy="5293360"/>
            </a:xfrm>
            <a:custGeom>
              <a:avLst/>
              <a:gdLst/>
              <a:ahLst/>
              <a:cxnLst/>
              <a:rect l="l" t="t" r="r" b="b"/>
              <a:pathLst>
                <a:path w="2872740" h="5293360">
                  <a:moveTo>
                    <a:pt x="2872740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2740" y="5293027"/>
                  </a:lnTo>
                  <a:lnTo>
                    <a:pt x="287274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518922" y="1125474"/>
            <a:ext cx="2466975" cy="5412105"/>
            <a:chOff x="518922" y="1125474"/>
            <a:chExt cx="2466975" cy="5412105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7878" y="1154430"/>
              <a:ext cx="2408682" cy="5353812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533400" y="1139952"/>
              <a:ext cx="2437765" cy="5382895"/>
            </a:xfrm>
            <a:custGeom>
              <a:avLst/>
              <a:gdLst/>
              <a:ahLst/>
              <a:cxnLst/>
              <a:rect l="l" t="t" r="r" b="b"/>
              <a:pathLst>
                <a:path w="2437765" h="5382895">
                  <a:moveTo>
                    <a:pt x="0" y="5382768"/>
                  </a:moveTo>
                  <a:lnTo>
                    <a:pt x="2437638" y="5382768"/>
                  </a:lnTo>
                  <a:lnTo>
                    <a:pt x="2437638" y="0"/>
                  </a:lnTo>
                  <a:lnTo>
                    <a:pt x="0" y="0"/>
                  </a:lnTo>
                  <a:lnTo>
                    <a:pt x="0" y="5382768"/>
                  </a:lnTo>
                  <a:close/>
                </a:path>
              </a:pathLst>
            </a:custGeom>
            <a:ln w="2895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48259" y="3029331"/>
              <a:ext cx="1708150" cy="346075"/>
            </a:xfrm>
            <a:custGeom>
              <a:avLst/>
              <a:gdLst/>
              <a:ahLst/>
              <a:cxnLst/>
              <a:rect l="l" t="t" r="r" b="b"/>
              <a:pathLst>
                <a:path w="1708150" h="346075">
                  <a:moveTo>
                    <a:pt x="0" y="172974"/>
                  </a:moveTo>
                  <a:lnTo>
                    <a:pt x="27437" y="129318"/>
                  </a:lnTo>
                  <a:lnTo>
                    <a:pt x="74079" y="102405"/>
                  </a:lnTo>
                  <a:lnTo>
                    <a:pt x="141009" y="77732"/>
                  </a:lnTo>
                  <a:lnTo>
                    <a:pt x="181441" y="66365"/>
                  </a:lnTo>
                  <a:lnTo>
                    <a:pt x="226177" y="55714"/>
                  </a:lnTo>
                  <a:lnTo>
                    <a:pt x="274959" y="45830"/>
                  </a:lnTo>
                  <a:lnTo>
                    <a:pt x="327532" y="36766"/>
                  </a:lnTo>
                  <a:lnTo>
                    <a:pt x="383640" y="28573"/>
                  </a:lnTo>
                  <a:lnTo>
                    <a:pt x="443025" y="21304"/>
                  </a:lnTo>
                  <a:lnTo>
                    <a:pt x="505432" y="15011"/>
                  </a:lnTo>
                  <a:lnTo>
                    <a:pt x="570604" y="9746"/>
                  </a:lnTo>
                  <a:lnTo>
                    <a:pt x="638285" y="5560"/>
                  </a:lnTo>
                  <a:lnTo>
                    <a:pt x="708219" y="2505"/>
                  </a:lnTo>
                  <a:lnTo>
                    <a:pt x="780150" y="635"/>
                  </a:lnTo>
                  <a:lnTo>
                    <a:pt x="853821" y="0"/>
                  </a:lnTo>
                  <a:lnTo>
                    <a:pt x="927491" y="635"/>
                  </a:lnTo>
                  <a:lnTo>
                    <a:pt x="999422" y="2505"/>
                  </a:lnTo>
                  <a:lnTo>
                    <a:pt x="1069356" y="5560"/>
                  </a:lnTo>
                  <a:lnTo>
                    <a:pt x="1137037" y="9746"/>
                  </a:lnTo>
                  <a:lnTo>
                    <a:pt x="1202209" y="15011"/>
                  </a:lnTo>
                  <a:lnTo>
                    <a:pt x="1264616" y="21304"/>
                  </a:lnTo>
                  <a:lnTo>
                    <a:pt x="1324001" y="28573"/>
                  </a:lnTo>
                  <a:lnTo>
                    <a:pt x="1380109" y="36766"/>
                  </a:lnTo>
                  <a:lnTo>
                    <a:pt x="1432682" y="45830"/>
                  </a:lnTo>
                  <a:lnTo>
                    <a:pt x="1481464" y="55714"/>
                  </a:lnTo>
                  <a:lnTo>
                    <a:pt x="1526200" y="66365"/>
                  </a:lnTo>
                  <a:lnTo>
                    <a:pt x="1566632" y="77732"/>
                  </a:lnTo>
                  <a:lnTo>
                    <a:pt x="1633562" y="102405"/>
                  </a:lnTo>
                  <a:lnTo>
                    <a:pt x="1680204" y="129318"/>
                  </a:lnTo>
                  <a:lnTo>
                    <a:pt x="1707641" y="172974"/>
                  </a:lnTo>
                  <a:lnTo>
                    <a:pt x="1704507" y="187895"/>
                  </a:lnTo>
                  <a:lnTo>
                    <a:pt x="1659547" y="230339"/>
                  </a:lnTo>
                  <a:lnTo>
                    <a:pt x="1602505" y="256184"/>
                  </a:lnTo>
                  <a:lnTo>
                    <a:pt x="1526200" y="279582"/>
                  </a:lnTo>
                  <a:lnTo>
                    <a:pt x="1481464" y="290233"/>
                  </a:lnTo>
                  <a:lnTo>
                    <a:pt x="1432682" y="300117"/>
                  </a:lnTo>
                  <a:lnTo>
                    <a:pt x="1380109" y="309181"/>
                  </a:lnTo>
                  <a:lnTo>
                    <a:pt x="1324001" y="317374"/>
                  </a:lnTo>
                  <a:lnTo>
                    <a:pt x="1264616" y="324643"/>
                  </a:lnTo>
                  <a:lnTo>
                    <a:pt x="1202209" y="330936"/>
                  </a:lnTo>
                  <a:lnTo>
                    <a:pt x="1137037" y="336201"/>
                  </a:lnTo>
                  <a:lnTo>
                    <a:pt x="1069356" y="340387"/>
                  </a:lnTo>
                  <a:lnTo>
                    <a:pt x="999422" y="343442"/>
                  </a:lnTo>
                  <a:lnTo>
                    <a:pt x="927491" y="345312"/>
                  </a:lnTo>
                  <a:lnTo>
                    <a:pt x="853821" y="345948"/>
                  </a:lnTo>
                  <a:lnTo>
                    <a:pt x="780150" y="345312"/>
                  </a:lnTo>
                  <a:lnTo>
                    <a:pt x="708219" y="343442"/>
                  </a:lnTo>
                  <a:lnTo>
                    <a:pt x="638285" y="340387"/>
                  </a:lnTo>
                  <a:lnTo>
                    <a:pt x="570604" y="336201"/>
                  </a:lnTo>
                  <a:lnTo>
                    <a:pt x="505432" y="330936"/>
                  </a:lnTo>
                  <a:lnTo>
                    <a:pt x="443025" y="324643"/>
                  </a:lnTo>
                  <a:lnTo>
                    <a:pt x="383640" y="317374"/>
                  </a:lnTo>
                  <a:lnTo>
                    <a:pt x="327532" y="309181"/>
                  </a:lnTo>
                  <a:lnTo>
                    <a:pt x="274959" y="300117"/>
                  </a:lnTo>
                  <a:lnTo>
                    <a:pt x="226177" y="290233"/>
                  </a:lnTo>
                  <a:lnTo>
                    <a:pt x="181441" y="279582"/>
                  </a:lnTo>
                  <a:lnTo>
                    <a:pt x="141009" y="268215"/>
                  </a:lnTo>
                  <a:lnTo>
                    <a:pt x="74079" y="243542"/>
                  </a:lnTo>
                  <a:lnTo>
                    <a:pt x="27437" y="216629"/>
                  </a:lnTo>
                  <a:lnTo>
                    <a:pt x="0" y="172974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3126485" y="2935985"/>
            <a:ext cx="1207135" cy="445770"/>
            <a:chOff x="3126485" y="2935985"/>
            <a:chExt cx="1207135" cy="445770"/>
          </a:xfrm>
        </p:grpSpPr>
        <p:sp>
          <p:nvSpPr>
            <p:cNvPr id="11" name="object 11" descr=""/>
            <p:cNvSpPr/>
            <p:nvPr/>
          </p:nvSpPr>
          <p:spPr>
            <a:xfrm>
              <a:off x="3132962" y="2942462"/>
              <a:ext cx="1194435" cy="433070"/>
            </a:xfrm>
            <a:custGeom>
              <a:avLst/>
              <a:gdLst/>
              <a:ahLst/>
              <a:cxnLst/>
              <a:rect l="l" t="t" r="r" b="b"/>
              <a:pathLst>
                <a:path w="1194435" h="433070">
                  <a:moveTo>
                    <a:pt x="977646" y="0"/>
                  </a:moveTo>
                  <a:lnTo>
                    <a:pt x="977646" y="108203"/>
                  </a:lnTo>
                  <a:lnTo>
                    <a:pt x="0" y="108203"/>
                  </a:lnTo>
                  <a:lnTo>
                    <a:pt x="0" y="324612"/>
                  </a:lnTo>
                  <a:lnTo>
                    <a:pt x="977646" y="324612"/>
                  </a:lnTo>
                  <a:lnTo>
                    <a:pt x="977646" y="432815"/>
                  </a:lnTo>
                  <a:lnTo>
                    <a:pt x="1194053" y="216408"/>
                  </a:lnTo>
                  <a:lnTo>
                    <a:pt x="977646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132962" y="2942462"/>
              <a:ext cx="1194435" cy="433070"/>
            </a:xfrm>
            <a:custGeom>
              <a:avLst/>
              <a:gdLst/>
              <a:ahLst/>
              <a:cxnLst/>
              <a:rect l="l" t="t" r="r" b="b"/>
              <a:pathLst>
                <a:path w="1194435" h="433070">
                  <a:moveTo>
                    <a:pt x="0" y="108203"/>
                  </a:moveTo>
                  <a:lnTo>
                    <a:pt x="977646" y="108203"/>
                  </a:lnTo>
                  <a:lnTo>
                    <a:pt x="977646" y="0"/>
                  </a:lnTo>
                  <a:lnTo>
                    <a:pt x="1194053" y="216408"/>
                  </a:lnTo>
                  <a:lnTo>
                    <a:pt x="977646" y="432815"/>
                  </a:lnTo>
                  <a:lnTo>
                    <a:pt x="977646" y="324612"/>
                  </a:lnTo>
                  <a:lnTo>
                    <a:pt x="0" y="324612"/>
                  </a:lnTo>
                  <a:lnTo>
                    <a:pt x="0" y="108203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496561" y="1038605"/>
            <a:ext cx="2409825" cy="5354320"/>
            <a:chOff x="4496561" y="1038605"/>
            <a:chExt cx="2409825" cy="5354320"/>
          </a:xfrm>
        </p:grpSpPr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96561" y="1038605"/>
              <a:ext cx="2409443" cy="5353812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85715" y="2475738"/>
              <a:ext cx="2200656" cy="2398776"/>
            </a:xfrm>
            <a:prstGeom prst="rect">
              <a:avLst/>
            </a:prstGeom>
          </p:spPr>
        </p:pic>
      </p:grpSp>
      <p:grpSp>
        <p:nvGrpSpPr>
          <p:cNvPr id="16" name="object 16" descr=""/>
          <p:cNvGrpSpPr/>
          <p:nvPr/>
        </p:nvGrpSpPr>
        <p:grpSpPr>
          <a:xfrm>
            <a:off x="7212330" y="1009650"/>
            <a:ext cx="2467610" cy="5412105"/>
            <a:chOff x="7212330" y="1009650"/>
            <a:chExt cx="2467610" cy="5412105"/>
          </a:xfrm>
        </p:grpSpPr>
        <p:pic>
          <p:nvPicPr>
            <p:cNvPr id="17" name="object 1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41286" y="1038605"/>
              <a:ext cx="2409444" cy="5353812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7226808" y="1024127"/>
              <a:ext cx="2438400" cy="5382895"/>
            </a:xfrm>
            <a:custGeom>
              <a:avLst/>
              <a:gdLst/>
              <a:ahLst/>
              <a:cxnLst/>
              <a:rect l="l" t="t" r="r" b="b"/>
              <a:pathLst>
                <a:path w="2438400" h="5382895">
                  <a:moveTo>
                    <a:pt x="0" y="5382768"/>
                  </a:moveTo>
                  <a:lnTo>
                    <a:pt x="2438400" y="5382768"/>
                  </a:lnTo>
                  <a:lnTo>
                    <a:pt x="2438400" y="0"/>
                  </a:lnTo>
                  <a:lnTo>
                    <a:pt x="0" y="0"/>
                  </a:lnTo>
                  <a:lnTo>
                    <a:pt x="0" y="5382768"/>
                  </a:lnTo>
                  <a:close/>
                </a:path>
              </a:pathLst>
            </a:custGeom>
            <a:ln w="2895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335012" y="2475738"/>
              <a:ext cx="2215896" cy="239877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8970"/>
            <a:ext cx="1891283" cy="123443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-6476" y="-6095"/>
            <a:ext cx="12205335" cy="6870700"/>
            <a:chOff x="-6476" y="-6095"/>
            <a:chExt cx="12205335" cy="6870700"/>
          </a:xfrm>
        </p:grpSpPr>
        <p:sp>
          <p:nvSpPr>
            <p:cNvPr id="4" name="object 4" descr=""/>
            <p:cNvSpPr/>
            <p:nvPr/>
          </p:nvSpPr>
          <p:spPr>
            <a:xfrm>
              <a:off x="0" y="4967858"/>
              <a:ext cx="2361565" cy="1890395"/>
            </a:xfrm>
            <a:custGeom>
              <a:avLst/>
              <a:gdLst/>
              <a:ahLst/>
              <a:cxnLst/>
              <a:rect l="l" t="t" r="r" b="b"/>
              <a:pathLst>
                <a:path w="2361565" h="1890395">
                  <a:moveTo>
                    <a:pt x="0" y="149836"/>
                  </a:moveTo>
                  <a:lnTo>
                    <a:pt x="48325" y="128932"/>
                  </a:lnTo>
                  <a:lnTo>
                    <a:pt x="91732" y="111723"/>
                  </a:lnTo>
                  <a:lnTo>
                    <a:pt x="135748" y="95667"/>
                  </a:lnTo>
                  <a:lnTo>
                    <a:pt x="180355" y="80782"/>
                  </a:lnTo>
                  <a:lnTo>
                    <a:pt x="225531" y="67089"/>
                  </a:lnTo>
                  <a:lnTo>
                    <a:pt x="271256" y="54606"/>
                  </a:lnTo>
                  <a:lnTo>
                    <a:pt x="317509" y="43355"/>
                  </a:lnTo>
                  <a:lnTo>
                    <a:pt x="364269" y="33354"/>
                  </a:lnTo>
                  <a:lnTo>
                    <a:pt x="411517" y="24622"/>
                  </a:lnTo>
                  <a:lnTo>
                    <a:pt x="459232" y="17180"/>
                  </a:lnTo>
                  <a:lnTo>
                    <a:pt x="507392" y="11047"/>
                  </a:lnTo>
                  <a:lnTo>
                    <a:pt x="555979" y="6243"/>
                  </a:lnTo>
                  <a:lnTo>
                    <a:pt x="604971" y="2788"/>
                  </a:lnTo>
                  <a:lnTo>
                    <a:pt x="654347" y="700"/>
                  </a:lnTo>
                  <a:lnTo>
                    <a:pt x="704088" y="0"/>
                  </a:lnTo>
                  <a:lnTo>
                    <a:pt x="753830" y="700"/>
                  </a:lnTo>
                  <a:lnTo>
                    <a:pt x="803208" y="2788"/>
                  </a:lnTo>
                  <a:lnTo>
                    <a:pt x="852202" y="6243"/>
                  </a:lnTo>
                  <a:lnTo>
                    <a:pt x="900790" y="11047"/>
                  </a:lnTo>
                  <a:lnTo>
                    <a:pt x="948952" y="17180"/>
                  </a:lnTo>
                  <a:lnTo>
                    <a:pt x="996668" y="24622"/>
                  </a:lnTo>
                  <a:lnTo>
                    <a:pt x="1043917" y="33354"/>
                  </a:lnTo>
                  <a:lnTo>
                    <a:pt x="1090679" y="43355"/>
                  </a:lnTo>
                  <a:lnTo>
                    <a:pt x="1136932" y="54606"/>
                  </a:lnTo>
                  <a:lnTo>
                    <a:pt x="1182658" y="67089"/>
                  </a:lnTo>
                  <a:lnTo>
                    <a:pt x="1227834" y="80782"/>
                  </a:lnTo>
                  <a:lnTo>
                    <a:pt x="1272442" y="95667"/>
                  </a:lnTo>
                  <a:lnTo>
                    <a:pt x="1316459" y="111723"/>
                  </a:lnTo>
                  <a:lnTo>
                    <a:pt x="1359866" y="128932"/>
                  </a:lnTo>
                  <a:lnTo>
                    <a:pt x="1402643" y="147273"/>
                  </a:lnTo>
                  <a:lnTo>
                    <a:pt x="1444767" y="166728"/>
                  </a:lnTo>
                  <a:lnTo>
                    <a:pt x="1486221" y="187276"/>
                  </a:lnTo>
                  <a:lnTo>
                    <a:pt x="1526981" y="208897"/>
                  </a:lnTo>
                  <a:lnTo>
                    <a:pt x="1567029" y="231573"/>
                  </a:lnTo>
                  <a:lnTo>
                    <a:pt x="1606344" y="255284"/>
                  </a:lnTo>
                  <a:lnTo>
                    <a:pt x="1644904" y="280009"/>
                  </a:lnTo>
                  <a:lnTo>
                    <a:pt x="1682691" y="305730"/>
                  </a:lnTo>
                  <a:lnTo>
                    <a:pt x="1719682" y="332426"/>
                  </a:lnTo>
                  <a:lnTo>
                    <a:pt x="1755858" y="360079"/>
                  </a:lnTo>
                  <a:lnTo>
                    <a:pt x="1791198" y="388668"/>
                  </a:lnTo>
                  <a:lnTo>
                    <a:pt x="1825682" y="418174"/>
                  </a:lnTo>
                  <a:lnTo>
                    <a:pt x="1859289" y="448578"/>
                  </a:lnTo>
                  <a:lnTo>
                    <a:pt x="1891999" y="479859"/>
                  </a:lnTo>
                  <a:lnTo>
                    <a:pt x="1923791" y="511998"/>
                  </a:lnTo>
                  <a:lnTo>
                    <a:pt x="1954645" y="544976"/>
                  </a:lnTo>
                  <a:lnTo>
                    <a:pt x="1984539" y="578773"/>
                  </a:lnTo>
                  <a:lnTo>
                    <a:pt x="2013455" y="613369"/>
                  </a:lnTo>
                  <a:lnTo>
                    <a:pt x="2041370" y="648744"/>
                  </a:lnTo>
                  <a:lnTo>
                    <a:pt x="2068265" y="684880"/>
                  </a:lnTo>
                  <a:lnTo>
                    <a:pt x="2094119" y="721756"/>
                  </a:lnTo>
                  <a:lnTo>
                    <a:pt x="2118912" y="759353"/>
                  </a:lnTo>
                  <a:lnTo>
                    <a:pt x="2142624" y="797651"/>
                  </a:lnTo>
                  <a:lnTo>
                    <a:pt x="2165232" y="836631"/>
                  </a:lnTo>
                  <a:lnTo>
                    <a:pt x="2186718" y="876273"/>
                  </a:lnTo>
                  <a:lnTo>
                    <a:pt x="2207061" y="916558"/>
                  </a:lnTo>
                  <a:lnTo>
                    <a:pt x="2226239" y="957465"/>
                  </a:lnTo>
                  <a:lnTo>
                    <a:pt x="2244234" y="998975"/>
                  </a:lnTo>
                  <a:lnTo>
                    <a:pt x="2261023" y="1041069"/>
                  </a:lnTo>
                  <a:lnTo>
                    <a:pt x="2276587" y="1083727"/>
                  </a:lnTo>
                  <a:lnTo>
                    <a:pt x="2290906" y="1126929"/>
                  </a:lnTo>
                  <a:lnTo>
                    <a:pt x="2303957" y="1170656"/>
                  </a:lnTo>
                  <a:lnTo>
                    <a:pt x="2315723" y="1214888"/>
                  </a:lnTo>
                  <a:lnTo>
                    <a:pt x="2326180" y="1259606"/>
                  </a:lnTo>
                  <a:lnTo>
                    <a:pt x="2335310" y="1304790"/>
                  </a:lnTo>
                  <a:lnTo>
                    <a:pt x="2343092" y="1350420"/>
                  </a:lnTo>
                  <a:lnTo>
                    <a:pt x="2349504" y="1396477"/>
                  </a:lnTo>
                  <a:lnTo>
                    <a:pt x="2354528" y="1442940"/>
                  </a:lnTo>
                  <a:lnTo>
                    <a:pt x="2358141" y="1489792"/>
                  </a:lnTo>
                  <a:lnTo>
                    <a:pt x="2360324" y="1537011"/>
                  </a:lnTo>
                  <a:lnTo>
                    <a:pt x="2361057" y="1584579"/>
                  </a:lnTo>
                  <a:lnTo>
                    <a:pt x="2360324" y="1632146"/>
                  </a:lnTo>
                  <a:lnTo>
                    <a:pt x="2358141" y="1679365"/>
                  </a:lnTo>
                  <a:lnTo>
                    <a:pt x="2354528" y="1726217"/>
                  </a:lnTo>
                  <a:lnTo>
                    <a:pt x="2349504" y="1772680"/>
                  </a:lnTo>
                  <a:lnTo>
                    <a:pt x="2343092" y="1818737"/>
                  </a:lnTo>
                  <a:lnTo>
                    <a:pt x="2335310" y="1864367"/>
                  </a:lnTo>
                  <a:lnTo>
                    <a:pt x="2330102" y="1890141"/>
                  </a:lnTo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6095" y="-6095"/>
              <a:ext cx="12204573" cy="6864096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9004" rIns="0" bIns="0" rtlCol="0" vert="horz">
            <a:spAutoFit/>
          </a:bodyPr>
          <a:lstStyle/>
          <a:p>
            <a:pPr marL="184785">
              <a:lnSpc>
                <a:spcPct val="100000"/>
              </a:lnSpc>
              <a:spcBef>
                <a:spcPts val="100"/>
              </a:spcBef>
            </a:pPr>
            <a:r>
              <a:rPr dirty="0" spc="-545"/>
              <a:t>INTRODUCTION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2272030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579355" y="0"/>
            <a:ext cx="3613150" cy="5293360"/>
            <a:chOff x="8579355" y="0"/>
            <a:chExt cx="3613150" cy="5293360"/>
          </a:xfrm>
        </p:grpSpPr>
        <p:sp>
          <p:nvSpPr>
            <p:cNvPr id="4" name="object 4" descr=""/>
            <p:cNvSpPr/>
            <p:nvPr/>
          </p:nvSpPr>
          <p:spPr>
            <a:xfrm>
              <a:off x="9319260" y="0"/>
              <a:ext cx="2872740" cy="5293360"/>
            </a:xfrm>
            <a:custGeom>
              <a:avLst/>
              <a:gdLst/>
              <a:ahLst/>
              <a:cxnLst/>
              <a:rect l="l" t="t" r="r" b="b"/>
              <a:pathLst>
                <a:path w="2872740" h="5293360">
                  <a:moveTo>
                    <a:pt x="2872740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2740" y="5293027"/>
                  </a:lnTo>
                  <a:lnTo>
                    <a:pt x="287274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518922" y="1105661"/>
            <a:ext cx="2466975" cy="5411470"/>
            <a:chOff x="518922" y="1105661"/>
            <a:chExt cx="2466975" cy="541147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7878" y="1134617"/>
              <a:ext cx="2408682" cy="535305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533400" y="1120139"/>
              <a:ext cx="2437765" cy="5382260"/>
            </a:xfrm>
            <a:custGeom>
              <a:avLst/>
              <a:gdLst/>
              <a:ahLst/>
              <a:cxnLst/>
              <a:rect l="l" t="t" r="r" b="b"/>
              <a:pathLst>
                <a:path w="2437765" h="5382260">
                  <a:moveTo>
                    <a:pt x="0" y="5382006"/>
                  </a:moveTo>
                  <a:lnTo>
                    <a:pt x="2437638" y="5382006"/>
                  </a:lnTo>
                  <a:lnTo>
                    <a:pt x="2437638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32257" y="3369182"/>
              <a:ext cx="1708150" cy="346710"/>
            </a:xfrm>
            <a:custGeom>
              <a:avLst/>
              <a:gdLst/>
              <a:ahLst/>
              <a:cxnLst/>
              <a:rect l="l" t="t" r="r" b="b"/>
              <a:pathLst>
                <a:path w="1708150" h="346710">
                  <a:moveTo>
                    <a:pt x="0" y="173354"/>
                  </a:moveTo>
                  <a:lnTo>
                    <a:pt x="27437" y="129588"/>
                  </a:lnTo>
                  <a:lnTo>
                    <a:pt x="74079" y="102612"/>
                  </a:lnTo>
                  <a:lnTo>
                    <a:pt x="141009" y="77884"/>
                  </a:lnTo>
                  <a:lnTo>
                    <a:pt x="181441" y="66493"/>
                  </a:lnTo>
                  <a:lnTo>
                    <a:pt x="226177" y="55819"/>
                  </a:lnTo>
                  <a:lnTo>
                    <a:pt x="274959" y="45915"/>
                  </a:lnTo>
                  <a:lnTo>
                    <a:pt x="327532" y="36833"/>
                  </a:lnTo>
                  <a:lnTo>
                    <a:pt x="383640" y="28625"/>
                  </a:lnTo>
                  <a:lnTo>
                    <a:pt x="443025" y="21342"/>
                  </a:lnTo>
                  <a:lnTo>
                    <a:pt x="505432" y="15038"/>
                  </a:lnTo>
                  <a:lnTo>
                    <a:pt x="570604" y="9763"/>
                  </a:lnTo>
                  <a:lnTo>
                    <a:pt x="638285" y="5569"/>
                  </a:lnTo>
                  <a:lnTo>
                    <a:pt x="708219" y="2510"/>
                  </a:lnTo>
                  <a:lnTo>
                    <a:pt x="780150" y="636"/>
                  </a:lnTo>
                  <a:lnTo>
                    <a:pt x="853821" y="0"/>
                  </a:lnTo>
                  <a:lnTo>
                    <a:pt x="927491" y="636"/>
                  </a:lnTo>
                  <a:lnTo>
                    <a:pt x="999422" y="2510"/>
                  </a:lnTo>
                  <a:lnTo>
                    <a:pt x="1069356" y="5569"/>
                  </a:lnTo>
                  <a:lnTo>
                    <a:pt x="1137037" y="9763"/>
                  </a:lnTo>
                  <a:lnTo>
                    <a:pt x="1202209" y="15038"/>
                  </a:lnTo>
                  <a:lnTo>
                    <a:pt x="1264616" y="21342"/>
                  </a:lnTo>
                  <a:lnTo>
                    <a:pt x="1324001" y="28625"/>
                  </a:lnTo>
                  <a:lnTo>
                    <a:pt x="1380109" y="36833"/>
                  </a:lnTo>
                  <a:lnTo>
                    <a:pt x="1432682" y="45915"/>
                  </a:lnTo>
                  <a:lnTo>
                    <a:pt x="1481464" y="55819"/>
                  </a:lnTo>
                  <a:lnTo>
                    <a:pt x="1526200" y="66493"/>
                  </a:lnTo>
                  <a:lnTo>
                    <a:pt x="1566632" y="77884"/>
                  </a:lnTo>
                  <a:lnTo>
                    <a:pt x="1633562" y="102612"/>
                  </a:lnTo>
                  <a:lnTo>
                    <a:pt x="1680204" y="129588"/>
                  </a:lnTo>
                  <a:lnTo>
                    <a:pt x="1707642" y="173354"/>
                  </a:lnTo>
                  <a:lnTo>
                    <a:pt x="1704507" y="188315"/>
                  </a:lnTo>
                  <a:lnTo>
                    <a:pt x="1659547" y="230864"/>
                  </a:lnTo>
                  <a:lnTo>
                    <a:pt x="1602505" y="256768"/>
                  </a:lnTo>
                  <a:lnTo>
                    <a:pt x="1526200" y="280216"/>
                  </a:lnTo>
                  <a:lnTo>
                    <a:pt x="1481464" y="290890"/>
                  </a:lnTo>
                  <a:lnTo>
                    <a:pt x="1432682" y="300794"/>
                  </a:lnTo>
                  <a:lnTo>
                    <a:pt x="1380109" y="309876"/>
                  </a:lnTo>
                  <a:lnTo>
                    <a:pt x="1324001" y="318084"/>
                  </a:lnTo>
                  <a:lnTo>
                    <a:pt x="1264616" y="325367"/>
                  </a:lnTo>
                  <a:lnTo>
                    <a:pt x="1202209" y="331671"/>
                  </a:lnTo>
                  <a:lnTo>
                    <a:pt x="1137037" y="336946"/>
                  </a:lnTo>
                  <a:lnTo>
                    <a:pt x="1069356" y="341140"/>
                  </a:lnTo>
                  <a:lnTo>
                    <a:pt x="999422" y="344199"/>
                  </a:lnTo>
                  <a:lnTo>
                    <a:pt x="927491" y="346073"/>
                  </a:lnTo>
                  <a:lnTo>
                    <a:pt x="853821" y="346709"/>
                  </a:lnTo>
                  <a:lnTo>
                    <a:pt x="780150" y="346073"/>
                  </a:lnTo>
                  <a:lnTo>
                    <a:pt x="708219" y="344199"/>
                  </a:lnTo>
                  <a:lnTo>
                    <a:pt x="638285" y="341140"/>
                  </a:lnTo>
                  <a:lnTo>
                    <a:pt x="570604" y="336946"/>
                  </a:lnTo>
                  <a:lnTo>
                    <a:pt x="505432" y="331671"/>
                  </a:lnTo>
                  <a:lnTo>
                    <a:pt x="443025" y="325367"/>
                  </a:lnTo>
                  <a:lnTo>
                    <a:pt x="383640" y="318084"/>
                  </a:lnTo>
                  <a:lnTo>
                    <a:pt x="327532" y="309876"/>
                  </a:lnTo>
                  <a:lnTo>
                    <a:pt x="274959" y="300794"/>
                  </a:lnTo>
                  <a:lnTo>
                    <a:pt x="226177" y="290890"/>
                  </a:lnTo>
                  <a:lnTo>
                    <a:pt x="181441" y="280216"/>
                  </a:lnTo>
                  <a:lnTo>
                    <a:pt x="141009" y="268825"/>
                  </a:lnTo>
                  <a:lnTo>
                    <a:pt x="74079" y="244097"/>
                  </a:lnTo>
                  <a:lnTo>
                    <a:pt x="27437" y="217121"/>
                  </a:lnTo>
                  <a:lnTo>
                    <a:pt x="0" y="173354"/>
                  </a:lnTo>
                  <a:close/>
                </a:path>
              </a:pathLst>
            </a:custGeom>
            <a:ln w="12953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3304794" y="2910077"/>
            <a:ext cx="1207135" cy="445770"/>
            <a:chOff x="3304794" y="2910077"/>
            <a:chExt cx="1207135" cy="445770"/>
          </a:xfrm>
        </p:grpSpPr>
        <p:sp>
          <p:nvSpPr>
            <p:cNvPr id="11" name="object 11" descr=""/>
            <p:cNvSpPr/>
            <p:nvPr/>
          </p:nvSpPr>
          <p:spPr>
            <a:xfrm>
              <a:off x="3311271" y="2916554"/>
              <a:ext cx="1194435" cy="433070"/>
            </a:xfrm>
            <a:custGeom>
              <a:avLst/>
              <a:gdLst/>
              <a:ahLst/>
              <a:cxnLst/>
              <a:rect l="l" t="t" r="r" b="b"/>
              <a:pathLst>
                <a:path w="1194435" h="433070">
                  <a:moveTo>
                    <a:pt x="977645" y="0"/>
                  </a:moveTo>
                  <a:lnTo>
                    <a:pt x="977645" y="108204"/>
                  </a:lnTo>
                  <a:lnTo>
                    <a:pt x="0" y="108204"/>
                  </a:lnTo>
                  <a:lnTo>
                    <a:pt x="0" y="324612"/>
                  </a:lnTo>
                  <a:lnTo>
                    <a:pt x="977645" y="324612"/>
                  </a:lnTo>
                  <a:lnTo>
                    <a:pt x="977645" y="432816"/>
                  </a:lnTo>
                  <a:lnTo>
                    <a:pt x="1194053" y="216408"/>
                  </a:lnTo>
                  <a:lnTo>
                    <a:pt x="977645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311271" y="2916554"/>
              <a:ext cx="1194435" cy="433070"/>
            </a:xfrm>
            <a:custGeom>
              <a:avLst/>
              <a:gdLst/>
              <a:ahLst/>
              <a:cxnLst/>
              <a:rect l="l" t="t" r="r" b="b"/>
              <a:pathLst>
                <a:path w="1194435" h="433070">
                  <a:moveTo>
                    <a:pt x="0" y="108204"/>
                  </a:moveTo>
                  <a:lnTo>
                    <a:pt x="977645" y="108204"/>
                  </a:lnTo>
                  <a:lnTo>
                    <a:pt x="977645" y="0"/>
                  </a:lnTo>
                  <a:lnTo>
                    <a:pt x="1194053" y="216408"/>
                  </a:lnTo>
                  <a:lnTo>
                    <a:pt x="977645" y="432816"/>
                  </a:lnTo>
                  <a:lnTo>
                    <a:pt x="977645" y="324612"/>
                  </a:lnTo>
                  <a:lnTo>
                    <a:pt x="0" y="324612"/>
                  </a:lnTo>
                  <a:lnTo>
                    <a:pt x="0" y="108204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857750" y="1038605"/>
            <a:ext cx="2411730" cy="5363210"/>
            <a:chOff x="4857750" y="1038605"/>
            <a:chExt cx="2411730" cy="5363210"/>
          </a:xfrm>
        </p:grpSpPr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59273" y="1038605"/>
              <a:ext cx="2410205" cy="5353050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41975" y="2943605"/>
              <a:ext cx="1940814" cy="1445514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57750" y="1048511"/>
              <a:ext cx="2410205" cy="5353050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40452" y="2953511"/>
              <a:ext cx="1941576" cy="144551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2272030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579355" y="0"/>
            <a:ext cx="3613150" cy="5293995"/>
            <a:chOff x="8579355" y="0"/>
            <a:chExt cx="3613150" cy="5293995"/>
          </a:xfrm>
        </p:grpSpPr>
        <p:sp>
          <p:nvSpPr>
            <p:cNvPr id="4" name="object 4" descr=""/>
            <p:cNvSpPr/>
            <p:nvPr/>
          </p:nvSpPr>
          <p:spPr>
            <a:xfrm>
              <a:off x="9318498" y="0"/>
              <a:ext cx="2874010" cy="5293995"/>
            </a:xfrm>
            <a:custGeom>
              <a:avLst/>
              <a:gdLst/>
              <a:ahLst/>
              <a:cxnLst/>
              <a:rect l="l" t="t" r="r" b="b"/>
              <a:pathLst>
                <a:path w="2874009" h="5293995">
                  <a:moveTo>
                    <a:pt x="2873502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3502" y="5293410"/>
                  </a:lnTo>
                  <a:lnTo>
                    <a:pt x="2873502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518922" y="1105661"/>
            <a:ext cx="2466975" cy="5411470"/>
            <a:chOff x="518922" y="1105661"/>
            <a:chExt cx="2466975" cy="541147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7878" y="1134617"/>
              <a:ext cx="2408682" cy="535305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533400" y="1120139"/>
              <a:ext cx="2437765" cy="5382260"/>
            </a:xfrm>
            <a:custGeom>
              <a:avLst/>
              <a:gdLst/>
              <a:ahLst/>
              <a:cxnLst/>
              <a:rect l="l" t="t" r="r" b="b"/>
              <a:pathLst>
                <a:path w="2437765" h="5382260">
                  <a:moveTo>
                    <a:pt x="0" y="5382006"/>
                  </a:moveTo>
                  <a:lnTo>
                    <a:pt x="2437638" y="5382006"/>
                  </a:lnTo>
                  <a:lnTo>
                    <a:pt x="2437638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48259" y="3728085"/>
              <a:ext cx="1708150" cy="346710"/>
            </a:xfrm>
            <a:custGeom>
              <a:avLst/>
              <a:gdLst/>
              <a:ahLst/>
              <a:cxnLst/>
              <a:rect l="l" t="t" r="r" b="b"/>
              <a:pathLst>
                <a:path w="1708150" h="346710">
                  <a:moveTo>
                    <a:pt x="0" y="173354"/>
                  </a:moveTo>
                  <a:lnTo>
                    <a:pt x="27437" y="129588"/>
                  </a:lnTo>
                  <a:lnTo>
                    <a:pt x="74079" y="102612"/>
                  </a:lnTo>
                  <a:lnTo>
                    <a:pt x="141009" y="77884"/>
                  </a:lnTo>
                  <a:lnTo>
                    <a:pt x="181441" y="66493"/>
                  </a:lnTo>
                  <a:lnTo>
                    <a:pt x="226177" y="55819"/>
                  </a:lnTo>
                  <a:lnTo>
                    <a:pt x="274959" y="45915"/>
                  </a:lnTo>
                  <a:lnTo>
                    <a:pt x="327532" y="36833"/>
                  </a:lnTo>
                  <a:lnTo>
                    <a:pt x="383640" y="28625"/>
                  </a:lnTo>
                  <a:lnTo>
                    <a:pt x="443025" y="21342"/>
                  </a:lnTo>
                  <a:lnTo>
                    <a:pt x="505432" y="15038"/>
                  </a:lnTo>
                  <a:lnTo>
                    <a:pt x="570604" y="9763"/>
                  </a:lnTo>
                  <a:lnTo>
                    <a:pt x="638285" y="5569"/>
                  </a:lnTo>
                  <a:lnTo>
                    <a:pt x="708219" y="2510"/>
                  </a:lnTo>
                  <a:lnTo>
                    <a:pt x="780150" y="636"/>
                  </a:lnTo>
                  <a:lnTo>
                    <a:pt x="853821" y="0"/>
                  </a:lnTo>
                  <a:lnTo>
                    <a:pt x="927491" y="636"/>
                  </a:lnTo>
                  <a:lnTo>
                    <a:pt x="999422" y="2510"/>
                  </a:lnTo>
                  <a:lnTo>
                    <a:pt x="1069356" y="5569"/>
                  </a:lnTo>
                  <a:lnTo>
                    <a:pt x="1137037" y="9763"/>
                  </a:lnTo>
                  <a:lnTo>
                    <a:pt x="1202209" y="15038"/>
                  </a:lnTo>
                  <a:lnTo>
                    <a:pt x="1264616" y="21342"/>
                  </a:lnTo>
                  <a:lnTo>
                    <a:pt x="1324001" y="28625"/>
                  </a:lnTo>
                  <a:lnTo>
                    <a:pt x="1380109" y="36833"/>
                  </a:lnTo>
                  <a:lnTo>
                    <a:pt x="1432682" y="45915"/>
                  </a:lnTo>
                  <a:lnTo>
                    <a:pt x="1481464" y="55819"/>
                  </a:lnTo>
                  <a:lnTo>
                    <a:pt x="1526200" y="66493"/>
                  </a:lnTo>
                  <a:lnTo>
                    <a:pt x="1566632" y="77884"/>
                  </a:lnTo>
                  <a:lnTo>
                    <a:pt x="1633562" y="102612"/>
                  </a:lnTo>
                  <a:lnTo>
                    <a:pt x="1680204" y="129588"/>
                  </a:lnTo>
                  <a:lnTo>
                    <a:pt x="1707641" y="173354"/>
                  </a:lnTo>
                  <a:lnTo>
                    <a:pt x="1704507" y="188315"/>
                  </a:lnTo>
                  <a:lnTo>
                    <a:pt x="1659547" y="230864"/>
                  </a:lnTo>
                  <a:lnTo>
                    <a:pt x="1602505" y="256768"/>
                  </a:lnTo>
                  <a:lnTo>
                    <a:pt x="1526200" y="280216"/>
                  </a:lnTo>
                  <a:lnTo>
                    <a:pt x="1481464" y="290890"/>
                  </a:lnTo>
                  <a:lnTo>
                    <a:pt x="1432682" y="300794"/>
                  </a:lnTo>
                  <a:lnTo>
                    <a:pt x="1380109" y="309876"/>
                  </a:lnTo>
                  <a:lnTo>
                    <a:pt x="1324001" y="318084"/>
                  </a:lnTo>
                  <a:lnTo>
                    <a:pt x="1264616" y="325367"/>
                  </a:lnTo>
                  <a:lnTo>
                    <a:pt x="1202209" y="331671"/>
                  </a:lnTo>
                  <a:lnTo>
                    <a:pt x="1137037" y="336946"/>
                  </a:lnTo>
                  <a:lnTo>
                    <a:pt x="1069356" y="341140"/>
                  </a:lnTo>
                  <a:lnTo>
                    <a:pt x="999422" y="344199"/>
                  </a:lnTo>
                  <a:lnTo>
                    <a:pt x="927491" y="346073"/>
                  </a:lnTo>
                  <a:lnTo>
                    <a:pt x="853821" y="346709"/>
                  </a:lnTo>
                  <a:lnTo>
                    <a:pt x="780150" y="346073"/>
                  </a:lnTo>
                  <a:lnTo>
                    <a:pt x="708219" y="344199"/>
                  </a:lnTo>
                  <a:lnTo>
                    <a:pt x="638285" y="341140"/>
                  </a:lnTo>
                  <a:lnTo>
                    <a:pt x="570604" y="336946"/>
                  </a:lnTo>
                  <a:lnTo>
                    <a:pt x="505432" y="331671"/>
                  </a:lnTo>
                  <a:lnTo>
                    <a:pt x="443025" y="325367"/>
                  </a:lnTo>
                  <a:lnTo>
                    <a:pt x="383640" y="318084"/>
                  </a:lnTo>
                  <a:lnTo>
                    <a:pt x="327532" y="309876"/>
                  </a:lnTo>
                  <a:lnTo>
                    <a:pt x="274959" y="300794"/>
                  </a:lnTo>
                  <a:lnTo>
                    <a:pt x="226177" y="290890"/>
                  </a:lnTo>
                  <a:lnTo>
                    <a:pt x="181441" y="280216"/>
                  </a:lnTo>
                  <a:lnTo>
                    <a:pt x="141009" y="268825"/>
                  </a:lnTo>
                  <a:lnTo>
                    <a:pt x="74079" y="244097"/>
                  </a:lnTo>
                  <a:lnTo>
                    <a:pt x="27437" y="217121"/>
                  </a:lnTo>
                  <a:lnTo>
                    <a:pt x="0" y="173354"/>
                  </a:lnTo>
                  <a:close/>
                </a:path>
              </a:pathLst>
            </a:custGeom>
            <a:ln w="12953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3246120" y="2797301"/>
            <a:ext cx="1207135" cy="445770"/>
            <a:chOff x="3246120" y="2797301"/>
            <a:chExt cx="1207135" cy="445770"/>
          </a:xfrm>
        </p:grpSpPr>
        <p:sp>
          <p:nvSpPr>
            <p:cNvPr id="11" name="object 11" descr=""/>
            <p:cNvSpPr/>
            <p:nvPr/>
          </p:nvSpPr>
          <p:spPr>
            <a:xfrm>
              <a:off x="3252597" y="2803778"/>
              <a:ext cx="1194435" cy="433070"/>
            </a:xfrm>
            <a:custGeom>
              <a:avLst/>
              <a:gdLst/>
              <a:ahLst/>
              <a:cxnLst/>
              <a:rect l="l" t="t" r="r" b="b"/>
              <a:pathLst>
                <a:path w="1194435" h="433069">
                  <a:moveTo>
                    <a:pt x="977645" y="0"/>
                  </a:moveTo>
                  <a:lnTo>
                    <a:pt x="977645" y="108204"/>
                  </a:lnTo>
                  <a:lnTo>
                    <a:pt x="0" y="108204"/>
                  </a:lnTo>
                  <a:lnTo>
                    <a:pt x="0" y="324612"/>
                  </a:lnTo>
                  <a:lnTo>
                    <a:pt x="977645" y="324612"/>
                  </a:lnTo>
                  <a:lnTo>
                    <a:pt x="977645" y="432816"/>
                  </a:lnTo>
                  <a:lnTo>
                    <a:pt x="1194053" y="216408"/>
                  </a:lnTo>
                  <a:lnTo>
                    <a:pt x="977645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252597" y="2803778"/>
              <a:ext cx="1194435" cy="433070"/>
            </a:xfrm>
            <a:custGeom>
              <a:avLst/>
              <a:gdLst/>
              <a:ahLst/>
              <a:cxnLst/>
              <a:rect l="l" t="t" r="r" b="b"/>
              <a:pathLst>
                <a:path w="1194435" h="433069">
                  <a:moveTo>
                    <a:pt x="0" y="108204"/>
                  </a:moveTo>
                  <a:lnTo>
                    <a:pt x="977645" y="108204"/>
                  </a:lnTo>
                  <a:lnTo>
                    <a:pt x="977645" y="0"/>
                  </a:lnTo>
                  <a:lnTo>
                    <a:pt x="1194053" y="216408"/>
                  </a:lnTo>
                  <a:lnTo>
                    <a:pt x="977645" y="432816"/>
                  </a:lnTo>
                  <a:lnTo>
                    <a:pt x="977645" y="324612"/>
                  </a:lnTo>
                  <a:lnTo>
                    <a:pt x="0" y="324612"/>
                  </a:lnTo>
                  <a:lnTo>
                    <a:pt x="0" y="108204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690871" y="1051560"/>
            <a:ext cx="2409825" cy="5353050"/>
            <a:chOff x="4690871" y="1051560"/>
            <a:chExt cx="2409825" cy="5353050"/>
          </a:xfrm>
        </p:grpSpPr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90871" y="1051560"/>
              <a:ext cx="2409444" cy="5353050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70525" y="2971038"/>
              <a:ext cx="1859279" cy="1488186"/>
            </a:xfrm>
            <a:prstGeom prst="rect">
              <a:avLst/>
            </a:prstGeom>
          </p:spPr>
        </p:pic>
      </p:grpSp>
      <p:grpSp>
        <p:nvGrpSpPr>
          <p:cNvPr id="16" name="object 16" descr=""/>
          <p:cNvGrpSpPr/>
          <p:nvPr/>
        </p:nvGrpSpPr>
        <p:grpSpPr>
          <a:xfrm>
            <a:off x="7482840" y="1010411"/>
            <a:ext cx="2410460" cy="5353050"/>
            <a:chOff x="7482840" y="1010411"/>
            <a:chExt cx="2410460" cy="5353050"/>
          </a:xfrm>
        </p:grpSpPr>
        <p:pic>
          <p:nvPicPr>
            <p:cNvPr id="17" name="object 1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82840" y="1010411"/>
              <a:ext cx="2410205" cy="5353050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98130" y="2971038"/>
              <a:ext cx="1821179" cy="146227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039100" y="3445001"/>
              <a:ext cx="1626107" cy="242544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2272030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579355" y="0"/>
            <a:ext cx="3613150" cy="5293360"/>
            <a:chOff x="8579355" y="0"/>
            <a:chExt cx="3613150" cy="5293360"/>
          </a:xfrm>
        </p:grpSpPr>
        <p:sp>
          <p:nvSpPr>
            <p:cNvPr id="4" name="object 4" descr=""/>
            <p:cNvSpPr/>
            <p:nvPr/>
          </p:nvSpPr>
          <p:spPr>
            <a:xfrm>
              <a:off x="9319260" y="0"/>
              <a:ext cx="2872740" cy="5293360"/>
            </a:xfrm>
            <a:custGeom>
              <a:avLst/>
              <a:gdLst/>
              <a:ahLst/>
              <a:cxnLst/>
              <a:rect l="l" t="t" r="r" b="b"/>
              <a:pathLst>
                <a:path w="2872740" h="5293360">
                  <a:moveTo>
                    <a:pt x="2872740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2740" y="5293027"/>
                  </a:lnTo>
                  <a:lnTo>
                    <a:pt x="287274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232409" y="1105661"/>
            <a:ext cx="2467610" cy="5411470"/>
            <a:chOff x="232409" y="1105661"/>
            <a:chExt cx="2467610" cy="541147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1365" y="1134617"/>
              <a:ext cx="2409444" cy="535305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246887" y="1120139"/>
              <a:ext cx="2438400" cy="5382260"/>
            </a:xfrm>
            <a:custGeom>
              <a:avLst/>
              <a:gdLst/>
              <a:ahLst/>
              <a:cxnLst/>
              <a:rect l="l" t="t" r="r" b="b"/>
              <a:pathLst>
                <a:path w="2438400" h="5382260">
                  <a:moveTo>
                    <a:pt x="0" y="5382006"/>
                  </a:moveTo>
                  <a:lnTo>
                    <a:pt x="2438400" y="5382006"/>
                  </a:lnTo>
                  <a:lnTo>
                    <a:pt x="2438400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39876" y="4053458"/>
              <a:ext cx="1708785" cy="346075"/>
            </a:xfrm>
            <a:custGeom>
              <a:avLst/>
              <a:gdLst/>
              <a:ahLst/>
              <a:cxnLst/>
              <a:rect l="l" t="t" r="r" b="b"/>
              <a:pathLst>
                <a:path w="1708785" h="346075">
                  <a:moveTo>
                    <a:pt x="0" y="172974"/>
                  </a:moveTo>
                  <a:lnTo>
                    <a:pt x="27449" y="129318"/>
                  </a:lnTo>
                  <a:lnTo>
                    <a:pt x="74111" y="102405"/>
                  </a:lnTo>
                  <a:lnTo>
                    <a:pt x="141071" y="77732"/>
                  </a:lnTo>
                  <a:lnTo>
                    <a:pt x="181521" y="66365"/>
                  </a:lnTo>
                  <a:lnTo>
                    <a:pt x="226276" y="55714"/>
                  </a:lnTo>
                  <a:lnTo>
                    <a:pt x="275080" y="45830"/>
                  </a:lnTo>
                  <a:lnTo>
                    <a:pt x="327676" y="36766"/>
                  </a:lnTo>
                  <a:lnTo>
                    <a:pt x="383808" y="28573"/>
                  </a:lnTo>
                  <a:lnTo>
                    <a:pt x="443220" y="21304"/>
                  </a:lnTo>
                  <a:lnTo>
                    <a:pt x="505655" y="15011"/>
                  </a:lnTo>
                  <a:lnTo>
                    <a:pt x="570856" y="9746"/>
                  </a:lnTo>
                  <a:lnTo>
                    <a:pt x="638568" y="5560"/>
                  </a:lnTo>
                  <a:lnTo>
                    <a:pt x="708534" y="2505"/>
                  </a:lnTo>
                  <a:lnTo>
                    <a:pt x="780497" y="635"/>
                  </a:lnTo>
                  <a:lnTo>
                    <a:pt x="854201" y="0"/>
                  </a:lnTo>
                  <a:lnTo>
                    <a:pt x="927911" y="635"/>
                  </a:lnTo>
                  <a:lnTo>
                    <a:pt x="999879" y="2505"/>
                  </a:lnTo>
                  <a:lnTo>
                    <a:pt x="1069848" y="5560"/>
                  </a:lnTo>
                  <a:lnTo>
                    <a:pt x="1137562" y="9746"/>
                  </a:lnTo>
                  <a:lnTo>
                    <a:pt x="1202765" y="15011"/>
                  </a:lnTo>
                  <a:lnTo>
                    <a:pt x="1265200" y="21304"/>
                  </a:lnTo>
                  <a:lnTo>
                    <a:pt x="1324611" y="28573"/>
                  </a:lnTo>
                  <a:lnTo>
                    <a:pt x="1380743" y="36766"/>
                  </a:lnTo>
                  <a:lnTo>
                    <a:pt x="1433338" y="45830"/>
                  </a:lnTo>
                  <a:lnTo>
                    <a:pt x="1482140" y="55714"/>
                  </a:lnTo>
                  <a:lnTo>
                    <a:pt x="1526894" y="66365"/>
                  </a:lnTo>
                  <a:lnTo>
                    <a:pt x="1567342" y="77732"/>
                  </a:lnTo>
                  <a:lnTo>
                    <a:pt x="1634298" y="102405"/>
                  </a:lnTo>
                  <a:lnTo>
                    <a:pt x="1680957" y="129318"/>
                  </a:lnTo>
                  <a:lnTo>
                    <a:pt x="1708404" y="172974"/>
                  </a:lnTo>
                  <a:lnTo>
                    <a:pt x="1705268" y="187895"/>
                  </a:lnTo>
                  <a:lnTo>
                    <a:pt x="1660292" y="230339"/>
                  </a:lnTo>
                  <a:lnTo>
                    <a:pt x="1603229" y="256184"/>
                  </a:lnTo>
                  <a:lnTo>
                    <a:pt x="1526894" y="279582"/>
                  </a:lnTo>
                  <a:lnTo>
                    <a:pt x="1482140" y="290233"/>
                  </a:lnTo>
                  <a:lnTo>
                    <a:pt x="1433338" y="300117"/>
                  </a:lnTo>
                  <a:lnTo>
                    <a:pt x="1380743" y="309181"/>
                  </a:lnTo>
                  <a:lnTo>
                    <a:pt x="1324611" y="317374"/>
                  </a:lnTo>
                  <a:lnTo>
                    <a:pt x="1265200" y="324643"/>
                  </a:lnTo>
                  <a:lnTo>
                    <a:pt x="1202765" y="330936"/>
                  </a:lnTo>
                  <a:lnTo>
                    <a:pt x="1137562" y="336201"/>
                  </a:lnTo>
                  <a:lnTo>
                    <a:pt x="1069848" y="340387"/>
                  </a:lnTo>
                  <a:lnTo>
                    <a:pt x="999879" y="343442"/>
                  </a:lnTo>
                  <a:lnTo>
                    <a:pt x="927911" y="345312"/>
                  </a:lnTo>
                  <a:lnTo>
                    <a:pt x="854201" y="345948"/>
                  </a:lnTo>
                  <a:lnTo>
                    <a:pt x="780497" y="345312"/>
                  </a:lnTo>
                  <a:lnTo>
                    <a:pt x="708534" y="343442"/>
                  </a:lnTo>
                  <a:lnTo>
                    <a:pt x="638568" y="340387"/>
                  </a:lnTo>
                  <a:lnTo>
                    <a:pt x="570856" y="336201"/>
                  </a:lnTo>
                  <a:lnTo>
                    <a:pt x="505655" y="330936"/>
                  </a:lnTo>
                  <a:lnTo>
                    <a:pt x="443220" y="324643"/>
                  </a:lnTo>
                  <a:lnTo>
                    <a:pt x="383808" y="317374"/>
                  </a:lnTo>
                  <a:lnTo>
                    <a:pt x="327676" y="309181"/>
                  </a:lnTo>
                  <a:lnTo>
                    <a:pt x="275080" y="300117"/>
                  </a:lnTo>
                  <a:lnTo>
                    <a:pt x="226276" y="290233"/>
                  </a:lnTo>
                  <a:lnTo>
                    <a:pt x="181521" y="279582"/>
                  </a:lnTo>
                  <a:lnTo>
                    <a:pt x="141071" y="268215"/>
                  </a:lnTo>
                  <a:lnTo>
                    <a:pt x="74111" y="243542"/>
                  </a:lnTo>
                  <a:lnTo>
                    <a:pt x="27449" y="216629"/>
                  </a:lnTo>
                  <a:lnTo>
                    <a:pt x="0" y="172974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2815589" y="2797301"/>
            <a:ext cx="1207135" cy="445770"/>
            <a:chOff x="2815589" y="2797301"/>
            <a:chExt cx="1207135" cy="445770"/>
          </a:xfrm>
        </p:grpSpPr>
        <p:sp>
          <p:nvSpPr>
            <p:cNvPr id="11" name="object 11" descr=""/>
            <p:cNvSpPr/>
            <p:nvPr/>
          </p:nvSpPr>
          <p:spPr>
            <a:xfrm>
              <a:off x="2822066" y="2803778"/>
              <a:ext cx="1194435" cy="433070"/>
            </a:xfrm>
            <a:custGeom>
              <a:avLst/>
              <a:gdLst/>
              <a:ahLst/>
              <a:cxnLst/>
              <a:rect l="l" t="t" r="r" b="b"/>
              <a:pathLst>
                <a:path w="1194435" h="433069">
                  <a:moveTo>
                    <a:pt x="977645" y="0"/>
                  </a:moveTo>
                  <a:lnTo>
                    <a:pt x="977645" y="108204"/>
                  </a:lnTo>
                  <a:lnTo>
                    <a:pt x="0" y="108204"/>
                  </a:lnTo>
                  <a:lnTo>
                    <a:pt x="0" y="324612"/>
                  </a:lnTo>
                  <a:lnTo>
                    <a:pt x="977645" y="324612"/>
                  </a:lnTo>
                  <a:lnTo>
                    <a:pt x="977645" y="432816"/>
                  </a:lnTo>
                  <a:lnTo>
                    <a:pt x="1194054" y="216408"/>
                  </a:lnTo>
                  <a:lnTo>
                    <a:pt x="977645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822066" y="2803778"/>
              <a:ext cx="1194435" cy="433070"/>
            </a:xfrm>
            <a:custGeom>
              <a:avLst/>
              <a:gdLst/>
              <a:ahLst/>
              <a:cxnLst/>
              <a:rect l="l" t="t" r="r" b="b"/>
              <a:pathLst>
                <a:path w="1194435" h="433069">
                  <a:moveTo>
                    <a:pt x="0" y="108204"/>
                  </a:moveTo>
                  <a:lnTo>
                    <a:pt x="977645" y="108204"/>
                  </a:lnTo>
                  <a:lnTo>
                    <a:pt x="977645" y="0"/>
                  </a:lnTo>
                  <a:lnTo>
                    <a:pt x="1194054" y="216408"/>
                  </a:lnTo>
                  <a:lnTo>
                    <a:pt x="977645" y="432816"/>
                  </a:lnTo>
                  <a:lnTo>
                    <a:pt x="977645" y="324612"/>
                  </a:lnTo>
                  <a:lnTo>
                    <a:pt x="0" y="324612"/>
                  </a:lnTo>
                  <a:lnTo>
                    <a:pt x="0" y="108204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137659" y="1105661"/>
            <a:ext cx="2466975" cy="5411470"/>
            <a:chOff x="4137659" y="1105661"/>
            <a:chExt cx="2466975" cy="5411470"/>
          </a:xfrm>
        </p:grpSpPr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66615" y="1134617"/>
              <a:ext cx="2408682" cy="5353050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4152137" y="1120139"/>
              <a:ext cx="2437765" cy="5382260"/>
            </a:xfrm>
            <a:custGeom>
              <a:avLst/>
              <a:gdLst/>
              <a:ahLst/>
              <a:cxnLst/>
              <a:rect l="l" t="t" r="r" b="b"/>
              <a:pathLst>
                <a:path w="2437765" h="5382260">
                  <a:moveTo>
                    <a:pt x="0" y="5382006"/>
                  </a:moveTo>
                  <a:lnTo>
                    <a:pt x="2437638" y="5382006"/>
                  </a:lnTo>
                  <a:lnTo>
                    <a:pt x="2437638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 descr=""/>
          <p:cNvGrpSpPr/>
          <p:nvPr/>
        </p:nvGrpSpPr>
        <p:grpSpPr>
          <a:xfrm>
            <a:off x="6829806" y="1105661"/>
            <a:ext cx="2466975" cy="5411470"/>
            <a:chOff x="6829806" y="1105661"/>
            <a:chExt cx="2466975" cy="5411470"/>
          </a:xfrm>
        </p:grpSpPr>
        <p:pic>
          <p:nvPicPr>
            <p:cNvPr id="17" name="object 1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58762" y="1134617"/>
              <a:ext cx="2408681" cy="5353050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6844284" y="1120139"/>
              <a:ext cx="2437765" cy="5382260"/>
            </a:xfrm>
            <a:custGeom>
              <a:avLst/>
              <a:gdLst/>
              <a:ahLst/>
              <a:cxnLst/>
              <a:rect l="l" t="t" r="r" b="b"/>
              <a:pathLst>
                <a:path w="2437765" h="5382260">
                  <a:moveTo>
                    <a:pt x="0" y="5382006"/>
                  </a:moveTo>
                  <a:lnTo>
                    <a:pt x="2437637" y="5382006"/>
                  </a:lnTo>
                  <a:lnTo>
                    <a:pt x="2437637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7128891" y="5452490"/>
              <a:ext cx="1870075" cy="543560"/>
            </a:xfrm>
            <a:custGeom>
              <a:avLst/>
              <a:gdLst/>
              <a:ahLst/>
              <a:cxnLst/>
              <a:rect l="l" t="t" r="r" b="b"/>
              <a:pathLst>
                <a:path w="1870075" h="543560">
                  <a:moveTo>
                    <a:pt x="0" y="271653"/>
                  </a:moveTo>
                  <a:lnTo>
                    <a:pt x="10137" y="231519"/>
                  </a:lnTo>
                  <a:lnTo>
                    <a:pt x="39585" y="193211"/>
                  </a:lnTo>
                  <a:lnTo>
                    <a:pt x="86897" y="157149"/>
                  </a:lnTo>
                  <a:lnTo>
                    <a:pt x="150627" y="123754"/>
                  </a:lnTo>
                  <a:lnTo>
                    <a:pt x="188197" y="108187"/>
                  </a:lnTo>
                  <a:lnTo>
                    <a:pt x="229329" y="93446"/>
                  </a:lnTo>
                  <a:lnTo>
                    <a:pt x="273843" y="79581"/>
                  </a:lnTo>
                  <a:lnTo>
                    <a:pt x="321558" y="66646"/>
                  </a:lnTo>
                  <a:lnTo>
                    <a:pt x="372292" y="54693"/>
                  </a:lnTo>
                  <a:lnTo>
                    <a:pt x="425866" y="43775"/>
                  </a:lnTo>
                  <a:lnTo>
                    <a:pt x="482098" y="33945"/>
                  </a:lnTo>
                  <a:lnTo>
                    <a:pt x="540808" y="25255"/>
                  </a:lnTo>
                  <a:lnTo>
                    <a:pt x="601814" y="17757"/>
                  </a:lnTo>
                  <a:lnTo>
                    <a:pt x="664937" y="11504"/>
                  </a:lnTo>
                  <a:lnTo>
                    <a:pt x="729995" y="6550"/>
                  </a:lnTo>
                  <a:lnTo>
                    <a:pt x="796808" y="2946"/>
                  </a:lnTo>
                  <a:lnTo>
                    <a:pt x="865194" y="745"/>
                  </a:lnTo>
                  <a:lnTo>
                    <a:pt x="934974" y="0"/>
                  </a:lnTo>
                  <a:lnTo>
                    <a:pt x="1004753" y="745"/>
                  </a:lnTo>
                  <a:lnTo>
                    <a:pt x="1073139" y="2946"/>
                  </a:lnTo>
                  <a:lnTo>
                    <a:pt x="1139952" y="6550"/>
                  </a:lnTo>
                  <a:lnTo>
                    <a:pt x="1205010" y="11504"/>
                  </a:lnTo>
                  <a:lnTo>
                    <a:pt x="1268133" y="17757"/>
                  </a:lnTo>
                  <a:lnTo>
                    <a:pt x="1329139" y="25255"/>
                  </a:lnTo>
                  <a:lnTo>
                    <a:pt x="1387849" y="33945"/>
                  </a:lnTo>
                  <a:lnTo>
                    <a:pt x="1444081" y="43775"/>
                  </a:lnTo>
                  <a:lnTo>
                    <a:pt x="1497655" y="54693"/>
                  </a:lnTo>
                  <a:lnTo>
                    <a:pt x="1548389" y="66646"/>
                  </a:lnTo>
                  <a:lnTo>
                    <a:pt x="1596104" y="79581"/>
                  </a:lnTo>
                  <a:lnTo>
                    <a:pt x="1640618" y="93446"/>
                  </a:lnTo>
                  <a:lnTo>
                    <a:pt x="1681750" y="108187"/>
                  </a:lnTo>
                  <a:lnTo>
                    <a:pt x="1719320" y="123754"/>
                  </a:lnTo>
                  <a:lnTo>
                    <a:pt x="1783050" y="157149"/>
                  </a:lnTo>
                  <a:lnTo>
                    <a:pt x="1830362" y="193211"/>
                  </a:lnTo>
                  <a:lnTo>
                    <a:pt x="1859810" y="231519"/>
                  </a:lnTo>
                  <a:lnTo>
                    <a:pt x="1869948" y="271653"/>
                  </a:lnTo>
                  <a:lnTo>
                    <a:pt x="1867383" y="291926"/>
                  </a:lnTo>
                  <a:lnTo>
                    <a:pt x="1847410" y="331206"/>
                  </a:lnTo>
                  <a:lnTo>
                    <a:pt x="1808849" y="368447"/>
                  </a:lnTo>
                  <a:lnTo>
                    <a:pt x="1753147" y="403230"/>
                  </a:lnTo>
                  <a:lnTo>
                    <a:pt x="1681750" y="435134"/>
                  </a:lnTo>
                  <a:lnTo>
                    <a:pt x="1640618" y="449875"/>
                  </a:lnTo>
                  <a:lnTo>
                    <a:pt x="1596104" y="463738"/>
                  </a:lnTo>
                  <a:lnTo>
                    <a:pt x="1548389" y="476672"/>
                  </a:lnTo>
                  <a:lnTo>
                    <a:pt x="1497655" y="488623"/>
                  </a:lnTo>
                  <a:lnTo>
                    <a:pt x="1444081" y="499539"/>
                  </a:lnTo>
                  <a:lnTo>
                    <a:pt x="1387849" y="509368"/>
                  </a:lnTo>
                  <a:lnTo>
                    <a:pt x="1329139" y="518057"/>
                  </a:lnTo>
                  <a:lnTo>
                    <a:pt x="1268133" y="525553"/>
                  </a:lnTo>
                  <a:lnTo>
                    <a:pt x="1205010" y="531804"/>
                  </a:lnTo>
                  <a:lnTo>
                    <a:pt x="1139952" y="536757"/>
                  </a:lnTo>
                  <a:lnTo>
                    <a:pt x="1073139" y="540360"/>
                  </a:lnTo>
                  <a:lnTo>
                    <a:pt x="1004753" y="542560"/>
                  </a:lnTo>
                  <a:lnTo>
                    <a:pt x="934974" y="543306"/>
                  </a:lnTo>
                  <a:lnTo>
                    <a:pt x="865194" y="542560"/>
                  </a:lnTo>
                  <a:lnTo>
                    <a:pt x="796808" y="540360"/>
                  </a:lnTo>
                  <a:lnTo>
                    <a:pt x="729995" y="536757"/>
                  </a:lnTo>
                  <a:lnTo>
                    <a:pt x="664937" y="531804"/>
                  </a:lnTo>
                  <a:lnTo>
                    <a:pt x="601814" y="525553"/>
                  </a:lnTo>
                  <a:lnTo>
                    <a:pt x="540808" y="518057"/>
                  </a:lnTo>
                  <a:lnTo>
                    <a:pt x="482098" y="509368"/>
                  </a:lnTo>
                  <a:lnTo>
                    <a:pt x="425866" y="499539"/>
                  </a:lnTo>
                  <a:lnTo>
                    <a:pt x="372292" y="488623"/>
                  </a:lnTo>
                  <a:lnTo>
                    <a:pt x="321558" y="476672"/>
                  </a:lnTo>
                  <a:lnTo>
                    <a:pt x="273843" y="463738"/>
                  </a:lnTo>
                  <a:lnTo>
                    <a:pt x="229329" y="449875"/>
                  </a:lnTo>
                  <a:lnTo>
                    <a:pt x="188197" y="435134"/>
                  </a:lnTo>
                  <a:lnTo>
                    <a:pt x="150627" y="419568"/>
                  </a:lnTo>
                  <a:lnTo>
                    <a:pt x="86897" y="386173"/>
                  </a:lnTo>
                  <a:lnTo>
                    <a:pt x="39585" y="350108"/>
                  </a:lnTo>
                  <a:lnTo>
                    <a:pt x="10137" y="311794"/>
                  </a:lnTo>
                  <a:lnTo>
                    <a:pt x="0" y="271653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 descr=""/>
          <p:cNvGrpSpPr/>
          <p:nvPr/>
        </p:nvGrpSpPr>
        <p:grpSpPr>
          <a:xfrm>
            <a:off x="9521952" y="1105661"/>
            <a:ext cx="2486025" cy="5452110"/>
            <a:chOff x="9521952" y="1105661"/>
            <a:chExt cx="2486025" cy="5452110"/>
          </a:xfrm>
        </p:grpSpPr>
        <p:pic>
          <p:nvPicPr>
            <p:cNvPr id="21" name="object 2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550908" y="1134617"/>
              <a:ext cx="2427731" cy="5394198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9536430" y="1120139"/>
              <a:ext cx="2456815" cy="5423535"/>
            </a:xfrm>
            <a:custGeom>
              <a:avLst/>
              <a:gdLst/>
              <a:ahLst/>
              <a:cxnLst/>
              <a:rect l="l" t="t" r="r" b="b"/>
              <a:pathLst>
                <a:path w="2456815" h="5423534">
                  <a:moveTo>
                    <a:pt x="0" y="5423154"/>
                  </a:moveTo>
                  <a:lnTo>
                    <a:pt x="2456687" y="5423154"/>
                  </a:lnTo>
                  <a:lnTo>
                    <a:pt x="2456687" y="0"/>
                  </a:lnTo>
                  <a:lnTo>
                    <a:pt x="0" y="0"/>
                  </a:lnTo>
                  <a:lnTo>
                    <a:pt x="0" y="5423154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1439" y="10667"/>
            <a:ext cx="7396480" cy="930910"/>
            <a:chOff x="91439" y="10667"/>
            <a:chExt cx="7396480" cy="93091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39" y="10667"/>
              <a:ext cx="7395972" cy="482345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439" y="458723"/>
              <a:ext cx="5378450" cy="482346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7581900" y="0"/>
            <a:ext cx="4610100" cy="4377055"/>
            <a:chOff x="7581900" y="0"/>
            <a:chExt cx="4610100" cy="4377055"/>
          </a:xfrm>
        </p:grpSpPr>
        <p:sp>
          <p:nvSpPr>
            <p:cNvPr id="6" name="object 6" descr=""/>
            <p:cNvSpPr/>
            <p:nvPr/>
          </p:nvSpPr>
          <p:spPr>
            <a:xfrm>
              <a:off x="9442387" y="0"/>
              <a:ext cx="2750185" cy="4377055"/>
            </a:xfrm>
            <a:custGeom>
              <a:avLst/>
              <a:gdLst/>
              <a:ahLst/>
              <a:cxnLst/>
              <a:rect l="l" t="t" r="r" b="b"/>
              <a:pathLst>
                <a:path w="2750184" h="4377055">
                  <a:moveTo>
                    <a:pt x="2749612" y="0"/>
                  </a:moveTo>
                  <a:lnTo>
                    <a:pt x="0" y="0"/>
                  </a:lnTo>
                  <a:lnTo>
                    <a:pt x="804" y="34110"/>
                  </a:lnTo>
                  <a:lnTo>
                    <a:pt x="2363" y="81337"/>
                  </a:lnTo>
                  <a:lnTo>
                    <a:pt x="4364" y="128455"/>
                  </a:lnTo>
                  <a:lnTo>
                    <a:pt x="6804" y="175463"/>
                  </a:lnTo>
                  <a:lnTo>
                    <a:pt x="9681" y="222358"/>
                  </a:lnTo>
                  <a:lnTo>
                    <a:pt x="12994" y="269139"/>
                  </a:lnTo>
                  <a:lnTo>
                    <a:pt x="16740" y="315804"/>
                  </a:lnTo>
                  <a:lnTo>
                    <a:pt x="20917" y="362351"/>
                  </a:lnTo>
                  <a:lnTo>
                    <a:pt x="25524" y="408778"/>
                  </a:lnTo>
                  <a:lnTo>
                    <a:pt x="30559" y="455083"/>
                  </a:lnTo>
                  <a:lnTo>
                    <a:pt x="36020" y="501264"/>
                  </a:lnTo>
                  <a:lnTo>
                    <a:pt x="41905" y="547320"/>
                  </a:lnTo>
                  <a:lnTo>
                    <a:pt x="48211" y="593248"/>
                  </a:lnTo>
                  <a:lnTo>
                    <a:pt x="54937" y="639047"/>
                  </a:lnTo>
                  <a:lnTo>
                    <a:pt x="62082" y="684716"/>
                  </a:lnTo>
                  <a:lnTo>
                    <a:pt x="69642" y="730251"/>
                  </a:lnTo>
                  <a:lnTo>
                    <a:pt x="77616" y="775651"/>
                  </a:lnTo>
                  <a:lnTo>
                    <a:pt x="86003" y="820915"/>
                  </a:lnTo>
                  <a:lnTo>
                    <a:pt x="94800" y="866039"/>
                  </a:lnTo>
                  <a:lnTo>
                    <a:pt x="104006" y="911024"/>
                  </a:lnTo>
                  <a:lnTo>
                    <a:pt x="113617" y="955866"/>
                  </a:lnTo>
                  <a:lnTo>
                    <a:pt x="123634" y="1000564"/>
                  </a:lnTo>
                  <a:lnTo>
                    <a:pt x="134053" y="1045116"/>
                  </a:lnTo>
                  <a:lnTo>
                    <a:pt x="144872" y="1089520"/>
                  </a:lnTo>
                  <a:lnTo>
                    <a:pt x="156090" y="1133775"/>
                  </a:lnTo>
                  <a:lnTo>
                    <a:pt x="167705" y="1177877"/>
                  </a:lnTo>
                  <a:lnTo>
                    <a:pt x="179715" y="1221826"/>
                  </a:lnTo>
                  <a:lnTo>
                    <a:pt x="192117" y="1265620"/>
                  </a:lnTo>
                  <a:lnTo>
                    <a:pt x="204911" y="1309256"/>
                  </a:lnTo>
                  <a:lnTo>
                    <a:pt x="218093" y="1352734"/>
                  </a:lnTo>
                  <a:lnTo>
                    <a:pt x="231663" y="1396050"/>
                  </a:lnTo>
                  <a:lnTo>
                    <a:pt x="245618" y="1439204"/>
                  </a:lnTo>
                  <a:lnTo>
                    <a:pt x="259956" y="1482193"/>
                  </a:lnTo>
                  <a:lnTo>
                    <a:pt x="274675" y="1525015"/>
                  </a:lnTo>
                  <a:lnTo>
                    <a:pt x="289773" y="1567669"/>
                  </a:lnTo>
                  <a:lnTo>
                    <a:pt x="305250" y="1610152"/>
                  </a:lnTo>
                  <a:lnTo>
                    <a:pt x="321101" y="1652463"/>
                  </a:lnTo>
                  <a:lnTo>
                    <a:pt x="337326" y="1694601"/>
                  </a:lnTo>
                  <a:lnTo>
                    <a:pt x="353923" y="1736562"/>
                  </a:lnTo>
                  <a:lnTo>
                    <a:pt x="370889" y="1778346"/>
                  </a:lnTo>
                  <a:lnTo>
                    <a:pt x="388223" y="1819950"/>
                  </a:lnTo>
                  <a:lnTo>
                    <a:pt x="405923" y="1861372"/>
                  </a:lnTo>
                  <a:lnTo>
                    <a:pt x="423987" y="1902611"/>
                  </a:lnTo>
                  <a:lnTo>
                    <a:pt x="442413" y="1943665"/>
                  </a:lnTo>
                  <a:lnTo>
                    <a:pt x="461199" y="1984531"/>
                  </a:lnTo>
                  <a:lnTo>
                    <a:pt x="480343" y="2025209"/>
                  </a:lnTo>
                  <a:lnTo>
                    <a:pt x="499843" y="2065696"/>
                  </a:lnTo>
                  <a:lnTo>
                    <a:pt x="519697" y="2105990"/>
                  </a:lnTo>
                  <a:lnTo>
                    <a:pt x="539904" y="2146090"/>
                  </a:lnTo>
                  <a:lnTo>
                    <a:pt x="560460" y="2185993"/>
                  </a:lnTo>
                  <a:lnTo>
                    <a:pt x="581366" y="2225697"/>
                  </a:lnTo>
                  <a:lnTo>
                    <a:pt x="602618" y="2265202"/>
                  </a:lnTo>
                  <a:lnTo>
                    <a:pt x="624214" y="2304505"/>
                  </a:lnTo>
                  <a:lnTo>
                    <a:pt x="646153" y="2343603"/>
                  </a:lnTo>
                  <a:lnTo>
                    <a:pt x="668433" y="2382496"/>
                  </a:lnTo>
                  <a:lnTo>
                    <a:pt x="691051" y="2421181"/>
                  </a:lnTo>
                  <a:lnTo>
                    <a:pt x="714007" y="2459657"/>
                  </a:lnTo>
                  <a:lnTo>
                    <a:pt x="737297" y="2497921"/>
                  </a:lnTo>
                  <a:lnTo>
                    <a:pt x="760920" y="2535973"/>
                  </a:lnTo>
                  <a:lnTo>
                    <a:pt x="784874" y="2573809"/>
                  </a:lnTo>
                  <a:lnTo>
                    <a:pt x="809157" y="2611428"/>
                  </a:lnTo>
                  <a:lnTo>
                    <a:pt x="833768" y="2648828"/>
                  </a:lnTo>
                  <a:lnTo>
                    <a:pt x="858703" y="2686007"/>
                  </a:lnTo>
                  <a:lnTo>
                    <a:pt x="883962" y="2722964"/>
                  </a:lnTo>
                  <a:lnTo>
                    <a:pt x="909543" y="2759696"/>
                  </a:lnTo>
                  <a:lnTo>
                    <a:pt x="935442" y="2796203"/>
                  </a:lnTo>
                  <a:lnTo>
                    <a:pt x="961659" y="2832481"/>
                  </a:lnTo>
                  <a:lnTo>
                    <a:pt x="988192" y="2868528"/>
                  </a:lnTo>
                  <a:lnTo>
                    <a:pt x="1015039" y="2904344"/>
                  </a:lnTo>
                  <a:lnTo>
                    <a:pt x="1042197" y="2939927"/>
                  </a:lnTo>
                  <a:lnTo>
                    <a:pt x="1069665" y="2975273"/>
                  </a:lnTo>
                  <a:lnTo>
                    <a:pt x="1097440" y="3010382"/>
                  </a:lnTo>
                  <a:lnTo>
                    <a:pt x="1125522" y="3045252"/>
                  </a:lnTo>
                  <a:lnTo>
                    <a:pt x="1153907" y="3079880"/>
                  </a:lnTo>
                  <a:lnTo>
                    <a:pt x="1182595" y="3114266"/>
                  </a:lnTo>
                  <a:lnTo>
                    <a:pt x="1211583" y="3148406"/>
                  </a:lnTo>
                  <a:lnTo>
                    <a:pt x="1240868" y="3182299"/>
                  </a:lnTo>
                  <a:lnTo>
                    <a:pt x="1270451" y="3215944"/>
                  </a:lnTo>
                  <a:lnTo>
                    <a:pt x="1300327" y="3249338"/>
                  </a:lnTo>
                  <a:lnTo>
                    <a:pt x="1330496" y="3282480"/>
                  </a:lnTo>
                  <a:lnTo>
                    <a:pt x="1360955" y="3315368"/>
                  </a:lnTo>
                  <a:lnTo>
                    <a:pt x="1391702" y="3347999"/>
                  </a:lnTo>
                  <a:lnTo>
                    <a:pt x="1422737" y="3380372"/>
                  </a:lnTo>
                  <a:lnTo>
                    <a:pt x="1454055" y="3412486"/>
                  </a:lnTo>
                  <a:lnTo>
                    <a:pt x="1485657" y="3444337"/>
                  </a:lnTo>
                  <a:lnTo>
                    <a:pt x="1517539" y="3475925"/>
                  </a:lnTo>
                  <a:lnTo>
                    <a:pt x="1549700" y="3507247"/>
                  </a:lnTo>
                  <a:lnTo>
                    <a:pt x="1582139" y="3538302"/>
                  </a:lnTo>
                  <a:lnTo>
                    <a:pt x="1614852" y="3569088"/>
                  </a:lnTo>
                  <a:lnTo>
                    <a:pt x="1647838" y="3599603"/>
                  </a:lnTo>
                  <a:lnTo>
                    <a:pt x="1681095" y="3629845"/>
                  </a:lnTo>
                  <a:lnTo>
                    <a:pt x="1714621" y="3659811"/>
                  </a:lnTo>
                  <a:lnTo>
                    <a:pt x="1748415" y="3689502"/>
                  </a:lnTo>
                  <a:lnTo>
                    <a:pt x="1782473" y="3718913"/>
                  </a:lnTo>
                  <a:lnTo>
                    <a:pt x="1816796" y="3748044"/>
                  </a:lnTo>
                  <a:lnTo>
                    <a:pt x="1851379" y="3776893"/>
                  </a:lnTo>
                  <a:lnTo>
                    <a:pt x="1886222" y="3805458"/>
                  </a:lnTo>
                  <a:lnTo>
                    <a:pt x="1921323" y="3833736"/>
                  </a:lnTo>
                  <a:lnTo>
                    <a:pt x="1956680" y="3861727"/>
                  </a:lnTo>
                  <a:lnTo>
                    <a:pt x="1992290" y="3889428"/>
                  </a:lnTo>
                  <a:lnTo>
                    <a:pt x="2028151" y="3916837"/>
                  </a:lnTo>
                  <a:lnTo>
                    <a:pt x="2064263" y="3943953"/>
                  </a:lnTo>
                  <a:lnTo>
                    <a:pt x="2100623" y="3970773"/>
                  </a:lnTo>
                  <a:lnTo>
                    <a:pt x="2137228" y="3997297"/>
                  </a:lnTo>
                  <a:lnTo>
                    <a:pt x="2174078" y="4023521"/>
                  </a:lnTo>
                  <a:lnTo>
                    <a:pt x="2211169" y="4049444"/>
                  </a:lnTo>
                  <a:lnTo>
                    <a:pt x="2248501" y="4075064"/>
                  </a:lnTo>
                  <a:lnTo>
                    <a:pt x="2286071" y="4100379"/>
                  </a:lnTo>
                  <a:lnTo>
                    <a:pt x="2323878" y="4125388"/>
                  </a:lnTo>
                  <a:lnTo>
                    <a:pt x="2361919" y="4150089"/>
                  </a:lnTo>
                  <a:lnTo>
                    <a:pt x="2400192" y="4174479"/>
                  </a:lnTo>
                  <a:lnTo>
                    <a:pt x="2438696" y="4198557"/>
                  </a:lnTo>
                  <a:lnTo>
                    <a:pt x="2477428" y="4222321"/>
                  </a:lnTo>
                  <a:lnTo>
                    <a:pt x="2516387" y="4245769"/>
                  </a:lnTo>
                  <a:lnTo>
                    <a:pt x="2555570" y="4268900"/>
                  </a:lnTo>
                  <a:lnTo>
                    <a:pt x="2594977" y="4291710"/>
                  </a:lnTo>
                  <a:lnTo>
                    <a:pt x="2634604" y="4314199"/>
                  </a:lnTo>
                  <a:lnTo>
                    <a:pt x="2674450" y="4336365"/>
                  </a:lnTo>
                  <a:lnTo>
                    <a:pt x="2714513" y="4358206"/>
                  </a:lnTo>
                  <a:lnTo>
                    <a:pt x="2749612" y="4376953"/>
                  </a:lnTo>
                  <a:lnTo>
                    <a:pt x="2749612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7581900" y="0"/>
              <a:ext cx="3825240" cy="1900555"/>
            </a:xfrm>
            <a:custGeom>
              <a:avLst/>
              <a:gdLst/>
              <a:ahLst/>
              <a:cxnLst/>
              <a:rect l="l" t="t" r="r" b="b"/>
              <a:pathLst>
                <a:path w="3825240" h="1900555">
                  <a:moveTo>
                    <a:pt x="3808665" y="0"/>
                  </a:moveTo>
                  <a:lnTo>
                    <a:pt x="16574" y="0"/>
                  </a:lnTo>
                  <a:lnTo>
                    <a:pt x="10861" y="41788"/>
                  </a:lnTo>
                  <a:lnTo>
                    <a:pt x="6135" y="86298"/>
                  </a:lnTo>
                  <a:lnTo>
                    <a:pt x="2738" y="131138"/>
                  </a:lnTo>
                  <a:lnTo>
                    <a:pt x="687" y="176290"/>
                  </a:lnTo>
                  <a:lnTo>
                    <a:pt x="0" y="221742"/>
                  </a:lnTo>
                  <a:lnTo>
                    <a:pt x="687" y="267193"/>
                  </a:lnTo>
                  <a:lnTo>
                    <a:pt x="2738" y="312345"/>
                  </a:lnTo>
                  <a:lnTo>
                    <a:pt x="6135" y="357185"/>
                  </a:lnTo>
                  <a:lnTo>
                    <a:pt x="10861" y="401695"/>
                  </a:lnTo>
                  <a:lnTo>
                    <a:pt x="16899" y="445862"/>
                  </a:lnTo>
                  <a:lnTo>
                    <a:pt x="24230" y="489670"/>
                  </a:lnTo>
                  <a:lnTo>
                    <a:pt x="32838" y="533103"/>
                  </a:lnTo>
                  <a:lnTo>
                    <a:pt x="42706" y="576146"/>
                  </a:lnTo>
                  <a:lnTo>
                    <a:pt x="53816" y="618785"/>
                  </a:lnTo>
                  <a:lnTo>
                    <a:pt x="66150" y="661004"/>
                  </a:lnTo>
                  <a:lnTo>
                    <a:pt x="79692" y="702787"/>
                  </a:lnTo>
                  <a:lnTo>
                    <a:pt x="94424" y="744120"/>
                  </a:lnTo>
                  <a:lnTo>
                    <a:pt x="110328" y="784987"/>
                  </a:lnTo>
                  <a:lnTo>
                    <a:pt x="127387" y="825373"/>
                  </a:lnTo>
                  <a:lnTo>
                    <a:pt x="145585" y="865263"/>
                  </a:lnTo>
                  <a:lnTo>
                    <a:pt x="164903" y="904642"/>
                  </a:lnTo>
                  <a:lnTo>
                    <a:pt x="185324" y="943494"/>
                  </a:lnTo>
                  <a:lnTo>
                    <a:pt x="206831" y="981804"/>
                  </a:lnTo>
                  <a:lnTo>
                    <a:pt x="229407" y="1019557"/>
                  </a:lnTo>
                  <a:lnTo>
                    <a:pt x="253034" y="1056737"/>
                  </a:lnTo>
                  <a:lnTo>
                    <a:pt x="277694" y="1093330"/>
                  </a:lnTo>
                  <a:lnTo>
                    <a:pt x="303371" y="1129320"/>
                  </a:lnTo>
                  <a:lnTo>
                    <a:pt x="330047" y="1164692"/>
                  </a:lnTo>
                  <a:lnTo>
                    <a:pt x="357705" y="1199431"/>
                  </a:lnTo>
                  <a:lnTo>
                    <a:pt x="386327" y="1233522"/>
                  </a:lnTo>
                  <a:lnTo>
                    <a:pt x="415896" y="1266948"/>
                  </a:lnTo>
                  <a:lnTo>
                    <a:pt x="446395" y="1299696"/>
                  </a:lnTo>
                  <a:lnTo>
                    <a:pt x="477807" y="1331750"/>
                  </a:lnTo>
                  <a:lnTo>
                    <a:pt x="510113" y="1363094"/>
                  </a:lnTo>
                  <a:lnTo>
                    <a:pt x="543297" y="1393714"/>
                  </a:lnTo>
                  <a:lnTo>
                    <a:pt x="577341" y="1423593"/>
                  </a:lnTo>
                  <a:lnTo>
                    <a:pt x="612228" y="1452718"/>
                  </a:lnTo>
                  <a:lnTo>
                    <a:pt x="647941" y="1481073"/>
                  </a:lnTo>
                  <a:lnTo>
                    <a:pt x="684461" y="1508641"/>
                  </a:lnTo>
                  <a:lnTo>
                    <a:pt x="721773" y="1535409"/>
                  </a:lnTo>
                  <a:lnTo>
                    <a:pt x="759858" y="1561362"/>
                  </a:lnTo>
                  <a:lnTo>
                    <a:pt x="798700" y="1586482"/>
                  </a:lnTo>
                  <a:lnTo>
                    <a:pt x="838280" y="1610757"/>
                  </a:lnTo>
                  <a:lnTo>
                    <a:pt x="878581" y="1634170"/>
                  </a:lnTo>
                  <a:lnTo>
                    <a:pt x="919587" y="1656706"/>
                  </a:lnTo>
                  <a:lnTo>
                    <a:pt x="961279" y="1678349"/>
                  </a:lnTo>
                  <a:lnTo>
                    <a:pt x="1003641" y="1699086"/>
                  </a:lnTo>
                  <a:lnTo>
                    <a:pt x="1046655" y="1718900"/>
                  </a:lnTo>
                  <a:lnTo>
                    <a:pt x="1090303" y="1737776"/>
                  </a:lnTo>
                  <a:lnTo>
                    <a:pt x="1134569" y="1755699"/>
                  </a:lnTo>
                  <a:lnTo>
                    <a:pt x="1179435" y="1772653"/>
                  </a:lnTo>
                  <a:lnTo>
                    <a:pt x="1224884" y="1788625"/>
                  </a:lnTo>
                  <a:lnTo>
                    <a:pt x="1270897" y="1803597"/>
                  </a:lnTo>
                  <a:lnTo>
                    <a:pt x="1317459" y="1817556"/>
                  </a:lnTo>
                  <a:lnTo>
                    <a:pt x="1364551" y="1830485"/>
                  </a:lnTo>
                  <a:lnTo>
                    <a:pt x="1412156" y="1842370"/>
                  </a:lnTo>
                  <a:lnTo>
                    <a:pt x="1460258" y="1853195"/>
                  </a:lnTo>
                  <a:lnTo>
                    <a:pt x="1508838" y="1862946"/>
                  </a:lnTo>
                  <a:lnTo>
                    <a:pt x="1557878" y="1871606"/>
                  </a:lnTo>
                  <a:lnTo>
                    <a:pt x="1607363" y="1879161"/>
                  </a:lnTo>
                  <a:lnTo>
                    <a:pt x="1657274" y="1885596"/>
                  </a:lnTo>
                  <a:lnTo>
                    <a:pt x="1707595" y="1890895"/>
                  </a:lnTo>
                  <a:lnTo>
                    <a:pt x="1758307" y="1895042"/>
                  </a:lnTo>
                  <a:lnTo>
                    <a:pt x="1809393" y="1898024"/>
                  </a:lnTo>
                  <a:lnTo>
                    <a:pt x="1860836" y="1899824"/>
                  </a:lnTo>
                  <a:lnTo>
                    <a:pt x="1912620" y="1900427"/>
                  </a:lnTo>
                  <a:lnTo>
                    <a:pt x="1964403" y="1899824"/>
                  </a:lnTo>
                  <a:lnTo>
                    <a:pt x="2015846" y="1898024"/>
                  </a:lnTo>
                  <a:lnTo>
                    <a:pt x="2066932" y="1895042"/>
                  </a:lnTo>
                  <a:lnTo>
                    <a:pt x="2117644" y="1890895"/>
                  </a:lnTo>
                  <a:lnTo>
                    <a:pt x="2167965" y="1885596"/>
                  </a:lnTo>
                  <a:lnTo>
                    <a:pt x="2217876" y="1879161"/>
                  </a:lnTo>
                  <a:lnTo>
                    <a:pt x="2267361" y="1871606"/>
                  </a:lnTo>
                  <a:lnTo>
                    <a:pt x="2316401" y="1862946"/>
                  </a:lnTo>
                  <a:lnTo>
                    <a:pt x="2364981" y="1853195"/>
                  </a:lnTo>
                  <a:lnTo>
                    <a:pt x="2413083" y="1842370"/>
                  </a:lnTo>
                  <a:lnTo>
                    <a:pt x="2460688" y="1830485"/>
                  </a:lnTo>
                  <a:lnTo>
                    <a:pt x="2507780" y="1817556"/>
                  </a:lnTo>
                  <a:lnTo>
                    <a:pt x="2554342" y="1803597"/>
                  </a:lnTo>
                  <a:lnTo>
                    <a:pt x="2600355" y="1788625"/>
                  </a:lnTo>
                  <a:lnTo>
                    <a:pt x="2645804" y="1772653"/>
                  </a:lnTo>
                  <a:lnTo>
                    <a:pt x="2690670" y="1755699"/>
                  </a:lnTo>
                  <a:lnTo>
                    <a:pt x="2734936" y="1737776"/>
                  </a:lnTo>
                  <a:lnTo>
                    <a:pt x="2778584" y="1718900"/>
                  </a:lnTo>
                  <a:lnTo>
                    <a:pt x="2821598" y="1699086"/>
                  </a:lnTo>
                  <a:lnTo>
                    <a:pt x="2863960" y="1678349"/>
                  </a:lnTo>
                  <a:lnTo>
                    <a:pt x="2905652" y="1656706"/>
                  </a:lnTo>
                  <a:lnTo>
                    <a:pt x="2946658" y="1634170"/>
                  </a:lnTo>
                  <a:lnTo>
                    <a:pt x="2986959" y="1610757"/>
                  </a:lnTo>
                  <a:lnTo>
                    <a:pt x="3026539" y="1586482"/>
                  </a:lnTo>
                  <a:lnTo>
                    <a:pt x="3065381" y="1561362"/>
                  </a:lnTo>
                  <a:lnTo>
                    <a:pt x="3103466" y="1535409"/>
                  </a:lnTo>
                  <a:lnTo>
                    <a:pt x="3140778" y="1508641"/>
                  </a:lnTo>
                  <a:lnTo>
                    <a:pt x="3177298" y="1481073"/>
                  </a:lnTo>
                  <a:lnTo>
                    <a:pt x="3213011" y="1452718"/>
                  </a:lnTo>
                  <a:lnTo>
                    <a:pt x="3247898" y="1423593"/>
                  </a:lnTo>
                  <a:lnTo>
                    <a:pt x="3281942" y="1393714"/>
                  </a:lnTo>
                  <a:lnTo>
                    <a:pt x="3315126" y="1363094"/>
                  </a:lnTo>
                  <a:lnTo>
                    <a:pt x="3347432" y="1331750"/>
                  </a:lnTo>
                  <a:lnTo>
                    <a:pt x="3378844" y="1299696"/>
                  </a:lnTo>
                  <a:lnTo>
                    <a:pt x="3409343" y="1266948"/>
                  </a:lnTo>
                  <a:lnTo>
                    <a:pt x="3438912" y="1233522"/>
                  </a:lnTo>
                  <a:lnTo>
                    <a:pt x="3467534" y="1199431"/>
                  </a:lnTo>
                  <a:lnTo>
                    <a:pt x="3495192" y="1164692"/>
                  </a:lnTo>
                  <a:lnTo>
                    <a:pt x="3521868" y="1129320"/>
                  </a:lnTo>
                  <a:lnTo>
                    <a:pt x="3547545" y="1093330"/>
                  </a:lnTo>
                  <a:lnTo>
                    <a:pt x="3572205" y="1056737"/>
                  </a:lnTo>
                  <a:lnTo>
                    <a:pt x="3595832" y="1019557"/>
                  </a:lnTo>
                  <a:lnTo>
                    <a:pt x="3618408" y="981804"/>
                  </a:lnTo>
                  <a:lnTo>
                    <a:pt x="3639915" y="943494"/>
                  </a:lnTo>
                  <a:lnTo>
                    <a:pt x="3660336" y="904642"/>
                  </a:lnTo>
                  <a:lnTo>
                    <a:pt x="3679654" y="865263"/>
                  </a:lnTo>
                  <a:lnTo>
                    <a:pt x="3697852" y="825373"/>
                  </a:lnTo>
                  <a:lnTo>
                    <a:pt x="3714911" y="784987"/>
                  </a:lnTo>
                  <a:lnTo>
                    <a:pt x="3730815" y="744120"/>
                  </a:lnTo>
                  <a:lnTo>
                    <a:pt x="3745547" y="702787"/>
                  </a:lnTo>
                  <a:lnTo>
                    <a:pt x="3759089" y="661004"/>
                  </a:lnTo>
                  <a:lnTo>
                    <a:pt x="3771423" y="618785"/>
                  </a:lnTo>
                  <a:lnTo>
                    <a:pt x="3782533" y="576146"/>
                  </a:lnTo>
                  <a:lnTo>
                    <a:pt x="3792401" y="533103"/>
                  </a:lnTo>
                  <a:lnTo>
                    <a:pt x="3801009" y="489670"/>
                  </a:lnTo>
                  <a:lnTo>
                    <a:pt x="3808340" y="445862"/>
                  </a:lnTo>
                  <a:lnTo>
                    <a:pt x="3814378" y="401695"/>
                  </a:lnTo>
                  <a:lnTo>
                    <a:pt x="3819104" y="357185"/>
                  </a:lnTo>
                  <a:lnTo>
                    <a:pt x="3822501" y="312345"/>
                  </a:lnTo>
                  <a:lnTo>
                    <a:pt x="3824552" y="267193"/>
                  </a:lnTo>
                  <a:lnTo>
                    <a:pt x="3825240" y="221742"/>
                  </a:lnTo>
                  <a:lnTo>
                    <a:pt x="3824552" y="176290"/>
                  </a:lnTo>
                  <a:lnTo>
                    <a:pt x="3822501" y="131138"/>
                  </a:lnTo>
                  <a:lnTo>
                    <a:pt x="3819104" y="86298"/>
                  </a:lnTo>
                  <a:lnTo>
                    <a:pt x="3814378" y="41788"/>
                  </a:lnTo>
                  <a:lnTo>
                    <a:pt x="3808665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367284" y="1009650"/>
            <a:ext cx="2513965" cy="5515610"/>
            <a:chOff x="367284" y="1009650"/>
            <a:chExt cx="2513965" cy="5515610"/>
          </a:xfrm>
        </p:grpSpPr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6240" y="1038605"/>
              <a:ext cx="2455926" cy="5457444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381762" y="1024127"/>
              <a:ext cx="2485390" cy="5486400"/>
            </a:xfrm>
            <a:custGeom>
              <a:avLst/>
              <a:gdLst/>
              <a:ahLst/>
              <a:cxnLst/>
              <a:rect l="l" t="t" r="r" b="b"/>
              <a:pathLst>
                <a:path w="2485390" h="5486400">
                  <a:moveTo>
                    <a:pt x="0" y="5486400"/>
                  </a:moveTo>
                  <a:lnTo>
                    <a:pt x="2484882" y="5486400"/>
                  </a:lnTo>
                  <a:lnTo>
                    <a:pt x="2484882" y="0"/>
                  </a:lnTo>
                  <a:lnTo>
                    <a:pt x="0" y="0"/>
                  </a:lnTo>
                  <a:lnTo>
                    <a:pt x="0" y="5486400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3546347" y="949452"/>
            <a:ext cx="2541270" cy="5575935"/>
            <a:chOff x="3546347" y="949452"/>
            <a:chExt cx="2541270" cy="5575935"/>
          </a:xfrm>
        </p:grpSpPr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75303" y="978407"/>
              <a:ext cx="2483357" cy="5517642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560825" y="963930"/>
              <a:ext cx="2512695" cy="5546725"/>
            </a:xfrm>
            <a:custGeom>
              <a:avLst/>
              <a:gdLst/>
              <a:ahLst/>
              <a:cxnLst/>
              <a:rect l="l" t="t" r="r" b="b"/>
              <a:pathLst>
                <a:path w="2512695" h="5546725">
                  <a:moveTo>
                    <a:pt x="0" y="5546598"/>
                  </a:moveTo>
                  <a:lnTo>
                    <a:pt x="2512314" y="5546598"/>
                  </a:lnTo>
                  <a:lnTo>
                    <a:pt x="2512314" y="0"/>
                  </a:lnTo>
                  <a:lnTo>
                    <a:pt x="0" y="0"/>
                  </a:lnTo>
                  <a:lnTo>
                    <a:pt x="0" y="5546598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2272030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579355" y="0"/>
            <a:ext cx="3613150" cy="5293360"/>
            <a:chOff x="8579355" y="0"/>
            <a:chExt cx="3613150" cy="5293360"/>
          </a:xfrm>
        </p:grpSpPr>
        <p:sp>
          <p:nvSpPr>
            <p:cNvPr id="4" name="object 4" descr=""/>
            <p:cNvSpPr/>
            <p:nvPr/>
          </p:nvSpPr>
          <p:spPr>
            <a:xfrm>
              <a:off x="9319260" y="0"/>
              <a:ext cx="2872740" cy="5293360"/>
            </a:xfrm>
            <a:custGeom>
              <a:avLst/>
              <a:gdLst/>
              <a:ahLst/>
              <a:cxnLst/>
              <a:rect l="l" t="t" r="r" b="b"/>
              <a:pathLst>
                <a:path w="2872740" h="5293360">
                  <a:moveTo>
                    <a:pt x="2872740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2740" y="5293027"/>
                  </a:lnTo>
                  <a:lnTo>
                    <a:pt x="287274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518922" y="1105661"/>
            <a:ext cx="2466975" cy="5411470"/>
            <a:chOff x="518922" y="1105661"/>
            <a:chExt cx="2466975" cy="541147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7878" y="1134617"/>
              <a:ext cx="2408682" cy="535305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533400" y="1120139"/>
              <a:ext cx="2437765" cy="5382260"/>
            </a:xfrm>
            <a:custGeom>
              <a:avLst/>
              <a:gdLst/>
              <a:ahLst/>
              <a:cxnLst/>
              <a:rect l="l" t="t" r="r" b="b"/>
              <a:pathLst>
                <a:path w="2437765" h="5382260">
                  <a:moveTo>
                    <a:pt x="0" y="5382006"/>
                  </a:moveTo>
                  <a:lnTo>
                    <a:pt x="2437638" y="5382006"/>
                  </a:lnTo>
                  <a:lnTo>
                    <a:pt x="2437638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36829" y="4358258"/>
              <a:ext cx="1708150" cy="346075"/>
            </a:xfrm>
            <a:custGeom>
              <a:avLst/>
              <a:gdLst/>
              <a:ahLst/>
              <a:cxnLst/>
              <a:rect l="l" t="t" r="r" b="b"/>
              <a:pathLst>
                <a:path w="1708150" h="346075">
                  <a:moveTo>
                    <a:pt x="0" y="172974"/>
                  </a:moveTo>
                  <a:lnTo>
                    <a:pt x="27437" y="129318"/>
                  </a:lnTo>
                  <a:lnTo>
                    <a:pt x="74079" y="102405"/>
                  </a:lnTo>
                  <a:lnTo>
                    <a:pt x="141009" y="77732"/>
                  </a:lnTo>
                  <a:lnTo>
                    <a:pt x="181441" y="66365"/>
                  </a:lnTo>
                  <a:lnTo>
                    <a:pt x="226177" y="55714"/>
                  </a:lnTo>
                  <a:lnTo>
                    <a:pt x="274959" y="45830"/>
                  </a:lnTo>
                  <a:lnTo>
                    <a:pt x="327532" y="36766"/>
                  </a:lnTo>
                  <a:lnTo>
                    <a:pt x="383640" y="28573"/>
                  </a:lnTo>
                  <a:lnTo>
                    <a:pt x="443025" y="21304"/>
                  </a:lnTo>
                  <a:lnTo>
                    <a:pt x="505432" y="15011"/>
                  </a:lnTo>
                  <a:lnTo>
                    <a:pt x="570604" y="9746"/>
                  </a:lnTo>
                  <a:lnTo>
                    <a:pt x="638285" y="5560"/>
                  </a:lnTo>
                  <a:lnTo>
                    <a:pt x="708219" y="2505"/>
                  </a:lnTo>
                  <a:lnTo>
                    <a:pt x="780150" y="635"/>
                  </a:lnTo>
                  <a:lnTo>
                    <a:pt x="853820" y="0"/>
                  </a:lnTo>
                  <a:lnTo>
                    <a:pt x="927491" y="635"/>
                  </a:lnTo>
                  <a:lnTo>
                    <a:pt x="999422" y="2505"/>
                  </a:lnTo>
                  <a:lnTo>
                    <a:pt x="1069356" y="5560"/>
                  </a:lnTo>
                  <a:lnTo>
                    <a:pt x="1137037" y="9746"/>
                  </a:lnTo>
                  <a:lnTo>
                    <a:pt x="1202209" y="15011"/>
                  </a:lnTo>
                  <a:lnTo>
                    <a:pt x="1264616" y="21304"/>
                  </a:lnTo>
                  <a:lnTo>
                    <a:pt x="1324001" y="28573"/>
                  </a:lnTo>
                  <a:lnTo>
                    <a:pt x="1380109" y="36766"/>
                  </a:lnTo>
                  <a:lnTo>
                    <a:pt x="1432682" y="45830"/>
                  </a:lnTo>
                  <a:lnTo>
                    <a:pt x="1481464" y="55714"/>
                  </a:lnTo>
                  <a:lnTo>
                    <a:pt x="1526200" y="66365"/>
                  </a:lnTo>
                  <a:lnTo>
                    <a:pt x="1566632" y="77732"/>
                  </a:lnTo>
                  <a:lnTo>
                    <a:pt x="1633562" y="102405"/>
                  </a:lnTo>
                  <a:lnTo>
                    <a:pt x="1680204" y="129318"/>
                  </a:lnTo>
                  <a:lnTo>
                    <a:pt x="1707641" y="172974"/>
                  </a:lnTo>
                  <a:lnTo>
                    <a:pt x="1704507" y="187895"/>
                  </a:lnTo>
                  <a:lnTo>
                    <a:pt x="1659547" y="230339"/>
                  </a:lnTo>
                  <a:lnTo>
                    <a:pt x="1602505" y="256184"/>
                  </a:lnTo>
                  <a:lnTo>
                    <a:pt x="1526200" y="279582"/>
                  </a:lnTo>
                  <a:lnTo>
                    <a:pt x="1481464" y="290233"/>
                  </a:lnTo>
                  <a:lnTo>
                    <a:pt x="1432682" y="300117"/>
                  </a:lnTo>
                  <a:lnTo>
                    <a:pt x="1380109" y="309181"/>
                  </a:lnTo>
                  <a:lnTo>
                    <a:pt x="1324001" y="317374"/>
                  </a:lnTo>
                  <a:lnTo>
                    <a:pt x="1264616" y="324643"/>
                  </a:lnTo>
                  <a:lnTo>
                    <a:pt x="1202209" y="330936"/>
                  </a:lnTo>
                  <a:lnTo>
                    <a:pt x="1137037" y="336201"/>
                  </a:lnTo>
                  <a:lnTo>
                    <a:pt x="1069356" y="340387"/>
                  </a:lnTo>
                  <a:lnTo>
                    <a:pt x="999422" y="343442"/>
                  </a:lnTo>
                  <a:lnTo>
                    <a:pt x="927491" y="345312"/>
                  </a:lnTo>
                  <a:lnTo>
                    <a:pt x="853820" y="345948"/>
                  </a:lnTo>
                  <a:lnTo>
                    <a:pt x="780150" y="345312"/>
                  </a:lnTo>
                  <a:lnTo>
                    <a:pt x="708219" y="343442"/>
                  </a:lnTo>
                  <a:lnTo>
                    <a:pt x="638285" y="340387"/>
                  </a:lnTo>
                  <a:lnTo>
                    <a:pt x="570604" y="336201"/>
                  </a:lnTo>
                  <a:lnTo>
                    <a:pt x="505432" y="330936"/>
                  </a:lnTo>
                  <a:lnTo>
                    <a:pt x="443025" y="324643"/>
                  </a:lnTo>
                  <a:lnTo>
                    <a:pt x="383640" y="317374"/>
                  </a:lnTo>
                  <a:lnTo>
                    <a:pt x="327532" y="309181"/>
                  </a:lnTo>
                  <a:lnTo>
                    <a:pt x="274959" y="300117"/>
                  </a:lnTo>
                  <a:lnTo>
                    <a:pt x="226177" y="290233"/>
                  </a:lnTo>
                  <a:lnTo>
                    <a:pt x="181441" y="279582"/>
                  </a:lnTo>
                  <a:lnTo>
                    <a:pt x="141009" y="268215"/>
                  </a:lnTo>
                  <a:lnTo>
                    <a:pt x="74079" y="243542"/>
                  </a:lnTo>
                  <a:lnTo>
                    <a:pt x="27437" y="216629"/>
                  </a:lnTo>
                  <a:lnTo>
                    <a:pt x="0" y="172974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3257550" y="2805683"/>
            <a:ext cx="1207135" cy="447040"/>
            <a:chOff x="3257550" y="2805683"/>
            <a:chExt cx="1207135" cy="447040"/>
          </a:xfrm>
        </p:grpSpPr>
        <p:sp>
          <p:nvSpPr>
            <p:cNvPr id="11" name="object 11" descr=""/>
            <p:cNvSpPr/>
            <p:nvPr/>
          </p:nvSpPr>
          <p:spPr>
            <a:xfrm>
              <a:off x="3264026" y="2812160"/>
              <a:ext cx="1194435" cy="433705"/>
            </a:xfrm>
            <a:custGeom>
              <a:avLst/>
              <a:gdLst/>
              <a:ahLst/>
              <a:cxnLst/>
              <a:rect l="l" t="t" r="r" b="b"/>
              <a:pathLst>
                <a:path w="1194435" h="433705">
                  <a:moveTo>
                    <a:pt x="977264" y="0"/>
                  </a:moveTo>
                  <a:lnTo>
                    <a:pt x="977264" y="108458"/>
                  </a:lnTo>
                  <a:lnTo>
                    <a:pt x="0" y="108458"/>
                  </a:lnTo>
                  <a:lnTo>
                    <a:pt x="0" y="325119"/>
                  </a:lnTo>
                  <a:lnTo>
                    <a:pt x="977264" y="325119"/>
                  </a:lnTo>
                  <a:lnTo>
                    <a:pt x="977264" y="433577"/>
                  </a:lnTo>
                  <a:lnTo>
                    <a:pt x="1194053" y="216788"/>
                  </a:lnTo>
                  <a:lnTo>
                    <a:pt x="977264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264026" y="2812160"/>
              <a:ext cx="1194435" cy="433705"/>
            </a:xfrm>
            <a:custGeom>
              <a:avLst/>
              <a:gdLst/>
              <a:ahLst/>
              <a:cxnLst/>
              <a:rect l="l" t="t" r="r" b="b"/>
              <a:pathLst>
                <a:path w="1194435" h="433705">
                  <a:moveTo>
                    <a:pt x="0" y="108458"/>
                  </a:moveTo>
                  <a:lnTo>
                    <a:pt x="977264" y="108458"/>
                  </a:lnTo>
                  <a:lnTo>
                    <a:pt x="977264" y="0"/>
                  </a:lnTo>
                  <a:lnTo>
                    <a:pt x="1194053" y="216788"/>
                  </a:lnTo>
                  <a:lnTo>
                    <a:pt x="977264" y="433577"/>
                  </a:lnTo>
                  <a:lnTo>
                    <a:pt x="977264" y="325119"/>
                  </a:lnTo>
                  <a:lnTo>
                    <a:pt x="0" y="325119"/>
                  </a:lnTo>
                  <a:lnTo>
                    <a:pt x="0" y="108458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735067" y="1105661"/>
            <a:ext cx="2467610" cy="5411470"/>
            <a:chOff x="4735067" y="1105661"/>
            <a:chExt cx="2467610" cy="5411470"/>
          </a:xfrm>
        </p:grpSpPr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64023" y="1134617"/>
              <a:ext cx="2409444" cy="5353050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4749545" y="1120139"/>
              <a:ext cx="2438400" cy="5382260"/>
            </a:xfrm>
            <a:custGeom>
              <a:avLst/>
              <a:gdLst/>
              <a:ahLst/>
              <a:cxnLst/>
              <a:rect l="l" t="t" r="r" b="b"/>
              <a:pathLst>
                <a:path w="2438400" h="5382260">
                  <a:moveTo>
                    <a:pt x="0" y="5382006"/>
                  </a:moveTo>
                  <a:lnTo>
                    <a:pt x="2438400" y="5382006"/>
                  </a:lnTo>
                  <a:lnTo>
                    <a:pt x="2438400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" y="254000"/>
            <a:ext cx="2272030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579355" y="0"/>
            <a:ext cx="3613150" cy="5293360"/>
            <a:chOff x="8579355" y="0"/>
            <a:chExt cx="3613150" cy="5293360"/>
          </a:xfrm>
        </p:grpSpPr>
        <p:sp>
          <p:nvSpPr>
            <p:cNvPr id="4" name="object 4" descr=""/>
            <p:cNvSpPr/>
            <p:nvPr/>
          </p:nvSpPr>
          <p:spPr>
            <a:xfrm>
              <a:off x="9319260" y="0"/>
              <a:ext cx="2872740" cy="5293360"/>
            </a:xfrm>
            <a:custGeom>
              <a:avLst/>
              <a:gdLst/>
              <a:ahLst/>
              <a:cxnLst/>
              <a:rect l="l" t="t" r="r" b="b"/>
              <a:pathLst>
                <a:path w="2872740" h="5293360">
                  <a:moveTo>
                    <a:pt x="2872740" y="0"/>
                  </a:moveTo>
                  <a:lnTo>
                    <a:pt x="55848" y="0"/>
                  </a:lnTo>
                  <a:lnTo>
                    <a:pt x="49418" y="43783"/>
                  </a:lnTo>
                  <a:lnTo>
                    <a:pt x="43112" y="89711"/>
                  </a:lnTo>
                  <a:lnTo>
                    <a:pt x="37227" y="135767"/>
                  </a:lnTo>
                  <a:lnTo>
                    <a:pt x="31767" y="181948"/>
                  </a:lnTo>
                  <a:lnTo>
                    <a:pt x="26732" y="228253"/>
                  </a:lnTo>
                  <a:lnTo>
                    <a:pt x="22124" y="274680"/>
                  </a:lnTo>
                  <a:lnTo>
                    <a:pt x="17947" y="321227"/>
                  </a:lnTo>
                  <a:lnTo>
                    <a:pt x="14201" y="367892"/>
                  </a:lnTo>
                  <a:lnTo>
                    <a:pt x="10888" y="414673"/>
                  </a:lnTo>
                  <a:lnTo>
                    <a:pt x="8011" y="461568"/>
                  </a:lnTo>
                  <a:lnTo>
                    <a:pt x="5571" y="508576"/>
                  </a:lnTo>
                  <a:lnTo>
                    <a:pt x="3570" y="555694"/>
                  </a:lnTo>
                  <a:lnTo>
                    <a:pt x="2011" y="602921"/>
                  </a:lnTo>
                  <a:lnTo>
                    <a:pt x="895" y="650255"/>
                  </a:lnTo>
                  <a:lnTo>
                    <a:pt x="224" y="697694"/>
                  </a:lnTo>
                  <a:lnTo>
                    <a:pt x="0" y="745236"/>
                  </a:lnTo>
                  <a:lnTo>
                    <a:pt x="224" y="792777"/>
                  </a:lnTo>
                  <a:lnTo>
                    <a:pt x="895" y="840216"/>
                  </a:lnTo>
                  <a:lnTo>
                    <a:pt x="2011" y="887550"/>
                  </a:lnTo>
                  <a:lnTo>
                    <a:pt x="3570" y="934777"/>
                  </a:lnTo>
                  <a:lnTo>
                    <a:pt x="5571" y="981895"/>
                  </a:lnTo>
                  <a:lnTo>
                    <a:pt x="8011" y="1028903"/>
                  </a:lnTo>
                  <a:lnTo>
                    <a:pt x="10888" y="1075798"/>
                  </a:lnTo>
                  <a:lnTo>
                    <a:pt x="14201" y="1122579"/>
                  </a:lnTo>
                  <a:lnTo>
                    <a:pt x="17947" y="1169244"/>
                  </a:lnTo>
                  <a:lnTo>
                    <a:pt x="22124" y="1215791"/>
                  </a:lnTo>
                  <a:lnTo>
                    <a:pt x="26732" y="1262218"/>
                  </a:lnTo>
                  <a:lnTo>
                    <a:pt x="31767" y="1308523"/>
                  </a:lnTo>
                  <a:lnTo>
                    <a:pt x="37227" y="1354704"/>
                  </a:lnTo>
                  <a:lnTo>
                    <a:pt x="43112" y="1400760"/>
                  </a:lnTo>
                  <a:lnTo>
                    <a:pt x="49418" y="1446688"/>
                  </a:lnTo>
                  <a:lnTo>
                    <a:pt x="56144" y="1492487"/>
                  </a:lnTo>
                  <a:lnTo>
                    <a:pt x="63289" y="1538156"/>
                  </a:lnTo>
                  <a:lnTo>
                    <a:pt x="70849" y="1583691"/>
                  </a:lnTo>
                  <a:lnTo>
                    <a:pt x="78824" y="1629091"/>
                  </a:lnTo>
                  <a:lnTo>
                    <a:pt x="87210" y="1674355"/>
                  </a:lnTo>
                  <a:lnTo>
                    <a:pt x="96007" y="1719479"/>
                  </a:lnTo>
                  <a:lnTo>
                    <a:pt x="105213" y="1764464"/>
                  </a:lnTo>
                  <a:lnTo>
                    <a:pt x="114825" y="1809306"/>
                  </a:lnTo>
                  <a:lnTo>
                    <a:pt x="124841" y="1854004"/>
                  </a:lnTo>
                  <a:lnTo>
                    <a:pt x="135260" y="1898556"/>
                  </a:lnTo>
                  <a:lnTo>
                    <a:pt x="146079" y="1942960"/>
                  </a:lnTo>
                  <a:lnTo>
                    <a:pt x="157297" y="1987215"/>
                  </a:lnTo>
                  <a:lnTo>
                    <a:pt x="168912" y="2031317"/>
                  </a:lnTo>
                  <a:lnTo>
                    <a:pt x="180922" y="2075266"/>
                  </a:lnTo>
                  <a:lnTo>
                    <a:pt x="193324" y="2119060"/>
                  </a:lnTo>
                  <a:lnTo>
                    <a:pt x="206118" y="2162696"/>
                  </a:lnTo>
                  <a:lnTo>
                    <a:pt x="219300" y="2206174"/>
                  </a:lnTo>
                  <a:lnTo>
                    <a:pt x="232870" y="2249490"/>
                  </a:lnTo>
                  <a:lnTo>
                    <a:pt x="246825" y="2292644"/>
                  </a:lnTo>
                  <a:lnTo>
                    <a:pt x="261163" y="2335633"/>
                  </a:lnTo>
                  <a:lnTo>
                    <a:pt x="275882" y="2378455"/>
                  </a:lnTo>
                  <a:lnTo>
                    <a:pt x="290981" y="2421109"/>
                  </a:lnTo>
                  <a:lnTo>
                    <a:pt x="306457" y="2463592"/>
                  </a:lnTo>
                  <a:lnTo>
                    <a:pt x="322308" y="2505903"/>
                  </a:lnTo>
                  <a:lnTo>
                    <a:pt x="338533" y="2548041"/>
                  </a:lnTo>
                  <a:lnTo>
                    <a:pt x="355130" y="2590002"/>
                  </a:lnTo>
                  <a:lnTo>
                    <a:pt x="372096" y="2631786"/>
                  </a:lnTo>
                  <a:lnTo>
                    <a:pt x="389430" y="2673390"/>
                  </a:lnTo>
                  <a:lnTo>
                    <a:pt x="407130" y="2714812"/>
                  </a:lnTo>
                  <a:lnTo>
                    <a:pt x="425194" y="2756051"/>
                  </a:lnTo>
                  <a:lnTo>
                    <a:pt x="443620" y="2797105"/>
                  </a:lnTo>
                  <a:lnTo>
                    <a:pt x="462406" y="2837971"/>
                  </a:lnTo>
                  <a:lnTo>
                    <a:pt x="481550" y="2878649"/>
                  </a:lnTo>
                  <a:lnTo>
                    <a:pt x="501050" y="2919136"/>
                  </a:lnTo>
                  <a:lnTo>
                    <a:pt x="520904" y="2959430"/>
                  </a:lnTo>
                  <a:lnTo>
                    <a:pt x="541111" y="2999530"/>
                  </a:lnTo>
                  <a:lnTo>
                    <a:pt x="561668" y="3039433"/>
                  </a:lnTo>
                  <a:lnTo>
                    <a:pt x="582573" y="3079137"/>
                  </a:lnTo>
                  <a:lnTo>
                    <a:pt x="603825" y="3118642"/>
                  </a:lnTo>
                  <a:lnTo>
                    <a:pt x="625421" y="3157945"/>
                  </a:lnTo>
                  <a:lnTo>
                    <a:pt x="647360" y="3197043"/>
                  </a:lnTo>
                  <a:lnTo>
                    <a:pt x="669640" y="3235936"/>
                  </a:lnTo>
                  <a:lnTo>
                    <a:pt x="692258" y="3274621"/>
                  </a:lnTo>
                  <a:lnTo>
                    <a:pt x="715214" y="3313097"/>
                  </a:lnTo>
                  <a:lnTo>
                    <a:pt x="738504" y="3351361"/>
                  </a:lnTo>
                  <a:lnTo>
                    <a:pt x="762127" y="3389413"/>
                  </a:lnTo>
                  <a:lnTo>
                    <a:pt x="786081" y="3427249"/>
                  </a:lnTo>
                  <a:lnTo>
                    <a:pt x="810364" y="3464868"/>
                  </a:lnTo>
                  <a:lnTo>
                    <a:pt x="834975" y="3502268"/>
                  </a:lnTo>
                  <a:lnTo>
                    <a:pt x="859910" y="3539447"/>
                  </a:lnTo>
                  <a:lnTo>
                    <a:pt x="885169" y="3576404"/>
                  </a:lnTo>
                  <a:lnTo>
                    <a:pt x="910750" y="3613136"/>
                  </a:lnTo>
                  <a:lnTo>
                    <a:pt x="936649" y="3649643"/>
                  </a:lnTo>
                  <a:lnTo>
                    <a:pt x="962867" y="3685921"/>
                  </a:lnTo>
                  <a:lnTo>
                    <a:pt x="989399" y="3721968"/>
                  </a:lnTo>
                  <a:lnTo>
                    <a:pt x="1016246" y="3757784"/>
                  </a:lnTo>
                  <a:lnTo>
                    <a:pt x="1043404" y="3793367"/>
                  </a:lnTo>
                  <a:lnTo>
                    <a:pt x="1070872" y="3828713"/>
                  </a:lnTo>
                  <a:lnTo>
                    <a:pt x="1098647" y="3863822"/>
                  </a:lnTo>
                  <a:lnTo>
                    <a:pt x="1126729" y="3898692"/>
                  </a:lnTo>
                  <a:lnTo>
                    <a:pt x="1155115" y="3933320"/>
                  </a:lnTo>
                  <a:lnTo>
                    <a:pt x="1183802" y="3967706"/>
                  </a:lnTo>
                  <a:lnTo>
                    <a:pt x="1212790" y="4001846"/>
                  </a:lnTo>
                  <a:lnTo>
                    <a:pt x="1242076" y="4035739"/>
                  </a:lnTo>
                  <a:lnTo>
                    <a:pt x="1271658" y="4069384"/>
                  </a:lnTo>
                  <a:lnTo>
                    <a:pt x="1301534" y="4102778"/>
                  </a:lnTo>
                  <a:lnTo>
                    <a:pt x="1331703" y="4135920"/>
                  </a:lnTo>
                  <a:lnTo>
                    <a:pt x="1362162" y="4168808"/>
                  </a:lnTo>
                  <a:lnTo>
                    <a:pt x="1392910" y="4201439"/>
                  </a:lnTo>
                  <a:lnTo>
                    <a:pt x="1423944" y="4233812"/>
                  </a:lnTo>
                  <a:lnTo>
                    <a:pt x="1455263" y="4265926"/>
                  </a:lnTo>
                  <a:lnTo>
                    <a:pt x="1486864" y="4297777"/>
                  </a:lnTo>
                  <a:lnTo>
                    <a:pt x="1518746" y="4329365"/>
                  </a:lnTo>
                  <a:lnTo>
                    <a:pt x="1550908" y="4360687"/>
                  </a:lnTo>
                  <a:lnTo>
                    <a:pt x="1583346" y="4391742"/>
                  </a:lnTo>
                  <a:lnTo>
                    <a:pt x="1616059" y="4422528"/>
                  </a:lnTo>
                  <a:lnTo>
                    <a:pt x="1649045" y="4453043"/>
                  </a:lnTo>
                  <a:lnTo>
                    <a:pt x="1682302" y="4483285"/>
                  </a:lnTo>
                  <a:lnTo>
                    <a:pt x="1715828" y="4513251"/>
                  </a:lnTo>
                  <a:lnTo>
                    <a:pt x="1749622" y="4542942"/>
                  </a:lnTo>
                  <a:lnTo>
                    <a:pt x="1783681" y="4572353"/>
                  </a:lnTo>
                  <a:lnTo>
                    <a:pt x="1818003" y="4601484"/>
                  </a:lnTo>
                  <a:lnTo>
                    <a:pt x="1852586" y="4630333"/>
                  </a:lnTo>
                  <a:lnTo>
                    <a:pt x="1887430" y="4658898"/>
                  </a:lnTo>
                  <a:lnTo>
                    <a:pt x="1922530" y="4687176"/>
                  </a:lnTo>
                  <a:lnTo>
                    <a:pt x="1957887" y="4715167"/>
                  </a:lnTo>
                  <a:lnTo>
                    <a:pt x="1993497" y="4742868"/>
                  </a:lnTo>
                  <a:lnTo>
                    <a:pt x="2029359" y="4770277"/>
                  </a:lnTo>
                  <a:lnTo>
                    <a:pt x="2065470" y="4797393"/>
                  </a:lnTo>
                  <a:lnTo>
                    <a:pt x="2101830" y="4824213"/>
                  </a:lnTo>
                  <a:lnTo>
                    <a:pt x="2138435" y="4850737"/>
                  </a:lnTo>
                  <a:lnTo>
                    <a:pt x="2175285" y="4876961"/>
                  </a:lnTo>
                  <a:lnTo>
                    <a:pt x="2212377" y="4902884"/>
                  </a:lnTo>
                  <a:lnTo>
                    <a:pt x="2249708" y="4928504"/>
                  </a:lnTo>
                  <a:lnTo>
                    <a:pt x="2287279" y="4953819"/>
                  </a:lnTo>
                  <a:lnTo>
                    <a:pt x="2325085" y="4978828"/>
                  </a:lnTo>
                  <a:lnTo>
                    <a:pt x="2363126" y="5003529"/>
                  </a:lnTo>
                  <a:lnTo>
                    <a:pt x="2401399" y="5027919"/>
                  </a:lnTo>
                  <a:lnTo>
                    <a:pt x="2439903" y="5051997"/>
                  </a:lnTo>
                  <a:lnTo>
                    <a:pt x="2478635" y="5075761"/>
                  </a:lnTo>
                  <a:lnTo>
                    <a:pt x="2517594" y="5099209"/>
                  </a:lnTo>
                  <a:lnTo>
                    <a:pt x="2556778" y="5122340"/>
                  </a:lnTo>
                  <a:lnTo>
                    <a:pt x="2596184" y="5145150"/>
                  </a:lnTo>
                  <a:lnTo>
                    <a:pt x="2635811" y="5167639"/>
                  </a:lnTo>
                  <a:lnTo>
                    <a:pt x="2675657" y="5189805"/>
                  </a:lnTo>
                  <a:lnTo>
                    <a:pt x="2715721" y="5211646"/>
                  </a:lnTo>
                  <a:lnTo>
                    <a:pt x="2755999" y="5233159"/>
                  </a:lnTo>
                  <a:lnTo>
                    <a:pt x="2796490" y="5254344"/>
                  </a:lnTo>
                  <a:lnTo>
                    <a:pt x="2837192" y="5275197"/>
                  </a:lnTo>
                  <a:lnTo>
                    <a:pt x="2872740" y="5293027"/>
                  </a:lnTo>
                  <a:lnTo>
                    <a:pt x="287274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579355" y="0"/>
              <a:ext cx="3537585" cy="1038860"/>
            </a:xfrm>
            <a:custGeom>
              <a:avLst/>
              <a:gdLst/>
              <a:ahLst/>
              <a:cxnLst/>
              <a:rect l="l" t="t" r="r" b="b"/>
              <a:pathLst>
                <a:path w="3537584" h="1038860">
                  <a:moveTo>
                    <a:pt x="3537209" y="0"/>
                  </a:moveTo>
                  <a:lnTo>
                    <a:pt x="0" y="0"/>
                  </a:lnTo>
                  <a:lnTo>
                    <a:pt x="20888" y="42820"/>
                  </a:lnTo>
                  <a:lnTo>
                    <a:pt x="41309" y="81672"/>
                  </a:lnTo>
                  <a:lnTo>
                    <a:pt x="62816" y="119982"/>
                  </a:lnTo>
                  <a:lnTo>
                    <a:pt x="85392" y="157735"/>
                  </a:lnTo>
                  <a:lnTo>
                    <a:pt x="109018" y="194915"/>
                  </a:lnTo>
                  <a:lnTo>
                    <a:pt x="133679" y="231508"/>
                  </a:lnTo>
                  <a:lnTo>
                    <a:pt x="159356" y="267498"/>
                  </a:lnTo>
                  <a:lnTo>
                    <a:pt x="186032" y="302870"/>
                  </a:lnTo>
                  <a:lnTo>
                    <a:pt x="213690" y="337609"/>
                  </a:lnTo>
                  <a:lnTo>
                    <a:pt x="242312" y="371700"/>
                  </a:lnTo>
                  <a:lnTo>
                    <a:pt x="271881" y="405126"/>
                  </a:lnTo>
                  <a:lnTo>
                    <a:pt x="302380" y="437874"/>
                  </a:lnTo>
                  <a:lnTo>
                    <a:pt x="333791" y="469928"/>
                  </a:lnTo>
                  <a:lnTo>
                    <a:pt x="366098" y="501272"/>
                  </a:lnTo>
                  <a:lnTo>
                    <a:pt x="399282" y="531892"/>
                  </a:lnTo>
                  <a:lnTo>
                    <a:pt x="433326" y="561771"/>
                  </a:lnTo>
                  <a:lnTo>
                    <a:pt x="468213" y="590896"/>
                  </a:lnTo>
                  <a:lnTo>
                    <a:pt x="503925" y="619251"/>
                  </a:lnTo>
                  <a:lnTo>
                    <a:pt x="540446" y="646819"/>
                  </a:lnTo>
                  <a:lnTo>
                    <a:pt x="577758" y="673587"/>
                  </a:lnTo>
                  <a:lnTo>
                    <a:pt x="615843" y="699540"/>
                  </a:lnTo>
                  <a:lnTo>
                    <a:pt x="654684" y="724660"/>
                  </a:lnTo>
                  <a:lnTo>
                    <a:pt x="694264" y="748935"/>
                  </a:lnTo>
                  <a:lnTo>
                    <a:pt x="734566" y="772348"/>
                  </a:lnTo>
                  <a:lnTo>
                    <a:pt x="775572" y="794884"/>
                  </a:lnTo>
                  <a:lnTo>
                    <a:pt x="817264" y="816527"/>
                  </a:lnTo>
                  <a:lnTo>
                    <a:pt x="859626" y="837264"/>
                  </a:lnTo>
                  <a:lnTo>
                    <a:pt x="902640" y="857078"/>
                  </a:lnTo>
                  <a:lnTo>
                    <a:pt x="946288" y="875954"/>
                  </a:lnTo>
                  <a:lnTo>
                    <a:pt x="990554" y="893877"/>
                  </a:lnTo>
                  <a:lnTo>
                    <a:pt x="1035420" y="910831"/>
                  </a:lnTo>
                  <a:lnTo>
                    <a:pt x="1080868" y="926803"/>
                  </a:lnTo>
                  <a:lnTo>
                    <a:pt x="1126882" y="941775"/>
                  </a:lnTo>
                  <a:lnTo>
                    <a:pt x="1173444" y="955734"/>
                  </a:lnTo>
                  <a:lnTo>
                    <a:pt x="1220536" y="968663"/>
                  </a:lnTo>
                  <a:lnTo>
                    <a:pt x="1268141" y="980548"/>
                  </a:lnTo>
                  <a:lnTo>
                    <a:pt x="1316243" y="991373"/>
                  </a:lnTo>
                  <a:lnTo>
                    <a:pt x="1364822" y="1001124"/>
                  </a:lnTo>
                  <a:lnTo>
                    <a:pt x="1413863" y="1009784"/>
                  </a:lnTo>
                  <a:lnTo>
                    <a:pt x="1463348" y="1017339"/>
                  </a:lnTo>
                  <a:lnTo>
                    <a:pt x="1513259" y="1023774"/>
                  </a:lnTo>
                  <a:lnTo>
                    <a:pt x="1563579" y="1029073"/>
                  </a:lnTo>
                  <a:lnTo>
                    <a:pt x="1614291" y="1033220"/>
                  </a:lnTo>
                  <a:lnTo>
                    <a:pt x="1665378" y="1036202"/>
                  </a:lnTo>
                  <a:lnTo>
                    <a:pt x="1716821" y="1038002"/>
                  </a:lnTo>
                  <a:lnTo>
                    <a:pt x="1768604" y="1038605"/>
                  </a:lnTo>
                  <a:lnTo>
                    <a:pt x="1820387" y="1038002"/>
                  </a:lnTo>
                  <a:lnTo>
                    <a:pt x="1871831" y="1036202"/>
                  </a:lnTo>
                  <a:lnTo>
                    <a:pt x="1922917" y="1033220"/>
                  </a:lnTo>
                  <a:lnTo>
                    <a:pt x="1973629" y="1029073"/>
                  </a:lnTo>
                  <a:lnTo>
                    <a:pt x="2023949" y="1023774"/>
                  </a:lnTo>
                  <a:lnTo>
                    <a:pt x="2073861" y="1017339"/>
                  </a:lnTo>
                  <a:lnTo>
                    <a:pt x="2123345" y="1009784"/>
                  </a:lnTo>
                  <a:lnTo>
                    <a:pt x="2172386" y="1001124"/>
                  </a:lnTo>
                  <a:lnTo>
                    <a:pt x="2220966" y="991373"/>
                  </a:lnTo>
                  <a:lnTo>
                    <a:pt x="2269067" y="980548"/>
                  </a:lnTo>
                  <a:lnTo>
                    <a:pt x="2316673" y="968663"/>
                  </a:lnTo>
                  <a:lnTo>
                    <a:pt x="2363765" y="955734"/>
                  </a:lnTo>
                  <a:lnTo>
                    <a:pt x="2410327" y="941775"/>
                  </a:lnTo>
                  <a:lnTo>
                    <a:pt x="2456340" y="926803"/>
                  </a:lnTo>
                  <a:lnTo>
                    <a:pt x="2501789" y="910831"/>
                  </a:lnTo>
                  <a:lnTo>
                    <a:pt x="2546655" y="893877"/>
                  </a:lnTo>
                  <a:lnTo>
                    <a:pt x="2590920" y="875954"/>
                  </a:lnTo>
                  <a:lnTo>
                    <a:pt x="2634569" y="857078"/>
                  </a:lnTo>
                  <a:lnTo>
                    <a:pt x="2677583" y="837264"/>
                  </a:lnTo>
                  <a:lnTo>
                    <a:pt x="2719944" y="816527"/>
                  </a:lnTo>
                  <a:lnTo>
                    <a:pt x="2761637" y="794884"/>
                  </a:lnTo>
                  <a:lnTo>
                    <a:pt x="2802643" y="772348"/>
                  </a:lnTo>
                  <a:lnTo>
                    <a:pt x="2842944" y="748935"/>
                  </a:lnTo>
                  <a:lnTo>
                    <a:pt x="2882524" y="724660"/>
                  </a:lnTo>
                  <a:lnTo>
                    <a:pt x="2921366" y="699540"/>
                  </a:lnTo>
                  <a:lnTo>
                    <a:pt x="2959451" y="673587"/>
                  </a:lnTo>
                  <a:lnTo>
                    <a:pt x="2996762" y="646819"/>
                  </a:lnTo>
                  <a:lnTo>
                    <a:pt x="3033283" y="619251"/>
                  </a:lnTo>
                  <a:lnTo>
                    <a:pt x="3068996" y="590896"/>
                  </a:lnTo>
                  <a:lnTo>
                    <a:pt x="3103883" y="561771"/>
                  </a:lnTo>
                  <a:lnTo>
                    <a:pt x="3137927" y="531892"/>
                  </a:lnTo>
                  <a:lnTo>
                    <a:pt x="3171111" y="501272"/>
                  </a:lnTo>
                  <a:lnTo>
                    <a:pt x="3203417" y="469928"/>
                  </a:lnTo>
                  <a:lnTo>
                    <a:pt x="3234828" y="437874"/>
                  </a:lnTo>
                  <a:lnTo>
                    <a:pt x="3265327" y="405126"/>
                  </a:lnTo>
                  <a:lnTo>
                    <a:pt x="3294897" y="371700"/>
                  </a:lnTo>
                  <a:lnTo>
                    <a:pt x="3323519" y="337609"/>
                  </a:lnTo>
                  <a:lnTo>
                    <a:pt x="3351177" y="302870"/>
                  </a:lnTo>
                  <a:lnTo>
                    <a:pt x="3377853" y="267498"/>
                  </a:lnTo>
                  <a:lnTo>
                    <a:pt x="3403530" y="231508"/>
                  </a:lnTo>
                  <a:lnTo>
                    <a:pt x="3428190" y="194915"/>
                  </a:lnTo>
                  <a:lnTo>
                    <a:pt x="3451817" y="157735"/>
                  </a:lnTo>
                  <a:lnTo>
                    <a:pt x="3474393" y="119982"/>
                  </a:lnTo>
                  <a:lnTo>
                    <a:pt x="3495900" y="81672"/>
                  </a:lnTo>
                  <a:lnTo>
                    <a:pt x="3516321" y="42820"/>
                  </a:lnTo>
                  <a:lnTo>
                    <a:pt x="353720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518922" y="1105661"/>
            <a:ext cx="2466975" cy="5411470"/>
            <a:chOff x="518922" y="1105661"/>
            <a:chExt cx="2466975" cy="541147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7878" y="1134617"/>
              <a:ext cx="2408682" cy="5353050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533400" y="1120139"/>
              <a:ext cx="2437765" cy="5382260"/>
            </a:xfrm>
            <a:custGeom>
              <a:avLst/>
              <a:gdLst/>
              <a:ahLst/>
              <a:cxnLst/>
              <a:rect l="l" t="t" r="r" b="b"/>
              <a:pathLst>
                <a:path w="2437765" h="5382260">
                  <a:moveTo>
                    <a:pt x="0" y="5382006"/>
                  </a:moveTo>
                  <a:lnTo>
                    <a:pt x="2437638" y="5382006"/>
                  </a:lnTo>
                  <a:lnTo>
                    <a:pt x="2437638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48259" y="4713351"/>
              <a:ext cx="1708150" cy="346710"/>
            </a:xfrm>
            <a:custGeom>
              <a:avLst/>
              <a:gdLst/>
              <a:ahLst/>
              <a:cxnLst/>
              <a:rect l="l" t="t" r="r" b="b"/>
              <a:pathLst>
                <a:path w="1708150" h="346710">
                  <a:moveTo>
                    <a:pt x="0" y="173355"/>
                  </a:moveTo>
                  <a:lnTo>
                    <a:pt x="27437" y="129588"/>
                  </a:lnTo>
                  <a:lnTo>
                    <a:pt x="74079" y="102612"/>
                  </a:lnTo>
                  <a:lnTo>
                    <a:pt x="141009" y="77884"/>
                  </a:lnTo>
                  <a:lnTo>
                    <a:pt x="181441" y="66493"/>
                  </a:lnTo>
                  <a:lnTo>
                    <a:pt x="226177" y="55819"/>
                  </a:lnTo>
                  <a:lnTo>
                    <a:pt x="274959" y="45915"/>
                  </a:lnTo>
                  <a:lnTo>
                    <a:pt x="327532" y="36833"/>
                  </a:lnTo>
                  <a:lnTo>
                    <a:pt x="383640" y="28625"/>
                  </a:lnTo>
                  <a:lnTo>
                    <a:pt x="443025" y="21342"/>
                  </a:lnTo>
                  <a:lnTo>
                    <a:pt x="505432" y="15038"/>
                  </a:lnTo>
                  <a:lnTo>
                    <a:pt x="570604" y="9763"/>
                  </a:lnTo>
                  <a:lnTo>
                    <a:pt x="638285" y="5569"/>
                  </a:lnTo>
                  <a:lnTo>
                    <a:pt x="708219" y="2510"/>
                  </a:lnTo>
                  <a:lnTo>
                    <a:pt x="780150" y="636"/>
                  </a:lnTo>
                  <a:lnTo>
                    <a:pt x="853821" y="0"/>
                  </a:lnTo>
                  <a:lnTo>
                    <a:pt x="927491" y="636"/>
                  </a:lnTo>
                  <a:lnTo>
                    <a:pt x="999422" y="2510"/>
                  </a:lnTo>
                  <a:lnTo>
                    <a:pt x="1069356" y="5569"/>
                  </a:lnTo>
                  <a:lnTo>
                    <a:pt x="1137037" y="9763"/>
                  </a:lnTo>
                  <a:lnTo>
                    <a:pt x="1202209" y="15038"/>
                  </a:lnTo>
                  <a:lnTo>
                    <a:pt x="1264616" y="21342"/>
                  </a:lnTo>
                  <a:lnTo>
                    <a:pt x="1324001" y="28625"/>
                  </a:lnTo>
                  <a:lnTo>
                    <a:pt x="1380109" y="36833"/>
                  </a:lnTo>
                  <a:lnTo>
                    <a:pt x="1432682" y="45915"/>
                  </a:lnTo>
                  <a:lnTo>
                    <a:pt x="1481464" y="55819"/>
                  </a:lnTo>
                  <a:lnTo>
                    <a:pt x="1526200" y="66493"/>
                  </a:lnTo>
                  <a:lnTo>
                    <a:pt x="1566632" y="77884"/>
                  </a:lnTo>
                  <a:lnTo>
                    <a:pt x="1633562" y="102612"/>
                  </a:lnTo>
                  <a:lnTo>
                    <a:pt x="1680204" y="129588"/>
                  </a:lnTo>
                  <a:lnTo>
                    <a:pt x="1707641" y="173355"/>
                  </a:lnTo>
                  <a:lnTo>
                    <a:pt x="1704507" y="188315"/>
                  </a:lnTo>
                  <a:lnTo>
                    <a:pt x="1659547" y="230864"/>
                  </a:lnTo>
                  <a:lnTo>
                    <a:pt x="1602505" y="256768"/>
                  </a:lnTo>
                  <a:lnTo>
                    <a:pt x="1526200" y="280216"/>
                  </a:lnTo>
                  <a:lnTo>
                    <a:pt x="1481464" y="290890"/>
                  </a:lnTo>
                  <a:lnTo>
                    <a:pt x="1432682" y="300794"/>
                  </a:lnTo>
                  <a:lnTo>
                    <a:pt x="1380109" y="309876"/>
                  </a:lnTo>
                  <a:lnTo>
                    <a:pt x="1324001" y="318084"/>
                  </a:lnTo>
                  <a:lnTo>
                    <a:pt x="1264616" y="325367"/>
                  </a:lnTo>
                  <a:lnTo>
                    <a:pt x="1202209" y="331671"/>
                  </a:lnTo>
                  <a:lnTo>
                    <a:pt x="1137037" y="336946"/>
                  </a:lnTo>
                  <a:lnTo>
                    <a:pt x="1069356" y="341140"/>
                  </a:lnTo>
                  <a:lnTo>
                    <a:pt x="999422" y="344199"/>
                  </a:lnTo>
                  <a:lnTo>
                    <a:pt x="927491" y="346073"/>
                  </a:lnTo>
                  <a:lnTo>
                    <a:pt x="853821" y="346710"/>
                  </a:lnTo>
                  <a:lnTo>
                    <a:pt x="780150" y="346073"/>
                  </a:lnTo>
                  <a:lnTo>
                    <a:pt x="708219" y="344199"/>
                  </a:lnTo>
                  <a:lnTo>
                    <a:pt x="638285" y="341140"/>
                  </a:lnTo>
                  <a:lnTo>
                    <a:pt x="570604" y="336946"/>
                  </a:lnTo>
                  <a:lnTo>
                    <a:pt x="505432" y="331671"/>
                  </a:lnTo>
                  <a:lnTo>
                    <a:pt x="443025" y="325367"/>
                  </a:lnTo>
                  <a:lnTo>
                    <a:pt x="383640" y="318084"/>
                  </a:lnTo>
                  <a:lnTo>
                    <a:pt x="327532" y="309876"/>
                  </a:lnTo>
                  <a:lnTo>
                    <a:pt x="274959" y="300794"/>
                  </a:lnTo>
                  <a:lnTo>
                    <a:pt x="226177" y="290890"/>
                  </a:lnTo>
                  <a:lnTo>
                    <a:pt x="181441" y="280216"/>
                  </a:lnTo>
                  <a:lnTo>
                    <a:pt x="141009" y="268825"/>
                  </a:lnTo>
                  <a:lnTo>
                    <a:pt x="74079" y="244097"/>
                  </a:lnTo>
                  <a:lnTo>
                    <a:pt x="27437" y="217121"/>
                  </a:lnTo>
                  <a:lnTo>
                    <a:pt x="0" y="173355"/>
                  </a:lnTo>
                  <a:close/>
                </a:path>
              </a:pathLst>
            </a:custGeom>
            <a:ln w="12954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3150870" y="2814827"/>
            <a:ext cx="1207135" cy="447040"/>
            <a:chOff x="3150870" y="2814827"/>
            <a:chExt cx="1207135" cy="447040"/>
          </a:xfrm>
        </p:grpSpPr>
        <p:sp>
          <p:nvSpPr>
            <p:cNvPr id="11" name="object 11" descr=""/>
            <p:cNvSpPr/>
            <p:nvPr/>
          </p:nvSpPr>
          <p:spPr>
            <a:xfrm>
              <a:off x="3157347" y="2821304"/>
              <a:ext cx="1194435" cy="433705"/>
            </a:xfrm>
            <a:custGeom>
              <a:avLst/>
              <a:gdLst/>
              <a:ahLst/>
              <a:cxnLst/>
              <a:rect l="l" t="t" r="r" b="b"/>
              <a:pathLst>
                <a:path w="1194435" h="433704">
                  <a:moveTo>
                    <a:pt x="977264" y="0"/>
                  </a:moveTo>
                  <a:lnTo>
                    <a:pt x="977264" y="108331"/>
                  </a:lnTo>
                  <a:lnTo>
                    <a:pt x="0" y="108331"/>
                  </a:lnTo>
                  <a:lnTo>
                    <a:pt x="0" y="325120"/>
                  </a:lnTo>
                  <a:lnTo>
                    <a:pt x="977264" y="325120"/>
                  </a:lnTo>
                  <a:lnTo>
                    <a:pt x="977264" y="433578"/>
                  </a:lnTo>
                  <a:lnTo>
                    <a:pt x="1194053" y="216789"/>
                  </a:lnTo>
                  <a:lnTo>
                    <a:pt x="977264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157347" y="2821304"/>
              <a:ext cx="1194435" cy="433705"/>
            </a:xfrm>
            <a:custGeom>
              <a:avLst/>
              <a:gdLst/>
              <a:ahLst/>
              <a:cxnLst/>
              <a:rect l="l" t="t" r="r" b="b"/>
              <a:pathLst>
                <a:path w="1194435" h="433704">
                  <a:moveTo>
                    <a:pt x="0" y="108331"/>
                  </a:moveTo>
                  <a:lnTo>
                    <a:pt x="977264" y="108331"/>
                  </a:lnTo>
                  <a:lnTo>
                    <a:pt x="977264" y="0"/>
                  </a:lnTo>
                  <a:lnTo>
                    <a:pt x="1194053" y="216789"/>
                  </a:lnTo>
                  <a:lnTo>
                    <a:pt x="977264" y="433578"/>
                  </a:lnTo>
                  <a:lnTo>
                    <a:pt x="977264" y="325120"/>
                  </a:lnTo>
                  <a:lnTo>
                    <a:pt x="0" y="325120"/>
                  </a:lnTo>
                  <a:lnTo>
                    <a:pt x="0" y="108331"/>
                  </a:lnTo>
                  <a:close/>
                </a:path>
              </a:pathLst>
            </a:custGeom>
            <a:ln w="12953">
              <a:solidFill>
                <a:srgbClr val="DAE2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4522470" y="1105661"/>
            <a:ext cx="2557780" cy="5411470"/>
            <a:chOff x="4522470" y="1105661"/>
            <a:chExt cx="2557780" cy="5411470"/>
          </a:xfrm>
        </p:grpSpPr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51426" y="1134617"/>
              <a:ext cx="2499360" cy="5353050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4536948" y="1120139"/>
              <a:ext cx="2528570" cy="5382260"/>
            </a:xfrm>
            <a:custGeom>
              <a:avLst/>
              <a:gdLst/>
              <a:ahLst/>
              <a:cxnLst/>
              <a:rect l="l" t="t" r="r" b="b"/>
              <a:pathLst>
                <a:path w="2528570" h="5382260">
                  <a:moveTo>
                    <a:pt x="0" y="5382006"/>
                  </a:moveTo>
                  <a:lnTo>
                    <a:pt x="2528316" y="5382006"/>
                  </a:lnTo>
                  <a:lnTo>
                    <a:pt x="2528316" y="0"/>
                  </a:lnTo>
                  <a:lnTo>
                    <a:pt x="0" y="0"/>
                  </a:lnTo>
                  <a:lnTo>
                    <a:pt x="0" y="538200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89454" y="4542325"/>
            <a:ext cx="2360675" cy="153875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6874764" y="0"/>
            <a:ext cx="5317490" cy="6858000"/>
            <a:chOff x="6874764" y="0"/>
            <a:chExt cx="531749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7452360" y="0"/>
              <a:ext cx="4739640" cy="6858000"/>
            </a:xfrm>
            <a:custGeom>
              <a:avLst/>
              <a:gdLst/>
              <a:ahLst/>
              <a:cxnLst/>
              <a:rect l="l" t="t" r="r" b="b"/>
              <a:pathLst>
                <a:path w="4739640" h="6858000">
                  <a:moveTo>
                    <a:pt x="4406265" y="0"/>
                  </a:moveTo>
                  <a:lnTo>
                    <a:pt x="4355981" y="259"/>
                  </a:lnTo>
                  <a:lnTo>
                    <a:pt x="4305832" y="1035"/>
                  </a:lnTo>
                  <a:lnTo>
                    <a:pt x="4255820" y="2326"/>
                  </a:lnTo>
                  <a:lnTo>
                    <a:pt x="4205949" y="4129"/>
                  </a:lnTo>
                  <a:lnTo>
                    <a:pt x="4156222" y="6440"/>
                  </a:lnTo>
                  <a:lnTo>
                    <a:pt x="4106640" y="9257"/>
                  </a:lnTo>
                  <a:lnTo>
                    <a:pt x="4057208" y="12577"/>
                  </a:lnTo>
                  <a:lnTo>
                    <a:pt x="4007929" y="16398"/>
                  </a:lnTo>
                  <a:lnTo>
                    <a:pt x="3958804" y="20717"/>
                  </a:lnTo>
                  <a:lnTo>
                    <a:pt x="3909839" y="25531"/>
                  </a:lnTo>
                  <a:lnTo>
                    <a:pt x="3861034" y="30837"/>
                  </a:lnTo>
                  <a:lnTo>
                    <a:pt x="3812393" y="36633"/>
                  </a:lnTo>
                  <a:lnTo>
                    <a:pt x="3763920" y="42916"/>
                  </a:lnTo>
                  <a:lnTo>
                    <a:pt x="3715617" y="49683"/>
                  </a:lnTo>
                  <a:lnTo>
                    <a:pt x="3667488" y="56931"/>
                  </a:lnTo>
                  <a:lnTo>
                    <a:pt x="3619534" y="64657"/>
                  </a:lnTo>
                  <a:lnTo>
                    <a:pt x="3571759" y="72860"/>
                  </a:lnTo>
                  <a:lnTo>
                    <a:pt x="3524167" y="81535"/>
                  </a:lnTo>
                  <a:lnTo>
                    <a:pt x="3476760" y="90681"/>
                  </a:lnTo>
                  <a:lnTo>
                    <a:pt x="3429540" y="100294"/>
                  </a:lnTo>
                  <a:lnTo>
                    <a:pt x="3382512" y="110373"/>
                  </a:lnTo>
                  <a:lnTo>
                    <a:pt x="3335678" y="120913"/>
                  </a:lnTo>
                  <a:lnTo>
                    <a:pt x="3289041" y="131913"/>
                  </a:lnTo>
                  <a:lnTo>
                    <a:pt x="3242603" y="143369"/>
                  </a:lnTo>
                  <a:lnTo>
                    <a:pt x="3196369" y="155279"/>
                  </a:lnTo>
                  <a:lnTo>
                    <a:pt x="3150341" y="167641"/>
                  </a:lnTo>
                  <a:lnTo>
                    <a:pt x="3104521" y="180450"/>
                  </a:lnTo>
                  <a:lnTo>
                    <a:pt x="3058913" y="193706"/>
                  </a:lnTo>
                  <a:lnTo>
                    <a:pt x="3013521" y="207404"/>
                  </a:lnTo>
                  <a:lnTo>
                    <a:pt x="2968345" y="221542"/>
                  </a:lnTo>
                  <a:lnTo>
                    <a:pt x="2923391" y="236118"/>
                  </a:lnTo>
                  <a:lnTo>
                    <a:pt x="2878661" y="251128"/>
                  </a:lnTo>
                  <a:lnTo>
                    <a:pt x="2834157" y="266570"/>
                  </a:lnTo>
                  <a:lnTo>
                    <a:pt x="2789883" y="282441"/>
                  </a:lnTo>
                  <a:lnTo>
                    <a:pt x="2745842" y="298739"/>
                  </a:lnTo>
                  <a:lnTo>
                    <a:pt x="2702036" y="315460"/>
                  </a:lnTo>
                  <a:lnTo>
                    <a:pt x="2658469" y="332602"/>
                  </a:lnTo>
                  <a:lnTo>
                    <a:pt x="2615143" y="350162"/>
                  </a:lnTo>
                  <a:lnTo>
                    <a:pt x="2572062" y="368138"/>
                  </a:lnTo>
                  <a:lnTo>
                    <a:pt x="2529229" y="386526"/>
                  </a:lnTo>
                  <a:lnTo>
                    <a:pt x="2486646" y="405324"/>
                  </a:lnTo>
                  <a:lnTo>
                    <a:pt x="2444317" y="424530"/>
                  </a:lnTo>
                  <a:lnTo>
                    <a:pt x="2402244" y="444139"/>
                  </a:lnTo>
                  <a:lnTo>
                    <a:pt x="2360431" y="464151"/>
                  </a:lnTo>
                  <a:lnTo>
                    <a:pt x="2318880" y="484561"/>
                  </a:lnTo>
                  <a:lnTo>
                    <a:pt x="2277595" y="505368"/>
                  </a:lnTo>
                  <a:lnTo>
                    <a:pt x="2236578" y="526567"/>
                  </a:lnTo>
                  <a:lnTo>
                    <a:pt x="2195832" y="548158"/>
                  </a:lnTo>
                  <a:lnTo>
                    <a:pt x="2155361" y="570136"/>
                  </a:lnTo>
                  <a:lnTo>
                    <a:pt x="2115167" y="592500"/>
                  </a:lnTo>
                  <a:lnTo>
                    <a:pt x="2075253" y="615246"/>
                  </a:lnTo>
                  <a:lnTo>
                    <a:pt x="2035623" y="638372"/>
                  </a:lnTo>
                  <a:lnTo>
                    <a:pt x="1996278" y="661874"/>
                  </a:lnTo>
                  <a:lnTo>
                    <a:pt x="1957223" y="685751"/>
                  </a:lnTo>
                  <a:lnTo>
                    <a:pt x="1918461" y="709999"/>
                  </a:lnTo>
                  <a:lnTo>
                    <a:pt x="1879993" y="734616"/>
                  </a:lnTo>
                  <a:lnTo>
                    <a:pt x="1841824" y="759599"/>
                  </a:lnTo>
                  <a:lnTo>
                    <a:pt x="1803955" y="784945"/>
                  </a:lnTo>
                  <a:lnTo>
                    <a:pt x="1766391" y="810651"/>
                  </a:lnTo>
                  <a:lnTo>
                    <a:pt x="1729134" y="836715"/>
                  </a:lnTo>
                  <a:lnTo>
                    <a:pt x="1692187" y="863135"/>
                  </a:lnTo>
                  <a:lnTo>
                    <a:pt x="1655553" y="889906"/>
                  </a:lnTo>
                  <a:lnTo>
                    <a:pt x="1619234" y="917027"/>
                  </a:lnTo>
                  <a:lnTo>
                    <a:pt x="1583235" y="944494"/>
                  </a:lnTo>
                  <a:lnTo>
                    <a:pt x="1547558" y="972305"/>
                  </a:lnTo>
                  <a:lnTo>
                    <a:pt x="1512206" y="1000458"/>
                  </a:lnTo>
                  <a:lnTo>
                    <a:pt x="1477182" y="1028949"/>
                  </a:lnTo>
                  <a:lnTo>
                    <a:pt x="1442488" y="1057776"/>
                  </a:lnTo>
                  <a:lnTo>
                    <a:pt x="1408128" y="1086935"/>
                  </a:lnTo>
                  <a:lnTo>
                    <a:pt x="1374106" y="1116425"/>
                  </a:lnTo>
                  <a:lnTo>
                    <a:pt x="1340423" y="1146243"/>
                  </a:lnTo>
                  <a:lnTo>
                    <a:pt x="1307082" y="1176385"/>
                  </a:lnTo>
                  <a:lnTo>
                    <a:pt x="1274088" y="1206849"/>
                  </a:lnTo>
                  <a:lnTo>
                    <a:pt x="1241442" y="1237632"/>
                  </a:lnTo>
                  <a:lnTo>
                    <a:pt x="1209148" y="1268732"/>
                  </a:lnTo>
                  <a:lnTo>
                    <a:pt x="1177209" y="1300146"/>
                  </a:lnTo>
                  <a:lnTo>
                    <a:pt x="1145627" y="1331870"/>
                  </a:lnTo>
                  <a:lnTo>
                    <a:pt x="1114406" y="1363903"/>
                  </a:lnTo>
                  <a:lnTo>
                    <a:pt x="1083548" y="1396241"/>
                  </a:lnTo>
                  <a:lnTo>
                    <a:pt x="1053058" y="1428883"/>
                  </a:lnTo>
                  <a:lnTo>
                    <a:pt x="1022936" y="1461824"/>
                  </a:lnTo>
                  <a:lnTo>
                    <a:pt x="993187" y="1495062"/>
                  </a:lnTo>
                  <a:lnTo>
                    <a:pt x="963814" y="1528595"/>
                  </a:lnTo>
                  <a:lnTo>
                    <a:pt x="934819" y="1562419"/>
                  </a:lnTo>
                  <a:lnTo>
                    <a:pt x="906206" y="1596533"/>
                  </a:lnTo>
                  <a:lnTo>
                    <a:pt x="877977" y="1630932"/>
                  </a:lnTo>
                  <a:lnTo>
                    <a:pt x="850135" y="1665616"/>
                  </a:lnTo>
                  <a:lnTo>
                    <a:pt x="822684" y="1700580"/>
                  </a:lnTo>
                  <a:lnTo>
                    <a:pt x="795627" y="1735822"/>
                  </a:lnTo>
                  <a:lnTo>
                    <a:pt x="768965" y="1771339"/>
                  </a:lnTo>
                  <a:lnTo>
                    <a:pt x="742703" y="1807129"/>
                  </a:lnTo>
                  <a:lnTo>
                    <a:pt x="716843" y="1843189"/>
                  </a:lnTo>
                  <a:lnTo>
                    <a:pt x="691388" y="1879515"/>
                  </a:lnTo>
                  <a:lnTo>
                    <a:pt x="666342" y="1916106"/>
                  </a:lnTo>
                  <a:lnTo>
                    <a:pt x="641707" y="1952959"/>
                  </a:lnTo>
                  <a:lnTo>
                    <a:pt x="617486" y="1990070"/>
                  </a:lnTo>
                  <a:lnTo>
                    <a:pt x="593682" y="2027437"/>
                  </a:lnTo>
                  <a:lnTo>
                    <a:pt x="570299" y="2065058"/>
                  </a:lnTo>
                  <a:lnTo>
                    <a:pt x="547338" y="2102929"/>
                  </a:lnTo>
                  <a:lnTo>
                    <a:pt x="524804" y="2141048"/>
                  </a:lnTo>
                  <a:lnTo>
                    <a:pt x="502698" y="2179412"/>
                  </a:lnTo>
                  <a:lnTo>
                    <a:pt x="481025" y="2218018"/>
                  </a:lnTo>
                  <a:lnTo>
                    <a:pt x="459786" y="2256864"/>
                  </a:lnTo>
                  <a:lnTo>
                    <a:pt x="438986" y="2295947"/>
                  </a:lnTo>
                  <a:lnTo>
                    <a:pt x="418627" y="2335263"/>
                  </a:lnTo>
                  <a:lnTo>
                    <a:pt x="398711" y="2374811"/>
                  </a:lnTo>
                  <a:lnTo>
                    <a:pt x="379243" y="2414588"/>
                  </a:lnTo>
                  <a:lnTo>
                    <a:pt x="360224" y="2454590"/>
                  </a:lnTo>
                  <a:lnTo>
                    <a:pt x="341658" y="2494816"/>
                  </a:lnTo>
                  <a:lnTo>
                    <a:pt x="323548" y="2535262"/>
                  </a:lnTo>
                  <a:lnTo>
                    <a:pt x="305897" y="2575925"/>
                  </a:lnTo>
                  <a:lnTo>
                    <a:pt x="288708" y="2616803"/>
                  </a:lnTo>
                  <a:lnTo>
                    <a:pt x="271983" y="2657893"/>
                  </a:lnTo>
                  <a:lnTo>
                    <a:pt x="255726" y="2699193"/>
                  </a:lnTo>
                  <a:lnTo>
                    <a:pt x="239940" y="2740699"/>
                  </a:lnTo>
                  <a:lnTo>
                    <a:pt x="224628" y="2782409"/>
                  </a:lnTo>
                  <a:lnTo>
                    <a:pt x="209792" y="2824320"/>
                  </a:lnTo>
                  <a:lnTo>
                    <a:pt x="195436" y="2866429"/>
                  </a:lnTo>
                  <a:lnTo>
                    <a:pt x="181563" y="2908734"/>
                  </a:lnTo>
                  <a:lnTo>
                    <a:pt x="168175" y="2951232"/>
                  </a:lnTo>
                  <a:lnTo>
                    <a:pt x="155275" y="2993920"/>
                  </a:lnTo>
                  <a:lnTo>
                    <a:pt x="142868" y="3036796"/>
                  </a:lnTo>
                  <a:lnTo>
                    <a:pt x="130954" y="3079856"/>
                  </a:lnTo>
                  <a:lnTo>
                    <a:pt x="119539" y="3123097"/>
                  </a:lnTo>
                  <a:lnTo>
                    <a:pt x="108623" y="3166518"/>
                  </a:lnTo>
                  <a:lnTo>
                    <a:pt x="98212" y="3210115"/>
                  </a:lnTo>
                  <a:lnTo>
                    <a:pt x="88306" y="3253886"/>
                  </a:lnTo>
                  <a:lnTo>
                    <a:pt x="78910" y="3297828"/>
                  </a:lnTo>
                  <a:lnTo>
                    <a:pt x="70027" y="3341938"/>
                  </a:lnTo>
                  <a:lnTo>
                    <a:pt x="61658" y="3386213"/>
                  </a:lnTo>
                  <a:lnTo>
                    <a:pt x="53808" y="3430651"/>
                  </a:lnTo>
                  <a:lnTo>
                    <a:pt x="46480" y="3475249"/>
                  </a:lnTo>
                  <a:lnTo>
                    <a:pt x="39675" y="3520003"/>
                  </a:lnTo>
                  <a:lnTo>
                    <a:pt x="33398" y="3564913"/>
                  </a:lnTo>
                  <a:lnTo>
                    <a:pt x="27651" y="3609973"/>
                  </a:lnTo>
                  <a:lnTo>
                    <a:pt x="22438" y="3655183"/>
                  </a:lnTo>
                  <a:lnTo>
                    <a:pt x="17760" y="3700539"/>
                  </a:lnTo>
                  <a:lnTo>
                    <a:pt x="13622" y="3746038"/>
                  </a:lnTo>
                  <a:lnTo>
                    <a:pt x="10026" y="3791678"/>
                  </a:lnTo>
                  <a:lnTo>
                    <a:pt x="6974" y="3837456"/>
                  </a:lnTo>
                  <a:lnTo>
                    <a:pt x="4471" y="3883369"/>
                  </a:lnTo>
                  <a:lnTo>
                    <a:pt x="2519" y="3929414"/>
                  </a:lnTo>
                  <a:lnTo>
                    <a:pt x="1121" y="3975589"/>
                  </a:lnTo>
                  <a:lnTo>
                    <a:pt x="280" y="4021891"/>
                  </a:lnTo>
                  <a:lnTo>
                    <a:pt x="0" y="4068318"/>
                  </a:lnTo>
                  <a:lnTo>
                    <a:pt x="280" y="4114743"/>
                  </a:lnTo>
                  <a:lnTo>
                    <a:pt x="1121" y="4161045"/>
                  </a:lnTo>
                  <a:lnTo>
                    <a:pt x="2519" y="4207220"/>
                  </a:lnTo>
                  <a:lnTo>
                    <a:pt x="4471" y="4253265"/>
                  </a:lnTo>
                  <a:lnTo>
                    <a:pt x="6974" y="4299178"/>
                  </a:lnTo>
                  <a:lnTo>
                    <a:pt x="10026" y="4344955"/>
                  </a:lnTo>
                  <a:lnTo>
                    <a:pt x="13622" y="4390595"/>
                  </a:lnTo>
                  <a:lnTo>
                    <a:pt x="17760" y="4436094"/>
                  </a:lnTo>
                  <a:lnTo>
                    <a:pt x="22438" y="4481450"/>
                  </a:lnTo>
                  <a:lnTo>
                    <a:pt x="27651" y="4526659"/>
                  </a:lnTo>
                  <a:lnTo>
                    <a:pt x="33398" y="4571720"/>
                  </a:lnTo>
                  <a:lnTo>
                    <a:pt x="39675" y="4616629"/>
                  </a:lnTo>
                  <a:lnTo>
                    <a:pt x="46480" y="4661384"/>
                  </a:lnTo>
                  <a:lnTo>
                    <a:pt x="53808" y="4705981"/>
                  </a:lnTo>
                  <a:lnTo>
                    <a:pt x="61658" y="4750419"/>
                  </a:lnTo>
                  <a:lnTo>
                    <a:pt x="70027" y="4794694"/>
                  </a:lnTo>
                  <a:lnTo>
                    <a:pt x="78910" y="4838804"/>
                  </a:lnTo>
                  <a:lnTo>
                    <a:pt x="88306" y="4882745"/>
                  </a:lnTo>
                  <a:lnTo>
                    <a:pt x="98212" y="4926516"/>
                  </a:lnTo>
                  <a:lnTo>
                    <a:pt x="108623" y="4970113"/>
                  </a:lnTo>
                  <a:lnTo>
                    <a:pt x="119539" y="5013534"/>
                  </a:lnTo>
                  <a:lnTo>
                    <a:pt x="130954" y="5056775"/>
                  </a:lnTo>
                  <a:lnTo>
                    <a:pt x="142868" y="5099835"/>
                  </a:lnTo>
                  <a:lnTo>
                    <a:pt x="155275" y="5142710"/>
                  </a:lnTo>
                  <a:lnTo>
                    <a:pt x="168175" y="5185398"/>
                  </a:lnTo>
                  <a:lnTo>
                    <a:pt x="181563" y="5227896"/>
                  </a:lnTo>
                  <a:lnTo>
                    <a:pt x="195436" y="5270201"/>
                  </a:lnTo>
                  <a:lnTo>
                    <a:pt x="209792" y="5312310"/>
                  </a:lnTo>
                  <a:lnTo>
                    <a:pt x="224628" y="5354221"/>
                  </a:lnTo>
                  <a:lnTo>
                    <a:pt x="239940" y="5395931"/>
                  </a:lnTo>
                  <a:lnTo>
                    <a:pt x="255726" y="5437437"/>
                  </a:lnTo>
                  <a:lnTo>
                    <a:pt x="271983" y="5478737"/>
                  </a:lnTo>
                  <a:lnTo>
                    <a:pt x="288708" y="5519827"/>
                  </a:lnTo>
                  <a:lnTo>
                    <a:pt x="305897" y="5560705"/>
                  </a:lnTo>
                  <a:lnTo>
                    <a:pt x="323548" y="5601368"/>
                  </a:lnTo>
                  <a:lnTo>
                    <a:pt x="341658" y="5641814"/>
                  </a:lnTo>
                  <a:lnTo>
                    <a:pt x="360224" y="5682039"/>
                  </a:lnTo>
                  <a:lnTo>
                    <a:pt x="379243" y="5722042"/>
                  </a:lnTo>
                  <a:lnTo>
                    <a:pt x="398711" y="5761818"/>
                  </a:lnTo>
                  <a:lnTo>
                    <a:pt x="418627" y="5801366"/>
                  </a:lnTo>
                  <a:lnTo>
                    <a:pt x="438986" y="5840683"/>
                  </a:lnTo>
                  <a:lnTo>
                    <a:pt x="459786" y="5879765"/>
                  </a:lnTo>
                  <a:lnTo>
                    <a:pt x="481025" y="5918611"/>
                  </a:lnTo>
                  <a:lnTo>
                    <a:pt x="502698" y="5957217"/>
                  </a:lnTo>
                  <a:lnTo>
                    <a:pt x="524804" y="5995581"/>
                  </a:lnTo>
                  <a:lnTo>
                    <a:pt x="547338" y="6033700"/>
                  </a:lnTo>
                  <a:lnTo>
                    <a:pt x="570299" y="6071571"/>
                  </a:lnTo>
                  <a:lnTo>
                    <a:pt x="593682" y="6109192"/>
                  </a:lnTo>
                  <a:lnTo>
                    <a:pt x="617486" y="6146559"/>
                  </a:lnTo>
                  <a:lnTo>
                    <a:pt x="641707" y="6183671"/>
                  </a:lnTo>
                  <a:lnTo>
                    <a:pt x="666342" y="6220523"/>
                  </a:lnTo>
                  <a:lnTo>
                    <a:pt x="691388" y="6257114"/>
                  </a:lnTo>
                  <a:lnTo>
                    <a:pt x="716843" y="6293441"/>
                  </a:lnTo>
                  <a:lnTo>
                    <a:pt x="742703" y="6329500"/>
                  </a:lnTo>
                  <a:lnTo>
                    <a:pt x="768965" y="6365290"/>
                  </a:lnTo>
                  <a:lnTo>
                    <a:pt x="795627" y="6400808"/>
                  </a:lnTo>
                  <a:lnTo>
                    <a:pt x="822684" y="6436050"/>
                  </a:lnTo>
                  <a:lnTo>
                    <a:pt x="850135" y="6471014"/>
                  </a:lnTo>
                  <a:lnTo>
                    <a:pt x="877977" y="6505697"/>
                  </a:lnTo>
                  <a:lnTo>
                    <a:pt x="906206" y="6540097"/>
                  </a:lnTo>
                  <a:lnTo>
                    <a:pt x="934819" y="6574211"/>
                  </a:lnTo>
                  <a:lnTo>
                    <a:pt x="963814" y="6608035"/>
                  </a:lnTo>
                  <a:lnTo>
                    <a:pt x="993187" y="6641568"/>
                  </a:lnTo>
                  <a:lnTo>
                    <a:pt x="1022936" y="6674806"/>
                  </a:lnTo>
                  <a:lnTo>
                    <a:pt x="1053058" y="6707747"/>
                  </a:lnTo>
                  <a:lnTo>
                    <a:pt x="1083548" y="6740388"/>
                  </a:lnTo>
                  <a:lnTo>
                    <a:pt x="1114406" y="6772727"/>
                  </a:lnTo>
                  <a:lnTo>
                    <a:pt x="1145627" y="6804760"/>
                  </a:lnTo>
                  <a:lnTo>
                    <a:pt x="1177209" y="6836484"/>
                  </a:lnTo>
                  <a:lnTo>
                    <a:pt x="1199084" y="6858000"/>
                  </a:lnTo>
                  <a:lnTo>
                    <a:pt x="4739640" y="6858000"/>
                  </a:lnTo>
                  <a:lnTo>
                    <a:pt x="4739640" y="11525"/>
                  </a:lnTo>
                  <a:lnTo>
                    <a:pt x="4705874" y="9257"/>
                  </a:lnTo>
                  <a:lnTo>
                    <a:pt x="4656295" y="6440"/>
                  </a:lnTo>
                  <a:lnTo>
                    <a:pt x="4606570" y="4129"/>
                  </a:lnTo>
                  <a:lnTo>
                    <a:pt x="4556701" y="2326"/>
                  </a:lnTo>
                  <a:lnTo>
                    <a:pt x="4506692" y="1035"/>
                  </a:lnTo>
                  <a:lnTo>
                    <a:pt x="4456545" y="259"/>
                  </a:lnTo>
                  <a:lnTo>
                    <a:pt x="440626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874764" y="4270247"/>
              <a:ext cx="4020820" cy="2588260"/>
            </a:xfrm>
            <a:custGeom>
              <a:avLst/>
              <a:gdLst/>
              <a:ahLst/>
              <a:cxnLst/>
              <a:rect l="l" t="t" r="r" b="b"/>
              <a:pathLst>
                <a:path w="4020820" h="2588259">
                  <a:moveTo>
                    <a:pt x="2010155" y="0"/>
                  </a:moveTo>
                  <a:lnTo>
                    <a:pt x="1961313" y="561"/>
                  </a:lnTo>
                  <a:lnTo>
                    <a:pt x="1912757" y="2238"/>
                  </a:lnTo>
                  <a:lnTo>
                    <a:pt x="1864500" y="5016"/>
                  </a:lnTo>
                  <a:lnTo>
                    <a:pt x="1816555" y="8884"/>
                  </a:lnTo>
                  <a:lnTo>
                    <a:pt x="1768936" y="13829"/>
                  </a:lnTo>
                  <a:lnTo>
                    <a:pt x="1721656" y="19837"/>
                  </a:lnTo>
                  <a:lnTo>
                    <a:pt x="1674727" y="26897"/>
                  </a:lnTo>
                  <a:lnTo>
                    <a:pt x="1628164" y="34995"/>
                  </a:lnTo>
                  <a:lnTo>
                    <a:pt x="1581978" y="44120"/>
                  </a:lnTo>
                  <a:lnTo>
                    <a:pt x="1536184" y="54257"/>
                  </a:lnTo>
                  <a:lnTo>
                    <a:pt x="1490795" y="65395"/>
                  </a:lnTo>
                  <a:lnTo>
                    <a:pt x="1445823" y="77520"/>
                  </a:lnTo>
                  <a:lnTo>
                    <a:pt x="1401282" y="90621"/>
                  </a:lnTo>
                  <a:lnTo>
                    <a:pt x="1357185" y="104683"/>
                  </a:lnTo>
                  <a:lnTo>
                    <a:pt x="1313545" y="119696"/>
                  </a:lnTo>
                  <a:lnTo>
                    <a:pt x="1270375" y="135645"/>
                  </a:lnTo>
                  <a:lnTo>
                    <a:pt x="1227689" y="152519"/>
                  </a:lnTo>
                  <a:lnTo>
                    <a:pt x="1185499" y="170303"/>
                  </a:lnTo>
                  <a:lnTo>
                    <a:pt x="1143819" y="188987"/>
                  </a:lnTo>
                  <a:lnTo>
                    <a:pt x="1102662" y="208557"/>
                  </a:lnTo>
                  <a:lnTo>
                    <a:pt x="1062041" y="229000"/>
                  </a:lnTo>
                  <a:lnTo>
                    <a:pt x="1021969" y="250304"/>
                  </a:lnTo>
                  <a:lnTo>
                    <a:pt x="982460" y="272455"/>
                  </a:lnTo>
                  <a:lnTo>
                    <a:pt x="943526" y="295442"/>
                  </a:lnTo>
                  <a:lnTo>
                    <a:pt x="905181" y="319251"/>
                  </a:lnTo>
                  <a:lnTo>
                    <a:pt x="867438" y="343871"/>
                  </a:lnTo>
                  <a:lnTo>
                    <a:pt x="830310" y="369287"/>
                  </a:lnTo>
                  <a:lnTo>
                    <a:pt x="793810" y="395487"/>
                  </a:lnTo>
                  <a:lnTo>
                    <a:pt x="757952" y="422460"/>
                  </a:lnTo>
                  <a:lnTo>
                    <a:pt x="722748" y="450191"/>
                  </a:lnTo>
                  <a:lnTo>
                    <a:pt x="688211" y="478668"/>
                  </a:lnTo>
                  <a:lnTo>
                    <a:pt x="654356" y="507880"/>
                  </a:lnTo>
                  <a:lnTo>
                    <a:pt x="621194" y="537811"/>
                  </a:lnTo>
                  <a:lnTo>
                    <a:pt x="588740" y="568451"/>
                  </a:lnTo>
                  <a:lnTo>
                    <a:pt x="557006" y="599787"/>
                  </a:lnTo>
                  <a:lnTo>
                    <a:pt x="526005" y="631805"/>
                  </a:lnTo>
                  <a:lnTo>
                    <a:pt x="495751" y="664493"/>
                  </a:lnTo>
                  <a:lnTo>
                    <a:pt x="466257" y="697839"/>
                  </a:lnTo>
                  <a:lnTo>
                    <a:pt x="437536" y="731829"/>
                  </a:lnTo>
                  <a:lnTo>
                    <a:pt x="409600" y="766451"/>
                  </a:lnTo>
                  <a:lnTo>
                    <a:pt x="382464" y="801692"/>
                  </a:lnTo>
                  <a:lnTo>
                    <a:pt x="356141" y="837540"/>
                  </a:lnTo>
                  <a:lnTo>
                    <a:pt x="330643" y="873981"/>
                  </a:lnTo>
                  <a:lnTo>
                    <a:pt x="305984" y="911003"/>
                  </a:lnTo>
                  <a:lnTo>
                    <a:pt x="282177" y="948594"/>
                  </a:lnTo>
                  <a:lnTo>
                    <a:pt x="259234" y="986740"/>
                  </a:lnTo>
                  <a:lnTo>
                    <a:pt x="237170" y="1025430"/>
                  </a:lnTo>
                  <a:lnTo>
                    <a:pt x="215998" y="1064649"/>
                  </a:lnTo>
                  <a:lnTo>
                    <a:pt x="195730" y="1104386"/>
                  </a:lnTo>
                  <a:lnTo>
                    <a:pt x="176379" y="1144628"/>
                  </a:lnTo>
                  <a:lnTo>
                    <a:pt x="157960" y="1185362"/>
                  </a:lnTo>
                  <a:lnTo>
                    <a:pt x="140484" y="1226575"/>
                  </a:lnTo>
                  <a:lnTo>
                    <a:pt x="123966" y="1268255"/>
                  </a:lnTo>
                  <a:lnTo>
                    <a:pt x="108418" y="1310389"/>
                  </a:lnTo>
                  <a:lnTo>
                    <a:pt x="93853" y="1352964"/>
                  </a:lnTo>
                  <a:lnTo>
                    <a:pt x="80285" y="1395968"/>
                  </a:lnTo>
                  <a:lnTo>
                    <a:pt x="67727" y="1439388"/>
                  </a:lnTo>
                  <a:lnTo>
                    <a:pt x="56192" y="1483210"/>
                  </a:lnTo>
                  <a:lnTo>
                    <a:pt x="45693" y="1527423"/>
                  </a:lnTo>
                  <a:lnTo>
                    <a:pt x="36244" y="1572014"/>
                  </a:lnTo>
                  <a:lnTo>
                    <a:pt x="27856" y="1616970"/>
                  </a:lnTo>
                  <a:lnTo>
                    <a:pt x="20545" y="1662278"/>
                  </a:lnTo>
                  <a:lnTo>
                    <a:pt x="14322" y="1707926"/>
                  </a:lnTo>
                  <a:lnTo>
                    <a:pt x="9201" y="1753900"/>
                  </a:lnTo>
                  <a:lnTo>
                    <a:pt x="5195" y="1800189"/>
                  </a:lnTo>
                  <a:lnTo>
                    <a:pt x="2317" y="1846779"/>
                  </a:lnTo>
                  <a:lnTo>
                    <a:pt x="581" y="1893658"/>
                  </a:lnTo>
                  <a:lnTo>
                    <a:pt x="0" y="1940814"/>
                  </a:lnTo>
                  <a:lnTo>
                    <a:pt x="581" y="1987969"/>
                  </a:lnTo>
                  <a:lnTo>
                    <a:pt x="2317" y="2034848"/>
                  </a:lnTo>
                  <a:lnTo>
                    <a:pt x="5195" y="2081438"/>
                  </a:lnTo>
                  <a:lnTo>
                    <a:pt x="9201" y="2127727"/>
                  </a:lnTo>
                  <a:lnTo>
                    <a:pt x="14322" y="2173701"/>
                  </a:lnTo>
                  <a:lnTo>
                    <a:pt x="20545" y="2219349"/>
                  </a:lnTo>
                  <a:lnTo>
                    <a:pt x="27856" y="2264657"/>
                  </a:lnTo>
                  <a:lnTo>
                    <a:pt x="36244" y="2309613"/>
                  </a:lnTo>
                  <a:lnTo>
                    <a:pt x="45693" y="2354204"/>
                  </a:lnTo>
                  <a:lnTo>
                    <a:pt x="56192" y="2398417"/>
                  </a:lnTo>
                  <a:lnTo>
                    <a:pt x="67727" y="2442239"/>
                  </a:lnTo>
                  <a:lnTo>
                    <a:pt x="80285" y="2485659"/>
                  </a:lnTo>
                  <a:lnTo>
                    <a:pt x="93853" y="2528663"/>
                  </a:lnTo>
                  <a:lnTo>
                    <a:pt x="108418" y="2571238"/>
                  </a:lnTo>
                  <a:lnTo>
                    <a:pt x="114512" y="2587752"/>
                  </a:lnTo>
                  <a:lnTo>
                    <a:pt x="3905799" y="2587752"/>
                  </a:lnTo>
                  <a:lnTo>
                    <a:pt x="3926458" y="2528663"/>
                  </a:lnTo>
                  <a:lnTo>
                    <a:pt x="3940026" y="2485659"/>
                  </a:lnTo>
                  <a:lnTo>
                    <a:pt x="3952584" y="2442239"/>
                  </a:lnTo>
                  <a:lnTo>
                    <a:pt x="3964119" y="2398417"/>
                  </a:lnTo>
                  <a:lnTo>
                    <a:pt x="3974618" y="2354204"/>
                  </a:lnTo>
                  <a:lnTo>
                    <a:pt x="3984067" y="2309613"/>
                  </a:lnTo>
                  <a:lnTo>
                    <a:pt x="3992455" y="2264657"/>
                  </a:lnTo>
                  <a:lnTo>
                    <a:pt x="3999766" y="2219349"/>
                  </a:lnTo>
                  <a:lnTo>
                    <a:pt x="4005989" y="2173701"/>
                  </a:lnTo>
                  <a:lnTo>
                    <a:pt x="4011110" y="2127727"/>
                  </a:lnTo>
                  <a:lnTo>
                    <a:pt x="4015116" y="2081438"/>
                  </a:lnTo>
                  <a:lnTo>
                    <a:pt x="4017994" y="2034848"/>
                  </a:lnTo>
                  <a:lnTo>
                    <a:pt x="4019730" y="1987969"/>
                  </a:lnTo>
                  <a:lnTo>
                    <a:pt x="4020311" y="1940814"/>
                  </a:lnTo>
                  <a:lnTo>
                    <a:pt x="4019730" y="1893658"/>
                  </a:lnTo>
                  <a:lnTo>
                    <a:pt x="4017994" y="1846779"/>
                  </a:lnTo>
                  <a:lnTo>
                    <a:pt x="4015116" y="1800189"/>
                  </a:lnTo>
                  <a:lnTo>
                    <a:pt x="4011110" y="1753900"/>
                  </a:lnTo>
                  <a:lnTo>
                    <a:pt x="4005989" y="1707926"/>
                  </a:lnTo>
                  <a:lnTo>
                    <a:pt x="3999766" y="1662278"/>
                  </a:lnTo>
                  <a:lnTo>
                    <a:pt x="3992455" y="1616970"/>
                  </a:lnTo>
                  <a:lnTo>
                    <a:pt x="3984067" y="1572014"/>
                  </a:lnTo>
                  <a:lnTo>
                    <a:pt x="3974618" y="1527423"/>
                  </a:lnTo>
                  <a:lnTo>
                    <a:pt x="3964119" y="1483210"/>
                  </a:lnTo>
                  <a:lnTo>
                    <a:pt x="3952584" y="1439388"/>
                  </a:lnTo>
                  <a:lnTo>
                    <a:pt x="3940026" y="1395968"/>
                  </a:lnTo>
                  <a:lnTo>
                    <a:pt x="3926458" y="1352964"/>
                  </a:lnTo>
                  <a:lnTo>
                    <a:pt x="3911893" y="1310389"/>
                  </a:lnTo>
                  <a:lnTo>
                    <a:pt x="3896345" y="1268255"/>
                  </a:lnTo>
                  <a:lnTo>
                    <a:pt x="3879827" y="1226575"/>
                  </a:lnTo>
                  <a:lnTo>
                    <a:pt x="3862351" y="1185362"/>
                  </a:lnTo>
                  <a:lnTo>
                    <a:pt x="3843932" y="1144628"/>
                  </a:lnTo>
                  <a:lnTo>
                    <a:pt x="3824581" y="1104386"/>
                  </a:lnTo>
                  <a:lnTo>
                    <a:pt x="3804313" y="1064649"/>
                  </a:lnTo>
                  <a:lnTo>
                    <a:pt x="3783141" y="1025430"/>
                  </a:lnTo>
                  <a:lnTo>
                    <a:pt x="3761077" y="986740"/>
                  </a:lnTo>
                  <a:lnTo>
                    <a:pt x="3738134" y="948594"/>
                  </a:lnTo>
                  <a:lnTo>
                    <a:pt x="3714327" y="911003"/>
                  </a:lnTo>
                  <a:lnTo>
                    <a:pt x="3689668" y="873981"/>
                  </a:lnTo>
                  <a:lnTo>
                    <a:pt x="3664170" y="837540"/>
                  </a:lnTo>
                  <a:lnTo>
                    <a:pt x="3637847" y="801692"/>
                  </a:lnTo>
                  <a:lnTo>
                    <a:pt x="3610711" y="766451"/>
                  </a:lnTo>
                  <a:lnTo>
                    <a:pt x="3582775" y="731829"/>
                  </a:lnTo>
                  <a:lnTo>
                    <a:pt x="3554054" y="697839"/>
                  </a:lnTo>
                  <a:lnTo>
                    <a:pt x="3524560" y="664493"/>
                  </a:lnTo>
                  <a:lnTo>
                    <a:pt x="3494306" y="631805"/>
                  </a:lnTo>
                  <a:lnTo>
                    <a:pt x="3463305" y="599787"/>
                  </a:lnTo>
                  <a:lnTo>
                    <a:pt x="3431571" y="568452"/>
                  </a:lnTo>
                  <a:lnTo>
                    <a:pt x="3399117" y="537811"/>
                  </a:lnTo>
                  <a:lnTo>
                    <a:pt x="3365955" y="507880"/>
                  </a:lnTo>
                  <a:lnTo>
                    <a:pt x="3332100" y="478668"/>
                  </a:lnTo>
                  <a:lnTo>
                    <a:pt x="3297563" y="450191"/>
                  </a:lnTo>
                  <a:lnTo>
                    <a:pt x="3262359" y="422460"/>
                  </a:lnTo>
                  <a:lnTo>
                    <a:pt x="3226501" y="395487"/>
                  </a:lnTo>
                  <a:lnTo>
                    <a:pt x="3190001" y="369287"/>
                  </a:lnTo>
                  <a:lnTo>
                    <a:pt x="3152873" y="343871"/>
                  </a:lnTo>
                  <a:lnTo>
                    <a:pt x="3115130" y="319251"/>
                  </a:lnTo>
                  <a:lnTo>
                    <a:pt x="3076785" y="295442"/>
                  </a:lnTo>
                  <a:lnTo>
                    <a:pt x="3037851" y="272455"/>
                  </a:lnTo>
                  <a:lnTo>
                    <a:pt x="2998342" y="250304"/>
                  </a:lnTo>
                  <a:lnTo>
                    <a:pt x="2958270" y="229000"/>
                  </a:lnTo>
                  <a:lnTo>
                    <a:pt x="2917649" y="208557"/>
                  </a:lnTo>
                  <a:lnTo>
                    <a:pt x="2876492" y="188987"/>
                  </a:lnTo>
                  <a:lnTo>
                    <a:pt x="2834812" y="170303"/>
                  </a:lnTo>
                  <a:lnTo>
                    <a:pt x="2792622" y="152519"/>
                  </a:lnTo>
                  <a:lnTo>
                    <a:pt x="2749936" y="135645"/>
                  </a:lnTo>
                  <a:lnTo>
                    <a:pt x="2706766" y="119696"/>
                  </a:lnTo>
                  <a:lnTo>
                    <a:pt x="2663126" y="104683"/>
                  </a:lnTo>
                  <a:lnTo>
                    <a:pt x="2619029" y="90621"/>
                  </a:lnTo>
                  <a:lnTo>
                    <a:pt x="2574488" y="77520"/>
                  </a:lnTo>
                  <a:lnTo>
                    <a:pt x="2529516" y="65395"/>
                  </a:lnTo>
                  <a:lnTo>
                    <a:pt x="2484127" y="54257"/>
                  </a:lnTo>
                  <a:lnTo>
                    <a:pt x="2438333" y="44120"/>
                  </a:lnTo>
                  <a:lnTo>
                    <a:pt x="2392147" y="34995"/>
                  </a:lnTo>
                  <a:lnTo>
                    <a:pt x="2345584" y="26897"/>
                  </a:lnTo>
                  <a:lnTo>
                    <a:pt x="2298655" y="19837"/>
                  </a:lnTo>
                  <a:lnTo>
                    <a:pt x="2251375" y="13829"/>
                  </a:lnTo>
                  <a:lnTo>
                    <a:pt x="2203756" y="8884"/>
                  </a:lnTo>
                  <a:lnTo>
                    <a:pt x="2155811" y="5016"/>
                  </a:lnTo>
                  <a:lnTo>
                    <a:pt x="2107554" y="2238"/>
                  </a:lnTo>
                  <a:lnTo>
                    <a:pt x="2058998" y="561"/>
                  </a:lnTo>
                  <a:lnTo>
                    <a:pt x="2010155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0" y="0"/>
            <a:ext cx="2666365" cy="2163445"/>
          </a:xfrm>
          <a:custGeom>
            <a:avLst/>
            <a:gdLst/>
            <a:ahLst/>
            <a:cxnLst/>
            <a:rect l="l" t="t" r="r" b="b"/>
            <a:pathLst>
              <a:path w="2666365" h="2163445">
                <a:moveTo>
                  <a:pt x="2551926" y="0"/>
                </a:moveTo>
                <a:lnTo>
                  <a:pt x="2581387" y="77501"/>
                </a:lnTo>
                <a:lnTo>
                  <a:pt x="2595706" y="120704"/>
                </a:lnTo>
                <a:lnTo>
                  <a:pt x="2608757" y="164431"/>
                </a:lnTo>
                <a:lnTo>
                  <a:pt x="2620523" y="208663"/>
                </a:lnTo>
                <a:lnTo>
                  <a:pt x="2630980" y="253381"/>
                </a:lnTo>
                <a:lnTo>
                  <a:pt x="2640110" y="298565"/>
                </a:lnTo>
                <a:lnTo>
                  <a:pt x="2647892" y="344196"/>
                </a:lnTo>
                <a:lnTo>
                  <a:pt x="2654304" y="390253"/>
                </a:lnTo>
                <a:lnTo>
                  <a:pt x="2659328" y="436718"/>
                </a:lnTo>
                <a:lnTo>
                  <a:pt x="2662941" y="483569"/>
                </a:lnTo>
                <a:lnTo>
                  <a:pt x="2665124" y="530789"/>
                </a:lnTo>
                <a:lnTo>
                  <a:pt x="2665857" y="578358"/>
                </a:lnTo>
                <a:lnTo>
                  <a:pt x="2665124" y="625926"/>
                </a:lnTo>
                <a:lnTo>
                  <a:pt x="2662941" y="673146"/>
                </a:lnTo>
                <a:lnTo>
                  <a:pt x="2659328" y="719997"/>
                </a:lnTo>
                <a:lnTo>
                  <a:pt x="2654304" y="766462"/>
                </a:lnTo>
                <a:lnTo>
                  <a:pt x="2647892" y="812519"/>
                </a:lnTo>
                <a:lnTo>
                  <a:pt x="2640110" y="858150"/>
                </a:lnTo>
                <a:lnTo>
                  <a:pt x="2630980" y="903334"/>
                </a:lnTo>
                <a:lnTo>
                  <a:pt x="2620523" y="948052"/>
                </a:lnTo>
                <a:lnTo>
                  <a:pt x="2608757" y="992284"/>
                </a:lnTo>
                <a:lnTo>
                  <a:pt x="2595706" y="1036011"/>
                </a:lnTo>
                <a:lnTo>
                  <a:pt x="2581387" y="1079214"/>
                </a:lnTo>
                <a:lnTo>
                  <a:pt x="2565823" y="1121872"/>
                </a:lnTo>
                <a:lnTo>
                  <a:pt x="2549034" y="1163966"/>
                </a:lnTo>
                <a:lnTo>
                  <a:pt x="2531039" y="1205477"/>
                </a:lnTo>
                <a:lnTo>
                  <a:pt x="2511861" y="1246384"/>
                </a:lnTo>
                <a:lnTo>
                  <a:pt x="2491518" y="1286668"/>
                </a:lnTo>
                <a:lnTo>
                  <a:pt x="2470032" y="1326310"/>
                </a:lnTo>
                <a:lnTo>
                  <a:pt x="2447424" y="1365290"/>
                </a:lnTo>
                <a:lnTo>
                  <a:pt x="2423712" y="1403588"/>
                </a:lnTo>
                <a:lnTo>
                  <a:pt x="2398919" y="1441185"/>
                </a:lnTo>
                <a:lnTo>
                  <a:pt x="2373065" y="1478061"/>
                </a:lnTo>
                <a:lnTo>
                  <a:pt x="2346170" y="1514197"/>
                </a:lnTo>
                <a:lnTo>
                  <a:pt x="2318255" y="1549573"/>
                </a:lnTo>
                <a:lnTo>
                  <a:pt x="2289339" y="1584169"/>
                </a:lnTo>
                <a:lnTo>
                  <a:pt x="2259445" y="1617965"/>
                </a:lnTo>
                <a:lnTo>
                  <a:pt x="2228591" y="1650943"/>
                </a:lnTo>
                <a:lnTo>
                  <a:pt x="2196799" y="1683082"/>
                </a:lnTo>
                <a:lnTo>
                  <a:pt x="2164089" y="1714363"/>
                </a:lnTo>
                <a:lnTo>
                  <a:pt x="2130482" y="1744766"/>
                </a:lnTo>
                <a:lnTo>
                  <a:pt x="2095998" y="1774272"/>
                </a:lnTo>
                <a:lnTo>
                  <a:pt x="2060658" y="1802861"/>
                </a:lnTo>
                <a:lnTo>
                  <a:pt x="2024482" y="1830514"/>
                </a:lnTo>
                <a:lnTo>
                  <a:pt x="1987491" y="1857210"/>
                </a:lnTo>
                <a:lnTo>
                  <a:pt x="1949704" y="1882930"/>
                </a:lnTo>
                <a:lnTo>
                  <a:pt x="1911144" y="1907656"/>
                </a:lnTo>
                <a:lnTo>
                  <a:pt x="1871829" y="1931366"/>
                </a:lnTo>
                <a:lnTo>
                  <a:pt x="1831781" y="1954041"/>
                </a:lnTo>
                <a:lnTo>
                  <a:pt x="1791021" y="1975663"/>
                </a:lnTo>
                <a:lnTo>
                  <a:pt x="1749567" y="1996210"/>
                </a:lnTo>
                <a:lnTo>
                  <a:pt x="1707443" y="2015665"/>
                </a:lnTo>
                <a:lnTo>
                  <a:pt x="1664666" y="2034006"/>
                </a:lnTo>
                <a:lnTo>
                  <a:pt x="1621259" y="2051214"/>
                </a:lnTo>
                <a:lnTo>
                  <a:pt x="1577242" y="2067271"/>
                </a:lnTo>
                <a:lnTo>
                  <a:pt x="1532634" y="2082155"/>
                </a:lnTo>
                <a:lnTo>
                  <a:pt x="1487458" y="2095848"/>
                </a:lnTo>
                <a:lnTo>
                  <a:pt x="1441732" y="2108330"/>
                </a:lnTo>
                <a:lnTo>
                  <a:pt x="1395479" y="2119582"/>
                </a:lnTo>
                <a:lnTo>
                  <a:pt x="1348717" y="2129583"/>
                </a:lnTo>
                <a:lnTo>
                  <a:pt x="1301468" y="2138314"/>
                </a:lnTo>
                <a:lnTo>
                  <a:pt x="1253752" y="2145756"/>
                </a:lnTo>
                <a:lnTo>
                  <a:pt x="1205590" y="2151889"/>
                </a:lnTo>
                <a:lnTo>
                  <a:pt x="1157002" y="2156693"/>
                </a:lnTo>
                <a:lnTo>
                  <a:pt x="1108008" y="2160148"/>
                </a:lnTo>
                <a:lnTo>
                  <a:pt x="1058630" y="2162236"/>
                </a:lnTo>
                <a:lnTo>
                  <a:pt x="1008888" y="2162937"/>
                </a:lnTo>
                <a:lnTo>
                  <a:pt x="959147" y="2162236"/>
                </a:lnTo>
                <a:lnTo>
                  <a:pt x="909771" y="2160148"/>
                </a:lnTo>
                <a:lnTo>
                  <a:pt x="860780" y="2156693"/>
                </a:lnTo>
                <a:lnTo>
                  <a:pt x="812193" y="2151889"/>
                </a:lnTo>
                <a:lnTo>
                  <a:pt x="764033" y="2145756"/>
                </a:lnTo>
                <a:lnTo>
                  <a:pt x="716318" y="2138314"/>
                </a:lnTo>
                <a:lnTo>
                  <a:pt x="669071" y="2129583"/>
                </a:lnTo>
                <a:lnTo>
                  <a:pt x="622310" y="2119582"/>
                </a:lnTo>
                <a:lnTo>
                  <a:pt x="576057" y="2108330"/>
                </a:lnTo>
                <a:lnTo>
                  <a:pt x="530333" y="2095848"/>
                </a:lnTo>
                <a:lnTo>
                  <a:pt x="485157" y="2082155"/>
                </a:lnTo>
                <a:lnTo>
                  <a:pt x="440551" y="2067271"/>
                </a:lnTo>
                <a:lnTo>
                  <a:pt x="396534" y="2051214"/>
                </a:lnTo>
                <a:lnTo>
                  <a:pt x="353127" y="2034006"/>
                </a:lnTo>
                <a:lnTo>
                  <a:pt x="310351" y="2015665"/>
                </a:lnTo>
                <a:lnTo>
                  <a:pt x="268226" y="1996210"/>
                </a:lnTo>
                <a:lnTo>
                  <a:pt x="226774" y="1975663"/>
                </a:lnTo>
                <a:lnTo>
                  <a:pt x="186013" y="1954041"/>
                </a:lnTo>
                <a:lnTo>
                  <a:pt x="145965" y="1931366"/>
                </a:lnTo>
                <a:lnTo>
                  <a:pt x="106650" y="1907656"/>
                </a:lnTo>
                <a:lnTo>
                  <a:pt x="68090" y="1882930"/>
                </a:lnTo>
                <a:lnTo>
                  <a:pt x="30303" y="1857210"/>
                </a:lnTo>
                <a:lnTo>
                  <a:pt x="0" y="1835340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407777" y="380"/>
            <a:ext cx="1784350" cy="3169285"/>
          </a:xfrm>
          <a:custGeom>
            <a:avLst/>
            <a:gdLst/>
            <a:ahLst/>
            <a:cxnLst/>
            <a:rect l="l" t="t" r="r" b="b"/>
            <a:pathLst>
              <a:path w="1784350" h="3169285">
                <a:moveTo>
                  <a:pt x="1784223" y="3164413"/>
                </a:moveTo>
                <a:lnTo>
                  <a:pt x="1756485" y="3166369"/>
                </a:lnTo>
                <a:lnTo>
                  <a:pt x="1707099" y="3168457"/>
                </a:lnTo>
                <a:lnTo>
                  <a:pt x="1657350" y="3169158"/>
                </a:lnTo>
                <a:lnTo>
                  <a:pt x="1607600" y="3168457"/>
                </a:lnTo>
                <a:lnTo>
                  <a:pt x="1558214" y="3166369"/>
                </a:lnTo>
                <a:lnTo>
                  <a:pt x="1509213" y="3162914"/>
                </a:lnTo>
                <a:lnTo>
                  <a:pt x="1460618" y="3158110"/>
                </a:lnTo>
                <a:lnTo>
                  <a:pt x="1412448" y="3151977"/>
                </a:lnTo>
                <a:lnTo>
                  <a:pt x="1364724" y="3144535"/>
                </a:lnTo>
                <a:lnTo>
                  <a:pt x="1317466" y="3135804"/>
                </a:lnTo>
                <a:lnTo>
                  <a:pt x="1270696" y="3125803"/>
                </a:lnTo>
                <a:lnTo>
                  <a:pt x="1224434" y="3114551"/>
                </a:lnTo>
                <a:lnTo>
                  <a:pt x="1178700" y="3102069"/>
                </a:lnTo>
                <a:lnTo>
                  <a:pt x="1133514" y="3088376"/>
                </a:lnTo>
                <a:lnTo>
                  <a:pt x="1088898" y="3073492"/>
                </a:lnTo>
                <a:lnTo>
                  <a:pt x="1044871" y="3057435"/>
                </a:lnTo>
                <a:lnTo>
                  <a:pt x="1001455" y="3040227"/>
                </a:lnTo>
                <a:lnTo>
                  <a:pt x="958670" y="3021886"/>
                </a:lnTo>
                <a:lnTo>
                  <a:pt x="916536" y="3002431"/>
                </a:lnTo>
                <a:lnTo>
                  <a:pt x="875074" y="2981884"/>
                </a:lnTo>
                <a:lnTo>
                  <a:pt x="834304" y="2960262"/>
                </a:lnTo>
                <a:lnTo>
                  <a:pt x="794247" y="2937587"/>
                </a:lnTo>
                <a:lnTo>
                  <a:pt x="754923" y="2913877"/>
                </a:lnTo>
                <a:lnTo>
                  <a:pt x="716353" y="2889151"/>
                </a:lnTo>
                <a:lnTo>
                  <a:pt x="678557" y="2863431"/>
                </a:lnTo>
                <a:lnTo>
                  <a:pt x="641557" y="2836735"/>
                </a:lnTo>
                <a:lnTo>
                  <a:pt x="605372" y="2809082"/>
                </a:lnTo>
                <a:lnTo>
                  <a:pt x="570022" y="2780493"/>
                </a:lnTo>
                <a:lnTo>
                  <a:pt x="535530" y="2750987"/>
                </a:lnTo>
                <a:lnTo>
                  <a:pt x="501914" y="2720584"/>
                </a:lnTo>
                <a:lnTo>
                  <a:pt x="469195" y="2689303"/>
                </a:lnTo>
                <a:lnTo>
                  <a:pt x="437395" y="2657164"/>
                </a:lnTo>
                <a:lnTo>
                  <a:pt x="406533" y="2624186"/>
                </a:lnTo>
                <a:lnTo>
                  <a:pt x="376630" y="2590390"/>
                </a:lnTo>
                <a:lnTo>
                  <a:pt x="347707" y="2555794"/>
                </a:lnTo>
                <a:lnTo>
                  <a:pt x="319783" y="2520418"/>
                </a:lnTo>
                <a:lnTo>
                  <a:pt x="292881" y="2484282"/>
                </a:lnTo>
                <a:lnTo>
                  <a:pt x="267019" y="2447406"/>
                </a:lnTo>
                <a:lnTo>
                  <a:pt x="242219" y="2409809"/>
                </a:lnTo>
                <a:lnTo>
                  <a:pt x="218501" y="2371511"/>
                </a:lnTo>
                <a:lnTo>
                  <a:pt x="195885" y="2332531"/>
                </a:lnTo>
                <a:lnTo>
                  <a:pt x="174393" y="2292889"/>
                </a:lnTo>
                <a:lnTo>
                  <a:pt x="154044" y="2252605"/>
                </a:lnTo>
                <a:lnTo>
                  <a:pt x="134860" y="2211698"/>
                </a:lnTo>
                <a:lnTo>
                  <a:pt x="116860" y="2170187"/>
                </a:lnTo>
                <a:lnTo>
                  <a:pt x="100065" y="2128093"/>
                </a:lnTo>
                <a:lnTo>
                  <a:pt x="84496" y="2085435"/>
                </a:lnTo>
                <a:lnTo>
                  <a:pt x="70173" y="2042232"/>
                </a:lnTo>
                <a:lnTo>
                  <a:pt x="57117" y="1998505"/>
                </a:lnTo>
                <a:lnTo>
                  <a:pt x="45348" y="1954273"/>
                </a:lnTo>
                <a:lnTo>
                  <a:pt x="34887" y="1909555"/>
                </a:lnTo>
                <a:lnTo>
                  <a:pt x="25754" y="1864371"/>
                </a:lnTo>
                <a:lnTo>
                  <a:pt x="17970" y="1818740"/>
                </a:lnTo>
                <a:lnTo>
                  <a:pt x="11556" y="1772683"/>
                </a:lnTo>
                <a:lnTo>
                  <a:pt x="6531" y="1726218"/>
                </a:lnTo>
                <a:lnTo>
                  <a:pt x="2916" y="1679367"/>
                </a:lnTo>
                <a:lnTo>
                  <a:pt x="732" y="1632147"/>
                </a:lnTo>
                <a:lnTo>
                  <a:pt x="0" y="1584579"/>
                </a:lnTo>
                <a:lnTo>
                  <a:pt x="732" y="1537010"/>
                </a:lnTo>
                <a:lnTo>
                  <a:pt x="2916" y="1489790"/>
                </a:lnTo>
                <a:lnTo>
                  <a:pt x="6531" y="1442939"/>
                </a:lnTo>
                <a:lnTo>
                  <a:pt x="11556" y="1396474"/>
                </a:lnTo>
                <a:lnTo>
                  <a:pt x="17970" y="1350417"/>
                </a:lnTo>
                <a:lnTo>
                  <a:pt x="25754" y="1304786"/>
                </a:lnTo>
                <a:lnTo>
                  <a:pt x="34887" y="1259602"/>
                </a:lnTo>
                <a:lnTo>
                  <a:pt x="45348" y="1214884"/>
                </a:lnTo>
                <a:lnTo>
                  <a:pt x="57117" y="1170652"/>
                </a:lnTo>
                <a:lnTo>
                  <a:pt x="70173" y="1126925"/>
                </a:lnTo>
                <a:lnTo>
                  <a:pt x="84496" y="1083722"/>
                </a:lnTo>
                <a:lnTo>
                  <a:pt x="100065" y="1041064"/>
                </a:lnTo>
                <a:lnTo>
                  <a:pt x="116860" y="998970"/>
                </a:lnTo>
                <a:lnTo>
                  <a:pt x="134860" y="957459"/>
                </a:lnTo>
                <a:lnTo>
                  <a:pt x="154044" y="916552"/>
                </a:lnTo>
                <a:lnTo>
                  <a:pt x="174393" y="876268"/>
                </a:lnTo>
                <a:lnTo>
                  <a:pt x="195885" y="836626"/>
                </a:lnTo>
                <a:lnTo>
                  <a:pt x="218501" y="797646"/>
                </a:lnTo>
                <a:lnTo>
                  <a:pt x="242219" y="759348"/>
                </a:lnTo>
                <a:lnTo>
                  <a:pt x="267019" y="721751"/>
                </a:lnTo>
                <a:lnTo>
                  <a:pt x="292881" y="684875"/>
                </a:lnTo>
                <a:lnTo>
                  <a:pt x="319783" y="648739"/>
                </a:lnTo>
                <a:lnTo>
                  <a:pt x="347707" y="613363"/>
                </a:lnTo>
                <a:lnTo>
                  <a:pt x="376630" y="578767"/>
                </a:lnTo>
                <a:lnTo>
                  <a:pt x="406533" y="544971"/>
                </a:lnTo>
                <a:lnTo>
                  <a:pt x="437395" y="511993"/>
                </a:lnTo>
                <a:lnTo>
                  <a:pt x="469195" y="479854"/>
                </a:lnTo>
                <a:lnTo>
                  <a:pt x="501914" y="448573"/>
                </a:lnTo>
                <a:lnTo>
                  <a:pt x="535530" y="418170"/>
                </a:lnTo>
                <a:lnTo>
                  <a:pt x="570022" y="388664"/>
                </a:lnTo>
                <a:lnTo>
                  <a:pt x="605372" y="360075"/>
                </a:lnTo>
                <a:lnTo>
                  <a:pt x="641557" y="332422"/>
                </a:lnTo>
                <a:lnTo>
                  <a:pt x="678557" y="305726"/>
                </a:lnTo>
                <a:lnTo>
                  <a:pt x="716353" y="280006"/>
                </a:lnTo>
                <a:lnTo>
                  <a:pt x="754923" y="255280"/>
                </a:lnTo>
                <a:lnTo>
                  <a:pt x="794247" y="231570"/>
                </a:lnTo>
                <a:lnTo>
                  <a:pt x="834304" y="208895"/>
                </a:lnTo>
                <a:lnTo>
                  <a:pt x="875074" y="187273"/>
                </a:lnTo>
                <a:lnTo>
                  <a:pt x="916536" y="166726"/>
                </a:lnTo>
                <a:lnTo>
                  <a:pt x="958670" y="147271"/>
                </a:lnTo>
                <a:lnTo>
                  <a:pt x="1001455" y="128930"/>
                </a:lnTo>
                <a:lnTo>
                  <a:pt x="1044871" y="111722"/>
                </a:lnTo>
                <a:lnTo>
                  <a:pt x="1088898" y="95665"/>
                </a:lnTo>
                <a:lnTo>
                  <a:pt x="1133514" y="80781"/>
                </a:lnTo>
                <a:lnTo>
                  <a:pt x="1178700" y="67088"/>
                </a:lnTo>
                <a:lnTo>
                  <a:pt x="1224434" y="54606"/>
                </a:lnTo>
                <a:lnTo>
                  <a:pt x="1270696" y="43354"/>
                </a:lnTo>
                <a:lnTo>
                  <a:pt x="1317466" y="33353"/>
                </a:lnTo>
                <a:lnTo>
                  <a:pt x="1364724" y="24622"/>
                </a:lnTo>
                <a:lnTo>
                  <a:pt x="1412448" y="17180"/>
                </a:lnTo>
                <a:lnTo>
                  <a:pt x="1460618" y="11047"/>
                </a:lnTo>
                <a:lnTo>
                  <a:pt x="1509213" y="6243"/>
                </a:lnTo>
                <a:lnTo>
                  <a:pt x="1558214" y="2788"/>
                </a:lnTo>
                <a:lnTo>
                  <a:pt x="1607600" y="700"/>
                </a:lnTo>
                <a:lnTo>
                  <a:pt x="1657350" y="0"/>
                </a:lnTo>
                <a:lnTo>
                  <a:pt x="1707099" y="700"/>
                </a:lnTo>
                <a:lnTo>
                  <a:pt x="1756485" y="2788"/>
                </a:lnTo>
                <a:lnTo>
                  <a:pt x="1784223" y="4744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795" rIns="0" bIns="0" rtlCol="0" vert="horz">
            <a:spAutoFit/>
          </a:bodyPr>
          <a:lstStyle/>
          <a:p>
            <a:pPr marL="2402205" marR="5080" indent="-2390140">
              <a:lnSpc>
                <a:spcPct val="100200"/>
              </a:lnSpc>
              <a:spcBef>
                <a:spcPts val="85"/>
              </a:spcBef>
            </a:pPr>
            <a:r>
              <a:rPr dirty="0" sz="5400" spc="-345"/>
              <a:t>MOBILE</a:t>
            </a:r>
            <a:r>
              <a:rPr dirty="0" sz="5400"/>
              <a:t> </a:t>
            </a:r>
            <a:r>
              <a:rPr dirty="0" sz="5400" spc="-150"/>
              <a:t>APPLICATION </a:t>
            </a:r>
            <a:r>
              <a:rPr dirty="0" sz="5400" spc="-450"/>
              <a:t>ADMIN</a:t>
            </a:r>
            <a:endParaRPr sz="54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91490" y="254000"/>
            <a:ext cx="3347085" cy="482600"/>
            <a:chOff x="491490" y="254000"/>
            <a:chExt cx="3347085" cy="4826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1490" y="254000"/>
              <a:ext cx="3303524" cy="48234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44900" y="254000"/>
              <a:ext cx="193548" cy="482346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728211" y="194817"/>
            <a:ext cx="188150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 spc="-605"/>
              <a:t>ةيسيئرلا</a:t>
            </a:r>
            <a:r>
              <a:rPr dirty="0" sz="2800" spc="50"/>
              <a:t> </a:t>
            </a:r>
            <a:r>
              <a:rPr dirty="0" sz="2800" spc="-500"/>
              <a:t>ةحفصلا</a:t>
            </a:r>
            <a:endParaRPr sz="2800"/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97905" y="254000"/>
            <a:ext cx="318008" cy="482346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7029450" y="1573530"/>
            <a:ext cx="5169535" cy="5291455"/>
            <a:chOff x="7029450" y="1573530"/>
            <a:chExt cx="5169535" cy="5291455"/>
          </a:xfrm>
        </p:grpSpPr>
        <p:sp>
          <p:nvSpPr>
            <p:cNvPr id="8" name="object 8" descr=""/>
            <p:cNvSpPr/>
            <p:nvPr/>
          </p:nvSpPr>
          <p:spPr>
            <a:xfrm>
              <a:off x="10028682" y="4861492"/>
              <a:ext cx="2163445" cy="1997075"/>
            </a:xfrm>
            <a:custGeom>
              <a:avLst/>
              <a:gdLst/>
              <a:ahLst/>
              <a:cxnLst/>
              <a:rect l="l" t="t" r="r" b="b"/>
              <a:pathLst>
                <a:path w="2163445" h="1997075">
                  <a:moveTo>
                    <a:pt x="2163318" y="0"/>
                  </a:moveTo>
                  <a:lnTo>
                    <a:pt x="2162299" y="0"/>
                  </a:lnTo>
                  <a:lnTo>
                    <a:pt x="2111261" y="4207"/>
                  </a:lnTo>
                  <a:lnTo>
                    <a:pt x="2060546" y="9322"/>
                  </a:lnTo>
                  <a:lnTo>
                    <a:pt x="2010165" y="15336"/>
                  </a:lnTo>
                  <a:lnTo>
                    <a:pt x="1960128" y="22239"/>
                  </a:lnTo>
                  <a:lnTo>
                    <a:pt x="1910449" y="30020"/>
                  </a:lnTo>
                  <a:lnTo>
                    <a:pt x="1861137" y="38670"/>
                  </a:lnTo>
                  <a:lnTo>
                    <a:pt x="1812206" y="48180"/>
                  </a:lnTo>
                  <a:lnTo>
                    <a:pt x="1763666" y="58539"/>
                  </a:lnTo>
                  <a:lnTo>
                    <a:pt x="1715529" y="69738"/>
                  </a:lnTo>
                  <a:lnTo>
                    <a:pt x="1667807" y="81766"/>
                  </a:lnTo>
                  <a:lnTo>
                    <a:pt x="1620511" y="94615"/>
                  </a:lnTo>
                  <a:lnTo>
                    <a:pt x="1573653" y="108274"/>
                  </a:lnTo>
                  <a:lnTo>
                    <a:pt x="1527244" y="122734"/>
                  </a:lnTo>
                  <a:lnTo>
                    <a:pt x="1481296" y="137985"/>
                  </a:lnTo>
                  <a:lnTo>
                    <a:pt x="1435821" y="154016"/>
                  </a:lnTo>
                  <a:lnTo>
                    <a:pt x="1390829" y="170819"/>
                  </a:lnTo>
                  <a:lnTo>
                    <a:pt x="1346333" y="188383"/>
                  </a:lnTo>
                  <a:lnTo>
                    <a:pt x="1302344" y="206699"/>
                  </a:lnTo>
                  <a:lnTo>
                    <a:pt x="1258874" y="225757"/>
                  </a:lnTo>
                  <a:lnTo>
                    <a:pt x="1215934" y="245547"/>
                  </a:lnTo>
                  <a:lnTo>
                    <a:pt x="1173536" y="266059"/>
                  </a:lnTo>
                  <a:lnTo>
                    <a:pt x="1131691" y="287284"/>
                  </a:lnTo>
                  <a:lnTo>
                    <a:pt x="1090411" y="309211"/>
                  </a:lnTo>
                  <a:lnTo>
                    <a:pt x="1049708" y="331832"/>
                  </a:lnTo>
                  <a:lnTo>
                    <a:pt x="1009593" y="355136"/>
                  </a:lnTo>
                  <a:lnTo>
                    <a:pt x="970077" y="379113"/>
                  </a:lnTo>
                  <a:lnTo>
                    <a:pt x="931173" y="403754"/>
                  </a:lnTo>
                  <a:lnTo>
                    <a:pt x="892891" y="429049"/>
                  </a:lnTo>
                  <a:lnTo>
                    <a:pt x="855244" y="454987"/>
                  </a:lnTo>
                  <a:lnTo>
                    <a:pt x="818243" y="481561"/>
                  </a:lnTo>
                  <a:lnTo>
                    <a:pt x="781899" y="508758"/>
                  </a:lnTo>
                  <a:lnTo>
                    <a:pt x="746224" y="536571"/>
                  </a:lnTo>
                  <a:lnTo>
                    <a:pt x="711229" y="564988"/>
                  </a:lnTo>
                  <a:lnTo>
                    <a:pt x="676927" y="594001"/>
                  </a:lnTo>
                  <a:lnTo>
                    <a:pt x="643329" y="623599"/>
                  </a:lnTo>
                  <a:lnTo>
                    <a:pt x="610445" y="653773"/>
                  </a:lnTo>
                  <a:lnTo>
                    <a:pt x="578289" y="684512"/>
                  </a:lnTo>
                  <a:lnTo>
                    <a:pt x="546871" y="715808"/>
                  </a:lnTo>
                  <a:lnTo>
                    <a:pt x="516203" y="747649"/>
                  </a:lnTo>
                  <a:lnTo>
                    <a:pt x="486296" y="780028"/>
                  </a:lnTo>
                  <a:lnTo>
                    <a:pt x="457163" y="812933"/>
                  </a:lnTo>
                  <a:lnTo>
                    <a:pt x="428814" y="846355"/>
                  </a:lnTo>
                  <a:lnTo>
                    <a:pt x="401262" y="880284"/>
                  </a:lnTo>
                  <a:lnTo>
                    <a:pt x="374517" y="914711"/>
                  </a:lnTo>
                  <a:lnTo>
                    <a:pt x="348591" y="949625"/>
                  </a:lnTo>
                  <a:lnTo>
                    <a:pt x="323497" y="985017"/>
                  </a:lnTo>
                  <a:lnTo>
                    <a:pt x="299245" y="1020877"/>
                  </a:lnTo>
                  <a:lnTo>
                    <a:pt x="275847" y="1057196"/>
                  </a:lnTo>
                  <a:lnTo>
                    <a:pt x="253314" y="1093963"/>
                  </a:lnTo>
                  <a:lnTo>
                    <a:pt x="231659" y="1131168"/>
                  </a:lnTo>
                  <a:lnTo>
                    <a:pt x="210892" y="1168803"/>
                  </a:lnTo>
                  <a:lnTo>
                    <a:pt x="191026" y="1206856"/>
                  </a:lnTo>
                  <a:lnTo>
                    <a:pt x="172071" y="1245320"/>
                  </a:lnTo>
                  <a:lnTo>
                    <a:pt x="154040" y="1284182"/>
                  </a:lnTo>
                  <a:lnTo>
                    <a:pt x="136944" y="1323435"/>
                  </a:lnTo>
                  <a:lnTo>
                    <a:pt x="120795" y="1363067"/>
                  </a:lnTo>
                  <a:lnTo>
                    <a:pt x="105603" y="1403070"/>
                  </a:lnTo>
                  <a:lnTo>
                    <a:pt x="91382" y="1443433"/>
                  </a:lnTo>
                  <a:lnTo>
                    <a:pt x="78141" y="1484147"/>
                  </a:lnTo>
                  <a:lnTo>
                    <a:pt x="65893" y="1525202"/>
                  </a:lnTo>
                  <a:lnTo>
                    <a:pt x="54650" y="1566588"/>
                  </a:lnTo>
                  <a:lnTo>
                    <a:pt x="44422" y="1608295"/>
                  </a:lnTo>
                  <a:lnTo>
                    <a:pt x="35222" y="1650314"/>
                  </a:lnTo>
                  <a:lnTo>
                    <a:pt x="27062" y="1692634"/>
                  </a:lnTo>
                  <a:lnTo>
                    <a:pt x="19951" y="1735247"/>
                  </a:lnTo>
                  <a:lnTo>
                    <a:pt x="13903" y="1778142"/>
                  </a:lnTo>
                  <a:lnTo>
                    <a:pt x="8929" y="1821309"/>
                  </a:lnTo>
                  <a:lnTo>
                    <a:pt x="5039" y="1864739"/>
                  </a:lnTo>
                  <a:lnTo>
                    <a:pt x="2247" y="1908422"/>
                  </a:lnTo>
                  <a:lnTo>
                    <a:pt x="563" y="1952348"/>
                  </a:lnTo>
                  <a:lnTo>
                    <a:pt x="0" y="1996507"/>
                  </a:lnTo>
                  <a:lnTo>
                    <a:pt x="2163318" y="1996507"/>
                  </a:lnTo>
                  <a:lnTo>
                    <a:pt x="2163318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9303234" y="6063233"/>
              <a:ext cx="2889250" cy="795020"/>
            </a:xfrm>
            <a:custGeom>
              <a:avLst/>
              <a:gdLst/>
              <a:ahLst/>
              <a:cxnLst/>
              <a:rect l="l" t="t" r="r" b="b"/>
              <a:pathLst>
                <a:path w="2889250" h="795020">
                  <a:moveTo>
                    <a:pt x="1626131" y="0"/>
                  </a:moveTo>
                  <a:lnTo>
                    <a:pt x="1574348" y="603"/>
                  </a:lnTo>
                  <a:lnTo>
                    <a:pt x="1522905" y="2403"/>
                  </a:lnTo>
                  <a:lnTo>
                    <a:pt x="1471818" y="5384"/>
                  </a:lnTo>
                  <a:lnTo>
                    <a:pt x="1421106" y="9532"/>
                  </a:lnTo>
                  <a:lnTo>
                    <a:pt x="1370786" y="14831"/>
                  </a:lnTo>
                  <a:lnTo>
                    <a:pt x="1320875" y="21265"/>
                  </a:lnTo>
                  <a:lnTo>
                    <a:pt x="1271390" y="28820"/>
                  </a:lnTo>
                  <a:lnTo>
                    <a:pt x="1222349" y="37481"/>
                  </a:lnTo>
                  <a:lnTo>
                    <a:pt x="1173769" y="47231"/>
                  </a:lnTo>
                  <a:lnTo>
                    <a:pt x="1125668" y="58056"/>
                  </a:lnTo>
                  <a:lnTo>
                    <a:pt x="1078063" y="69941"/>
                  </a:lnTo>
                  <a:lnTo>
                    <a:pt x="1030971" y="82870"/>
                  </a:lnTo>
                  <a:lnTo>
                    <a:pt x="984409" y="96829"/>
                  </a:lnTo>
                  <a:lnTo>
                    <a:pt x="938395" y="111801"/>
                  </a:lnTo>
                  <a:lnTo>
                    <a:pt x="892947" y="127772"/>
                  </a:lnTo>
                  <a:lnTo>
                    <a:pt x="848081" y="144726"/>
                  </a:lnTo>
                  <a:lnTo>
                    <a:pt x="803815" y="162649"/>
                  </a:lnTo>
                  <a:lnTo>
                    <a:pt x="760167" y="181525"/>
                  </a:lnTo>
                  <a:lnTo>
                    <a:pt x="717153" y="201339"/>
                  </a:lnTo>
                  <a:lnTo>
                    <a:pt x="674791" y="222075"/>
                  </a:lnTo>
                  <a:lnTo>
                    <a:pt x="633099" y="243718"/>
                  </a:lnTo>
                  <a:lnTo>
                    <a:pt x="592093" y="266254"/>
                  </a:lnTo>
                  <a:lnTo>
                    <a:pt x="551791" y="289667"/>
                  </a:lnTo>
                  <a:lnTo>
                    <a:pt x="512211" y="313941"/>
                  </a:lnTo>
                  <a:lnTo>
                    <a:pt x="473370" y="339062"/>
                  </a:lnTo>
                  <a:lnTo>
                    <a:pt x="435285" y="365014"/>
                  </a:lnTo>
                  <a:lnTo>
                    <a:pt x="397973" y="391781"/>
                  </a:lnTo>
                  <a:lnTo>
                    <a:pt x="361452" y="419350"/>
                  </a:lnTo>
                  <a:lnTo>
                    <a:pt x="325740" y="447704"/>
                  </a:lnTo>
                  <a:lnTo>
                    <a:pt x="290853" y="476829"/>
                  </a:lnTo>
                  <a:lnTo>
                    <a:pt x="256808" y="506708"/>
                  </a:lnTo>
                  <a:lnTo>
                    <a:pt x="223625" y="537328"/>
                  </a:lnTo>
                  <a:lnTo>
                    <a:pt x="191318" y="568672"/>
                  </a:lnTo>
                  <a:lnTo>
                    <a:pt x="159907" y="600726"/>
                  </a:lnTo>
                  <a:lnTo>
                    <a:pt x="129408" y="633473"/>
                  </a:lnTo>
                  <a:lnTo>
                    <a:pt x="99839" y="666900"/>
                  </a:lnTo>
                  <a:lnTo>
                    <a:pt x="71217" y="700990"/>
                  </a:lnTo>
                  <a:lnTo>
                    <a:pt x="43559" y="735729"/>
                  </a:lnTo>
                  <a:lnTo>
                    <a:pt x="16883" y="771101"/>
                  </a:lnTo>
                  <a:lnTo>
                    <a:pt x="0" y="794765"/>
                  </a:lnTo>
                  <a:lnTo>
                    <a:pt x="2888765" y="794765"/>
                  </a:lnTo>
                  <a:lnTo>
                    <a:pt x="2888765" y="417806"/>
                  </a:lnTo>
                  <a:lnTo>
                    <a:pt x="2854289" y="391781"/>
                  </a:lnTo>
                  <a:lnTo>
                    <a:pt x="2816978" y="365014"/>
                  </a:lnTo>
                  <a:lnTo>
                    <a:pt x="2778892" y="339062"/>
                  </a:lnTo>
                  <a:lnTo>
                    <a:pt x="2740051" y="313941"/>
                  </a:lnTo>
                  <a:lnTo>
                    <a:pt x="2700471" y="289667"/>
                  </a:lnTo>
                  <a:lnTo>
                    <a:pt x="2660169" y="266254"/>
                  </a:lnTo>
                  <a:lnTo>
                    <a:pt x="2619164" y="243718"/>
                  </a:lnTo>
                  <a:lnTo>
                    <a:pt x="2577471" y="222075"/>
                  </a:lnTo>
                  <a:lnTo>
                    <a:pt x="2535110" y="201339"/>
                  </a:lnTo>
                  <a:lnTo>
                    <a:pt x="2492096" y="181525"/>
                  </a:lnTo>
                  <a:lnTo>
                    <a:pt x="2448447" y="162649"/>
                  </a:lnTo>
                  <a:lnTo>
                    <a:pt x="2404181" y="144726"/>
                  </a:lnTo>
                  <a:lnTo>
                    <a:pt x="2359316" y="127772"/>
                  </a:lnTo>
                  <a:lnTo>
                    <a:pt x="2313867" y="111801"/>
                  </a:lnTo>
                  <a:lnTo>
                    <a:pt x="2267853" y="96829"/>
                  </a:lnTo>
                  <a:lnTo>
                    <a:pt x="2221292" y="82870"/>
                  </a:lnTo>
                  <a:lnTo>
                    <a:pt x="2174200" y="69941"/>
                  </a:lnTo>
                  <a:lnTo>
                    <a:pt x="2126594" y="58056"/>
                  </a:lnTo>
                  <a:lnTo>
                    <a:pt x="2078493" y="47231"/>
                  </a:lnTo>
                  <a:lnTo>
                    <a:pt x="2029913" y="37481"/>
                  </a:lnTo>
                  <a:lnTo>
                    <a:pt x="1980872" y="28820"/>
                  </a:lnTo>
                  <a:lnTo>
                    <a:pt x="1931388" y="21265"/>
                  </a:lnTo>
                  <a:lnTo>
                    <a:pt x="1881476" y="14831"/>
                  </a:lnTo>
                  <a:lnTo>
                    <a:pt x="1831156" y="9532"/>
                  </a:lnTo>
                  <a:lnTo>
                    <a:pt x="1780444" y="5384"/>
                  </a:lnTo>
                  <a:lnTo>
                    <a:pt x="1729358" y="2403"/>
                  </a:lnTo>
                  <a:lnTo>
                    <a:pt x="1677914" y="603"/>
                  </a:lnTo>
                  <a:lnTo>
                    <a:pt x="1626131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1497436" y="4191628"/>
              <a:ext cx="694690" cy="2667000"/>
            </a:xfrm>
            <a:custGeom>
              <a:avLst/>
              <a:gdLst/>
              <a:ahLst/>
              <a:cxnLst/>
              <a:rect l="l" t="t" r="r" b="b"/>
              <a:pathLst>
                <a:path w="694690" h="2667000">
                  <a:moveTo>
                    <a:pt x="381333" y="2666371"/>
                  </a:moveTo>
                  <a:lnTo>
                    <a:pt x="342847" y="2611892"/>
                  </a:lnTo>
                  <a:lnTo>
                    <a:pt x="318220" y="2574787"/>
                  </a:lnTo>
                  <a:lnTo>
                    <a:pt x="294414" y="2537153"/>
                  </a:lnTo>
                  <a:lnTo>
                    <a:pt x="271439" y="2499000"/>
                  </a:lnTo>
                  <a:lnTo>
                    <a:pt x="249308" y="2460340"/>
                  </a:lnTo>
                  <a:lnTo>
                    <a:pt x="228033" y="2421184"/>
                  </a:lnTo>
                  <a:lnTo>
                    <a:pt x="207626" y="2381544"/>
                  </a:lnTo>
                  <a:lnTo>
                    <a:pt x="188098" y="2341429"/>
                  </a:lnTo>
                  <a:lnTo>
                    <a:pt x="169461" y="2300853"/>
                  </a:lnTo>
                  <a:lnTo>
                    <a:pt x="151728" y="2259826"/>
                  </a:lnTo>
                  <a:lnTo>
                    <a:pt x="134910" y="2218359"/>
                  </a:lnTo>
                  <a:lnTo>
                    <a:pt x="119019" y="2176464"/>
                  </a:lnTo>
                  <a:lnTo>
                    <a:pt x="104067" y="2134152"/>
                  </a:lnTo>
                  <a:lnTo>
                    <a:pt x="90067" y="2091434"/>
                  </a:lnTo>
                  <a:lnTo>
                    <a:pt x="77029" y="2048322"/>
                  </a:lnTo>
                  <a:lnTo>
                    <a:pt x="64965" y="2004827"/>
                  </a:lnTo>
                  <a:lnTo>
                    <a:pt x="53888" y="1960960"/>
                  </a:lnTo>
                  <a:lnTo>
                    <a:pt x="43810" y="1916732"/>
                  </a:lnTo>
                  <a:lnTo>
                    <a:pt x="34742" y="1872155"/>
                  </a:lnTo>
                  <a:lnTo>
                    <a:pt x="26696" y="1827240"/>
                  </a:lnTo>
                  <a:lnTo>
                    <a:pt x="19685" y="1781999"/>
                  </a:lnTo>
                  <a:lnTo>
                    <a:pt x="13720" y="1736442"/>
                  </a:lnTo>
                  <a:lnTo>
                    <a:pt x="8812" y="1690581"/>
                  </a:lnTo>
                  <a:lnTo>
                    <a:pt x="4974" y="1644427"/>
                  </a:lnTo>
                  <a:lnTo>
                    <a:pt x="2218" y="1597991"/>
                  </a:lnTo>
                  <a:lnTo>
                    <a:pt x="556" y="1551286"/>
                  </a:lnTo>
                  <a:lnTo>
                    <a:pt x="0" y="1504321"/>
                  </a:lnTo>
                  <a:lnTo>
                    <a:pt x="556" y="1457356"/>
                  </a:lnTo>
                  <a:lnTo>
                    <a:pt x="2218" y="1410650"/>
                  </a:lnTo>
                  <a:lnTo>
                    <a:pt x="4974" y="1364215"/>
                  </a:lnTo>
                  <a:lnTo>
                    <a:pt x="8812" y="1318061"/>
                  </a:lnTo>
                  <a:lnTo>
                    <a:pt x="13720" y="1272199"/>
                  </a:lnTo>
                  <a:lnTo>
                    <a:pt x="19685" y="1226642"/>
                  </a:lnTo>
                  <a:lnTo>
                    <a:pt x="26696" y="1181401"/>
                  </a:lnTo>
                  <a:lnTo>
                    <a:pt x="34742" y="1136486"/>
                  </a:lnTo>
                  <a:lnTo>
                    <a:pt x="43810" y="1091909"/>
                  </a:lnTo>
                  <a:lnTo>
                    <a:pt x="53888" y="1047681"/>
                  </a:lnTo>
                  <a:lnTo>
                    <a:pt x="64965" y="1003814"/>
                  </a:lnTo>
                  <a:lnTo>
                    <a:pt x="77029" y="960318"/>
                  </a:lnTo>
                  <a:lnTo>
                    <a:pt x="90067" y="917206"/>
                  </a:lnTo>
                  <a:lnTo>
                    <a:pt x="104067" y="874488"/>
                  </a:lnTo>
                  <a:lnTo>
                    <a:pt x="119019" y="832176"/>
                  </a:lnTo>
                  <a:lnTo>
                    <a:pt x="134910" y="790281"/>
                  </a:lnTo>
                  <a:lnTo>
                    <a:pt x="151728" y="748814"/>
                  </a:lnTo>
                  <a:lnTo>
                    <a:pt x="169461" y="707787"/>
                  </a:lnTo>
                  <a:lnTo>
                    <a:pt x="188098" y="667210"/>
                  </a:lnTo>
                  <a:lnTo>
                    <a:pt x="207626" y="627096"/>
                  </a:lnTo>
                  <a:lnTo>
                    <a:pt x="228033" y="587455"/>
                  </a:lnTo>
                  <a:lnTo>
                    <a:pt x="249308" y="548299"/>
                  </a:lnTo>
                  <a:lnTo>
                    <a:pt x="271439" y="509639"/>
                  </a:lnTo>
                  <a:lnTo>
                    <a:pt x="294414" y="471486"/>
                  </a:lnTo>
                  <a:lnTo>
                    <a:pt x="318220" y="433852"/>
                  </a:lnTo>
                  <a:lnTo>
                    <a:pt x="342847" y="396748"/>
                  </a:lnTo>
                  <a:lnTo>
                    <a:pt x="368282" y="360185"/>
                  </a:lnTo>
                  <a:lnTo>
                    <a:pt x="394513" y="324174"/>
                  </a:lnTo>
                  <a:lnTo>
                    <a:pt x="421529" y="288727"/>
                  </a:lnTo>
                  <a:lnTo>
                    <a:pt x="449317" y="253855"/>
                  </a:lnTo>
                  <a:lnTo>
                    <a:pt x="477866" y="219569"/>
                  </a:lnTo>
                  <a:lnTo>
                    <a:pt x="507163" y="185881"/>
                  </a:lnTo>
                  <a:lnTo>
                    <a:pt x="537198" y="152802"/>
                  </a:lnTo>
                  <a:lnTo>
                    <a:pt x="567957" y="120343"/>
                  </a:lnTo>
                  <a:lnTo>
                    <a:pt x="599429" y="88515"/>
                  </a:lnTo>
                  <a:lnTo>
                    <a:pt x="631602" y="57331"/>
                  </a:lnTo>
                  <a:lnTo>
                    <a:pt x="664465" y="26800"/>
                  </a:lnTo>
                  <a:lnTo>
                    <a:pt x="694563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058405" y="1631578"/>
              <a:ext cx="2219705" cy="4904095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7043927" y="1588008"/>
              <a:ext cx="2249170" cy="4962525"/>
            </a:xfrm>
            <a:custGeom>
              <a:avLst/>
              <a:gdLst/>
              <a:ahLst/>
              <a:cxnLst/>
              <a:rect l="l" t="t" r="r" b="b"/>
              <a:pathLst>
                <a:path w="2249170" h="4962525">
                  <a:moveTo>
                    <a:pt x="0" y="4962144"/>
                  </a:moveTo>
                  <a:lnTo>
                    <a:pt x="2248662" y="4962144"/>
                  </a:lnTo>
                  <a:lnTo>
                    <a:pt x="2248662" y="0"/>
                  </a:lnTo>
                  <a:lnTo>
                    <a:pt x="0" y="0"/>
                  </a:lnTo>
                  <a:lnTo>
                    <a:pt x="0" y="4962144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1076705" y="1636776"/>
            <a:ext cx="3079750" cy="4991100"/>
            <a:chOff x="1076705" y="1636776"/>
            <a:chExt cx="3079750" cy="4991100"/>
          </a:xfrm>
        </p:grpSpPr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05661" y="1665732"/>
              <a:ext cx="2220467" cy="4933188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1091183" y="1651254"/>
              <a:ext cx="2249805" cy="4962525"/>
            </a:xfrm>
            <a:custGeom>
              <a:avLst/>
              <a:gdLst/>
              <a:ahLst/>
              <a:cxnLst/>
              <a:rect l="l" t="t" r="r" b="b"/>
              <a:pathLst>
                <a:path w="2249804" h="4962525">
                  <a:moveTo>
                    <a:pt x="0" y="4962144"/>
                  </a:moveTo>
                  <a:lnTo>
                    <a:pt x="2249424" y="4962144"/>
                  </a:lnTo>
                  <a:lnTo>
                    <a:pt x="2249424" y="0"/>
                  </a:lnTo>
                  <a:lnTo>
                    <a:pt x="0" y="0"/>
                  </a:lnTo>
                  <a:lnTo>
                    <a:pt x="0" y="4962144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038475" y="1956435"/>
              <a:ext cx="234950" cy="250190"/>
            </a:xfrm>
            <a:custGeom>
              <a:avLst/>
              <a:gdLst/>
              <a:ahLst/>
              <a:cxnLst/>
              <a:rect l="l" t="t" r="r" b="b"/>
              <a:pathLst>
                <a:path w="234950" h="250189">
                  <a:moveTo>
                    <a:pt x="0" y="39115"/>
                  </a:moveTo>
                  <a:lnTo>
                    <a:pt x="3075" y="23895"/>
                  </a:lnTo>
                  <a:lnTo>
                    <a:pt x="11461" y="11461"/>
                  </a:lnTo>
                  <a:lnTo>
                    <a:pt x="23895" y="3075"/>
                  </a:lnTo>
                  <a:lnTo>
                    <a:pt x="39116" y="0"/>
                  </a:lnTo>
                  <a:lnTo>
                    <a:pt x="195580" y="0"/>
                  </a:lnTo>
                  <a:lnTo>
                    <a:pt x="210800" y="3075"/>
                  </a:lnTo>
                  <a:lnTo>
                    <a:pt x="223234" y="11461"/>
                  </a:lnTo>
                  <a:lnTo>
                    <a:pt x="231620" y="23895"/>
                  </a:lnTo>
                  <a:lnTo>
                    <a:pt x="234696" y="39115"/>
                  </a:lnTo>
                  <a:lnTo>
                    <a:pt x="234696" y="210819"/>
                  </a:lnTo>
                  <a:lnTo>
                    <a:pt x="231620" y="226040"/>
                  </a:lnTo>
                  <a:lnTo>
                    <a:pt x="223234" y="238474"/>
                  </a:lnTo>
                  <a:lnTo>
                    <a:pt x="210800" y="246860"/>
                  </a:lnTo>
                  <a:lnTo>
                    <a:pt x="195580" y="249936"/>
                  </a:lnTo>
                  <a:lnTo>
                    <a:pt x="39116" y="249936"/>
                  </a:lnTo>
                  <a:lnTo>
                    <a:pt x="23895" y="246860"/>
                  </a:lnTo>
                  <a:lnTo>
                    <a:pt x="11461" y="238474"/>
                  </a:lnTo>
                  <a:lnTo>
                    <a:pt x="3075" y="226040"/>
                  </a:lnTo>
                  <a:lnTo>
                    <a:pt x="0" y="210819"/>
                  </a:lnTo>
                  <a:lnTo>
                    <a:pt x="0" y="39115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273170" y="1995678"/>
              <a:ext cx="883285" cy="171450"/>
            </a:xfrm>
            <a:custGeom>
              <a:avLst/>
              <a:gdLst/>
              <a:ahLst/>
              <a:cxnLst/>
              <a:rect l="l" t="t" r="r" b="b"/>
              <a:pathLst>
                <a:path w="883285" h="171450">
                  <a:moveTo>
                    <a:pt x="711580" y="0"/>
                  </a:moveTo>
                  <a:lnTo>
                    <a:pt x="711580" y="171450"/>
                  </a:lnTo>
                  <a:lnTo>
                    <a:pt x="825880" y="114300"/>
                  </a:lnTo>
                  <a:lnTo>
                    <a:pt x="740155" y="114300"/>
                  </a:lnTo>
                  <a:lnTo>
                    <a:pt x="740155" y="57150"/>
                  </a:lnTo>
                  <a:lnTo>
                    <a:pt x="825880" y="57150"/>
                  </a:lnTo>
                  <a:lnTo>
                    <a:pt x="711580" y="0"/>
                  </a:lnTo>
                  <a:close/>
                </a:path>
                <a:path w="883285" h="171450">
                  <a:moveTo>
                    <a:pt x="711580" y="57150"/>
                  </a:moveTo>
                  <a:lnTo>
                    <a:pt x="0" y="57150"/>
                  </a:lnTo>
                  <a:lnTo>
                    <a:pt x="0" y="114300"/>
                  </a:lnTo>
                  <a:lnTo>
                    <a:pt x="711580" y="114300"/>
                  </a:lnTo>
                  <a:lnTo>
                    <a:pt x="711580" y="57150"/>
                  </a:lnTo>
                  <a:close/>
                </a:path>
                <a:path w="883285" h="171450">
                  <a:moveTo>
                    <a:pt x="825880" y="57150"/>
                  </a:moveTo>
                  <a:lnTo>
                    <a:pt x="740155" y="57150"/>
                  </a:lnTo>
                  <a:lnTo>
                    <a:pt x="740155" y="114300"/>
                  </a:lnTo>
                  <a:lnTo>
                    <a:pt x="825880" y="114300"/>
                  </a:lnTo>
                  <a:lnTo>
                    <a:pt x="883030" y="85725"/>
                  </a:lnTo>
                  <a:lnTo>
                    <a:pt x="825880" y="5715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 descr=""/>
          <p:cNvGrpSpPr/>
          <p:nvPr/>
        </p:nvGrpSpPr>
        <p:grpSpPr>
          <a:xfrm>
            <a:off x="1199388" y="967739"/>
            <a:ext cx="2033905" cy="523875"/>
            <a:chOff x="1199388" y="967739"/>
            <a:chExt cx="2033905" cy="523875"/>
          </a:xfrm>
        </p:grpSpPr>
        <p:sp>
          <p:nvSpPr>
            <p:cNvPr id="19" name="object 19" descr=""/>
            <p:cNvSpPr/>
            <p:nvPr/>
          </p:nvSpPr>
          <p:spPr>
            <a:xfrm>
              <a:off x="1199388" y="967739"/>
              <a:ext cx="2033905" cy="523875"/>
            </a:xfrm>
            <a:custGeom>
              <a:avLst/>
              <a:gdLst/>
              <a:ahLst/>
              <a:cxnLst/>
              <a:rect l="l" t="t" r="r" b="b"/>
              <a:pathLst>
                <a:path w="2033905" h="523875">
                  <a:moveTo>
                    <a:pt x="1016888" y="0"/>
                  </a:moveTo>
                  <a:lnTo>
                    <a:pt x="944269" y="657"/>
                  </a:lnTo>
                  <a:lnTo>
                    <a:pt x="873027" y="2599"/>
                  </a:lnTo>
                  <a:lnTo>
                    <a:pt x="803334" y="5783"/>
                  </a:lnTo>
                  <a:lnTo>
                    <a:pt x="735364" y="10163"/>
                  </a:lnTo>
                  <a:lnTo>
                    <a:pt x="669288" y="15695"/>
                  </a:lnTo>
                  <a:lnTo>
                    <a:pt x="605278" y="22335"/>
                  </a:lnTo>
                  <a:lnTo>
                    <a:pt x="543506" y="30038"/>
                  </a:lnTo>
                  <a:lnTo>
                    <a:pt x="484145" y="38761"/>
                  </a:lnTo>
                  <a:lnTo>
                    <a:pt x="427366" y="48458"/>
                  </a:lnTo>
                  <a:lnTo>
                    <a:pt x="373341" y="59086"/>
                  </a:lnTo>
                  <a:lnTo>
                    <a:pt x="322244" y="70600"/>
                  </a:lnTo>
                  <a:lnTo>
                    <a:pt x="274245" y="82956"/>
                  </a:lnTo>
                  <a:lnTo>
                    <a:pt x="229517" y="96109"/>
                  </a:lnTo>
                  <a:lnTo>
                    <a:pt x="188232" y="110016"/>
                  </a:lnTo>
                  <a:lnTo>
                    <a:pt x="150562" y="124631"/>
                  </a:lnTo>
                  <a:lnTo>
                    <a:pt x="86756" y="155810"/>
                  </a:lnTo>
                  <a:lnTo>
                    <a:pt x="39476" y="189292"/>
                  </a:lnTo>
                  <a:lnTo>
                    <a:pt x="10098" y="224723"/>
                  </a:lnTo>
                  <a:lnTo>
                    <a:pt x="0" y="261747"/>
                  </a:lnTo>
                  <a:lnTo>
                    <a:pt x="2553" y="280435"/>
                  </a:lnTo>
                  <a:lnTo>
                    <a:pt x="22463" y="316707"/>
                  </a:lnTo>
                  <a:lnTo>
                    <a:pt x="60964" y="351208"/>
                  </a:lnTo>
                  <a:lnTo>
                    <a:pt x="116680" y="383583"/>
                  </a:lnTo>
                  <a:lnTo>
                    <a:pt x="188232" y="413477"/>
                  </a:lnTo>
                  <a:lnTo>
                    <a:pt x="229517" y="427384"/>
                  </a:lnTo>
                  <a:lnTo>
                    <a:pt x="274245" y="440537"/>
                  </a:lnTo>
                  <a:lnTo>
                    <a:pt x="322244" y="452893"/>
                  </a:lnTo>
                  <a:lnTo>
                    <a:pt x="373341" y="464407"/>
                  </a:lnTo>
                  <a:lnTo>
                    <a:pt x="427366" y="475035"/>
                  </a:lnTo>
                  <a:lnTo>
                    <a:pt x="484145" y="484732"/>
                  </a:lnTo>
                  <a:lnTo>
                    <a:pt x="543506" y="493455"/>
                  </a:lnTo>
                  <a:lnTo>
                    <a:pt x="605278" y="501158"/>
                  </a:lnTo>
                  <a:lnTo>
                    <a:pt x="669288" y="507798"/>
                  </a:lnTo>
                  <a:lnTo>
                    <a:pt x="735364" y="513330"/>
                  </a:lnTo>
                  <a:lnTo>
                    <a:pt x="803334" y="517710"/>
                  </a:lnTo>
                  <a:lnTo>
                    <a:pt x="873027" y="520894"/>
                  </a:lnTo>
                  <a:lnTo>
                    <a:pt x="944269" y="522836"/>
                  </a:lnTo>
                  <a:lnTo>
                    <a:pt x="1016888" y="523494"/>
                  </a:lnTo>
                  <a:lnTo>
                    <a:pt x="1089508" y="522836"/>
                  </a:lnTo>
                  <a:lnTo>
                    <a:pt x="1160750" y="520894"/>
                  </a:lnTo>
                  <a:lnTo>
                    <a:pt x="1230443" y="517710"/>
                  </a:lnTo>
                  <a:lnTo>
                    <a:pt x="1298413" y="513330"/>
                  </a:lnTo>
                  <a:lnTo>
                    <a:pt x="1364489" y="507798"/>
                  </a:lnTo>
                  <a:lnTo>
                    <a:pt x="1428499" y="501158"/>
                  </a:lnTo>
                  <a:lnTo>
                    <a:pt x="1490271" y="493455"/>
                  </a:lnTo>
                  <a:lnTo>
                    <a:pt x="1549632" y="484732"/>
                  </a:lnTo>
                  <a:lnTo>
                    <a:pt x="1606411" y="475035"/>
                  </a:lnTo>
                  <a:lnTo>
                    <a:pt x="1660436" y="464407"/>
                  </a:lnTo>
                  <a:lnTo>
                    <a:pt x="1711533" y="452893"/>
                  </a:lnTo>
                  <a:lnTo>
                    <a:pt x="1759532" y="440537"/>
                  </a:lnTo>
                  <a:lnTo>
                    <a:pt x="1804260" y="427384"/>
                  </a:lnTo>
                  <a:lnTo>
                    <a:pt x="1845545" y="413477"/>
                  </a:lnTo>
                  <a:lnTo>
                    <a:pt x="1883215" y="398862"/>
                  </a:lnTo>
                  <a:lnTo>
                    <a:pt x="1947021" y="367683"/>
                  </a:lnTo>
                  <a:lnTo>
                    <a:pt x="1994301" y="334201"/>
                  </a:lnTo>
                  <a:lnTo>
                    <a:pt x="2023679" y="298770"/>
                  </a:lnTo>
                  <a:lnTo>
                    <a:pt x="2033778" y="261747"/>
                  </a:lnTo>
                  <a:lnTo>
                    <a:pt x="2031224" y="243058"/>
                  </a:lnTo>
                  <a:lnTo>
                    <a:pt x="2011314" y="206786"/>
                  </a:lnTo>
                  <a:lnTo>
                    <a:pt x="1972813" y="172285"/>
                  </a:lnTo>
                  <a:lnTo>
                    <a:pt x="1917097" y="139910"/>
                  </a:lnTo>
                  <a:lnTo>
                    <a:pt x="1845545" y="110016"/>
                  </a:lnTo>
                  <a:lnTo>
                    <a:pt x="1804260" y="96109"/>
                  </a:lnTo>
                  <a:lnTo>
                    <a:pt x="1759532" y="82956"/>
                  </a:lnTo>
                  <a:lnTo>
                    <a:pt x="1711533" y="70600"/>
                  </a:lnTo>
                  <a:lnTo>
                    <a:pt x="1660436" y="59086"/>
                  </a:lnTo>
                  <a:lnTo>
                    <a:pt x="1606411" y="48458"/>
                  </a:lnTo>
                  <a:lnTo>
                    <a:pt x="1549632" y="38761"/>
                  </a:lnTo>
                  <a:lnTo>
                    <a:pt x="1490271" y="30038"/>
                  </a:lnTo>
                  <a:lnTo>
                    <a:pt x="1428499" y="22335"/>
                  </a:lnTo>
                  <a:lnTo>
                    <a:pt x="1364489" y="15695"/>
                  </a:lnTo>
                  <a:lnTo>
                    <a:pt x="1298413" y="10163"/>
                  </a:lnTo>
                  <a:lnTo>
                    <a:pt x="1230443" y="5783"/>
                  </a:lnTo>
                  <a:lnTo>
                    <a:pt x="1160750" y="2599"/>
                  </a:lnTo>
                  <a:lnTo>
                    <a:pt x="1089508" y="657"/>
                  </a:lnTo>
                  <a:lnTo>
                    <a:pt x="1016888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11350" y="998981"/>
              <a:ext cx="704913" cy="240791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21612" y="1223009"/>
              <a:ext cx="1055014" cy="240791"/>
            </a:xfrm>
            <a:prstGeom prst="rect">
              <a:avLst/>
            </a:prstGeom>
          </p:spPr>
        </p:pic>
      </p:grpSp>
      <p:grpSp>
        <p:nvGrpSpPr>
          <p:cNvPr id="22" name="object 22" descr=""/>
          <p:cNvGrpSpPr/>
          <p:nvPr/>
        </p:nvGrpSpPr>
        <p:grpSpPr>
          <a:xfrm>
            <a:off x="6092952" y="986789"/>
            <a:ext cx="1469390" cy="486409"/>
            <a:chOff x="6092952" y="986789"/>
            <a:chExt cx="1469390" cy="486409"/>
          </a:xfrm>
        </p:grpSpPr>
        <p:sp>
          <p:nvSpPr>
            <p:cNvPr id="23" name="object 23" descr=""/>
            <p:cNvSpPr/>
            <p:nvPr/>
          </p:nvSpPr>
          <p:spPr>
            <a:xfrm>
              <a:off x="6092952" y="986789"/>
              <a:ext cx="1469390" cy="486409"/>
            </a:xfrm>
            <a:custGeom>
              <a:avLst/>
              <a:gdLst/>
              <a:ahLst/>
              <a:cxnLst/>
              <a:rect l="l" t="t" r="r" b="b"/>
              <a:pathLst>
                <a:path w="1469390" h="486409">
                  <a:moveTo>
                    <a:pt x="734568" y="0"/>
                  </a:moveTo>
                  <a:lnTo>
                    <a:pt x="663832" y="1112"/>
                  </a:lnTo>
                  <a:lnTo>
                    <a:pt x="594997" y="4383"/>
                  </a:lnTo>
                  <a:lnTo>
                    <a:pt x="528371" y="9709"/>
                  </a:lnTo>
                  <a:lnTo>
                    <a:pt x="464261" y="16990"/>
                  </a:lnTo>
                  <a:lnTo>
                    <a:pt x="402976" y="26122"/>
                  </a:lnTo>
                  <a:lnTo>
                    <a:pt x="344823" y="37005"/>
                  </a:lnTo>
                  <a:lnTo>
                    <a:pt x="290112" y="49535"/>
                  </a:lnTo>
                  <a:lnTo>
                    <a:pt x="239149" y="63612"/>
                  </a:lnTo>
                  <a:lnTo>
                    <a:pt x="192242" y="79134"/>
                  </a:lnTo>
                  <a:lnTo>
                    <a:pt x="149701" y="95998"/>
                  </a:lnTo>
                  <a:lnTo>
                    <a:pt x="111832" y="114103"/>
                  </a:lnTo>
                  <a:lnTo>
                    <a:pt x="78945" y="133346"/>
                  </a:lnTo>
                  <a:lnTo>
                    <a:pt x="29344" y="174841"/>
                  </a:lnTo>
                  <a:lnTo>
                    <a:pt x="3363" y="219669"/>
                  </a:lnTo>
                  <a:lnTo>
                    <a:pt x="0" y="243077"/>
                  </a:lnTo>
                  <a:lnTo>
                    <a:pt x="3363" y="266486"/>
                  </a:lnTo>
                  <a:lnTo>
                    <a:pt x="29344" y="311314"/>
                  </a:lnTo>
                  <a:lnTo>
                    <a:pt x="78945" y="352809"/>
                  </a:lnTo>
                  <a:lnTo>
                    <a:pt x="111832" y="372052"/>
                  </a:lnTo>
                  <a:lnTo>
                    <a:pt x="149701" y="390157"/>
                  </a:lnTo>
                  <a:lnTo>
                    <a:pt x="192242" y="407021"/>
                  </a:lnTo>
                  <a:lnTo>
                    <a:pt x="239149" y="422543"/>
                  </a:lnTo>
                  <a:lnTo>
                    <a:pt x="290112" y="436620"/>
                  </a:lnTo>
                  <a:lnTo>
                    <a:pt x="344823" y="449150"/>
                  </a:lnTo>
                  <a:lnTo>
                    <a:pt x="402976" y="460033"/>
                  </a:lnTo>
                  <a:lnTo>
                    <a:pt x="464261" y="469165"/>
                  </a:lnTo>
                  <a:lnTo>
                    <a:pt x="528371" y="476446"/>
                  </a:lnTo>
                  <a:lnTo>
                    <a:pt x="594997" y="481772"/>
                  </a:lnTo>
                  <a:lnTo>
                    <a:pt x="663832" y="485043"/>
                  </a:lnTo>
                  <a:lnTo>
                    <a:pt x="734568" y="486156"/>
                  </a:lnTo>
                  <a:lnTo>
                    <a:pt x="805303" y="485043"/>
                  </a:lnTo>
                  <a:lnTo>
                    <a:pt x="874138" y="481772"/>
                  </a:lnTo>
                  <a:lnTo>
                    <a:pt x="940764" y="476446"/>
                  </a:lnTo>
                  <a:lnTo>
                    <a:pt x="1004874" y="469165"/>
                  </a:lnTo>
                  <a:lnTo>
                    <a:pt x="1066159" y="460033"/>
                  </a:lnTo>
                  <a:lnTo>
                    <a:pt x="1124312" y="449150"/>
                  </a:lnTo>
                  <a:lnTo>
                    <a:pt x="1179023" y="436620"/>
                  </a:lnTo>
                  <a:lnTo>
                    <a:pt x="1229986" y="422543"/>
                  </a:lnTo>
                  <a:lnTo>
                    <a:pt x="1276893" y="407021"/>
                  </a:lnTo>
                  <a:lnTo>
                    <a:pt x="1319434" y="390157"/>
                  </a:lnTo>
                  <a:lnTo>
                    <a:pt x="1357303" y="372052"/>
                  </a:lnTo>
                  <a:lnTo>
                    <a:pt x="1390190" y="352809"/>
                  </a:lnTo>
                  <a:lnTo>
                    <a:pt x="1439791" y="311314"/>
                  </a:lnTo>
                  <a:lnTo>
                    <a:pt x="1465772" y="266486"/>
                  </a:lnTo>
                  <a:lnTo>
                    <a:pt x="1469136" y="243077"/>
                  </a:lnTo>
                  <a:lnTo>
                    <a:pt x="1465772" y="219669"/>
                  </a:lnTo>
                  <a:lnTo>
                    <a:pt x="1439791" y="174841"/>
                  </a:lnTo>
                  <a:lnTo>
                    <a:pt x="1390190" y="133346"/>
                  </a:lnTo>
                  <a:lnTo>
                    <a:pt x="1357303" y="114103"/>
                  </a:lnTo>
                  <a:lnTo>
                    <a:pt x="1319434" y="95998"/>
                  </a:lnTo>
                  <a:lnTo>
                    <a:pt x="1276893" y="79134"/>
                  </a:lnTo>
                  <a:lnTo>
                    <a:pt x="1229986" y="63612"/>
                  </a:lnTo>
                  <a:lnTo>
                    <a:pt x="1179023" y="49535"/>
                  </a:lnTo>
                  <a:lnTo>
                    <a:pt x="1124312" y="37005"/>
                  </a:lnTo>
                  <a:lnTo>
                    <a:pt x="1066159" y="26122"/>
                  </a:lnTo>
                  <a:lnTo>
                    <a:pt x="1004874" y="16990"/>
                  </a:lnTo>
                  <a:lnTo>
                    <a:pt x="940764" y="9709"/>
                  </a:lnTo>
                  <a:lnTo>
                    <a:pt x="874138" y="4383"/>
                  </a:lnTo>
                  <a:lnTo>
                    <a:pt x="805303" y="1112"/>
                  </a:lnTo>
                  <a:lnTo>
                    <a:pt x="734568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70218" y="1100327"/>
              <a:ext cx="600964" cy="275844"/>
            </a:xfrm>
            <a:prstGeom prst="rect">
              <a:avLst/>
            </a:prstGeom>
          </p:spPr>
        </p:pic>
      </p:grpSp>
      <p:grpSp>
        <p:nvGrpSpPr>
          <p:cNvPr id="25" name="object 25" descr=""/>
          <p:cNvGrpSpPr/>
          <p:nvPr/>
        </p:nvGrpSpPr>
        <p:grpSpPr>
          <a:xfrm>
            <a:off x="4297679" y="1573530"/>
            <a:ext cx="2277745" cy="4991100"/>
            <a:chOff x="4297679" y="1573530"/>
            <a:chExt cx="2277745" cy="4991100"/>
          </a:xfrm>
        </p:grpSpPr>
        <p:pic>
          <p:nvPicPr>
            <p:cNvPr id="26" name="object 2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326635" y="1627443"/>
              <a:ext cx="2219706" cy="4908230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4312157" y="1588008"/>
              <a:ext cx="2249170" cy="4962525"/>
            </a:xfrm>
            <a:custGeom>
              <a:avLst/>
              <a:gdLst/>
              <a:ahLst/>
              <a:cxnLst/>
              <a:rect l="l" t="t" r="r" b="b"/>
              <a:pathLst>
                <a:path w="2249170" h="4962525">
                  <a:moveTo>
                    <a:pt x="0" y="4962144"/>
                  </a:moveTo>
                  <a:lnTo>
                    <a:pt x="2248662" y="4962144"/>
                  </a:lnTo>
                  <a:lnTo>
                    <a:pt x="2248662" y="0"/>
                  </a:lnTo>
                  <a:lnTo>
                    <a:pt x="0" y="0"/>
                  </a:lnTo>
                  <a:lnTo>
                    <a:pt x="0" y="4962144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91490" y="254000"/>
            <a:ext cx="3347085" cy="482600"/>
            <a:chOff x="491490" y="254000"/>
            <a:chExt cx="3347085" cy="4826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1490" y="254000"/>
              <a:ext cx="3303524" cy="48234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44900" y="254000"/>
              <a:ext cx="193548" cy="482346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728211" y="194817"/>
            <a:ext cx="188150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 spc="-605"/>
              <a:t>ةيسيئرلا</a:t>
            </a:r>
            <a:r>
              <a:rPr dirty="0" sz="2800" spc="50"/>
              <a:t> </a:t>
            </a:r>
            <a:r>
              <a:rPr dirty="0" sz="2800" spc="-500"/>
              <a:t>ةحفصلا</a:t>
            </a:r>
            <a:endParaRPr sz="2800"/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97905" y="254000"/>
            <a:ext cx="318008" cy="482346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9303234" y="4185151"/>
            <a:ext cx="2895600" cy="2679700"/>
            <a:chOff x="9303234" y="4185151"/>
            <a:chExt cx="2895600" cy="2679700"/>
          </a:xfrm>
        </p:grpSpPr>
        <p:sp>
          <p:nvSpPr>
            <p:cNvPr id="8" name="object 8" descr=""/>
            <p:cNvSpPr/>
            <p:nvPr/>
          </p:nvSpPr>
          <p:spPr>
            <a:xfrm>
              <a:off x="10028682" y="4861492"/>
              <a:ext cx="2163445" cy="1997075"/>
            </a:xfrm>
            <a:custGeom>
              <a:avLst/>
              <a:gdLst/>
              <a:ahLst/>
              <a:cxnLst/>
              <a:rect l="l" t="t" r="r" b="b"/>
              <a:pathLst>
                <a:path w="2163445" h="1997075">
                  <a:moveTo>
                    <a:pt x="2163318" y="0"/>
                  </a:moveTo>
                  <a:lnTo>
                    <a:pt x="2162299" y="0"/>
                  </a:lnTo>
                  <a:lnTo>
                    <a:pt x="2111261" y="4207"/>
                  </a:lnTo>
                  <a:lnTo>
                    <a:pt x="2060546" y="9322"/>
                  </a:lnTo>
                  <a:lnTo>
                    <a:pt x="2010165" y="15336"/>
                  </a:lnTo>
                  <a:lnTo>
                    <a:pt x="1960128" y="22239"/>
                  </a:lnTo>
                  <a:lnTo>
                    <a:pt x="1910449" y="30020"/>
                  </a:lnTo>
                  <a:lnTo>
                    <a:pt x="1861137" y="38670"/>
                  </a:lnTo>
                  <a:lnTo>
                    <a:pt x="1812206" y="48180"/>
                  </a:lnTo>
                  <a:lnTo>
                    <a:pt x="1763666" y="58539"/>
                  </a:lnTo>
                  <a:lnTo>
                    <a:pt x="1715529" y="69738"/>
                  </a:lnTo>
                  <a:lnTo>
                    <a:pt x="1667807" y="81766"/>
                  </a:lnTo>
                  <a:lnTo>
                    <a:pt x="1620511" y="94615"/>
                  </a:lnTo>
                  <a:lnTo>
                    <a:pt x="1573653" y="108274"/>
                  </a:lnTo>
                  <a:lnTo>
                    <a:pt x="1527244" y="122734"/>
                  </a:lnTo>
                  <a:lnTo>
                    <a:pt x="1481296" y="137985"/>
                  </a:lnTo>
                  <a:lnTo>
                    <a:pt x="1435821" y="154016"/>
                  </a:lnTo>
                  <a:lnTo>
                    <a:pt x="1390829" y="170819"/>
                  </a:lnTo>
                  <a:lnTo>
                    <a:pt x="1346333" y="188383"/>
                  </a:lnTo>
                  <a:lnTo>
                    <a:pt x="1302344" y="206699"/>
                  </a:lnTo>
                  <a:lnTo>
                    <a:pt x="1258874" y="225757"/>
                  </a:lnTo>
                  <a:lnTo>
                    <a:pt x="1215934" y="245547"/>
                  </a:lnTo>
                  <a:lnTo>
                    <a:pt x="1173536" y="266059"/>
                  </a:lnTo>
                  <a:lnTo>
                    <a:pt x="1131691" y="287284"/>
                  </a:lnTo>
                  <a:lnTo>
                    <a:pt x="1090411" y="309211"/>
                  </a:lnTo>
                  <a:lnTo>
                    <a:pt x="1049708" y="331832"/>
                  </a:lnTo>
                  <a:lnTo>
                    <a:pt x="1009593" y="355136"/>
                  </a:lnTo>
                  <a:lnTo>
                    <a:pt x="970077" y="379113"/>
                  </a:lnTo>
                  <a:lnTo>
                    <a:pt x="931173" y="403754"/>
                  </a:lnTo>
                  <a:lnTo>
                    <a:pt x="892891" y="429049"/>
                  </a:lnTo>
                  <a:lnTo>
                    <a:pt x="855244" y="454987"/>
                  </a:lnTo>
                  <a:lnTo>
                    <a:pt x="818243" y="481561"/>
                  </a:lnTo>
                  <a:lnTo>
                    <a:pt x="781899" y="508758"/>
                  </a:lnTo>
                  <a:lnTo>
                    <a:pt x="746224" y="536571"/>
                  </a:lnTo>
                  <a:lnTo>
                    <a:pt x="711229" y="564988"/>
                  </a:lnTo>
                  <a:lnTo>
                    <a:pt x="676927" y="594001"/>
                  </a:lnTo>
                  <a:lnTo>
                    <a:pt x="643329" y="623599"/>
                  </a:lnTo>
                  <a:lnTo>
                    <a:pt x="610445" y="653773"/>
                  </a:lnTo>
                  <a:lnTo>
                    <a:pt x="578289" y="684512"/>
                  </a:lnTo>
                  <a:lnTo>
                    <a:pt x="546871" y="715808"/>
                  </a:lnTo>
                  <a:lnTo>
                    <a:pt x="516203" y="747649"/>
                  </a:lnTo>
                  <a:lnTo>
                    <a:pt x="486296" y="780028"/>
                  </a:lnTo>
                  <a:lnTo>
                    <a:pt x="457163" y="812933"/>
                  </a:lnTo>
                  <a:lnTo>
                    <a:pt x="428814" y="846355"/>
                  </a:lnTo>
                  <a:lnTo>
                    <a:pt x="401262" y="880284"/>
                  </a:lnTo>
                  <a:lnTo>
                    <a:pt x="374517" y="914711"/>
                  </a:lnTo>
                  <a:lnTo>
                    <a:pt x="348591" y="949625"/>
                  </a:lnTo>
                  <a:lnTo>
                    <a:pt x="323497" y="985017"/>
                  </a:lnTo>
                  <a:lnTo>
                    <a:pt x="299245" y="1020877"/>
                  </a:lnTo>
                  <a:lnTo>
                    <a:pt x="275847" y="1057196"/>
                  </a:lnTo>
                  <a:lnTo>
                    <a:pt x="253314" y="1093963"/>
                  </a:lnTo>
                  <a:lnTo>
                    <a:pt x="231659" y="1131168"/>
                  </a:lnTo>
                  <a:lnTo>
                    <a:pt x="210892" y="1168803"/>
                  </a:lnTo>
                  <a:lnTo>
                    <a:pt x="191026" y="1206856"/>
                  </a:lnTo>
                  <a:lnTo>
                    <a:pt x="172071" y="1245320"/>
                  </a:lnTo>
                  <a:lnTo>
                    <a:pt x="154040" y="1284182"/>
                  </a:lnTo>
                  <a:lnTo>
                    <a:pt x="136944" y="1323435"/>
                  </a:lnTo>
                  <a:lnTo>
                    <a:pt x="120795" y="1363067"/>
                  </a:lnTo>
                  <a:lnTo>
                    <a:pt x="105603" y="1403070"/>
                  </a:lnTo>
                  <a:lnTo>
                    <a:pt x="91382" y="1443433"/>
                  </a:lnTo>
                  <a:lnTo>
                    <a:pt x="78141" y="1484147"/>
                  </a:lnTo>
                  <a:lnTo>
                    <a:pt x="65893" y="1525202"/>
                  </a:lnTo>
                  <a:lnTo>
                    <a:pt x="54650" y="1566588"/>
                  </a:lnTo>
                  <a:lnTo>
                    <a:pt x="44422" y="1608295"/>
                  </a:lnTo>
                  <a:lnTo>
                    <a:pt x="35222" y="1650314"/>
                  </a:lnTo>
                  <a:lnTo>
                    <a:pt x="27062" y="1692634"/>
                  </a:lnTo>
                  <a:lnTo>
                    <a:pt x="19951" y="1735247"/>
                  </a:lnTo>
                  <a:lnTo>
                    <a:pt x="13903" y="1778142"/>
                  </a:lnTo>
                  <a:lnTo>
                    <a:pt x="8929" y="1821309"/>
                  </a:lnTo>
                  <a:lnTo>
                    <a:pt x="5039" y="1864739"/>
                  </a:lnTo>
                  <a:lnTo>
                    <a:pt x="2247" y="1908422"/>
                  </a:lnTo>
                  <a:lnTo>
                    <a:pt x="563" y="1952348"/>
                  </a:lnTo>
                  <a:lnTo>
                    <a:pt x="0" y="1996507"/>
                  </a:lnTo>
                  <a:lnTo>
                    <a:pt x="2163318" y="1996507"/>
                  </a:lnTo>
                  <a:lnTo>
                    <a:pt x="2163318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9303234" y="6063233"/>
              <a:ext cx="2889250" cy="795020"/>
            </a:xfrm>
            <a:custGeom>
              <a:avLst/>
              <a:gdLst/>
              <a:ahLst/>
              <a:cxnLst/>
              <a:rect l="l" t="t" r="r" b="b"/>
              <a:pathLst>
                <a:path w="2889250" h="795020">
                  <a:moveTo>
                    <a:pt x="1626131" y="0"/>
                  </a:moveTo>
                  <a:lnTo>
                    <a:pt x="1574348" y="603"/>
                  </a:lnTo>
                  <a:lnTo>
                    <a:pt x="1522905" y="2403"/>
                  </a:lnTo>
                  <a:lnTo>
                    <a:pt x="1471818" y="5384"/>
                  </a:lnTo>
                  <a:lnTo>
                    <a:pt x="1421106" y="9532"/>
                  </a:lnTo>
                  <a:lnTo>
                    <a:pt x="1370786" y="14831"/>
                  </a:lnTo>
                  <a:lnTo>
                    <a:pt x="1320875" y="21265"/>
                  </a:lnTo>
                  <a:lnTo>
                    <a:pt x="1271390" y="28820"/>
                  </a:lnTo>
                  <a:lnTo>
                    <a:pt x="1222349" y="37481"/>
                  </a:lnTo>
                  <a:lnTo>
                    <a:pt x="1173769" y="47231"/>
                  </a:lnTo>
                  <a:lnTo>
                    <a:pt x="1125668" y="58056"/>
                  </a:lnTo>
                  <a:lnTo>
                    <a:pt x="1078063" y="69941"/>
                  </a:lnTo>
                  <a:lnTo>
                    <a:pt x="1030971" y="82870"/>
                  </a:lnTo>
                  <a:lnTo>
                    <a:pt x="984409" y="96829"/>
                  </a:lnTo>
                  <a:lnTo>
                    <a:pt x="938395" y="111801"/>
                  </a:lnTo>
                  <a:lnTo>
                    <a:pt x="892947" y="127772"/>
                  </a:lnTo>
                  <a:lnTo>
                    <a:pt x="848081" y="144726"/>
                  </a:lnTo>
                  <a:lnTo>
                    <a:pt x="803815" y="162649"/>
                  </a:lnTo>
                  <a:lnTo>
                    <a:pt x="760167" y="181525"/>
                  </a:lnTo>
                  <a:lnTo>
                    <a:pt x="717153" y="201339"/>
                  </a:lnTo>
                  <a:lnTo>
                    <a:pt x="674791" y="222075"/>
                  </a:lnTo>
                  <a:lnTo>
                    <a:pt x="633099" y="243718"/>
                  </a:lnTo>
                  <a:lnTo>
                    <a:pt x="592093" y="266254"/>
                  </a:lnTo>
                  <a:lnTo>
                    <a:pt x="551791" y="289667"/>
                  </a:lnTo>
                  <a:lnTo>
                    <a:pt x="512211" y="313941"/>
                  </a:lnTo>
                  <a:lnTo>
                    <a:pt x="473370" y="339062"/>
                  </a:lnTo>
                  <a:lnTo>
                    <a:pt x="435285" y="365014"/>
                  </a:lnTo>
                  <a:lnTo>
                    <a:pt x="397973" y="391781"/>
                  </a:lnTo>
                  <a:lnTo>
                    <a:pt x="361452" y="419350"/>
                  </a:lnTo>
                  <a:lnTo>
                    <a:pt x="325740" y="447704"/>
                  </a:lnTo>
                  <a:lnTo>
                    <a:pt x="290853" y="476829"/>
                  </a:lnTo>
                  <a:lnTo>
                    <a:pt x="256808" y="506708"/>
                  </a:lnTo>
                  <a:lnTo>
                    <a:pt x="223625" y="537328"/>
                  </a:lnTo>
                  <a:lnTo>
                    <a:pt x="191318" y="568672"/>
                  </a:lnTo>
                  <a:lnTo>
                    <a:pt x="159907" y="600726"/>
                  </a:lnTo>
                  <a:lnTo>
                    <a:pt x="129408" y="633473"/>
                  </a:lnTo>
                  <a:lnTo>
                    <a:pt x="99839" y="666900"/>
                  </a:lnTo>
                  <a:lnTo>
                    <a:pt x="71217" y="700990"/>
                  </a:lnTo>
                  <a:lnTo>
                    <a:pt x="43559" y="735729"/>
                  </a:lnTo>
                  <a:lnTo>
                    <a:pt x="16883" y="771101"/>
                  </a:lnTo>
                  <a:lnTo>
                    <a:pt x="0" y="794765"/>
                  </a:lnTo>
                  <a:lnTo>
                    <a:pt x="2888765" y="794765"/>
                  </a:lnTo>
                  <a:lnTo>
                    <a:pt x="2888765" y="417806"/>
                  </a:lnTo>
                  <a:lnTo>
                    <a:pt x="2854289" y="391781"/>
                  </a:lnTo>
                  <a:lnTo>
                    <a:pt x="2816978" y="365014"/>
                  </a:lnTo>
                  <a:lnTo>
                    <a:pt x="2778892" y="339062"/>
                  </a:lnTo>
                  <a:lnTo>
                    <a:pt x="2740051" y="313941"/>
                  </a:lnTo>
                  <a:lnTo>
                    <a:pt x="2700471" y="289667"/>
                  </a:lnTo>
                  <a:lnTo>
                    <a:pt x="2660169" y="266254"/>
                  </a:lnTo>
                  <a:lnTo>
                    <a:pt x="2619164" y="243718"/>
                  </a:lnTo>
                  <a:lnTo>
                    <a:pt x="2577471" y="222075"/>
                  </a:lnTo>
                  <a:lnTo>
                    <a:pt x="2535110" y="201339"/>
                  </a:lnTo>
                  <a:lnTo>
                    <a:pt x="2492096" y="181525"/>
                  </a:lnTo>
                  <a:lnTo>
                    <a:pt x="2448447" y="162649"/>
                  </a:lnTo>
                  <a:lnTo>
                    <a:pt x="2404181" y="144726"/>
                  </a:lnTo>
                  <a:lnTo>
                    <a:pt x="2359316" y="127772"/>
                  </a:lnTo>
                  <a:lnTo>
                    <a:pt x="2313867" y="111801"/>
                  </a:lnTo>
                  <a:lnTo>
                    <a:pt x="2267853" y="96829"/>
                  </a:lnTo>
                  <a:lnTo>
                    <a:pt x="2221292" y="82870"/>
                  </a:lnTo>
                  <a:lnTo>
                    <a:pt x="2174200" y="69941"/>
                  </a:lnTo>
                  <a:lnTo>
                    <a:pt x="2126594" y="58056"/>
                  </a:lnTo>
                  <a:lnTo>
                    <a:pt x="2078493" y="47231"/>
                  </a:lnTo>
                  <a:lnTo>
                    <a:pt x="2029913" y="37481"/>
                  </a:lnTo>
                  <a:lnTo>
                    <a:pt x="1980872" y="28820"/>
                  </a:lnTo>
                  <a:lnTo>
                    <a:pt x="1931388" y="21265"/>
                  </a:lnTo>
                  <a:lnTo>
                    <a:pt x="1881476" y="14831"/>
                  </a:lnTo>
                  <a:lnTo>
                    <a:pt x="1831156" y="9532"/>
                  </a:lnTo>
                  <a:lnTo>
                    <a:pt x="1780444" y="5384"/>
                  </a:lnTo>
                  <a:lnTo>
                    <a:pt x="1729358" y="2403"/>
                  </a:lnTo>
                  <a:lnTo>
                    <a:pt x="1677914" y="603"/>
                  </a:lnTo>
                  <a:lnTo>
                    <a:pt x="1626131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1497437" y="4191628"/>
              <a:ext cx="694690" cy="2667000"/>
            </a:xfrm>
            <a:custGeom>
              <a:avLst/>
              <a:gdLst/>
              <a:ahLst/>
              <a:cxnLst/>
              <a:rect l="l" t="t" r="r" b="b"/>
              <a:pathLst>
                <a:path w="694690" h="2667000">
                  <a:moveTo>
                    <a:pt x="381333" y="2666371"/>
                  </a:moveTo>
                  <a:lnTo>
                    <a:pt x="342847" y="2611892"/>
                  </a:lnTo>
                  <a:lnTo>
                    <a:pt x="318220" y="2574787"/>
                  </a:lnTo>
                  <a:lnTo>
                    <a:pt x="294414" y="2537153"/>
                  </a:lnTo>
                  <a:lnTo>
                    <a:pt x="271439" y="2499000"/>
                  </a:lnTo>
                  <a:lnTo>
                    <a:pt x="249308" y="2460340"/>
                  </a:lnTo>
                  <a:lnTo>
                    <a:pt x="228033" y="2421184"/>
                  </a:lnTo>
                  <a:lnTo>
                    <a:pt x="207626" y="2381544"/>
                  </a:lnTo>
                  <a:lnTo>
                    <a:pt x="188098" y="2341429"/>
                  </a:lnTo>
                  <a:lnTo>
                    <a:pt x="169461" y="2300853"/>
                  </a:lnTo>
                  <a:lnTo>
                    <a:pt x="151728" y="2259826"/>
                  </a:lnTo>
                  <a:lnTo>
                    <a:pt x="134910" y="2218359"/>
                  </a:lnTo>
                  <a:lnTo>
                    <a:pt x="119019" y="2176464"/>
                  </a:lnTo>
                  <a:lnTo>
                    <a:pt x="104067" y="2134152"/>
                  </a:lnTo>
                  <a:lnTo>
                    <a:pt x="90067" y="2091434"/>
                  </a:lnTo>
                  <a:lnTo>
                    <a:pt x="77029" y="2048322"/>
                  </a:lnTo>
                  <a:lnTo>
                    <a:pt x="64965" y="2004827"/>
                  </a:lnTo>
                  <a:lnTo>
                    <a:pt x="53888" y="1960960"/>
                  </a:lnTo>
                  <a:lnTo>
                    <a:pt x="43810" y="1916732"/>
                  </a:lnTo>
                  <a:lnTo>
                    <a:pt x="34742" y="1872155"/>
                  </a:lnTo>
                  <a:lnTo>
                    <a:pt x="26696" y="1827240"/>
                  </a:lnTo>
                  <a:lnTo>
                    <a:pt x="19685" y="1781999"/>
                  </a:lnTo>
                  <a:lnTo>
                    <a:pt x="13720" y="1736442"/>
                  </a:lnTo>
                  <a:lnTo>
                    <a:pt x="8812" y="1690581"/>
                  </a:lnTo>
                  <a:lnTo>
                    <a:pt x="4974" y="1644427"/>
                  </a:lnTo>
                  <a:lnTo>
                    <a:pt x="2218" y="1597991"/>
                  </a:lnTo>
                  <a:lnTo>
                    <a:pt x="556" y="1551286"/>
                  </a:lnTo>
                  <a:lnTo>
                    <a:pt x="0" y="1504321"/>
                  </a:lnTo>
                  <a:lnTo>
                    <a:pt x="556" y="1457356"/>
                  </a:lnTo>
                  <a:lnTo>
                    <a:pt x="2218" y="1410650"/>
                  </a:lnTo>
                  <a:lnTo>
                    <a:pt x="4974" y="1364215"/>
                  </a:lnTo>
                  <a:lnTo>
                    <a:pt x="8812" y="1318061"/>
                  </a:lnTo>
                  <a:lnTo>
                    <a:pt x="13720" y="1272199"/>
                  </a:lnTo>
                  <a:lnTo>
                    <a:pt x="19685" y="1226642"/>
                  </a:lnTo>
                  <a:lnTo>
                    <a:pt x="26696" y="1181401"/>
                  </a:lnTo>
                  <a:lnTo>
                    <a:pt x="34742" y="1136486"/>
                  </a:lnTo>
                  <a:lnTo>
                    <a:pt x="43810" y="1091909"/>
                  </a:lnTo>
                  <a:lnTo>
                    <a:pt x="53888" y="1047681"/>
                  </a:lnTo>
                  <a:lnTo>
                    <a:pt x="64965" y="1003814"/>
                  </a:lnTo>
                  <a:lnTo>
                    <a:pt x="77029" y="960318"/>
                  </a:lnTo>
                  <a:lnTo>
                    <a:pt x="90067" y="917206"/>
                  </a:lnTo>
                  <a:lnTo>
                    <a:pt x="104067" y="874488"/>
                  </a:lnTo>
                  <a:lnTo>
                    <a:pt x="119019" y="832176"/>
                  </a:lnTo>
                  <a:lnTo>
                    <a:pt x="134910" y="790281"/>
                  </a:lnTo>
                  <a:lnTo>
                    <a:pt x="151728" y="748814"/>
                  </a:lnTo>
                  <a:lnTo>
                    <a:pt x="169461" y="707787"/>
                  </a:lnTo>
                  <a:lnTo>
                    <a:pt x="188098" y="667210"/>
                  </a:lnTo>
                  <a:lnTo>
                    <a:pt x="207626" y="627096"/>
                  </a:lnTo>
                  <a:lnTo>
                    <a:pt x="228033" y="587455"/>
                  </a:lnTo>
                  <a:lnTo>
                    <a:pt x="249308" y="548299"/>
                  </a:lnTo>
                  <a:lnTo>
                    <a:pt x="271439" y="509639"/>
                  </a:lnTo>
                  <a:lnTo>
                    <a:pt x="294414" y="471486"/>
                  </a:lnTo>
                  <a:lnTo>
                    <a:pt x="318220" y="433852"/>
                  </a:lnTo>
                  <a:lnTo>
                    <a:pt x="342847" y="396748"/>
                  </a:lnTo>
                  <a:lnTo>
                    <a:pt x="368282" y="360185"/>
                  </a:lnTo>
                  <a:lnTo>
                    <a:pt x="394513" y="324174"/>
                  </a:lnTo>
                  <a:lnTo>
                    <a:pt x="421529" y="288727"/>
                  </a:lnTo>
                  <a:lnTo>
                    <a:pt x="449317" y="253855"/>
                  </a:lnTo>
                  <a:lnTo>
                    <a:pt x="477866" y="219569"/>
                  </a:lnTo>
                  <a:lnTo>
                    <a:pt x="507163" y="185881"/>
                  </a:lnTo>
                  <a:lnTo>
                    <a:pt x="537198" y="152802"/>
                  </a:lnTo>
                  <a:lnTo>
                    <a:pt x="567957" y="120343"/>
                  </a:lnTo>
                  <a:lnTo>
                    <a:pt x="599429" y="88515"/>
                  </a:lnTo>
                  <a:lnTo>
                    <a:pt x="631602" y="57331"/>
                  </a:lnTo>
                  <a:lnTo>
                    <a:pt x="664465" y="26800"/>
                  </a:lnTo>
                  <a:lnTo>
                    <a:pt x="694563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2334005" y="1447038"/>
            <a:ext cx="5806440" cy="4994275"/>
            <a:chOff x="2334005" y="1447038"/>
            <a:chExt cx="5806440" cy="4994275"/>
          </a:xfrm>
        </p:grpSpPr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62961" y="1479804"/>
              <a:ext cx="2219706" cy="493242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2348483" y="1465326"/>
              <a:ext cx="2249170" cy="4961890"/>
            </a:xfrm>
            <a:custGeom>
              <a:avLst/>
              <a:gdLst/>
              <a:ahLst/>
              <a:cxnLst/>
              <a:rect l="l" t="t" r="r" b="b"/>
              <a:pathLst>
                <a:path w="2249170" h="4961890">
                  <a:moveTo>
                    <a:pt x="0" y="4961382"/>
                  </a:moveTo>
                  <a:lnTo>
                    <a:pt x="2248662" y="4961382"/>
                  </a:lnTo>
                  <a:lnTo>
                    <a:pt x="2248662" y="0"/>
                  </a:lnTo>
                  <a:lnTo>
                    <a:pt x="0" y="0"/>
                  </a:lnTo>
                  <a:lnTo>
                    <a:pt x="0" y="4961382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90259" y="1475994"/>
              <a:ext cx="2221230" cy="4936236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5875782" y="1461516"/>
              <a:ext cx="2250440" cy="4965700"/>
            </a:xfrm>
            <a:custGeom>
              <a:avLst/>
              <a:gdLst/>
              <a:ahLst/>
              <a:cxnLst/>
              <a:rect l="l" t="t" r="r" b="b"/>
              <a:pathLst>
                <a:path w="2250440" h="4965700">
                  <a:moveTo>
                    <a:pt x="0" y="4965192"/>
                  </a:moveTo>
                  <a:lnTo>
                    <a:pt x="2250186" y="4965192"/>
                  </a:lnTo>
                  <a:lnTo>
                    <a:pt x="2250186" y="0"/>
                  </a:lnTo>
                  <a:lnTo>
                    <a:pt x="0" y="0"/>
                  </a:lnTo>
                  <a:lnTo>
                    <a:pt x="0" y="4965192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845813" y="3886961"/>
              <a:ext cx="2044064" cy="1828164"/>
            </a:xfrm>
            <a:custGeom>
              <a:avLst/>
              <a:gdLst/>
              <a:ahLst/>
              <a:cxnLst/>
              <a:rect l="l" t="t" r="r" b="b"/>
              <a:pathLst>
                <a:path w="2044064" h="1828164">
                  <a:moveTo>
                    <a:pt x="1003046" y="1789569"/>
                  </a:moveTo>
                  <a:lnTo>
                    <a:pt x="0" y="1789569"/>
                  </a:lnTo>
                  <a:lnTo>
                    <a:pt x="0" y="1827669"/>
                  </a:lnTo>
                  <a:lnTo>
                    <a:pt x="1041146" y="1827669"/>
                  </a:lnTo>
                  <a:lnTo>
                    <a:pt x="1041146" y="1808619"/>
                  </a:lnTo>
                  <a:lnTo>
                    <a:pt x="1003046" y="1808619"/>
                  </a:lnTo>
                  <a:lnTo>
                    <a:pt x="1003046" y="1789569"/>
                  </a:lnTo>
                  <a:close/>
                </a:path>
                <a:path w="2044064" h="1828164">
                  <a:moveTo>
                    <a:pt x="1929764" y="38100"/>
                  </a:moveTo>
                  <a:lnTo>
                    <a:pt x="1003046" y="38100"/>
                  </a:lnTo>
                  <a:lnTo>
                    <a:pt x="1003046" y="1808619"/>
                  </a:lnTo>
                  <a:lnTo>
                    <a:pt x="1022096" y="1789569"/>
                  </a:lnTo>
                  <a:lnTo>
                    <a:pt x="1041146" y="1789569"/>
                  </a:lnTo>
                  <a:lnTo>
                    <a:pt x="1041146" y="76200"/>
                  </a:lnTo>
                  <a:lnTo>
                    <a:pt x="1022096" y="76200"/>
                  </a:lnTo>
                  <a:lnTo>
                    <a:pt x="1041146" y="57150"/>
                  </a:lnTo>
                  <a:lnTo>
                    <a:pt x="1929764" y="57150"/>
                  </a:lnTo>
                  <a:lnTo>
                    <a:pt x="1929764" y="38100"/>
                  </a:lnTo>
                  <a:close/>
                </a:path>
                <a:path w="2044064" h="1828164">
                  <a:moveTo>
                    <a:pt x="1041146" y="1789569"/>
                  </a:moveTo>
                  <a:lnTo>
                    <a:pt x="1022096" y="1789569"/>
                  </a:lnTo>
                  <a:lnTo>
                    <a:pt x="1003046" y="1808619"/>
                  </a:lnTo>
                  <a:lnTo>
                    <a:pt x="1041146" y="1808619"/>
                  </a:lnTo>
                  <a:lnTo>
                    <a:pt x="1041146" y="1789569"/>
                  </a:lnTo>
                  <a:close/>
                </a:path>
                <a:path w="2044064" h="1828164">
                  <a:moveTo>
                    <a:pt x="1929764" y="0"/>
                  </a:moveTo>
                  <a:lnTo>
                    <a:pt x="1929764" y="114300"/>
                  </a:lnTo>
                  <a:lnTo>
                    <a:pt x="2005964" y="76200"/>
                  </a:lnTo>
                  <a:lnTo>
                    <a:pt x="1948814" y="76200"/>
                  </a:lnTo>
                  <a:lnTo>
                    <a:pt x="1948814" y="38100"/>
                  </a:lnTo>
                  <a:lnTo>
                    <a:pt x="2005964" y="38100"/>
                  </a:lnTo>
                  <a:lnTo>
                    <a:pt x="1929764" y="0"/>
                  </a:lnTo>
                  <a:close/>
                </a:path>
                <a:path w="2044064" h="1828164">
                  <a:moveTo>
                    <a:pt x="1041146" y="57150"/>
                  </a:moveTo>
                  <a:lnTo>
                    <a:pt x="1022096" y="76200"/>
                  </a:lnTo>
                  <a:lnTo>
                    <a:pt x="1041146" y="76200"/>
                  </a:lnTo>
                  <a:lnTo>
                    <a:pt x="1041146" y="57150"/>
                  </a:lnTo>
                  <a:close/>
                </a:path>
                <a:path w="2044064" h="1828164">
                  <a:moveTo>
                    <a:pt x="1929764" y="57150"/>
                  </a:moveTo>
                  <a:lnTo>
                    <a:pt x="1041146" y="57150"/>
                  </a:lnTo>
                  <a:lnTo>
                    <a:pt x="1041146" y="76200"/>
                  </a:lnTo>
                  <a:lnTo>
                    <a:pt x="1929764" y="76200"/>
                  </a:lnTo>
                  <a:lnTo>
                    <a:pt x="1929764" y="57150"/>
                  </a:lnTo>
                  <a:close/>
                </a:path>
                <a:path w="2044064" h="1828164">
                  <a:moveTo>
                    <a:pt x="2005964" y="38100"/>
                  </a:moveTo>
                  <a:lnTo>
                    <a:pt x="1948814" y="38100"/>
                  </a:lnTo>
                  <a:lnTo>
                    <a:pt x="1948814" y="76200"/>
                  </a:lnTo>
                  <a:lnTo>
                    <a:pt x="2005964" y="76200"/>
                  </a:lnTo>
                  <a:lnTo>
                    <a:pt x="2044064" y="57150"/>
                  </a:lnTo>
                  <a:lnTo>
                    <a:pt x="2005964" y="3810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7" name="object 1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40884" y="793750"/>
            <a:ext cx="663854" cy="413003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91490" y="254000"/>
            <a:ext cx="3347085" cy="482600"/>
            <a:chOff x="491490" y="254000"/>
            <a:chExt cx="3347085" cy="4826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1490" y="254000"/>
              <a:ext cx="3303524" cy="48234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44900" y="254000"/>
              <a:ext cx="193548" cy="482346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728211" y="194817"/>
            <a:ext cx="188150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 spc="-605"/>
              <a:t>ةيسيئرلا</a:t>
            </a:r>
            <a:r>
              <a:rPr dirty="0" sz="2800" spc="50"/>
              <a:t> </a:t>
            </a:r>
            <a:r>
              <a:rPr dirty="0" sz="2800" spc="-500"/>
              <a:t>ةحفصلا</a:t>
            </a:r>
            <a:endParaRPr sz="2800"/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97905" y="254000"/>
            <a:ext cx="318008" cy="482346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458723" y="923544"/>
            <a:ext cx="1800860" cy="523875"/>
            <a:chOff x="458723" y="923544"/>
            <a:chExt cx="1800860" cy="523875"/>
          </a:xfrm>
        </p:grpSpPr>
        <p:sp>
          <p:nvSpPr>
            <p:cNvPr id="8" name="object 8" descr=""/>
            <p:cNvSpPr/>
            <p:nvPr/>
          </p:nvSpPr>
          <p:spPr>
            <a:xfrm>
              <a:off x="458723" y="923544"/>
              <a:ext cx="1800860" cy="523875"/>
            </a:xfrm>
            <a:custGeom>
              <a:avLst/>
              <a:gdLst/>
              <a:ahLst/>
              <a:cxnLst/>
              <a:rect l="l" t="t" r="r" b="b"/>
              <a:pathLst>
                <a:path w="1800860" h="523875">
                  <a:moveTo>
                    <a:pt x="900303" y="0"/>
                  </a:moveTo>
                  <a:lnTo>
                    <a:pt x="829945" y="787"/>
                  </a:lnTo>
                  <a:lnTo>
                    <a:pt x="761069" y="3112"/>
                  </a:lnTo>
                  <a:lnTo>
                    <a:pt x="693873" y="6914"/>
                  </a:lnTo>
                  <a:lnTo>
                    <a:pt x="628559" y="12137"/>
                  </a:lnTo>
                  <a:lnTo>
                    <a:pt x="565326" y="18721"/>
                  </a:lnTo>
                  <a:lnTo>
                    <a:pt x="504375" y="26610"/>
                  </a:lnTo>
                  <a:lnTo>
                    <a:pt x="445905" y="35743"/>
                  </a:lnTo>
                  <a:lnTo>
                    <a:pt x="390117" y="46063"/>
                  </a:lnTo>
                  <a:lnTo>
                    <a:pt x="337211" y="57513"/>
                  </a:lnTo>
                  <a:lnTo>
                    <a:pt x="287388" y="70033"/>
                  </a:lnTo>
                  <a:lnTo>
                    <a:pt x="240847" y="83565"/>
                  </a:lnTo>
                  <a:lnTo>
                    <a:pt x="197788" y="98051"/>
                  </a:lnTo>
                  <a:lnTo>
                    <a:pt x="158412" y="113433"/>
                  </a:lnTo>
                  <a:lnTo>
                    <a:pt x="122919" y="129652"/>
                  </a:lnTo>
                  <a:lnTo>
                    <a:pt x="64381" y="164371"/>
                  </a:lnTo>
                  <a:lnTo>
                    <a:pt x="23777" y="201741"/>
                  </a:lnTo>
                  <a:lnTo>
                    <a:pt x="2708" y="241295"/>
                  </a:lnTo>
                  <a:lnTo>
                    <a:pt x="0" y="261746"/>
                  </a:lnTo>
                  <a:lnTo>
                    <a:pt x="2708" y="282198"/>
                  </a:lnTo>
                  <a:lnTo>
                    <a:pt x="23777" y="321752"/>
                  </a:lnTo>
                  <a:lnTo>
                    <a:pt x="64381" y="359122"/>
                  </a:lnTo>
                  <a:lnTo>
                    <a:pt x="122919" y="393841"/>
                  </a:lnTo>
                  <a:lnTo>
                    <a:pt x="158412" y="410060"/>
                  </a:lnTo>
                  <a:lnTo>
                    <a:pt x="197788" y="425442"/>
                  </a:lnTo>
                  <a:lnTo>
                    <a:pt x="240847" y="439928"/>
                  </a:lnTo>
                  <a:lnTo>
                    <a:pt x="287388" y="453460"/>
                  </a:lnTo>
                  <a:lnTo>
                    <a:pt x="337211" y="465980"/>
                  </a:lnTo>
                  <a:lnTo>
                    <a:pt x="390117" y="477430"/>
                  </a:lnTo>
                  <a:lnTo>
                    <a:pt x="445905" y="487750"/>
                  </a:lnTo>
                  <a:lnTo>
                    <a:pt x="504375" y="496883"/>
                  </a:lnTo>
                  <a:lnTo>
                    <a:pt x="565326" y="504772"/>
                  </a:lnTo>
                  <a:lnTo>
                    <a:pt x="628559" y="511356"/>
                  </a:lnTo>
                  <a:lnTo>
                    <a:pt x="693873" y="516579"/>
                  </a:lnTo>
                  <a:lnTo>
                    <a:pt x="761069" y="520381"/>
                  </a:lnTo>
                  <a:lnTo>
                    <a:pt x="829945" y="522706"/>
                  </a:lnTo>
                  <a:lnTo>
                    <a:pt x="900303" y="523493"/>
                  </a:lnTo>
                  <a:lnTo>
                    <a:pt x="970658" y="522706"/>
                  </a:lnTo>
                  <a:lnTo>
                    <a:pt x="1039533" y="520381"/>
                  </a:lnTo>
                  <a:lnTo>
                    <a:pt x="1106728" y="516579"/>
                  </a:lnTo>
                  <a:lnTo>
                    <a:pt x="1172041" y="511356"/>
                  </a:lnTo>
                  <a:lnTo>
                    <a:pt x="1235274" y="504772"/>
                  </a:lnTo>
                  <a:lnTo>
                    <a:pt x="1296225" y="496883"/>
                  </a:lnTo>
                  <a:lnTo>
                    <a:pt x="1354694" y="487750"/>
                  </a:lnTo>
                  <a:lnTo>
                    <a:pt x="1410482" y="477430"/>
                  </a:lnTo>
                  <a:lnTo>
                    <a:pt x="1463388" y="465980"/>
                  </a:lnTo>
                  <a:lnTo>
                    <a:pt x="1513212" y="453460"/>
                  </a:lnTo>
                  <a:lnTo>
                    <a:pt x="1559754" y="439928"/>
                  </a:lnTo>
                  <a:lnTo>
                    <a:pt x="1602813" y="425442"/>
                  </a:lnTo>
                  <a:lnTo>
                    <a:pt x="1642190" y="410060"/>
                  </a:lnTo>
                  <a:lnTo>
                    <a:pt x="1677684" y="393841"/>
                  </a:lnTo>
                  <a:lnTo>
                    <a:pt x="1736222" y="359122"/>
                  </a:lnTo>
                  <a:lnTo>
                    <a:pt x="1776827" y="321752"/>
                  </a:lnTo>
                  <a:lnTo>
                    <a:pt x="1797897" y="282198"/>
                  </a:lnTo>
                  <a:lnTo>
                    <a:pt x="1800606" y="261746"/>
                  </a:lnTo>
                  <a:lnTo>
                    <a:pt x="1797897" y="241295"/>
                  </a:lnTo>
                  <a:lnTo>
                    <a:pt x="1776827" y="201741"/>
                  </a:lnTo>
                  <a:lnTo>
                    <a:pt x="1736222" y="164371"/>
                  </a:lnTo>
                  <a:lnTo>
                    <a:pt x="1677684" y="129652"/>
                  </a:lnTo>
                  <a:lnTo>
                    <a:pt x="1642190" y="113433"/>
                  </a:lnTo>
                  <a:lnTo>
                    <a:pt x="1602813" y="98051"/>
                  </a:lnTo>
                  <a:lnTo>
                    <a:pt x="1559754" y="83565"/>
                  </a:lnTo>
                  <a:lnTo>
                    <a:pt x="1513212" y="70033"/>
                  </a:lnTo>
                  <a:lnTo>
                    <a:pt x="1463388" y="57513"/>
                  </a:lnTo>
                  <a:lnTo>
                    <a:pt x="1410482" y="46063"/>
                  </a:lnTo>
                  <a:lnTo>
                    <a:pt x="1354694" y="35743"/>
                  </a:lnTo>
                  <a:lnTo>
                    <a:pt x="1296225" y="26610"/>
                  </a:lnTo>
                  <a:lnTo>
                    <a:pt x="1235274" y="18721"/>
                  </a:lnTo>
                  <a:lnTo>
                    <a:pt x="1172041" y="12137"/>
                  </a:lnTo>
                  <a:lnTo>
                    <a:pt x="1106728" y="6914"/>
                  </a:lnTo>
                  <a:lnTo>
                    <a:pt x="1039533" y="3112"/>
                  </a:lnTo>
                  <a:lnTo>
                    <a:pt x="970658" y="787"/>
                  </a:lnTo>
                  <a:lnTo>
                    <a:pt x="900303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54607" y="954786"/>
              <a:ext cx="704913" cy="240791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4107" y="1178814"/>
              <a:ext cx="1055014" cy="240791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4295394" y="880110"/>
            <a:ext cx="1800860" cy="638810"/>
            <a:chOff x="4295394" y="880110"/>
            <a:chExt cx="1800860" cy="638810"/>
          </a:xfrm>
        </p:grpSpPr>
        <p:sp>
          <p:nvSpPr>
            <p:cNvPr id="12" name="object 12" descr=""/>
            <p:cNvSpPr/>
            <p:nvPr/>
          </p:nvSpPr>
          <p:spPr>
            <a:xfrm>
              <a:off x="4295394" y="880110"/>
              <a:ext cx="1800860" cy="638810"/>
            </a:xfrm>
            <a:custGeom>
              <a:avLst/>
              <a:gdLst/>
              <a:ahLst/>
              <a:cxnLst/>
              <a:rect l="l" t="t" r="r" b="b"/>
              <a:pathLst>
                <a:path w="1800860" h="638810">
                  <a:moveTo>
                    <a:pt x="900302" y="0"/>
                  </a:moveTo>
                  <a:lnTo>
                    <a:pt x="833114" y="876"/>
                  </a:lnTo>
                  <a:lnTo>
                    <a:pt x="767267" y="3463"/>
                  </a:lnTo>
                  <a:lnTo>
                    <a:pt x="702934" y="7699"/>
                  </a:lnTo>
                  <a:lnTo>
                    <a:pt x="640290" y="13522"/>
                  </a:lnTo>
                  <a:lnTo>
                    <a:pt x="579509" y="20871"/>
                  </a:lnTo>
                  <a:lnTo>
                    <a:pt x="520766" y="29683"/>
                  </a:lnTo>
                  <a:lnTo>
                    <a:pt x="464233" y="39897"/>
                  </a:lnTo>
                  <a:lnTo>
                    <a:pt x="410086" y="51451"/>
                  </a:lnTo>
                  <a:lnTo>
                    <a:pt x="358499" y="64284"/>
                  </a:lnTo>
                  <a:lnTo>
                    <a:pt x="309645" y="78332"/>
                  </a:lnTo>
                  <a:lnTo>
                    <a:pt x="263699" y="93535"/>
                  </a:lnTo>
                  <a:lnTo>
                    <a:pt x="220835" y="109831"/>
                  </a:lnTo>
                  <a:lnTo>
                    <a:pt x="181227" y="127157"/>
                  </a:lnTo>
                  <a:lnTo>
                    <a:pt x="145049" y="145452"/>
                  </a:lnTo>
                  <a:lnTo>
                    <a:pt x="83679" y="184702"/>
                  </a:lnTo>
                  <a:lnTo>
                    <a:pt x="38119" y="227086"/>
                  </a:lnTo>
                  <a:lnTo>
                    <a:pt x="9762" y="272110"/>
                  </a:lnTo>
                  <a:lnTo>
                    <a:pt x="0" y="319277"/>
                  </a:lnTo>
                  <a:lnTo>
                    <a:pt x="2469" y="343099"/>
                  </a:lnTo>
                  <a:lnTo>
                    <a:pt x="21703" y="389256"/>
                  </a:lnTo>
                  <a:lnTo>
                    <a:pt x="58836" y="433021"/>
                  </a:lnTo>
                  <a:lnTo>
                    <a:pt x="112475" y="473900"/>
                  </a:lnTo>
                  <a:lnTo>
                    <a:pt x="181227" y="511398"/>
                  </a:lnTo>
                  <a:lnTo>
                    <a:pt x="220835" y="528724"/>
                  </a:lnTo>
                  <a:lnTo>
                    <a:pt x="263699" y="545020"/>
                  </a:lnTo>
                  <a:lnTo>
                    <a:pt x="309645" y="560223"/>
                  </a:lnTo>
                  <a:lnTo>
                    <a:pt x="358499" y="574271"/>
                  </a:lnTo>
                  <a:lnTo>
                    <a:pt x="410086" y="587104"/>
                  </a:lnTo>
                  <a:lnTo>
                    <a:pt x="464233" y="598658"/>
                  </a:lnTo>
                  <a:lnTo>
                    <a:pt x="520766" y="608872"/>
                  </a:lnTo>
                  <a:lnTo>
                    <a:pt x="579509" y="617684"/>
                  </a:lnTo>
                  <a:lnTo>
                    <a:pt x="640290" y="625033"/>
                  </a:lnTo>
                  <a:lnTo>
                    <a:pt x="702934" y="630856"/>
                  </a:lnTo>
                  <a:lnTo>
                    <a:pt x="767267" y="635092"/>
                  </a:lnTo>
                  <a:lnTo>
                    <a:pt x="833114" y="637679"/>
                  </a:lnTo>
                  <a:lnTo>
                    <a:pt x="900302" y="638555"/>
                  </a:lnTo>
                  <a:lnTo>
                    <a:pt x="967491" y="637679"/>
                  </a:lnTo>
                  <a:lnTo>
                    <a:pt x="1033338" y="635092"/>
                  </a:lnTo>
                  <a:lnTo>
                    <a:pt x="1097671" y="630856"/>
                  </a:lnTo>
                  <a:lnTo>
                    <a:pt x="1160315" y="625033"/>
                  </a:lnTo>
                  <a:lnTo>
                    <a:pt x="1221096" y="617684"/>
                  </a:lnTo>
                  <a:lnTo>
                    <a:pt x="1279839" y="608872"/>
                  </a:lnTo>
                  <a:lnTo>
                    <a:pt x="1336372" y="598658"/>
                  </a:lnTo>
                  <a:lnTo>
                    <a:pt x="1390519" y="587104"/>
                  </a:lnTo>
                  <a:lnTo>
                    <a:pt x="1442106" y="574271"/>
                  </a:lnTo>
                  <a:lnTo>
                    <a:pt x="1490960" y="560223"/>
                  </a:lnTo>
                  <a:lnTo>
                    <a:pt x="1536906" y="545020"/>
                  </a:lnTo>
                  <a:lnTo>
                    <a:pt x="1579770" y="528724"/>
                  </a:lnTo>
                  <a:lnTo>
                    <a:pt x="1619378" y="511398"/>
                  </a:lnTo>
                  <a:lnTo>
                    <a:pt x="1655556" y="493103"/>
                  </a:lnTo>
                  <a:lnTo>
                    <a:pt x="1716926" y="453853"/>
                  </a:lnTo>
                  <a:lnTo>
                    <a:pt x="1762486" y="411469"/>
                  </a:lnTo>
                  <a:lnTo>
                    <a:pt x="1790843" y="366445"/>
                  </a:lnTo>
                  <a:lnTo>
                    <a:pt x="1800605" y="319277"/>
                  </a:lnTo>
                  <a:lnTo>
                    <a:pt x="1798136" y="295456"/>
                  </a:lnTo>
                  <a:lnTo>
                    <a:pt x="1778902" y="249299"/>
                  </a:lnTo>
                  <a:lnTo>
                    <a:pt x="1741769" y="205534"/>
                  </a:lnTo>
                  <a:lnTo>
                    <a:pt x="1688130" y="164655"/>
                  </a:lnTo>
                  <a:lnTo>
                    <a:pt x="1619378" y="127157"/>
                  </a:lnTo>
                  <a:lnTo>
                    <a:pt x="1579770" y="109831"/>
                  </a:lnTo>
                  <a:lnTo>
                    <a:pt x="1536906" y="93535"/>
                  </a:lnTo>
                  <a:lnTo>
                    <a:pt x="1490960" y="78332"/>
                  </a:lnTo>
                  <a:lnTo>
                    <a:pt x="1442106" y="64284"/>
                  </a:lnTo>
                  <a:lnTo>
                    <a:pt x="1390519" y="51451"/>
                  </a:lnTo>
                  <a:lnTo>
                    <a:pt x="1336372" y="39897"/>
                  </a:lnTo>
                  <a:lnTo>
                    <a:pt x="1279839" y="29683"/>
                  </a:lnTo>
                  <a:lnTo>
                    <a:pt x="1221096" y="20871"/>
                  </a:lnTo>
                  <a:lnTo>
                    <a:pt x="1160315" y="13522"/>
                  </a:lnTo>
                  <a:lnTo>
                    <a:pt x="1097671" y="7699"/>
                  </a:lnTo>
                  <a:lnTo>
                    <a:pt x="1033338" y="3463"/>
                  </a:lnTo>
                  <a:lnTo>
                    <a:pt x="967491" y="876"/>
                  </a:lnTo>
                  <a:lnTo>
                    <a:pt x="900302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67910" y="968756"/>
              <a:ext cx="770750" cy="240791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43704" y="1192530"/>
              <a:ext cx="973518" cy="241046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269747" y="1625346"/>
            <a:ext cx="3598545" cy="4937760"/>
            <a:chOff x="269747" y="1625346"/>
            <a:chExt cx="3598545" cy="4937760"/>
          </a:xfrm>
        </p:grpSpPr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8703" y="1654302"/>
              <a:ext cx="2196084" cy="4879848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284225" y="1639824"/>
              <a:ext cx="2225040" cy="4909185"/>
            </a:xfrm>
            <a:custGeom>
              <a:avLst/>
              <a:gdLst/>
              <a:ahLst/>
              <a:cxnLst/>
              <a:rect l="l" t="t" r="r" b="b"/>
              <a:pathLst>
                <a:path w="2225040" h="4909184">
                  <a:moveTo>
                    <a:pt x="0" y="4908804"/>
                  </a:moveTo>
                  <a:lnTo>
                    <a:pt x="2225040" y="4908804"/>
                  </a:lnTo>
                  <a:lnTo>
                    <a:pt x="2225040" y="0"/>
                  </a:lnTo>
                  <a:lnTo>
                    <a:pt x="0" y="0"/>
                  </a:lnTo>
                  <a:lnTo>
                    <a:pt x="0" y="4908804"/>
                  </a:lnTo>
                  <a:close/>
                </a:path>
              </a:pathLst>
            </a:custGeom>
            <a:ln w="28955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873250" y="4469638"/>
              <a:ext cx="1995170" cy="171450"/>
            </a:xfrm>
            <a:custGeom>
              <a:avLst/>
              <a:gdLst/>
              <a:ahLst/>
              <a:cxnLst/>
              <a:rect l="l" t="t" r="r" b="b"/>
              <a:pathLst>
                <a:path w="1995170" h="171450">
                  <a:moveTo>
                    <a:pt x="1823085" y="0"/>
                  </a:moveTo>
                  <a:lnTo>
                    <a:pt x="1823592" y="171450"/>
                  </a:lnTo>
                  <a:lnTo>
                    <a:pt x="1937135" y="114257"/>
                  </a:lnTo>
                  <a:lnTo>
                    <a:pt x="1852041" y="114257"/>
                  </a:lnTo>
                  <a:lnTo>
                    <a:pt x="1851914" y="57107"/>
                  </a:lnTo>
                  <a:lnTo>
                    <a:pt x="1938151" y="57107"/>
                  </a:lnTo>
                  <a:lnTo>
                    <a:pt x="1823085" y="0"/>
                  </a:lnTo>
                  <a:close/>
                </a:path>
                <a:path w="1995170" h="171450">
                  <a:moveTo>
                    <a:pt x="1823254" y="57107"/>
                  </a:moveTo>
                  <a:lnTo>
                    <a:pt x="0" y="62484"/>
                  </a:lnTo>
                  <a:lnTo>
                    <a:pt x="230" y="114257"/>
                  </a:lnTo>
                  <a:lnTo>
                    <a:pt x="254" y="119634"/>
                  </a:lnTo>
                  <a:lnTo>
                    <a:pt x="1823423" y="114257"/>
                  </a:lnTo>
                  <a:lnTo>
                    <a:pt x="1823337" y="85217"/>
                  </a:lnTo>
                  <a:lnTo>
                    <a:pt x="1823254" y="57107"/>
                  </a:lnTo>
                  <a:close/>
                </a:path>
                <a:path w="1995170" h="171450">
                  <a:moveTo>
                    <a:pt x="1938151" y="57107"/>
                  </a:moveTo>
                  <a:lnTo>
                    <a:pt x="1851914" y="57107"/>
                  </a:lnTo>
                  <a:lnTo>
                    <a:pt x="1852041" y="114257"/>
                  </a:lnTo>
                  <a:lnTo>
                    <a:pt x="1937135" y="114257"/>
                  </a:lnTo>
                  <a:lnTo>
                    <a:pt x="1994789" y="85217"/>
                  </a:lnTo>
                  <a:lnTo>
                    <a:pt x="1938151" y="57107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 descr=""/>
          <p:cNvGrpSpPr/>
          <p:nvPr/>
        </p:nvGrpSpPr>
        <p:grpSpPr>
          <a:xfrm>
            <a:off x="4053078" y="1625346"/>
            <a:ext cx="2254250" cy="4937760"/>
            <a:chOff x="4053078" y="1625346"/>
            <a:chExt cx="2254250" cy="4937760"/>
          </a:xfrm>
        </p:grpSpPr>
        <p:pic>
          <p:nvPicPr>
            <p:cNvPr id="20" name="object 2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082034" y="1654302"/>
              <a:ext cx="2196084" cy="4879848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4067556" y="1639824"/>
              <a:ext cx="2225040" cy="4909185"/>
            </a:xfrm>
            <a:custGeom>
              <a:avLst/>
              <a:gdLst/>
              <a:ahLst/>
              <a:cxnLst/>
              <a:rect l="l" t="t" r="r" b="b"/>
              <a:pathLst>
                <a:path w="2225040" h="4909184">
                  <a:moveTo>
                    <a:pt x="0" y="4908804"/>
                  </a:moveTo>
                  <a:lnTo>
                    <a:pt x="2225040" y="4908804"/>
                  </a:lnTo>
                  <a:lnTo>
                    <a:pt x="2225040" y="0"/>
                  </a:lnTo>
                  <a:lnTo>
                    <a:pt x="0" y="0"/>
                  </a:lnTo>
                  <a:lnTo>
                    <a:pt x="0" y="4908804"/>
                  </a:lnTo>
                  <a:close/>
                </a:path>
              </a:pathLst>
            </a:custGeom>
            <a:ln w="28955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7651242" y="0"/>
            <a:ext cx="4547235" cy="6858000"/>
            <a:chOff x="7651242" y="0"/>
            <a:chExt cx="4547235" cy="6858000"/>
          </a:xfrm>
        </p:grpSpPr>
        <p:sp>
          <p:nvSpPr>
            <p:cNvPr id="23" name="object 23" descr=""/>
            <p:cNvSpPr/>
            <p:nvPr/>
          </p:nvSpPr>
          <p:spPr>
            <a:xfrm>
              <a:off x="7651242" y="0"/>
              <a:ext cx="4540885" cy="6858000"/>
            </a:xfrm>
            <a:custGeom>
              <a:avLst/>
              <a:gdLst/>
              <a:ahLst/>
              <a:cxnLst/>
              <a:rect l="l" t="t" r="r" b="b"/>
              <a:pathLst>
                <a:path w="4540884" h="6858000">
                  <a:moveTo>
                    <a:pt x="4540758" y="0"/>
                  </a:moveTo>
                  <a:lnTo>
                    <a:pt x="1953789" y="0"/>
                  </a:lnTo>
                  <a:lnTo>
                    <a:pt x="1933359" y="12424"/>
                  </a:lnTo>
                  <a:lnTo>
                    <a:pt x="1895349" y="36143"/>
                  </a:lnTo>
                  <a:lnTo>
                    <a:pt x="1857618" y="60295"/>
                  </a:lnTo>
                  <a:lnTo>
                    <a:pt x="1820169" y="84875"/>
                  </a:lnTo>
                  <a:lnTo>
                    <a:pt x="1783005" y="109881"/>
                  </a:lnTo>
                  <a:lnTo>
                    <a:pt x="1746130" y="135310"/>
                  </a:lnTo>
                  <a:lnTo>
                    <a:pt x="1709547" y="161157"/>
                  </a:lnTo>
                  <a:lnTo>
                    <a:pt x="1673259" y="187421"/>
                  </a:lnTo>
                  <a:lnTo>
                    <a:pt x="1637269" y="214096"/>
                  </a:lnTo>
                  <a:lnTo>
                    <a:pt x="1601581" y="241181"/>
                  </a:lnTo>
                  <a:lnTo>
                    <a:pt x="1566196" y="268672"/>
                  </a:lnTo>
                  <a:lnTo>
                    <a:pt x="1531120" y="296566"/>
                  </a:lnTo>
                  <a:lnTo>
                    <a:pt x="1496354" y="324859"/>
                  </a:lnTo>
                  <a:lnTo>
                    <a:pt x="1461901" y="353548"/>
                  </a:lnTo>
                  <a:lnTo>
                    <a:pt x="1427766" y="382630"/>
                  </a:lnTo>
                  <a:lnTo>
                    <a:pt x="1393951" y="412102"/>
                  </a:lnTo>
                  <a:lnTo>
                    <a:pt x="1360459" y="441959"/>
                  </a:lnTo>
                  <a:lnTo>
                    <a:pt x="1327293" y="472200"/>
                  </a:lnTo>
                  <a:lnTo>
                    <a:pt x="1294457" y="502820"/>
                  </a:lnTo>
                  <a:lnTo>
                    <a:pt x="1261954" y="533817"/>
                  </a:lnTo>
                  <a:lnTo>
                    <a:pt x="1229786" y="565187"/>
                  </a:lnTo>
                  <a:lnTo>
                    <a:pt x="1197958" y="596927"/>
                  </a:lnTo>
                  <a:lnTo>
                    <a:pt x="1166472" y="629033"/>
                  </a:lnTo>
                  <a:lnTo>
                    <a:pt x="1135330" y="661503"/>
                  </a:lnTo>
                  <a:lnTo>
                    <a:pt x="1104538" y="694333"/>
                  </a:lnTo>
                  <a:lnTo>
                    <a:pt x="1074097" y="727519"/>
                  </a:lnTo>
                  <a:lnTo>
                    <a:pt x="1044010" y="761059"/>
                  </a:lnTo>
                  <a:lnTo>
                    <a:pt x="1014282" y="794949"/>
                  </a:lnTo>
                  <a:lnTo>
                    <a:pt x="984915" y="829186"/>
                  </a:lnTo>
                  <a:lnTo>
                    <a:pt x="955911" y="863767"/>
                  </a:lnTo>
                  <a:lnTo>
                    <a:pt x="927275" y="898688"/>
                  </a:lnTo>
                  <a:lnTo>
                    <a:pt x="899010" y="933945"/>
                  </a:lnTo>
                  <a:lnTo>
                    <a:pt x="871118" y="969537"/>
                  </a:lnTo>
                  <a:lnTo>
                    <a:pt x="843603" y="1005459"/>
                  </a:lnTo>
                  <a:lnTo>
                    <a:pt x="816467" y="1041709"/>
                  </a:lnTo>
                  <a:lnTo>
                    <a:pt x="789715" y="1078282"/>
                  </a:lnTo>
                  <a:lnTo>
                    <a:pt x="763349" y="1115176"/>
                  </a:lnTo>
                  <a:lnTo>
                    <a:pt x="737372" y="1152388"/>
                  </a:lnTo>
                  <a:lnTo>
                    <a:pt x="711788" y="1189913"/>
                  </a:lnTo>
                  <a:lnTo>
                    <a:pt x="686599" y="1227749"/>
                  </a:lnTo>
                  <a:lnTo>
                    <a:pt x="661810" y="1265893"/>
                  </a:lnTo>
                  <a:lnTo>
                    <a:pt x="637422" y="1304341"/>
                  </a:lnTo>
                  <a:lnTo>
                    <a:pt x="613439" y="1343090"/>
                  </a:lnTo>
                  <a:lnTo>
                    <a:pt x="589864" y="1382137"/>
                  </a:lnTo>
                  <a:lnTo>
                    <a:pt x="566701" y="1421478"/>
                  </a:lnTo>
                  <a:lnTo>
                    <a:pt x="543952" y="1461110"/>
                  </a:lnTo>
                  <a:lnTo>
                    <a:pt x="521621" y="1501030"/>
                  </a:lnTo>
                  <a:lnTo>
                    <a:pt x="499710" y="1541235"/>
                  </a:lnTo>
                  <a:lnTo>
                    <a:pt x="478224" y="1581721"/>
                  </a:lnTo>
                  <a:lnTo>
                    <a:pt x="457165" y="1622484"/>
                  </a:lnTo>
                  <a:lnTo>
                    <a:pt x="436535" y="1663523"/>
                  </a:lnTo>
                  <a:lnTo>
                    <a:pt x="416340" y="1704833"/>
                  </a:lnTo>
                  <a:lnTo>
                    <a:pt x="396580" y="1746411"/>
                  </a:lnTo>
                  <a:lnTo>
                    <a:pt x="377261" y="1788254"/>
                  </a:lnTo>
                  <a:lnTo>
                    <a:pt x="358384" y="1830359"/>
                  </a:lnTo>
                  <a:lnTo>
                    <a:pt x="339953" y="1872722"/>
                  </a:lnTo>
                  <a:lnTo>
                    <a:pt x="321972" y="1915340"/>
                  </a:lnTo>
                  <a:lnTo>
                    <a:pt x="304442" y="1958210"/>
                  </a:lnTo>
                  <a:lnTo>
                    <a:pt x="287368" y="2001328"/>
                  </a:lnTo>
                  <a:lnTo>
                    <a:pt x="270753" y="2044692"/>
                  </a:lnTo>
                  <a:lnTo>
                    <a:pt x="254599" y="2088297"/>
                  </a:lnTo>
                  <a:lnTo>
                    <a:pt x="238910" y="2132141"/>
                  </a:lnTo>
                  <a:lnTo>
                    <a:pt x="223689" y="2176221"/>
                  </a:lnTo>
                  <a:lnTo>
                    <a:pt x="208940" y="2220532"/>
                  </a:lnTo>
                  <a:lnTo>
                    <a:pt x="194664" y="2265072"/>
                  </a:lnTo>
                  <a:lnTo>
                    <a:pt x="180866" y="2309838"/>
                  </a:lnTo>
                  <a:lnTo>
                    <a:pt x="167548" y="2354826"/>
                  </a:lnTo>
                  <a:lnTo>
                    <a:pt x="154715" y="2400033"/>
                  </a:lnTo>
                  <a:lnTo>
                    <a:pt x="142368" y="2445456"/>
                  </a:lnTo>
                  <a:lnTo>
                    <a:pt x="130511" y="2491091"/>
                  </a:lnTo>
                  <a:lnTo>
                    <a:pt x="119147" y="2536935"/>
                  </a:lnTo>
                  <a:lnTo>
                    <a:pt x="108280" y="2582985"/>
                  </a:lnTo>
                  <a:lnTo>
                    <a:pt x="97912" y="2629237"/>
                  </a:lnTo>
                  <a:lnTo>
                    <a:pt x="88046" y="2675689"/>
                  </a:lnTo>
                  <a:lnTo>
                    <a:pt x="78686" y="2722337"/>
                  </a:lnTo>
                  <a:lnTo>
                    <a:pt x="69836" y="2769177"/>
                  </a:lnTo>
                  <a:lnTo>
                    <a:pt x="61497" y="2816207"/>
                  </a:lnTo>
                  <a:lnTo>
                    <a:pt x="53673" y="2863423"/>
                  </a:lnTo>
                  <a:lnTo>
                    <a:pt x="46368" y="2910822"/>
                  </a:lnTo>
                  <a:lnTo>
                    <a:pt x="39584" y="2958401"/>
                  </a:lnTo>
                  <a:lnTo>
                    <a:pt x="33325" y="3006156"/>
                  </a:lnTo>
                  <a:lnTo>
                    <a:pt x="27594" y="3054083"/>
                  </a:lnTo>
                  <a:lnTo>
                    <a:pt x="22393" y="3102181"/>
                  </a:lnTo>
                  <a:lnTo>
                    <a:pt x="17727" y="3150445"/>
                  </a:lnTo>
                  <a:lnTo>
                    <a:pt x="13598" y="3198872"/>
                  </a:lnTo>
                  <a:lnTo>
                    <a:pt x="10009" y="3247459"/>
                  </a:lnTo>
                  <a:lnTo>
                    <a:pt x="6964" y="3296203"/>
                  </a:lnTo>
                  <a:lnTo>
                    <a:pt x="4465" y="3345100"/>
                  </a:lnTo>
                  <a:lnTo>
                    <a:pt x="2516" y="3394147"/>
                  </a:lnTo>
                  <a:lnTo>
                    <a:pt x="1120" y="3443341"/>
                  </a:lnTo>
                  <a:lnTo>
                    <a:pt x="280" y="3492679"/>
                  </a:lnTo>
                  <a:lnTo>
                    <a:pt x="0" y="3542157"/>
                  </a:lnTo>
                  <a:lnTo>
                    <a:pt x="280" y="3591634"/>
                  </a:lnTo>
                  <a:lnTo>
                    <a:pt x="1120" y="3640972"/>
                  </a:lnTo>
                  <a:lnTo>
                    <a:pt x="2516" y="3690166"/>
                  </a:lnTo>
                  <a:lnTo>
                    <a:pt x="4465" y="3739214"/>
                  </a:lnTo>
                  <a:lnTo>
                    <a:pt x="6964" y="3788111"/>
                  </a:lnTo>
                  <a:lnTo>
                    <a:pt x="10009" y="3836855"/>
                  </a:lnTo>
                  <a:lnTo>
                    <a:pt x="13598" y="3885442"/>
                  </a:lnTo>
                  <a:lnTo>
                    <a:pt x="17727" y="3933870"/>
                  </a:lnTo>
                  <a:lnTo>
                    <a:pt x="22393" y="3982134"/>
                  </a:lnTo>
                  <a:lnTo>
                    <a:pt x="27594" y="4030232"/>
                  </a:lnTo>
                  <a:lnTo>
                    <a:pt x="33325" y="4078160"/>
                  </a:lnTo>
                  <a:lnTo>
                    <a:pt x="39584" y="4125915"/>
                  </a:lnTo>
                  <a:lnTo>
                    <a:pt x="46368" y="4173494"/>
                  </a:lnTo>
                  <a:lnTo>
                    <a:pt x="53673" y="4220893"/>
                  </a:lnTo>
                  <a:lnTo>
                    <a:pt x="61497" y="4268109"/>
                  </a:lnTo>
                  <a:lnTo>
                    <a:pt x="69836" y="4315139"/>
                  </a:lnTo>
                  <a:lnTo>
                    <a:pt x="78686" y="4361980"/>
                  </a:lnTo>
                  <a:lnTo>
                    <a:pt x="88046" y="4408628"/>
                  </a:lnTo>
                  <a:lnTo>
                    <a:pt x="97912" y="4455080"/>
                  </a:lnTo>
                  <a:lnTo>
                    <a:pt x="108280" y="4501332"/>
                  </a:lnTo>
                  <a:lnTo>
                    <a:pt x="119147" y="4547382"/>
                  </a:lnTo>
                  <a:lnTo>
                    <a:pt x="130511" y="4593227"/>
                  </a:lnTo>
                  <a:lnTo>
                    <a:pt x="142368" y="4638862"/>
                  </a:lnTo>
                  <a:lnTo>
                    <a:pt x="154715" y="4684285"/>
                  </a:lnTo>
                  <a:lnTo>
                    <a:pt x="167548" y="4729492"/>
                  </a:lnTo>
                  <a:lnTo>
                    <a:pt x="180866" y="4774480"/>
                  </a:lnTo>
                  <a:lnTo>
                    <a:pt x="194664" y="4819246"/>
                  </a:lnTo>
                  <a:lnTo>
                    <a:pt x="208940" y="4863786"/>
                  </a:lnTo>
                  <a:lnTo>
                    <a:pt x="223689" y="4908097"/>
                  </a:lnTo>
                  <a:lnTo>
                    <a:pt x="238910" y="4952177"/>
                  </a:lnTo>
                  <a:lnTo>
                    <a:pt x="254599" y="4996021"/>
                  </a:lnTo>
                  <a:lnTo>
                    <a:pt x="270753" y="5039626"/>
                  </a:lnTo>
                  <a:lnTo>
                    <a:pt x="287368" y="5082990"/>
                  </a:lnTo>
                  <a:lnTo>
                    <a:pt x="304442" y="5126108"/>
                  </a:lnTo>
                  <a:lnTo>
                    <a:pt x="321972" y="5168978"/>
                  </a:lnTo>
                  <a:lnTo>
                    <a:pt x="339953" y="5211596"/>
                  </a:lnTo>
                  <a:lnTo>
                    <a:pt x="358384" y="5253959"/>
                  </a:lnTo>
                  <a:lnTo>
                    <a:pt x="377261" y="5296064"/>
                  </a:lnTo>
                  <a:lnTo>
                    <a:pt x="396580" y="5337907"/>
                  </a:lnTo>
                  <a:lnTo>
                    <a:pt x="416340" y="5379485"/>
                  </a:lnTo>
                  <a:lnTo>
                    <a:pt x="436535" y="5420796"/>
                  </a:lnTo>
                  <a:lnTo>
                    <a:pt x="457165" y="5461834"/>
                  </a:lnTo>
                  <a:lnTo>
                    <a:pt x="478224" y="5502598"/>
                  </a:lnTo>
                  <a:lnTo>
                    <a:pt x="499710" y="5543084"/>
                  </a:lnTo>
                  <a:lnTo>
                    <a:pt x="521621" y="5583289"/>
                  </a:lnTo>
                  <a:lnTo>
                    <a:pt x="543952" y="5623209"/>
                  </a:lnTo>
                  <a:lnTo>
                    <a:pt x="566701" y="5662841"/>
                  </a:lnTo>
                  <a:lnTo>
                    <a:pt x="589864" y="5702182"/>
                  </a:lnTo>
                  <a:lnTo>
                    <a:pt x="613439" y="5741229"/>
                  </a:lnTo>
                  <a:lnTo>
                    <a:pt x="637422" y="5779978"/>
                  </a:lnTo>
                  <a:lnTo>
                    <a:pt x="661810" y="5818426"/>
                  </a:lnTo>
                  <a:lnTo>
                    <a:pt x="686599" y="5856569"/>
                  </a:lnTo>
                  <a:lnTo>
                    <a:pt x="711788" y="5894406"/>
                  </a:lnTo>
                  <a:lnTo>
                    <a:pt x="737372" y="5931931"/>
                  </a:lnTo>
                  <a:lnTo>
                    <a:pt x="763349" y="5969142"/>
                  </a:lnTo>
                  <a:lnTo>
                    <a:pt x="789715" y="6006036"/>
                  </a:lnTo>
                  <a:lnTo>
                    <a:pt x="816467" y="6042610"/>
                  </a:lnTo>
                  <a:lnTo>
                    <a:pt x="843603" y="6078859"/>
                  </a:lnTo>
                  <a:lnTo>
                    <a:pt x="871118" y="6114781"/>
                  </a:lnTo>
                  <a:lnTo>
                    <a:pt x="899010" y="6150373"/>
                  </a:lnTo>
                  <a:lnTo>
                    <a:pt x="927275" y="6185631"/>
                  </a:lnTo>
                  <a:lnTo>
                    <a:pt x="955911" y="6220552"/>
                  </a:lnTo>
                  <a:lnTo>
                    <a:pt x="984915" y="6255132"/>
                  </a:lnTo>
                  <a:lnTo>
                    <a:pt x="1014282" y="6289369"/>
                  </a:lnTo>
                  <a:lnTo>
                    <a:pt x="1044010" y="6323259"/>
                  </a:lnTo>
                  <a:lnTo>
                    <a:pt x="1074097" y="6356799"/>
                  </a:lnTo>
                  <a:lnTo>
                    <a:pt x="1104538" y="6389985"/>
                  </a:lnTo>
                  <a:lnTo>
                    <a:pt x="1135330" y="6422815"/>
                  </a:lnTo>
                  <a:lnTo>
                    <a:pt x="1166472" y="6455284"/>
                  </a:lnTo>
                  <a:lnTo>
                    <a:pt x="1197958" y="6487391"/>
                  </a:lnTo>
                  <a:lnTo>
                    <a:pt x="1229786" y="6519130"/>
                  </a:lnTo>
                  <a:lnTo>
                    <a:pt x="1261954" y="6550500"/>
                  </a:lnTo>
                  <a:lnTo>
                    <a:pt x="1294457" y="6581497"/>
                  </a:lnTo>
                  <a:lnTo>
                    <a:pt x="1327293" y="6612117"/>
                  </a:lnTo>
                  <a:lnTo>
                    <a:pt x="1360459" y="6642358"/>
                  </a:lnTo>
                  <a:lnTo>
                    <a:pt x="1393951" y="6672216"/>
                  </a:lnTo>
                  <a:lnTo>
                    <a:pt x="1427766" y="6701687"/>
                  </a:lnTo>
                  <a:lnTo>
                    <a:pt x="1461901" y="6730769"/>
                  </a:lnTo>
                  <a:lnTo>
                    <a:pt x="1496354" y="6759458"/>
                  </a:lnTo>
                  <a:lnTo>
                    <a:pt x="1531120" y="6787751"/>
                  </a:lnTo>
                  <a:lnTo>
                    <a:pt x="1566196" y="6815644"/>
                  </a:lnTo>
                  <a:lnTo>
                    <a:pt x="1601581" y="6843135"/>
                  </a:lnTo>
                  <a:lnTo>
                    <a:pt x="1621167" y="6858000"/>
                  </a:lnTo>
                  <a:lnTo>
                    <a:pt x="4540758" y="6858000"/>
                  </a:lnTo>
                  <a:lnTo>
                    <a:pt x="4540758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8484870" y="4902708"/>
              <a:ext cx="3707129" cy="1955800"/>
            </a:xfrm>
            <a:custGeom>
              <a:avLst/>
              <a:gdLst/>
              <a:ahLst/>
              <a:cxnLst/>
              <a:rect l="l" t="t" r="r" b="b"/>
              <a:pathLst>
                <a:path w="3707129" h="1955800">
                  <a:moveTo>
                    <a:pt x="1912620" y="0"/>
                  </a:moveTo>
                  <a:lnTo>
                    <a:pt x="1860836" y="603"/>
                  </a:lnTo>
                  <a:lnTo>
                    <a:pt x="1809393" y="2403"/>
                  </a:lnTo>
                  <a:lnTo>
                    <a:pt x="1758307" y="5384"/>
                  </a:lnTo>
                  <a:lnTo>
                    <a:pt x="1707595" y="9532"/>
                  </a:lnTo>
                  <a:lnTo>
                    <a:pt x="1657274" y="14831"/>
                  </a:lnTo>
                  <a:lnTo>
                    <a:pt x="1607363" y="21265"/>
                  </a:lnTo>
                  <a:lnTo>
                    <a:pt x="1557878" y="28820"/>
                  </a:lnTo>
                  <a:lnTo>
                    <a:pt x="1508838" y="37481"/>
                  </a:lnTo>
                  <a:lnTo>
                    <a:pt x="1460258" y="47231"/>
                  </a:lnTo>
                  <a:lnTo>
                    <a:pt x="1412156" y="58056"/>
                  </a:lnTo>
                  <a:lnTo>
                    <a:pt x="1364551" y="69941"/>
                  </a:lnTo>
                  <a:lnTo>
                    <a:pt x="1317459" y="82870"/>
                  </a:lnTo>
                  <a:lnTo>
                    <a:pt x="1270897" y="96829"/>
                  </a:lnTo>
                  <a:lnTo>
                    <a:pt x="1224884" y="111801"/>
                  </a:lnTo>
                  <a:lnTo>
                    <a:pt x="1179435" y="127772"/>
                  </a:lnTo>
                  <a:lnTo>
                    <a:pt x="1134569" y="144726"/>
                  </a:lnTo>
                  <a:lnTo>
                    <a:pt x="1090303" y="162649"/>
                  </a:lnTo>
                  <a:lnTo>
                    <a:pt x="1046655" y="181525"/>
                  </a:lnTo>
                  <a:lnTo>
                    <a:pt x="1003641" y="201339"/>
                  </a:lnTo>
                  <a:lnTo>
                    <a:pt x="961279" y="222075"/>
                  </a:lnTo>
                  <a:lnTo>
                    <a:pt x="919587" y="243718"/>
                  </a:lnTo>
                  <a:lnTo>
                    <a:pt x="878581" y="266254"/>
                  </a:lnTo>
                  <a:lnTo>
                    <a:pt x="838280" y="289667"/>
                  </a:lnTo>
                  <a:lnTo>
                    <a:pt x="798700" y="313941"/>
                  </a:lnTo>
                  <a:lnTo>
                    <a:pt x="759858" y="339062"/>
                  </a:lnTo>
                  <a:lnTo>
                    <a:pt x="721773" y="365014"/>
                  </a:lnTo>
                  <a:lnTo>
                    <a:pt x="684461" y="391781"/>
                  </a:lnTo>
                  <a:lnTo>
                    <a:pt x="647941" y="419350"/>
                  </a:lnTo>
                  <a:lnTo>
                    <a:pt x="612228" y="447704"/>
                  </a:lnTo>
                  <a:lnTo>
                    <a:pt x="577341" y="476829"/>
                  </a:lnTo>
                  <a:lnTo>
                    <a:pt x="543297" y="506708"/>
                  </a:lnTo>
                  <a:lnTo>
                    <a:pt x="510113" y="537328"/>
                  </a:lnTo>
                  <a:lnTo>
                    <a:pt x="477807" y="568672"/>
                  </a:lnTo>
                  <a:lnTo>
                    <a:pt x="446395" y="600726"/>
                  </a:lnTo>
                  <a:lnTo>
                    <a:pt x="415896" y="633473"/>
                  </a:lnTo>
                  <a:lnTo>
                    <a:pt x="386327" y="666900"/>
                  </a:lnTo>
                  <a:lnTo>
                    <a:pt x="357705" y="700990"/>
                  </a:lnTo>
                  <a:lnTo>
                    <a:pt x="330047" y="735729"/>
                  </a:lnTo>
                  <a:lnTo>
                    <a:pt x="303371" y="771101"/>
                  </a:lnTo>
                  <a:lnTo>
                    <a:pt x="277694" y="807091"/>
                  </a:lnTo>
                  <a:lnTo>
                    <a:pt x="253034" y="843684"/>
                  </a:lnTo>
                  <a:lnTo>
                    <a:pt x="229407" y="880865"/>
                  </a:lnTo>
                  <a:lnTo>
                    <a:pt x="206831" y="918618"/>
                  </a:lnTo>
                  <a:lnTo>
                    <a:pt x="185324" y="956928"/>
                  </a:lnTo>
                  <a:lnTo>
                    <a:pt x="164903" y="995780"/>
                  </a:lnTo>
                  <a:lnTo>
                    <a:pt x="145585" y="1035158"/>
                  </a:lnTo>
                  <a:lnTo>
                    <a:pt x="127387" y="1075048"/>
                  </a:lnTo>
                  <a:lnTo>
                    <a:pt x="110328" y="1115435"/>
                  </a:lnTo>
                  <a:lnTo>
                    <a:pt x="94424" y="1156302"/>
                  </a:lnTo>
                  <a:lnTo>
                    <a:pt x="79692" y="1197635"/>
                  </a:lnTo>
                  <a:lnTo>
                    <a:pt x="66150" y="1239419"/>
                  </a:lnTo>
                  <a:lnTo>
                    <a:pt x="53816" y="1281638"/>
                  </a:lnTo>
                  <a:lnTo>
                    <a:pt x="42706" y="1324277"/>
                  </a:lnTo>
                  <a:lnTo>
                    <a:pt x="32838" y="1367321"/>
                  </a:lnTo>
                  <a:lnTo>
                    <a:pt x="24230" y="1410754"/>
                  </a:lnTo>
                  <a:lnTo>
                    <a:pt x="16899" y="1454562"/>
                  </a:lnTo>
                  <a:lnTo>
                    <a:pt x="10861" y="1498730"/>
                  </a:lnTo>
                  <a:lnTo>
                    <a:pt x="6135" y="1543241"/>
                  </a:lnTo>
                  <a:lnTo>
                    <a:pt x="2738" y="1588080"/>
                  </a:lnTo>
                  <a:lnTo>
                    <a:pt x="687" y="1633234"/>
                  </a:lnTo>
                  <a:lnTo>
                    <a:pt x="0" y="1678686"/>
                  </a:lnTo>
                  <a:lnTo>
                    <a:pt x="687" y="1724137"/>
                  </a:lnTo>
                  <a:lnTo>
                    <a:pt x="2738" y="1769291"/>
                  </a:lnTo>
                  <a:lnTo>
                    <a:pt x="6135" y="1814130"/>
                  </a:lnTo>
                  <a:lnTo>
                    <a:pt x="10861" y="1858641"/>
                  </a:lnTo>
                  <a:lnTo>
                    <a:pt x="16899" y="1902809"/>
                  </a:lnTo>
                  <a:lnTo>
                    <a:pt x="24230" y="1946617"/>
                  </a:lnTo>
                  <a:lnTo>
                    <a:pt x="25950" y="1955292"/>
                  </a:lnTo>
                  <a:lnTo>
                    <a:pt x="3707129" y="1955292"/>
                  </a:lnTo>
                  <a:lnTo>
                    <a:pt x="3707129" y="1097013"/>
                  </a:lnTo>
                  <a:lnTo>
                    <a:pt x="3697852" y="1075048"/>
                  </a:lnTo>
                  <a:lnTo>
                    <a:pt x="3679654" y="1035158"/>
                  </a:lnTo>
                  <a:lnTo>
                    <a:pt x="3660336" y="995780"/>
                  </a:lnTo>
                  <a:lnTo>
                    <a:pt x="3639915" y="956928"/>
                  </a:lnTo>
                  <a:lnTo>
                    <a:pt x="3618408" y="918618"/>
                  </a:lnTo>
                  <a:lnTo>
                    <a:pt x="3595832" y="880865"/>
                  </a:lnTo>
                  <a:lnTo>
                    <a:pt x="3572205" y="843684"/>
                  </a:lnTo>
                  <a:lnTo>
                    <a:pt x="3547545" y="807091"/>
                  </a:lnTo>
                  <a:lnTo>
                    <a:pt x="3521868" y="771101"/>
                  </a:lnTo>
                  <a:lnTo>
                    <a:pt x="3495192" y="735729"/>
                  </a:lnTo>
                  <a:lnTo>
                    <a:pt x="3467534" y="700990"/>
                  </a:lnTo>
                  <a:lnTo>
                    <a:pt x="3438912" y="666900"/>
                  </a:lnTo>
                  <a:lnTo>
                    <a:pt x="3409343" y="633473"/>
                  </a:lnTo>
                  <a:lnTo>
                    <a:pt x="3378844" y="600726"/>
                  </a:lnTo>
                  <a:lnTo>
                    <a:pt x="3347432" y="568672"/>
                  </a:lnTo>
                  <a:lnTo>
                    <a:pt x="3315126" y="537328"/>
                  </a:lnTo>
                  <a:lnTo>
                    <a:pt x="3281942" y="506708"/>
                  </a:lnTo>
                  <a:lnTo>
                    <a:pt x="3247898" y="476829"/>
                  </a:lnTo>
                  <a:lnTo>
                    <a:pt x="3213011" y="447704"/>
                  </a:lnTo>
                  <a:lnTo>
                    <a:pt x="3177298" y="419350"/>
                  </a:lnTo>
                  <a:lnTo>
                    <a:pt x="3140778" y="391781"/>
                  </a:lnTo>
                  <a:lnTo>
                    <a:pt x="3103466" y="365014"/>
                  </a:lnTo>
                  <a:lnTo>
                    <a:pt x="3065381" y="339062"/>
                  </a:lnTo>
                  <a:lnTo>
                    <a:pt x="3026539" y="313941"/>
                  </a:lnTo>
                  <a:lnTo>
                    <a:pt x="2986959" y="289667"/>
                  </a:lnTo>
                  <a:lnTo>
                    <a:pt x="2946658" y="266254"/>
                  </a:lnTo>
                  <a:lnTo>
                    <a:pt x="2905652" y="243718"/>
                  </a:lnTo>
                  <a:lnTo>
                    <a:pt x="2863960" y="222075"/>
                  </a:lnTo>
                  <a:lnTo>
                    <a:pt x="2821598" y="201339"/>
                  </a:lnTo>
                  <a:lnTo>
                    <a:pt x="2778584" y="181525"/>
                  </a:lnTo>
                  <a:lnTo>
                    <a:pt x="2734936" y="162649"/>
                  </a:lnTo>
                  <a:lnTo>
                    <a:pt x="2690670" y="144726"/>
                  </a:lnTo>
                  <a:lnTo>
                    <a:pt x="2645804" y="127772"/>
                  </a:lnTo>
                  <a:lnTo>
                    <a:pt x="2600355" y="111801"/>
                  </a:lnTo>
                  <a:lnTo>
                    <a:pt x="2554342" y="96829"/>
                  </a:lnTo>
                  <a:lnTo>
                    <a:pt x="2507780" y="82870"/>
                  </a:lnTo>
                  <a:lnTo>
                    <a:pt x="2460688" y="69941"/>
                  </a:lnTo>
                  <a:lnTo>
                    <a:pt x="2413083" y="58056"/>
                  </a:lnTo>
                  <a:lnTo>
                    <a:pt x="2364981" y="47231"/>
                  </a:lnTo>
                  <a:lnTo>
                    <a:pt x="2316401" y="37481"/>
                  </a:lnTo>
                  <a:lnTo>
                    <a:pt x="2267361" y="28820"/>
                  </a:lnTo>
                  <a:lnTo>
                    <a:pt x="2217876" y="21265"/>
                  </a:lnTo>
                  <a:lnTo>
                    <a:pt x="2167965" y="14831"/>
                  </a:lnTo>
                  <a:lnTo>
                    <a:pt x="2117644" y="9532"/>
                  </a:lnTo>
                  <a:lnTo>
                    <a:pt x="2066932" y="5384"/>
                  </a:lnTo>
                  <a:lnTo>
                    <a:pt x="2015846" y="2403"/>
                  </a:lnTo>
                  <a:lnTo>
                    <a:pt x="1964403" y="603"/>
                  </a:lnTo>
                  <a:lnTo>
                    <a:pt x="1912620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0154031" y="2579103"/>
              <a:ext cx="2038350" cy="4086860"/>
            </a:xfrm>
            <a:custGeom>
              <a:avLst/>
              <a:gdLst/>
              <a:ahLst/>
              <a:cxnLst/>
              <a:rect l="l" t="t" r="r" b="b"/>
              <a:pathLst>
                <a:path w="2038350" h="4086859">
                  <a:moveTo>
                    <a:pt x="2037969" y="4086376"/>
                  </a:moveTo>
                  <a:lnTo>
                    <a:pt x="1960174" y="4081176"/>
                  </a:lnTo>
                  <a:lnTo>
                    <a:pt x="1911844" y="4076519"/>
                  </a:lnTo>
                  <a:lnTo>
                    <a:pt x="1863835" y="4070858"/>
                  </a:lnTo>
                  <a:lnTo>
                    <a:pt x="1816159" y="4064204"/>
                  </a:lnTo>
                  <a:lnTo>
                    <a:pt x="1768826" y="4056569"/>
                  </a:lnTo>
                  <a:lnTo>
                    <a:pt x="1721850" y="4047964"/>
                  </a:lnTo>
                  <a:lnTo>
                    <a:pt x="1675242" y="4038400"/>
                  </a:lnTo>
                  <a:lnTo>
                    <a:pt x="1629014" y="4027889"/>
                  </a:lnTo>
                  <a:lnTo>
                    <a:pt x="1583178" y="4016441"/>
                  </a:lnTo>
                  <a:lnTo>
                    <a:pt x="1537746" y="4004069"/>
                  </a:lnTo>
                  <a:lnTo>
                    <a:pt x="1492729" y="3990783"/>
                  </a:lnTo>
                  <a:lnTo>
                    <a:pt x="1448140" y="3976594"/>
                  </a:lnTo>
                  <a:lnTo>
                    <a:pt x="1403990" y="3961514"/>
                  </a:lnTo>
                  <a:lnTo>
                    <a:pt x="1360292" y="3945555"/>
                  </a:lnTo>
                  <a:lnTo>
                    <a:pt x="1317057" y="3928727"/>
                  </a:lnTo>
                  <a:lnTo>
                    <a:pt x="1274297" y="3911042"/>
                  </a:lnTo>
                  <a:lnTo>
                    <a:pt x="1232024" y="3892511"/>
                  </a:lnTo>
                  <a:lnTo>
                    <a:pt x="1190250" y="3873145"/>
                  </a:lnTo>
                  <a:lnTo>
                    <a:pt x="1148987" y="3852956"/>
                  </a:lnTo>
                  <a:lnTo>
                    <a:pt x="1108247" y="3831955"/>
                  </a:lnTo>
                  <a:lnTo>
                    <a:pt x="1068041" y="3810153"/>
                  </a:lnTo>
                  <a:lnTo>
                    <a:pt x="1028382" y="3787561"/>
                  </a:lnTo>
                  <a:lnTo>
                    <a:pt x="989281" y="3764192"/>
                  </a:lnTo>
                  <a:lnTo>
                    <a:pt x="950751" y="3740055"/>
                  </a:lnTo>
                  <a:lnTo>
                    <a:pt x="912802" y="3715163"/>
                  </a:lnTo>
                  <a:lnTo>
                    <a:pt x="875448" y="3689527"/>
                  </a:lnTo>
                  <a:lnTo>
                    <a:pt x="838700" y="3663157"/>
                  </a:lnTo>
                  <a:lnTo>
                    <a:pt x="802570" y="3636066"/>
                  </a:lnTo>
                  <a:lnTo>
                    <a:pt x="767069" y="3608264"/>
                  </a:lnTo>
                  <a:lnTo>
                    <a:pt x="732210" y="3579763"/>
                  </a:lnTo>
                  <a:lnTo>
                    <a:pt x="698005" y="3550574"/>
                  </a:lnTo>
                  <a:lnTo>
                    <a:pt x="664465" y="3520709"/>
                  </a:lnTo>
                  <a:lnTo>
                    <a:pt x="631602" y="3490178"/>
                  </a:lnTo>
                  <a:lnTo>
                    <a:pt x="599429" y="3458993"/>
                  </a:lnTo>
                  <a:lnTo>
                    <a:pt x="567957" y="3427166"/>
                  </a:lnTo>
                  <a:lnTo>
                    <a:pt x="537198" y="3394707"/>
                  </a:lnTo>
                  <a:lnTo>
                    <a:pt x="507163" y="3361628"/>
                  </a:lnTo>
                  <a:lnTo>
                    <a:pt x="477866" y="3327939"/>
                  </a:lnTo>
                  <a:lnTo>
                    <a:pt x="449317" y="3293654"/>
                  </a:lnTo>
                  <a:lnTo>
                    <a:pt x="421529" y="3258782"/>
                  </a:lnTo>
                  <a:lnTo>
                    <a:pt x="394513" y="3223335"/>
                  </a:lnTo>
                  <a:lnTo>
                    <a:pt x="368282" y="3187324"/>
                  </a:lnTo>
                  <a:lnTo>
                    <a:pt x="342847" y="3150761"/>
                  </a:lnTo>
                  <a:lnTo>
                    <a:pt x="318220" y="3113657"/>
                  </a:lnTo>
                  <a:lnTo>
                    <a:pt x="294414" y="3076022"/>
                  </a:lnTo>
                  <a:lnTo>
                    <a:pt x="271439" y="3037870"/>
                  </a:lnTo>
                  <a:lnTo>
                    <a:pt x="249308" y="2999209"/>
                  </a:lnTo>
                  <a:lnTo>
                    <a:pt x="228033" y="2960053"/>
                  </a:lnTo>
                  <a:lnTo>
                    <a:pt x="207626" y="2920412"/>
                  </a:lnTo>
                  <a:lnTo>
                    <a:pt x="188098" y="2880298"/>
                  </a:lnTo>
                  <a:lnTo>
                    <a:pt x="169461" y="2839722"/>
                  </a:lnTo>
                  <a:lnTo>
                    <a:pt x="151728" y="2798695"/>
                  </a:lnTo>
                  <a:lnTo>
                    <a:pt x="134910" y="2757228"/>
                  </a:lnTo>
                  <a:lnTo>
                    <a:pt x="119019" y="2715333"/>
                  </a:lnTo>
                  <a:lnTo>
                    <a:pt x="104067" y="2673021"/>
                  </a:lnTo>
                  <a:lnTo>
                    <a:pt x="90067" y="2630303"/>
                  </a:lnTo>
                  <a:lnTo>
                    <a:pt x="77029" y="2587190"/>
                  </a:lnTo>
                  <a:lnTo>
                    <a:pt x="64965" y="2543695"/>
                  </a:lnTo>
                  <a:lnTo>
                    <a:pt x="53888" y="2499828"/>
                  </a:lnTo>
                  <a:lnTo>
                    <a:pt x="43810" y="2455600"/>
                  </a:lnTo>
                  <a:lnTo>
                    <a:pt x="34742" y="2411023"/>
                  </a:lnTo>
                  <a:lnTo>
                    <a:pt x="26696" y="2366108"/>
                  </a:lnTo>
                  <a:lnTo>
                    <a:pt x="19685" y="2320866"/>
                  </a:lnTo>
                  <a:lnTo>
                    <a:pt x="13720" y="2275309"/>
                  </a:lnTo>
                  <a:lnTo>
                    <a:pt x="8812" y="2229448"/>
                  </a:lnTo>
                  <a:lnTo>
                    <a:pt x="4974" y="2183294"/>
                  </a:lnTo>
                  <a:lnTo>
                    <a:pt x="2218" y="2136858"/>
                  </a:lnTo>
                  <a:lnTo>
                    <a:pt x="556" y="2090153"/>
                  </a:lnTo>
                  <a:lnTo>
                    <a:pt x="0" y="2043188"/>
                  </a:lnTo>
                  <a:lnTo>
                    <a:pt x="556" y="1996223"/>
                  </a:lnTo>
                  <a:lnTo>
                    <a:pt x="2218" y="1949517"/>
                  </a:lnTo>
                  <a:lnTo>
                    <a:pt x="4974" y="1903081"/>
                  </a:lnTo>
                  <a:lnTo>
                    <a:pt x="8812" y="1856927"/>
                  </a:lnTo>
                  <a:lnTo>
                    <a:pt x="13720" y="1811066"/>
                  </a:lnTo>
                  <a:lnTo>
                    <a:pt x="19685" y="1765509"/>
                  </a:lnTo>
                  <a:lnTo>
                    <a:pt x="26696" y="1720267"/>
                  </a:lnTo>
                  <a:lnTo>
                    <a:pt x="34742" y="1675352"/>
                  </a:lnTo>
                  <a:lnTo>
                    <a:pt x="43810" y="1630775"/>
                  </a:lnTo>
                  <a:lnTo>
                    <a:pt x="53888" y="1586548"/>
                  </a:lnTo>
                  <a:lnTo>
                    <a:pt x="64965" y="1542680"/>
                  </a:lnTo>
                  <a:lnTo>
                    <a:pt x="77029" y="1499185"/>
                  </a:lnTo>
                  <a:lnTo>
                    <a:pt x="90067" y="1456073"/>
                  </a:lnTo>
                  <a:lnTo>
                    <a:pt x="104067" y="1413355"/>
                  </a:lnTo>
                  <a:lnTo>
                    <a:pt x="119019" y="1371043"/>
                  </a:lnTo>
                  <a:lnTo>
                    <a:pt x="134910" y="1329148"/>
                  </a:lnTo>
                  <a:lnTo>
                    <a:pt x="151728" y="1287681"/>
                  </a:lnTo>
                  <a:lnTo>
                    <a:pt x="169461" y="1246654"/>
                  </a:lnTo>
                  <a:lnTo>
                    <a:pt x="188098" y="1206077"/>
                  </a:lnTo>
                  <a:lnTo>
                    <a:pt x="207626" y="1165963"/>
                  </a:lnTo>
                  <a:lnTo>
                    <a:pt x="228033" y="1126322"/>
                  </a:lnTo>
                  <a:lnTo>
                    <a:pt x="249308" y="1087166"/>
                  </a:lnTo>
                  <a:lnTo>
                    <a:pt x="271439" y="1048506"/>
                  </a:lnTo>
                  <a:lnTo>
                    <a:pt x="294414" y="1010353"/>
                  </a:lnTo>
                  <a:lnTo>
                    <a:pt x="318220" y="972719"/>
                  </a:lnTo>
                  <a:lnTo>
                    <a:pt x="342847" y="935615"/>
                  </a:lnTo>
                  <a:lnTo>
                    <a:pt x="368282" y="899051"/>
                  </a:lnTo>
                  <a:lnTo>
                    <a:pt x="394513" y="863041"/>
                  </a:lnTo>
                  <a:lnTo>
                    <a:pt x="421529" y="827594"/>
                  </a:lnTo>
                  <a:lnTo>
                    <a:pt x="449317" y="792722"/>
                  </a:lnTo>
                  <a:lnTo>
                    <a:pt x="477866" y="758436"/>
                  </a:lnTo>
                  <a:lnTo>
                    <a:pt x="507163" y="724748"/>
                  </a:lnTo>
                  <a:lnTo>
                    <a:pt x="537198" y="691669"/>
                  </a:lnTo>
                  <a:lnTo>
                    <a:pt x="567957" y="659210"/>
                  </a:lnTo>
                  <a:lnTo>
                    <a:pt x="599429" y="627382"/>
                  </a:lnTo>
                  <a:lnTo>
                    <a:pt x="631602" y="596197"/>
                  </a:lnTo>
                  <a:lnTo>
                    <a:pt x="664465" y="565667"/>
                  </a:lnTo>
                  <a:lnTo>
                    <a:pt x="698005" y="535801"/>
                  </a:lnTo>
                  <a:lnTo>
                    <a:pt x="732210" y="506612"/>
                  </a:lnTo>
                  <a:lnTo>
                    <a:pt x="767069" y="478111"/>
                  </a:lnTo>
                  <a:lnTo>
                    <a:pt x="802570" y="450310"/>
                  </a:lnTo>
                  <a:lnTo>
                    <a:pt x="838700" y="423218"/>
                  </a:lnTo>
                  <a:lnTo>
                    <a:pt x="875448" y="396849"/>
                  </a:lnTo>
                  <a:lnTo>
                    <a:pt x="912802" y="371212"/>
                  </a:lnTo>
                  <a:lnTo>
                    <a:pt x="950751" y="346320"/>
                  </a:lnTo>
                  <a:lnTo>
                    <a:pt x="989281" y="322184"/>
                  </a:lnTo>
                  <a:lnTo>
                    <a:pt x="1028382" y="298814"/>
                  </a:lnTo>
                  <a:lnTo>
                    <a:pt x="1068041" y="276223"/>
                  </a:lnTo>
                  <a:lnTo>
                    <a:pt x="1108247" y="254421"/>
                  </a:lnTo>
                  <a:lnTo>
                    <a:pt x="1148987" y="233420"/>
                  </a:lnTo>
                  <a:lnTo>
                    <a:pt x="1190250" y="213230"/>
                  </a:lnTo>
                  <a:lnTo>
                    <a:pt x="1232024" y="193865"/>
                  </a:lnTo>
                  <a:lnTo>
                    <a:pt x="1274297" y="175334"/>
                  </a:lnTo>
                  <a:lnTo>
                    <a:pt x="1317057" y="157649"/>
                  </a:lnTo>
                  <a:lnTo>
                    <a:pt x="1360292" y="140821"/>
                  </a:lnTo>
                  <a:lnTo>
                    <a:pt x="1403990" y="124861"/>
                  </a:lnTo>
                  <a:lnTo>
                    <a:pt x="1448140" y="109781"/>
                  </a:lnTo>
                  <a:lnTo>
                    <a:pt x="1492729" y="95593"/>
                  </a:lnTo>
                  <a:lnTo>
                    <a:pt x="1537746" y="82307"/>
                  </a:lnTo>
                  <a:lnTo>
                    <a:pt x="1583178" y="69934"/>
                  </a:lnTo>
                  <a:lnTo>
                    <a:pt x="1629014" y="58486"/>
                  </a:lnTo>
                  <a:lnTo>
                    <a:pt x="1675242" y="47975"/>
                  </a:lnTo>
                  <a:lnTo>
                    <a:pt x="1721850" y="38411"/>
                  </a:lnTo>
                  <a:lnTo>
                    <a:pt x="1768826" y="29806"/>
                  </a:lnTo>
                  <a:lnTo>
                    <a:pt x="1816159" y="22171"/>
                  </a:lnTo>
                  <a:lnTo>
                    <a:pt x="1863835" y="15517"/>
                  </a:lnTo>
                  <a:lnTo>
                    <a:pt x="1911844" y="9856"/>
                  </a:lnTo>
                  <a:lnTo>
                    <a:pt x="1960174" y="5199"/>
                  </a:lnTo>
                  <a:lnTo>
                    <a:pt x="2008812" y="1558"/>
                  </a:lnTo>
                  <a:lnTo>
                    <a:pt x="2037969" y="0"/>
                  </a:lnTo>
                </a:path>
              </a:pathLst>
            </a:custGeom>
            <a:ln w="12954">
              <a:solidFill>
                <a:srgbClr val="EFEFF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85">
                <a:solidFill>
                  <a:srgbClr val="DAE2F3"/>
                </a:solidFill>
              </a:rPr>
              <a:t>INTRODUCTION</a:t>
            </a:r>
            <a:endParaRPr sz="2400"/>
          </a:p>
        </p:txBody>
      </p:sp>
      <p:grpSp>
        <p:nvGrpSpPr>
          <p:cNvPr id="3" name="object 3" descr=""/>
          <p:cNvGrpSpPr/>
          <p:nvPr/>
        </p:nvGrpSpPr>
        <p:grpSpPr>
          <a:xfrm>
            <a:off x="-6095" y="216408"/>
            <a:ext cx="6656070" cy="2066289"/>
            <a:chOff x="-6095" y="216408"/>
            <a:chExt cx="6656070" cy="2066289"/>
          </a:xfrm>
        </p:grpSpPr>
        <p:sp>
          <p:nvSpPr>
            <p:cNvPr id="4" name="object 4" descr=""/>
            <p:cNvSpPr/>
            <p:nvPr/>
          </p:nvSpPr>
          <p:spPr>
            <a:xfrm>
              <a:off x="381" y="222885"/>
              <a:ext cx="6643370" cy="2052955"/>
            </a:xfrm>
            <a:custGeom>
              <a:avLst/>
              <a:gdLst/>
              <a:ahLst/>
              <a:cxnLst/>
              <a:rect l="l" t="t" r="r" b="b"/>
              <a:pathLst>
                <a:path w="6643370" h="2052955">
                  <a:moveTo>
                    <a:pt x="3321558" y="0"/>
                  </a:moveTo>
                  <a:lnTo>
                    <a:pt x="3251178" y="225"/>
                  </a:lnTo>
                  <a:lnTo>
                    <a:pt x="3181155" y="900"/>
                  </a:lnTo>
                  <a:lnTo>
                    <a:pt x="3111503" y="2019"/>
                  </a:lnTo>
                  <a:lnTo>
                    <a:pt x="3042237" y="3577"/>
                  </a:lnTo>
                  <a:lnTo>
                    <a:pt x="2973371" y="5571"/>
                  </a:lnTo>
                  <a:lnTo>
                    <a:pt x="2904920" y="7996"/>
                  </a:lnTo>
                  <a:lnTo>
                    <a:pt x="2836897" y="10847"/>
                  </a:lnTo>
                  <a:lnTo>
                    <a:pt x="2769318" y="14120"/>
                  </a:lnTo>
                  <a:lnTo>
                    <a:pt x="2702196" y="17811"/>
                  </a:lnTo>
                  <a:lnTo>
                    <a:pt x="2635547" y="21915"/>
                  </a:lnTo>
                  <a:lnTo>
                    <a:pt x="2569384" y="26427"/>
                  </a:lnTo>
                  <a:lnTo>
                    <a:pt x="2503722" y="31344"/>
                  </a:lnTo>
                  <a:lnTo>
                    <a:pt x="2438576" y="36660"/>
                  </a:lnTo>
                  <a:lnTo>
                    <a:pt x="2373959" y="42372"/>
                  </a:lnTo>
                  <a:lnTo>
                    <a:pt x="2309887" y="48474"/>
                  </a:lnTo>
                  <a:lnTo>
                    <a:pt x="2246373" y="54963"/>
                  </a:lnTo>
                  <a:lnTo>
                    <a:pt x="2183432" y="61834"/>
                  </a:lnTo>
                  <a:lnTo>
                    <a:pt x="2121079" y="69082"/>
                  </a:lnTo>
                  <a:lnTo>
                    <a:pt x="2059327" y="76703"/>
                  </a:lnTo>
                  <a:lnTo>
                    <a:pt x="1998192" y="84693"/>
                  </a:lnTo>
                  <a:lnTo>
                    <a:pt x="1937687" y="93047"/>
                  </a:lnTo>
                  <a:lnTo>
                    <a:pt x="1877828" y="101761"/>
                  </a:lnTo>
                  <a:lnTo>
                    <a:pt x="1818628" y="110830"/>
                  </a:lnTo>
                  <a:lnTo>
                    <a:pt x="1760102" y="120249"/>
                  </a:lnTo>
                  <a:lnTo>
                    <a:pt x="1702264" y="130015"/>
                  </a:lnTo>
                  <a:lnTo>
                    <a:pt x="1645129" y="140123"/>
                  </a:lnTo>
                  <a:lnTo>
                    <a:pt x="1588711" y="150568"/>
                  </a:lnTo>
                  <a:lnTo>
                    <a:pt x="1533025" y="161346"/>
                  </a:lnTo>
                  <a:lnTo>
                    <a:pt x="1478085" y="172453"/>
                  </a:lnTo>
                  <a:lnTo>
                    <a:pt x="1423905" y="183884"/>
                  </a:lnTo>
                  <a:lnTo>
                    <a:pt x="1370500" y="195634"/>
                  </a:lnTo>
                  <a:lnTo>
                    <a:pt x="1317884" y="207699"/>
                  </a:lnTo>
                  <a:lnTo>
                    <a:pt x="1266072" y="220076"/>
                  </a:lnTo>
                  <a:lnTo>
                    <a:pt x="1215078" y="232758"/>
                  </a:lnTo>
                  <a:lnTo>
                    <a:pt x="1164917" y="245742"/>
                  </a:lnTo>
                  <a:lnTo>
                    <a:pt x="1115602" y="259024"/>
                  </a:lnTo>
                  <a:lnTo>
                    <a:pt x="1067148" y="272599"/>
                  </a:lnTo>
                  <a:lnTo>
                    <a:pt x="1019571" y="286462"/>
                  </a:lnTo>
                  <a:lnTo>
                    <a:pt x="972883" y="300609"/>
                  </a:lnTo>
                  <a:lnTo>
                    <a:pt x="927100" y="315035"/>
                  </a:lnTo>
                  <a:lnTo>
                    <a:pt x="882236" y="329737"/>
                  </a:lnTo>
                  <a:lnTo>
                    <a:pt x="838305" y="344709"/>
                  </a:lnTo>
                  <a:lnTo>
                    <a:pt x="795322" y="359947"/>
                  </a:lnTo>
                  <a:lnTo>
                    <a:pt x="753301" y="375448"/>
                  </a:lnTo>
                  <a:lnTo>
                    <a:pt x="712257" y="391205"/>
                  </a:lnTo>
                  <a:lnTo>
                    <a:pt x="672204" y="407216"/>
                  </a:lnTo>
                  <a:lnTo>
                    <a:pt x="633156" y="423474"/>
                  </a:lnTo>
                  <a:lnTo>
                    <a:pt x="595128" y="439977"/>
                  </a:lnTo>
                  <a:lnTo>
                    <a:pt x="558134" y="456719"/>
                  </a:lnTo>
                  <a:lnTo>
                    <a:pt x="522189" y="473696"/>
                  </a:lnTo>
                  <a:lnTo>
                    <a:pt x="487307" y="490904"/>
                  </a:lnTo>
                  <a:lnTo>
                    <a:pt x="420790" y="525994"/>
                  </a:lnTo>
                  <a:lnTo>
                    <a:pt x="358698" y="561952"/>
                  </a:lnTo>
                  <a:lnTo>
                    <a:pt x="301147" y="598744"/>
                  </a:lnTo>
                  <a:lnTo>
                    <a:pt x="248251" y="636334"/>
                  </a:lnTo>
                  <a:lnTo>
                    <a:pt x="200127" y="674686"/>
                  </a:lnTo>
                  <a:lnTo>
                    <a:pt x="156889" y="713764"/>
                  </a:lnTo>
                  <a:lnTo>
                    <a:pt x="118653" y="753533"/>
                  </a:lnTo>
                  <a:lnTo>
                    <a:pt x="85534" y="793957"/>
                  </a:lnTo>
                  <a:lnTo>
                    <a:pt x="57647" y="835001"/>
                  </a:lnTo>
                  <a:lnTo>
                    <a:pt x="35108" y="876629"/>
                  </a:lnTo>
                  <a:lnTo>
                    <a:pt x="18032" y="918806"/>
                  </a:lnTo>
                  <a:lnTo>
                    <a:pt x="6535" y="961496"/>
                  </a:lnTo>
                  <a:lnTo>
                    <a:pt x="730" y="1004662"/>
                  </a:lnTo>
                  <a:lnTo>
                    <a:pt x="0" y="1026414"/>
                  </a:lnTo>
                  <a:lnTo>
                    <a:pt x="730" y="1048165"/>
                  </a:lnTo>
                  <a:lnTo>
                    <a:pt x="6535" y="1091331"/>
                  </a:lnTo>
                  <a:lnTo>
                    <a:pt x="18032" y="1134021"/>
                  </a:lnTo>
                  <a:lnTo>
                    <a:pt x="35108" y="1176198"/>
                  </a:lnTo>
                  <a:lnTo>
                    <a:pt x="57647" y="1217826"/>
                  </a:lnTo>
                  <a:lnTo>
                    <a:pt x="85534" y="1258870"/>
                  </a:lnTo>
                  <a:lnTo>
                    <a:pt x="118653" y="1299294"/>
                  </a:lnTo>
                  <a:lnTo>
                    <a:pt x="156889" y="1339063"/>
                  </a:lnTo>
                  <a:lnTo>
                    <a:pt x="200127" y="1378141"/>
                  </a:lnTo>
                  <a:lnTo>
                    <a:pt x="248251" y="1416493"/>
                  </a:lnTo>
                  <a:lnTo>
                    <a:pt x="301147" y="1454083"/>
                  </a:lnTo>
                  <a:lnTo>
                    <a:pt x="358698" y="1490875"/>
                  </a:lnTo>
                  <a:lnTo>
                    <a:pt x="420790" y="1526833"/>
                  </a:lnTo>
                  <a:lnTo>
                    <a:pt x="487307" y="1561923"/>
                  </a:lnTo>
                  <a:lnTo>
                    <a:pt x="522189" y="1579131"/>
                  </a:lnTo>
                  <a:lnTo>
                    <a:pt x="558134" y="1596108"/>
                  </a:lnTo>
                  <a:lnTo>
                    <a:pt x="595128" y="1612850"/>
                  </a:lnTo>
                  <a:lnTo>
                    <a:pt x="633156" y="1629353"/>
                  </a:lnTo>
                  <a:lnTo>
                    <a:pt x="672204" y="1645611"/>
                  </a:lnTo>
                  <a:lnTo>
                    <a:pt x="712257" y="1661622"/>
                  </a:lnTo>
                  <a:lnTo>
                    <a:pt x="753301" y="1677379"/>
                  </a:lnTo>
                  <a:lnTo>
                    <a:pt x="795322" y="1692880"/>
                  </a:lnTo>
                  <a:lnTo>
                    <a:pt x="838305" y="1708118"/>
                  </a:lnTo>
                  <a:lnTo>
                    <a:pt x="882236" y="1723090"/>
                  </a:lnTo>
                  <a:lnTo>
                    <a:pt x="927100" y="1737792"/>
                  </a:lnTo>
                  <a:lnTo>
                    <a:pt x="972883" y="1752218"/>
                  </a:lnTo>
                  <a:lnTo>
                    <a:pt x="1019571" y="1766365"/>
                  </a:lnTo>
                  <a:lnTo>
                    <a:pt x="1067148" y="1780228"/>
                  </a:lnTo>
                  <a:lnTo>
                    <a:pt x="1115602" y="1793803"/>
                  </a:lnTo>
                  <a:lnTo>
                    <a:pt x="1164917" y="1807085"/>
                  </a:lnTo>
                  <a:lnTo>
                    <a:pt x="1215078" y="1820069"/>
                  </a:lnTo>
                  <a:lnTo>
                    <a:pt x="1266072" y="1832751"/>
                  </a:lnTo>
                  <a:lnTo>
                    <a:pt x="1317884" y="1845128"/>
                  </a:lnTo>
                  <a:lnTo>
                    <a:pt x="1370500" y="1857193"/>
                  </a:lnTo>
                  <a:lnTo>
                    <a:pt x="1423905" y="1868943"/>
                  </a:lnTo>
                  <a:lnTo>
                    <a:pt x="1478085" y="1880374"/>
                  </a:lnTo>
                  <a:lnTo>
                    <a:pt x="1533025" y="1891481"/>
                  </a:lnTo>
                  <a:lnTo>
                    <a:pt x="1588711" y="1902259"/>
                  </a:lnTo>
                  <a:lnTo>
                    <a:pt x="1645129" y="1912704"/>
                  </a:lnTo>
                  <a:lnTo>
                    <a:pt x="1702264" y="1922812"/>
                  </a:lnTo>
                  <a:lnTo>
                    <a:pt x="1760102" y="1932578"/>
                  </a:lnTo>
                  <a:lnTo>
                    <a:pt x="1818628" y="1941997"/>
                  </a:lnTo>
                  <a:lnTo>
                    <a:pt x="1877828" y="1951066"/>
                  </a:lnTo>
                  <a:lnTo>
                    <a:pt x="1937687" y="1959780"/>
                  </a:lnTo>
                  <a:lnTo>
                    <a:pt x="1998192" y="1968134"/>
                  </a:lnTo>
                  <a:lnTo>
                    <a:pt x="2059327" y="1976124"/>
                  </a:lnTo>
                  <a:lnTo>
                    <a:pt x="2121079" y="1983745"/>
                  </a:lnTo>
                  <a:lnTo>
                    <a:pt x="2183432" y="1990993"/>
                  </a:lnTo>
                  <a:lnTo>
                    <a:pt x="2246373" y="1997864"/>
                  </a:lnTo>
                  <a:lnTo>
                    <a:pt x="2309887" y="2004353"/>
                  </a:lnTo>
                  <a:lnTo>
                    <a:pt x="2373959" y="2010455"/>
                  </a:lnTo>
                  <a:lnTo>
                    <a:pt x="2438576" y="2016167"/>
                  </a:lnTo>
                  <a:lnTo>
                    <a:pt x="2503722" y="2021483"/>
                  </a:lnTo>
                  <a:lnTo>
                    <a:pt x="2569384" y="2026400"/>
                  </a:lnTo>
                  <a:lnTo>
                    <a:pt x="2635547" y="2030912"/>
                  </a:lnTo>
                  <a:lnTo>
                    <a:pt x="2702196" y="2035016"/>
                  </a:lnTo>
                  <a:lnTo>
                    <a:pt x="2769318" y="2038707"/>
                  </a:lnTo>
                  <a:lnTo>
                    <a:pt x="2836897" y="2041980"/>
                  </a:lnTo>
                  <a:lnTo>
                    <a:pt x="2904920" y="2044831"/>
                  </a:lnTo>
                  <a:lnTo>
                    <a:pt x="2973371" y="2047256"/>
                  </a:lnTo>
                  <a:lnTo>
                    <a:pt x="3042237" y="2049250"/>
                  </a:lnTo>
                  <a:lnTo>
                    <a:pt x="3111503" y="2050808"/>
                  </a:lnTo>
                  <a:lnTo>
                    <a:pt x="3181155" y="2051927"/>
                  </a:lnTo>
                  <a:lnTo>
                    <a:pt x="3251178" y="2052602"/>
                  </a:lnTo>
                  <a:lnTo>
                    <a:pt x="3321558" y="2052828"/>
                  </a:lnTo>
                  <a:lnTo>
                    <a:pt x="3391937" y="2052602"/>
                  </a:lnTo>
                  <a:lnTo>
                    <a:pt x="3461960" y="2051927"/>
                  </a:lnTo>
                  <a:lnTo>
                    <a:pt x="3531612" y="2050808"/>
                  </a:lnTo>
                  <a:lnTo>
                    <a:pt x="3600878" y="2049250"/>
                  </a:lnTo>
                  <a:lnTo>
                    <a:pt x="3669744" y="2047256"/>
                  </a:lnTo>
                  <a:lnTo>
                    <a:pt x="3738195" y="2044831"/>
                  </a:lnTo>
                  <a:lnTo>
                    <a:pt x="3806218" y="2041980"/>
                  </a:lnTo>
                  <a:lnTo>
                    <a:pt x="3873797" y="2038707"/>
                  </a:lnTo>
                  <a:lnTo>
                    <a:pt x="3940919" y="2035016"/>
                  </a:lnTo>
                  <a:lnTo>
                    <a:pt x="4007568" y="2030912"/>
                  </a:lnTo>
                  <a:lnTo>
                    <a:pt x="4073731" y="2026400"/>
                  </a:lnTo>
                  <a:lnTo>
                    <a:pt x="4139393" y="2021483"/>
                  </a:lnTo>
                  <a:lnTo>
                    <a:pt x="4204539" y="2016167"/>
                  </a:lnTo>
                  <a:lnTo>
                    <a:pt x="4269156" y="2010455"/>
                  </a:lnTo>
                  <a:lnTo>
                    <a:pt x="4333228" y="2004353"/>
                  </a:lnTo>
                  <a:lnTo>
                    <a:pt x="4396742" y="1997864"/>
                  </a:lnTo>
                  <a:lnTo>
                    <a:pt x="4459683" y="1990993"/>
                  </a:lnTo>
                  <a:lnTo>
                    <a:pt x="4522036" y="1983745"/>
                  </a:lnTo>
                  <a:lnTo>
                    <a:pt x="4583788" y="1976124"/>
                  </a:lnTo>
                  <a:lnTo>
                    <a:pt x="4644923" y="1968134"/>
                  </a:lnTo>
                  <a:lnTo>
                    <a:pt x="4705428" y="1959780"/>
                  </a:lnTo>
                  <a:lnTo>
                    <a:pt x="4765287" y="1951066"/>
                  </a:lnTo>
                  <a:lnTo>
                    <a:pt x="4824487" y="1941997"/>
                  </a:lnTo>
                  <a:lnTo>
                    <a:pt x="4883013" y="1932578"/>
                  </a:lnTo>
                  <a:lnTo>
                    <a:pt x="4940851" y="1922812"/>
                  </a:lnTo>
                  <a:lnTo>
                    <a:pt x="4997986" y="1912704"/>
                  </a:lnTo>
                  <a:lnTo>
                    <a:pt x="5054404" y="1902259"/>
                  </a:lnTo>
                  <a:lnTo>
                    <a:pt x="5110090" y="1891481"/>
                  </a:lnTo>
                  <a:lnTo>
                    <a:pt x="5165030" y="1880374"/>
                  </a:lnTo>
                  <a:lnTo>
                    <a:pt x="5219210" y="1868943"/>
                  </a:lnTo>
                  <a:lnTo>
                    <a:pt x="5272615" y="1857193"/>
                  </a:lnTo>
                  <a:lnTo>
                    <a:pt x="5325231" y="1845128"/>
                  </a:lnTo>
                  <a:lnTo>
                    <a:pt x="5377043" y="1832751"/>
                  </a:lnTo>
                  <a:lnTo>
                    <a:pt x="5428037" y="1820069"/>
                  </a:lnTo>
                  <a:lnTo>
                    <a:pt x="5478198" y="1807085"/>
                  </a:lnTo>
                  <a:lnTo>
                    <a:pt x="5527513" y="1793803"/>
                  </a:lnTo>
                  <a:lnTo>
                    <a:pt x="5575967" y="1780228"/>
                  </a:lnTo>
                  <a:lnTo>
                    <a:pt x="5623544" y="1766365"/>
                  </a:lnTo>
                  <a:lnTo>
                    <a:pt x="5670232" y="1752218"/>
                  </a:lnTo>
                  <a:lnTo>
                    <a:pt x="5716015" y="1737792"/>
                  </a:lnTo>
                  <a:lnTo>
                    <a:pt x="5760879" y="1723090"/>
                  </a:lnTo>
                  <a:lnTo>
                    <a:pt x="5804810" y="1708118"/>
                  </a:lnTo>
                  <a:lnTo>
                    <a:pt x="5847793" y="1692880"/>
                  </a:lnTo>
                  <a:lnTo>
                    <a:pt x="5889814" y="1677379"/>
                  </a:lnTo>
                  <a:lnTo>
                    <a:pt x="5930858" y="1661622"/>
                  </a:lnTo>
                  <a:lnTo>
                    <a:pt x="5970911" y="1645611"/>
                  </a:lnTo>
                  <a:lnTo>
                    <a:pt x="6009959" y="1629353"/>
                  </a:lnTo>
                  <a:lnTo>
                    <a:pt x="6047987" y="1612850"/>
                  </a:lnTo>
                  <a:lnTo>
                    <a:pt x="6084981" y="1596108"/>
                  </a:lnTo>
                  <a:lnTo>
                    <a:pt x="6120926" y="1579131"/>
                  </a:lnTo>
                  <a:lnTo>
                    <a:pt x="6155808" y="1561923"/>
                  </a:lnTo>
                  <a:lnTo>
                    <a:pt x="6222325" y="1526833"/>
                  </a:lnTo>
                  <a:lnTo>
                    <a:pt x="6284417" y="1490875"/>
                  </a:lnTo>
                  <a:lnTo>
                    <a:pt x="6341968" y="1454083"/>
                  </a:lnTo>
                  <a:lnTo>
                    <a:pt x="6394864" y="1416493"/>
                  </a:lnTo>
                  <a:lnTo>
                    <a:pt x="6442988" y="1378141"/>
                  </a:lnTo>
                  <a:lnTo>
                    <a:pt x="6486226" y="1339063"/>
                  </a:lnTo>
                  <a:lnTo>
                    <a:pt x="6524462" y="1299294"/>
                  </a:lnTo>
                  <a:lnTo>
                    <a:pt x="6557581" y="1258870"/>
                  </a:lnTo>
                  <a:lnTo>
                    <a:pt x="6585468" y="1217826"/>
                  </a:lnTo>
                  <a:lnTo>
                    <a:pt x="6608007" y="1176198"/>
                  </a:lnTo>
                  <a:lnTo>
                    <a:pt x="6625083" y="1134021"/>
                  </a:lnTo>
                  <a:lnTo>
                    <a:pt x="6636580" y="1091331"/>
                  </a:lnTo>
                  <a:lnTo>
                    <a:pt x="6642385" y="1048165"/>
                  </a:lnTo>
                  <a:lnTo>
                    <a:pt x="6643116" y="1026414"/>
                  </a:lnTo>
                  <a:lnTo>
                    <a:pt x="6642385" y="1004662"/>
                  </a:lnTo>
                  <a:lnTo>
                    <a:pt x="6636580" y="961496"/>
                  </a:lnTo>
                  <a:lnTo>
                    <a:pt x="6625083" y="918806"/>
                  </a:lnTo>
                  <a:lnTo>
                    <a:pt x="6608007" y="876629"/>
                  </a:lnTo>
                  <a:lnTo>
                    <a:pt x="6585468" y="835001"/>
                  </a:lnTo>
                  <a:lnTo>
                    <a:pt x="6557581" y="793957"/>
                  </a:lnTo>
                  <a:lnTo>
                    <a:pt x="6524462" y="753533"/>
                  </a:lnTo>
                  <a:lnTo>
                    <a:pt x="6486226" y="713764"/>
                  </a:lnTo>
                  <a:lnTo>
                    <a:pt x="6442988" y="674686"/>
                  </a:lnTo>
                  <a:lnTo>
                    <a:pt x="6394864" y="636334"/>
                  </a:lnTo>
                  <a:lnTo>
                    <a:pt x="6341968" y="598744"/>
                  </a:lnTo>
                  <a:lnTo>
                    <a:pt x="6284417" y="561952"/>
                  </a:lnTo>
                  <a:lnTo>
                    <a:pt x="6222325" y="525994"/>
                  </a:lnTo>
                  <a:lnTo>
                    <a:pt x="6155808" y="490904"/>
                  </a:lnTo>
                  <a:lnTo>
                    <a:pt x="6120926" y="473696"/>
                  </a:lnTo>
                  <a:lnTo>
                    <a:pt x="6084981" y="456719"/>
                  </a:lnTo>
                  <a:lnTo>
                    <a:pt x="6047987" y="439977"/>
                  </a:lnTo>
                  <a:lnTo>
                    <a:pt x="6009959" y="423474"/>
                  </a:lnTo>
                  <a:lnTo>
                    <a:pt x="5970911" y="407216"/>
                  </a:lnTo>
                  <a:lnTo>
                    <a:pt x="5930858" y="391205"/>
                  </a:lnTo>
                  <a:lnTo>
                    <a:pt x="5889814" y="375448"/>
                  </a:lnTo>
                  <a:lnTo>
                    <a:pt x="5847793" y="359947"/>
                  </a:lnTo>
                  <a:lnTo>
                    <a:pt x="5804810" y="344709"/>
                  </a:lnTo>
                  <a:lnTo>
                    <a:pt x="5760879" y="329737"/>
                  </a:lnTo>
                  <a:lnTo>
                    <a:pt x="5716015" y="315035"/>
                  </a:lnTo>
                  <a:lnTo>
                    <a:pt x="5670232" y="300609"/>
                  </a:lnTo>
                  <a:lnTo>
                    <a:pt x="5623544" y="286462"/>
                  </a:lnTo>
                  <a:lnTo>
                    <a:pt x="5575967" y="272599"/>
                  </a:lnTo>
                  <a:lnTo>
                    <a:pt x="5527513" y="259024"/>
                  </a:lnTo>
                  <a:lnTo>
                    <a:pt x="5478198" y="245742"/>
                  </a:lnTo>
                  <a:lnTo>
                    <a:pt x="5428037" y="232758"/>
                  </a:lnTo>
                  <a:lnTo>
                    <a:pt x="5377043" y="220076"/>
                  </a:lnTo>
                  <a:lnTo>
                    <a:pt x="5325231" y="207699"/>
                  </a:lnTo>
                  <a:lnTo>
                    <a:pt x="5272615" y="195634"/>
                  </a:lnTo>
                  <a:lnTo>
                    <a:pt x="5219210" y="183884"/>
                  </a:lnTo>
                  <a:lnTo>
                    <a:pt x="5165030" y="172453"/>
                  </a:lnTo>
                  <a:lnTo>
                    <a:pt x="5110090" y="161346"/>
                  </a:lnTo>
                  <a:lnTo>
                    <a:pt x="5054404" y="150568"/>
                  </a:lnTo>
                  <a:lnTo>
                    <a:pt x="4997986" y="140123"/>
                  </a:lnTo>
                  <a:lnTo>
                    <a:pt x="4940851" y="130015"/>
                  </a:lnTo>
                  <a:lnTo>
                    <a:pt x="4883013" y="120249"/>
                  </a:lnTo>
                  <a:lnTo>
                    <a:pt x="4824487" y="110830"/>
                  </a:lnTo>
                  <a:lnTo>
                    <a:pt x="4765287" y="101761"/>
                  </a:lnTo>
                  <a:lnTo>
                    <a:pt x="4705428" y="93047"/>
                  </a:lnTo>
                  <a:lnTo>
                    <a:pt x="4644923" y="84693"/>
                  </a:lnTo>
                  <a:lnTo>
                    <a:pt x="4583788" y="76703"/>
                  </a:lnTo>
                  <a:lnTo>
                    <a:pt x="4522036" y="69082"/>
                  </a:lnTo>
                  <a:lnTo>
                    <a:pt x="4459683" y="61834"/>
                  </a:lnTo>
                  <a:lnTo>
                    <a:pt x="4396742" y="54963"/>
                  </a:lnTo>
                  <a:lnTo>
                    <a:pt x="4333228" y="48474"/>
                  </a:lnTo>
                  <a:lnTo>
                    <a:pt x="4269156" y="42372"/>
                  </a:lnTo>
                  <a:lnTo>
                    <a:pt x="4204539" y="36660"/>
                  </a:lnTo>
                  <a:lnTo>
                    <a:pt x="4139393" y="31344"/>
                  </a:lnTo>
                  <a:lnTo>
                    <a:pt x="4073731" y="26427"/>
                  </a:lnTo>
                  <a:lnTo>
                    <a:pt x="4007568" y="21915"/>
                  </a:lnTo>
                  <a:lnTo>
                    <a:pt x="3940919" y="17811"/>
                  </a:lnTo>
                  <a:lnTo>
                    <a:pt x="3873797" y="14120"/>
                  </a:lnTo>
                  <a:lnTo>
                    <a:pt x="3806218" y="10847"/>
                  </a:lnTo>
                  <a:lnTo>
                    <a:pt x="3738195" y="7996"/>
                  </a:lnTo>
                  <a:lnTo>
                    <a:pt x="3669744" y="5571"/>
                  </a:lnTo>
                  <a:lnTo>
                    <a:pt x="3600878" y="3577"/>
                  </a:lnTo>
                  <a:lnTo>
                    <a:pt x="3531612" y="2019"/>
                  </a:lnTo>
                  <a:lnTo>
                    <a:pt x="3461960" y="900"/>
                  </a:lnTo>
                  <a:lnTo>
                    <a:pt x="3391937" y="225"/>
                  </a:lnTo>
                  <a:lnTo>
                    <a:pt x="3321558" y="0"/>
                  </a:lnTo>
                  <a:close/>
                </a:path>
              </a:pathLst>
            </a:custGeom>
            <a:solidFill>
              <a:srgbClr val="D5DC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81" y="222885"/>
              <a:ext cx="6643370" cy="2052955"/>
            </a:xfrm>
            <a:custGeom>
              <a:avLst/>
              <a:gdLst/>
              <a:ahLst/>
              <a:cxnLst/>
              <a:rect l="l" t="t" r="r" b="b"/>
              <a:pathLst>
                <a:path w="6643370" h="2052955">
                  <a:moveTo>
                    <a:pt x="0" y="1026414"/>
                  </a:moveTo>
                  <a:lnTo>
                    <a:pt x="2914" y="983022"/>
                  </a:lnTo>
                  <a:lnTo>
                    <a:pt x="11579" y="940089"/>
                  </a:lnTo>
                  <a:lnTo>
                    <a:pt x="25880" y="897651"/>
                  </a:lnTo>
                  <a:lnTo>
                    <a:pt x="45702" y="855745"/>
                  </a:lnTo>
                  <a:lnTo>
                    <a:pt x="70929" y="814404"/>
                  </a:lnTo>
                  <a:lnTo>
                    <a:pt x="101446" y="773665"/>
                  </a:lnTo>
                  <a:lnTo>
                    <a:pt x="137138" y="733564"/>
                  </a:lnTo>
                  <a:lnTo>
                    <a:pt x="177890" y="694136"/>
                  </a:lnTo>
                  <a:lnTo>
                    <a:pt x="223585" y="655417"/>
                  </a:lnTo>
                  <a:lnTo>
                    <a:pt x="274110" y="617442"/>
                  </a:lnTo>
                  <a:lnTo>
                    <a:pt x="329347" y="580246"/>
                  </a:lnTo>
                  <a:lnTo>
                    <a:pt x="389183" y="543867"/>
                  </a:lnTo>
                  <a:lnTo>
                    <a:pt x="453502" y="508338"/>
                  </a:lnTo>
                  <a:lnTo>
                    <a:pt x="522189" y="473696"/>
                  </a:lnTo>
                  <a:lnTo>
                    <a:pt x="558134" y="456719"/>
                  </a:lnTo>
                  <a:lnTo>
                    <a:pt x="595128" y="439977"/>
                  </a:lnTo>
                  <a:lnTo>
                    <a:pt x="633156" y="423474"/>
                  </a:lnTo>
                  <a:lnTo>
                    <a:pt x="672204" y="407216"/>
                  </a:lnTo>
                  <a:lnTo>
                    <a:pt x="712257" y="391205"/>
                  </a:lnTo>
                  <a:lnTo>
                    <a:pt x="753301" y="375448"/>
                  </a:lnTo>
                  <a:lnTo>
                    <a:pt x="795322" y="359947"/>
                  </a:lnTo>
                  <a:lnTo>
                    <a:pt x="838305" y="344709"/>
                  </a:lnTo>
                  <a:lnTo>
                    <a:pt x="882236" y="329737"/>
                  </a:lnTo>
                  <a:lnTo>
                    <a:pt x="927100" y="315035"/>
                  </a:lnTo>
                  <a:lnTo>
                    <a:pt x="972883" y="300609"/>
                  </a:lnTo>
                  <a:lnTo>
                    <a:pt x="1019571" y="286462"/>
                  </a:lnTo>
                  <a:lnTo>
                    <a:pt x="1067148" y="272599"/>
                  </a:lnTo>
                  <a:lnTo>
                    <a:pt x="1115602" y="259024"/>
                  </a:lnTo>
                  <a:lnTo>
                    <a:pt x="1164917" y="245742"/>
                  </a:lnTo>
                  <a:lnTo>
                    <a:pt x="1215078" y="232758"/>
                  </a:lnTo>
                  <a:lnTo>
                    <a:pt x="1266072" y="220076"/>
                  </a:lnTo>
                  <a:lnTo>
                    <a:pt x="1317884" y="207699"/>
                  </a:lnTo>
                  <a:lnTo>
                    <a:pt x="1370500" y="195634"/>
                  </a:lnTo>
                  <a:lnTo>
                    <a:pt x="1423905" y="183884"/>
                  </a:lnTo>
                  <a:lnTo>
                    <a:pt x="1478085" y="172453"/>
                  </a:lnTo>
                  <a:lnTo>
                    <a:pt x="1533025" y="161346"/>
                  </a:lnTo>
                  <a:lnTo>
                    <a:pt x="1588711" y="150568"/>
                  </a:lnTo>
                  <a:lnTo>
                    <a:pt x="1645129" y="140123"/>
                  </a:lnTo>
                  <a:lnTo>
                    <a:pt x="1702264" y="130015"/>
                  </a:lnTo>
                  <a:lnTo>
                    <a:pt x="1760102" y="120249"/>
                  </a:lnTo>
                  <a:lnTo>
                    <a:pt x="1818628" y="110830"/>
                  </a:lnTo>
                  <a:lnTo>
                    <a:pt x="1877828" y="101761"/>
                  </a:lnTo>
                  <a:lnTo>
                    <a:pt x="1937687" y="93047"/>
                  </a:lnTo>
                  <a:lnTo>
                    <a:pt x="1998192" y="84693"/>
                  </a:lnTo>
                  <a:lnTo>
                    <a:pt x="2059327" y="76703"/>
                  </a:lnTo>
                  <a:lnTo>
                    <a:pt x="2121079" y="69082"/>
                  </a:lnTo>
                  <a:lnTo>
                    <a:pt x="2183432" y="61834"/>
                  </a:lnTo>
                  <a:lnTo>
                    <a:pt x="2246373" y="54963"/>
                  </a:lnTo>
                  <a:lnTo>
                    <a:pt x="2309887" y="48474"/>
                  </a:lnTo>
                  <a:lnTo>
                    <a:pt x="2373959" y="42372"/>
                  </a:lnTo>
                  <a:lnTo>
                    <a:pt x="2438576" y="36660"/>
                  </a:lnTo>
                  <a:lnTo>
                    <a:pt x="2503722" y="31344"/>
                  </a:lnTo>
                  <a:lnTo>
                    <a:pt x="2569384" y="26427"/>
                  </a:lnTo>
                  <a:lnTo>
                    <a:pt x="2635547" y="21915"/>
                  </a:lnTo>
                  <a:lnTo>
                    <a:pt x="2702196" y="17811"/>
                  </a:lnTo>
                  <a:lnTo>
                    <a:pt x="2769318" y="14120"/>
                  </a:lnTo>
                  <a:lnTo>
                    <a:pt x="2836897" y="10847"/>
                  </a:lnTo>
                  <a:lnTo>
                    <a:pt x="2904920" y="7996"/>
                  </a:lnTo>
                  <a:lnTo>
                    <a:pt x="2973371" y="5571"/>
                  </a:lnTo>
                  <a:lnTo>
                    <a:pt x="3042237" y="3577"/>
                  </a:lnTo>
                  <a:lnTo>
                    <a:pt x="3111503" y="2019"/>
                  </a:lnTo>
                  <a:lnTo>
                    <a:pt x="3181155" y="900"/>
                  </a:lnTo>
                  <a:lnTo>
                    <a:pt x="3251178" y="225"/>
                  </a:lnTo>
                  <a:lnTo>
                    <a:pt x="3321558" y="0"/>
                  </a:lnTo>
                  <a:lnTo>
                    <a:pt x="3391937" y="225"/>
                  </a:lnTo>
                  <a:lnTo>
                    <a:pt x="3461960" y="900"/>
                  </a:lnTo>
                  <a:lnTo>
                    <a:pt x="3531612" y="2019"/>
                  </a:lnTo>
                  <a:lnTo>
                    <a:pt x="3600878" y="3577"/>
                  </a:lnTo>
                  <a:lnTo>
                    <a:pt x="3669744" y="5571"/>
                  </a:lnTo>
                  <a:lnTo>
                    <a:pt x="3738195" y="7996"/>
                  </a:lnTo>
                  <a:lnTo>
                    <a:pt x="3806218" y="10847"/>
                  </a:lnTo>
                  <a:lnTo>
                    <a:pt x="3873797" y="14120"/>
                  </a:lnTo>
                  <a:lnTo>
                    <a:pt x="3940919" y="17811"/>
                  </a:lnTo>
                  <a:lnTo>
                    <a:pt x="4007568" y="21915"/>
                  </a:lnTo>
                  <a:lnTo>
                    <a:pt x="4073731" y="26427"/>
                  </a:lnTo>
                  <a:lnTo>
                    <a:pt x="4139393" y="31344"/>
                  </a:lnTo>
                  <a:lnTo>
                    <a:pt x="4204539" y="36660"/>
                  </a:lnTo>
                  <a:lnTo>
                    <a:pt x="4269156" y="42372"/>
                  </a:lnTo>
                  <a:lnTo>
                    <a:pt x="4333228" y="48474"/>
                  </a:lnTo>
                  <a:lnTo>
                    <a:pt x="4396742" y="54963"/>
                  </a:lnTo>
                  <a:lnTo>
                    <a:pt x="4459683" y="61834"/>
                  </a:lnTo>
                  <a:lnTo>
                    <a:pt x="4522036" y="69082"/>
                  </a:lnTo>
                  <a:lnTo>
                    <a:pt x="4583788" y="76703"/>
                  </a:lnTo>
                  <a:lnTo>
                    <a:pt x="4644923" y="84693"/>
                  </a:lnTo>
                  <a:lnTo>
                    <a:pt x="4705428" y="93047"/>
                  </a:lnTo>
                  <a:lnTo>
                    <a:pt x="4765287" y="101761"/>
                  </a:lnTo>
                  <a:lnTo>
                    <a:pt x="4824487" y="110830"/>
                  </a:lnTo>
                  <a:lnTo>
                    <a:pt x="4883013" y="120249"/>
                  </a:lnTo>
                  <a:lnTo>
                    <a:pt x="4940851" y="130015"/>
                  </a:lnTo>
                  <a:lnTo>
                    <a:pt x="4997986" y="140123"/>
                  </a:lnTo>
                  <a:lnTo>
                    <a:pt x="5054404" y="150568"/>
                  </a:lnTo>
                  <a:lnTo>
                    <a:pt x="5110090" y="161346"/>
                  </a:lnTo>
                  <a:lnTo>
                    <a:pt x="5165030" y="172453"/>
                  </a:lnTo>
                  <a:lnTo>
                    <a:pt x="5219210" y="183884"/>
                  </a:lnTo>
                  <a:lnTo>
                    <a:pt x="5272615" y="195634"/>
                  </a:lnTo>
                  <a:lnTo>
                    <a:pt x="5325231" y="207699"/>
                  </a:lnTo>
                  <a:lnTo>
                    <a:pt x="5377043" y="220076"/>
                  </a:lnTo>
                  <a:lnTo>
                    <a:pt x="5428037" y="232758"/>
                  </a:lnTo>
                  <a:lnTo>
                    <a:pt x="5478198" y="245742"/>
                  </a:lnTo>
                  <a:lnTo>
                    <a:pt x="5527513" y="259024"/>
                  </a:lnTo>
                  <a:lnTo>
                    <a:pt x="5575967" y="272599"/>
                  </a:lnTo>
                  <a:lnTo>
                    <a:pt x="5623544" y="286462"/>
                  </a:lnTo>
                  <a:lnTo>
                    <a:pt x="5670232" y="300609"/>
                  </a:lnTo>
                  <a:lnTo>
                    <a:pt x="5716015" y="315035"/>
                  </a:lnTo>
                  <a:lnTo>
                    <a:pt x="5760879" y="329737"/>
                  </a:lnTo>
                  <a:lnTo>
                    <a:pt x="5804810" y="344709"/>
                  </a:lnTo>
                  <a:lnTo>
                    <a:pt x="5847793" y="359947"/>
                  </a:lnTo>
                  <a:lnTo>
                    <a:pt x="5889814" y="375448"/>
                  </a:lnTo>
                  <a:lnTo>
                    <a:pt x="5930858" y="391205"/>
                  </a:lnTo>
                  <a:lnTo>
                    <a:pt x="5970911" y="407216"/>
                  </a:lnTo>
                  <a:lnTo>
                    <a:pt x="6009959" y="423474"/>
                  </a:lnTo>
                  <a:lnTo>
                    <a:pt x="6047987" y="439977"/>
                  </a:lnTo>
                  <a:lnTo>
                    <a:pt x="6084981" y="456719"/>
                  </a:lnTo>
                  <a:lnTo>
                    <a:pt x="6120926" y="473696"/>
                  </a:lnTo>
                  <a:lnTo>
                    <a:pt x="6155808" y="490904"/>
                  </a:lnTo>
                  <a:lnTo>
                    <a:pt x="6222325" y="525994"/>
                  </a:lnTo>
                  <a:lnTo>
                    <a:pt x="6284417" y="561952"/>
                  </a:lnTo>
                  <a:lnTo>
                    <a:pt x="6341968" y="598744"/>
                  </a:lnTo>
                  <a:lnTo>
                    <a:pt x="6394864" y="636334"/>
                  </a:lnTo>
                  <a:lnTo>
                    <a:pt x="6442988" y="674686"/>
                  </a:lnTo>
                  <a:lnTo>
                    <a:pt x="6486226" y="713764"/>
                  </a:lnTo>
                  <a:lnTo>
                    <a:pt x="6524462" y="753533"/>
                  </a:lnTo>
                  <a:lnTo>
                    <a:pt x="6557581" y="793957"/>
                  </a:lnTo>
                  <a:lnTo>
                    <a:pt x="6585468" y="835001"/>
                  </a:lnTo>
                  <a:lnTo>
                    <a:pt x="6608007" y="876629"/>
                  </a:lnTo>
                  <a:lnTo>
                    <a:pt x="6625083" y="918806"/>
                  </a:lnTo>
                  <a:lnTo>
                    <a:pt x="6636580" y="961496"/>
                  </a:lnTo>
                  <a:lnTo>
                    <a:pt x="6642385" y="1004662"/>
                  </a:lnTo>
                  <a:lnTo>
                    <a:pt x="6643116" y="1026414"/>
                  </a:lnTo>
                  <a:lnTo>
                    <a:pt x="6642385" y="1048165"/>
                  </a:lnTo>
                  <a:lnTo>
                    <a:pt x="6636580" y="1091331"/>
                  </a:lnTo>
                  <a:lnTo>
                    <a:pt x="6625083" y="1134021"/>
                  </a:lnTo>
                  <a:lnTo>
                    <a:pt x="6608007" y="1176198"/>
                  </a:lnTo>
                  <a:lnTo>
                    <a:pt x="6585468" y="1217826"/>
                  </a:lnTo>
                  <a:lnTo>
                    <a:pt x="6557581" y="1258870"/>
                  </a:lnTo>
                  <a:lnTo>
                    <a:pt x="6524462" y="1299294"/>
                  </a:lnTo>
                  <a:lnTo>
                    <a:pt x="6486226" y="1339063"/>
                  </a:lnTo>
                  <a:lnTo>
                    <a:pt x="6442988" y="1378141"/>
                  </a:lnTo>
                  <a:lnTo>
                    <a:pt x="6394864" y="1416493"/>
                  </a:lnTo>
                  <a:lnTo>
                    <a:pt x="6341968" y="1454083"/>
                  </a:lnTo>
                  <a:lnTo>
                    <a:pt x="6284417" y="1490875"/>
                  </a:lnTo>
                  <a:lnTo>
                    <a:pt x="6222325" y="1526833"/>
                  </a:lnTo>
                  <a:lnTo>
                    <a:pt x="6155808" y="1561923"/>
                  </a:lnTo>
                  <a:lnTo>
                    <a:pt x="6120926" y="1579131"/>
                  </a:lnTo>
                  <a:lnTo>
                    <a:pt x="6084981" y="1596108"/>
                  </a:lnTo>
                  <a:lnTo>
                    <a:pt x="6047987" y="1612850"/>
                  </a:lnTo>
                  <a:lnTo>
                    <a:pt x="6009959" y="1629353"/>
                  </a:lnTo>
                  <a:lnTo>
                    <a:pt x="5970911" y="1645611"/>
                  </a:lnTo>
                  <a:lnTo>
                    <a:pt x="5930858" y="1661622"/>
                  </a:lnTo>
                  <a:lnTo>
                    <a:pt x="5889814" y="1677379"/>
                  </a:lnTo>
                  <a:lnTo>
                    <a:pt x="5847793" y="1692880"/>
                  </a:lnTo>
                  <a:lnTo>
                    <a:pt x="5804810" y="1708118"/>
                  </a:lnTo>
                  <a:lnTo>
                    <a:pt x="5760879" y="1723090"/>
                  </a:lnTo>
                  <a:lnTo>
                    <a:pt x="5716015" y="1737792"/>
                  </a:lnTo>
                  <a:lnTo>
                    <a:pt x="5670232" y="1752218"/>
                  </a:lnTo>
                  <a:lnTo>
                    <a:pt x="5623544" y="1766365"/>
                  </a:lnTo>
                  <a:lnTo>
                    <a:pt x="5575967" y="1780228"/>
                  </a:lnTo>
                  <a:lnTo>
                    <a:pt x="5527513" y="1793803"/>
                  </a:lnTo>
                  <a:lnTo>
                    <a:pt x="5478198" y="1807085"/>
                  </a:lnTo>
                  <a:lnTo>
                    <a:pt x="5428037" y="1820069"/>
                  </a:lnTo>
                  <a:lnTo>
                    <a:pt x="5377043" y="1832751"/>
                  </a:lnTo>
                  <a:lnTo>
                    <a:pt x="5325231" y="1845128"/>
                  </a:lnTo>
                  <a:lnTo>
                    <a:pt x="5272615" y="1857193"/>
                  </a:lnTo>
                  <a:lnTo>
                    <a:pt x="5219210" y="1868943"/>
                  </a:lnTo>
                  <a:lnTo>
                    <a:pt x="5165030" y="1880374"/>
                  </a:lnTo>
                  <a:lnTo>
                    <a:pt x="5110090" y="1891481"/>
                  </a:lnTo>
                  <a:lnTo>
                    <a:pt x="5054404" y="1902259"/>
                  </a:lnTo>
                  <a:lnTo>
                    <a:pt x="4997986" y="1912704"/>
                  </a:lnTo>
                  <a:lnTo>
                    <a:pt x="4940851" y="1922812"/>
                  </a:lnTo>
                  <a:lnTo>
                    <a:pt x="4883013" y="1932578"/>
                  </a:lnTo>
                  <a:lnTo>
                    <a:pt x="4824487" y="1941997"/>
                  </a:lnTo>
                  <a:lnTo>
                    <a:pt x="4765287" y="1951066"/>
                  </a:lnTo>
                  <a:lnTo>
                    <a:pt x="4705428" y="1959780"/>
                  </a:lnTo>
                  <a:lnTo>
                    <a:pt x="4644923" y="1968134"/>
                  </a:lnTo>
                  <a:lnTo>
                    <a:pt x="4583788" y="1976124"/>
                  </a:lnTo>
                  <a:lnTo>
                    <a:pt x="4522036" y="1983745"/>
                  </a:lnTo>
                  <a:lnTo>
                    <a:pt x="4459683" y="1990993"/>
                  </a:lnTo>
                  <a:lnTo>
                    <a:pt x="4396742" y="1997864"/>
                  </a:lnTo>
                  <a:lnTo>
                    <a:pt x="4333228" y="2004353"/>
                  </a:lnTo>
                  <a:lnTo>
                    <a:pt x="4269156" y="2010455"/>
                  </a:lnTo>
                  <a:lnTo>
                    <a:pt x="4204539" y="2016167"/>
                  </a:lnTo>
                  <a:lnTo>
                    <a:pt x="4139393" y="2021483"/>
                  </a:lnTo>
                  <a:lnTo>
                    <a:pt x="4073731" y="2026400"/>
                  </a:lnTo>
                  <a:lnTo>
                    <a:pt x="4007568" y="2030912"/>
                  </a:lnTo>
                  <a:lnTo>
                    <a:pt x="3940919" y="2035016"/>
                  </a:lnTo>
                  <a:lnTo>
                    <a:pt x="3873797" y="2038707"/>
                  </a:lnTo>
                  <a:lnTo>
                    <a:pt x="3806218" y="2041980"/>
                  </a:lnTo>
                  <a:lnTo>
                    <a:pt x="3738195" y="2044831"/>
                  </a:lnTo>
                  <a:lnTo>
                    <a:pt x="3669744" y="2047256"/>
                  </a:lnTo>
                  <a:lnTo>
                    <a:pt x="3600878" y="2049250"/>
                  </a:lnTo>
                  <a:lnTo>
                    <a:pt x="3531612" y="2050808"/>
                  </a:lnTo>
                  <a:lnTo>
                    <a:pt x="3461960" y="2051927"/>
                  </a:lnTo>
                  <a:lnTo>
                    <a:pt x="3391937" y="2052602"/>
                  </a:lnTo>
                  <a:lnTo>
                    <a:pt x="3321558" y="2052828"/>
                  </a:lnTo>
                  <a:lnTo>
                    <a:pt x="3251178" y="2052602"/>
                  </a:lnTo>
                  <a:lnTo>
                    <a:pt x="3181155" y="2051927"/>
                  </a:lnTo>
                  <a:lnTo>
                    <a:pt x="3111503" y="2050808"/>
                  </a:lnTo>
                  <a:lnTo>
                    <a:pt x="3042237" y="2049250"/>
                  </a:lnTo>
                  <a:lnTo>
                    <a:pt x="2973371" y="2047256"/>
                  </a:lnTo>
                  <a:lnTo>
                    <a:pt x="2904920" y="2044831"/>
                  </a:lnTo>
                  <a:lnTo>
                    <a:pt x="2836897" y="2041980"/>
                  </a:lnTo>
                  <a:lnTo>
                    <a:pt x="2769318" y="2038707"/>
                  </a:lnTo>
                  <a:lnTo>
                    <a:pt x="2702196" y="2035016"/>
                  </a:lnTo>
                  <a:lnTo>
                    <a:pt x="2635547" y="2030912"/>
                  </a:lnTo>
                  <a:lnTo>
                    <a:pt x="2569384" y="2026400"/>
                  </a:lnTo>
                  <a:lnTo>
                    <a:pt x="2503722" y="2021483"/>
                  </a:lnTo>
                  <a:lnTo>
                    <a:pt x="2438576" y="2016167"/>
                  </a:lnTo>
                  <a:lnTo>
                    <a:pt x="2373959" y="2010455"/>
                  </a:lnTo>
                  <a:lnTo>
                    <a:pt x="2309887" y="2004353"/>
                  </a:lnTo>
                  <a:lnTo>
                    <a:pt x="2246373" y="1997864"/>
                  </a:lnTo>
                  <a:lnTo>
                    <a:pt x="2183432" y="1990993"/>
                  </a:lnTo>
                  <a:lnTo>
                    <a:pt x="2121079" y="1983745"/>
                  </a:lnTo>
                  <a:lnTo>
                    <a:pt x="2059327" y="1976124"/>
                  </a:lnTo>
                  <a:lnTo>
                    <a:pt x="1998192" y="1968134"/>
                  </a:lnTo>
                  <a:lnTo>
                    <a:pt x="1937687" y="1959780"/>
                  </a:lnTo>
                  <a:lnTo>
                    <a:pt x="1877828" y="1951066"/>
                  </a:lnTo>
                  <a:lnTo>
                    <a:pt x="1818628" y="1941997"/>
                  </a:lnTo>
                  <a:lnTo>
                    <a:pt x="1760102" y="1932578"/>
                  </a:lnTo>
                  <a:lnTo>
                    <a:pt x="1702264" y="1922812"/>
                  </a:lnTo>
                  <a:lnTo>
                    <a:pt x="1645129" y="1912704"/>
                  </a:lnTo>
                  <a:lnTo>
                    <a:pt x="1588711" y="1902259"/>
                  </a:lnTo>
                  <a:lnTo>
                    <a:pt x="1533025" y="1891481"/>
                  </a:lnTo>
                  <a:lnTo>
                    <a:pt x="1478085" y="1880374"/>
                  </a:lnTo>
                  <a:lnTo>
                    <a:pt x="1423905" y="1868943"/>
                  </a:lnTo>
                  <a:lnTo>
                    <a:pt x="1370500" y="1857193"/>
                  </a:lnTo>
                  <a:lnTo>
                    <a:pt x="1317884" y="1845128"/>
                  </a:lnTo>
                  <a:lnTo>
                    <a:pt x="1266072" y="1832751"/>
                  </a:lnTo>
                  <a:lnTo>
                    <a:pt x="1215078" y="1820069"/>
                  </a:lnTo>
                  <a:lnTo>
                    <a:pt x="1164917" y="1807085"/>
                  </a:lnTo>
                  <a:lnTo>
                    <a:pt x="1115602" y="1793803"/>
                  </a:lnTo>
                  <a:lnTo>
                    <a:pt x="1067148" y="1780228"/>
                  </a:lnTo>
                  <a:lnTo>
                    <a:pt x="1019571" y="1766365"/>
                  </a:lnTo>
                  <a:lnTo>
                    <a:pt x="972883" y="1752218"/>
                  </a:lnTo>
                  <a:lnTo>
                    <a:pt x="927100" y="1737792"/>
                  </a:lnTo>
                  <a:lnTo>
                    <a:pt x="882236" y="1723090"/>
                  </a:lnTo>
                  <a:lnTo>
                    <a:pt x="838305" y="1708118"/>
                  </a:lnTo>
                  <a:lnTo>
                    <a:pt x="795322" y="1692880"/>
                  </a:lnTo>
                  <a:lnTo>
                    <a:pt x="753301" y="1677379"/>
                  </a:lnTo>
                  <a:lnTo>
                    <a:pt x="712257" y="1661622"/>
                  </a:lnTo>
                  <a:lnTo>
                    <a:pt x="672204" y="1645611"/>
                  </a:lnTo>
                  <a:lnTo>
                    <a:pt x="633156" y="1629353"/>
                  </a:lnTo>
                  <a:lnTo>
                    <a:pt x="595128" y="1612850"/>
                  </a:lnTo>
                  <a:lnTo>
                    <a:pt x="558134" y="1596108"/>
                  </a:lnTo>
                  <a:lnTo>
                    <a:pt x="522189" y="1579131"/>
                  </a:lnTo>
                  <a:lnTo>
                    <a:pt x="487307" y="1561923"/>
                  </a:lnTo>
                  <a:lnTo>
                    <a:pt x="420790" y="1526833"/>
                  </a:lnTo>
                  <a:lnTo>
                    <a:pt x="358698" y="1490875"/>
                  </a:lnTo>
                  <a:lnTo>
                    <a:pt x="301147" y="1454083"/>
                  </a:lnTo>
                  <a:lnTo>
                    <a:pt x="248251" y="1416493"/>
                  </a:lnTo>
                  <a:lnTo>
                    <a:pt x="200127" y="1378141"/>
                  </a:lnTo>
                  <a:lnTo>
                    <a:pt x="156889" y="1339063"/>
                  </a:lnTo>
                  <a:lnTo>
                    <a:pt x="118653" y="1299294"/>
                  </a:lnTo>
                  <a:lnTo>
                    <a:pt x="85534" y="1258870"/>
                  </a:lnTo>
                  <a:lnTo>
                    <a:pt x="57647" y="1217826"/>
                  </a:lnTo>
                  <a:lnTo>
                    <a:pt x="35108" y="1176198"/>
                  </a:lnTo>
                  <a:lnTo>
                    <a:pt x="18032" y="1134021"/>
                  </a:lnTo>
                  <a:lnTo>
                    <a:pt x="6535" y="1091331"/>
                  </a:lnTo>
                  <a:lnTo>
                    <a:pt x="730" y="1048165"/>
                  </a:lnTo>
                  <a:lnTo>
                    <a:pt x="0" y="1026414"/>
                  </a:lnTo>
                  <a:close/>
                </a:path>
              </a:pathLst>
            </a:custGeom>
            <a:ln w="12953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418337" y="717804"/>
            <a:ext cx="5453380" cy="1031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600" spc="-260">
                <a:solidFill>
                  <a:srgbClr val="1A227D"/>
                </a:solidFill>
                <a:latin typeface="Times New Roman"/>
                <a:cs typeface="Times New Roman"/>
              </a:rPr>
              <a:t>THE</a:t>
            </a:r>
            <a:r>
              <a:rPr dirty="0" sz="6600" spc="5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6600" spc="-330">
                <a:solidFill>
                  <a:srgbClr val="1A227D"/>
                </a:solidFill>
                <a:latin typeface="Times New Roman"/>
                <a:cs typeface="Times New Roman"/>
              </a:rPr>
              <a:t>PROBLEM</a:t>
            </a:r>
            <a:endParaRPr sz="6600">
              <a:latin typeface="Times New Roman"/>
              <a:cs typeface="Times New Roman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1014983" y="2531110"/>
            <a:ext cx="10064750" cy="779145"/>
            <a:chOff x="1014983" y="2531110"/>
            <a:chExt cx="10064750" cy="779145"/>
          </a:xfrm>
        </p:grpSpPr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14983" y="2531110"/>
              <a:ext cx="10064496" cy="41300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4983" y="2896870"/>
              <a:ext cx="2636647" cy="413003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41776" y="2896870"/>
              <a:ext cx="172212" cy="413003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27882" y="2896870"/>
              <a:ext cx="6416675" cy="413003"/>
            </a:xfrm>
            <a:prstGeom prst="rect">
              <a:avLst/>
            </a:prstGeom>
          </p:spPr>
        </p:pic>
      </p:grpSp>
      <p:grpSp>
        <p:nvGrpSpPr>
          <p:cNvPr id="12" name="object 12" descr=""/>
          <p:cNvGrpSpPr/>
          <p:nvPr/>
        </p:nvGrpSpPr>
        <p:grpSpPr>
          <a:xfrm>
            <a:off x="1014983" y="3628644"/>
            <a:ext cx="9769475" cy="1163320"/>
            <a:chOff x="1014983" y="3628644"/>
            <a:chExt cx="9769475" cy="1163320"/>
          </a:xfrm>
        </p:grpSpPr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14983" y="3628644"/>
              <a:ext cx="1409827" cy="41300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07336" y="3628644"/>
              <a:ext cx="170687" cy="413004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92680" y="3628644"/>
              <a:ext cx="7922259" cy="413004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14983" y="3994404"/>
              <a:ext cx="9769221" cy="413004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14983" y="4378452"/>
              <a:ext cx="2408936" cy="4130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91490" y="254000"/>
            <a:ext cx="3347085" cy="482600"/>
            <a:chOff x="491490" y="254000"/>
            <a:chExt cx="3347085" cy="4826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1490" y="254000"/>
              <a:ext cx="3303524" cy="48234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44900" y="254000"/>
              <a:ext cx="193548" cy="482346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728211" y="194817"/>
            <a:ext cx="188150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 spc="-605"/>
              <a:t>ةيسيئرلا</a:t>
            </a:r>
            <a:r>
              <a:rPr dirty="0" sz="2800" spc="50"/>
              <a:t> </a:t>
            </a:r>
            <a:r>
              <a:rPr dirty="0" sz="2800" spc="-500"/>
              <a:t>ةحفصلا</a:t>
            </a:r>
            <a:endParaRPr sz="2800"/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97905" y="254000"/>
            <a:ext cx="318008" cy="482346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6505956" y="-6476"/>
            <a:ext cx="5686425" cy="6864984"/>
            <a:chOff x="6505956" y="-6476"/>
            <a:chExt cx="5686425" cy="6864984"/>
          </a:xfrm>
        </p:grpSpPr>
        <p:sp>
          <p:nvSpPr>
            <p:cNvPr id="8" name="object 8" descr=""/>
            <p:cNvSpPr/>
            <p:nvPr/>
          </p:nvSpPr>
          <p:spPr>
            <a:xfrm>
              <a:off x="7651242" y="0"/>
              <a:ext cx="4540885" cy="6858000"/>
            </a:xfrm>
            <a:custGeom>
              <a:avLst/>
              <a:gdLst/>
              <a:ahLst/>
              <a:cxnLst/>
              <a:rect l="l" t="t" r="r" b="b"/>
              <a:pathLst>
                <a:path w="4540884" h="6858000">
                  <a:moveTo>
                    <a:pt x="4540758" y="0"/>
                  </a:moveTo>
                  <a:lnTo>
                    <a:pt x="1953789" y="0"/>
                  </a:lnTo>
                  <a:lnTo>
                    <a:pt x="1933359" y="12424"/>
                  </a:lnTo>
                  <a:lnTo>
                    <a:pt x="1895349" y="36143"/>
                  </a:lnTo>
                  <a:lnTo>
                    <a:pt x="1857618" y="60295"/>
                  </a:lnTo>
                  <a:lnTo>
                    <a:pt x="1820169" y="84875"/>
                  </a:lnTo>
                  <a:lnTo>
                    <a:pt x="1783005" y="109881"/>
                  </a:lnTo>
                  <a:lnTo>
                    <a:pt x="1746130" y="135310"/>
                  </a:lnTo>
                  <a:lnTo>
                    <a:pt x="1709547" y="161157"/>
                  </a:lnTo>
                  <a:lnTo>
                    <a:pt x="1673259" y="187421"/>
                  </a:lnTo>
                  <a:lnTo>
                    <a:pt x="1637269" y="214096"/>
                  </a:lnTo>
                  <a:lnTo>
                    <a:pt x="1601581" y="241181"/>
                  </a:lnTo>
                  <a:lnTo>
                    <a:pt x="1566196" y="268672"/>
                  </a:lnTo>
                  <a:lnTo>
                    <a:pt x="1531120" y="296566"/>
                  </a:lnTo>
                  <a:lnTo>
                    <a:pt x="1496354" y="324859"/>
                  </a:lnTo>
                  <a:lnTo>
                    <a:pt x="1461901" y="353548"/>
                  </a:lnTo>
                  <a:lnTo>
                    <a:pt x="1427766" y="382630"/>
                  </a:lnTo>
                  <a:lnTo>
                    <a:pt x="1393951" y="412102"/>
                  </a:lnTo>
                  <a:lnTo>
                    <a:pt x="1360459" y="441959"/>
                  </a:lnTo>
                  <a:lnTo>
                    <a:pt x="1327293" y="472200"/>
                  </a:lnTo>
                  <a:lnTo>
                    <a:pt x="1294457" y="502820"/>
                  </a:lnTo>
                  <a:lnTo>
                    <a:pt x="1261954" y="533817"/>
                  </a:lnTo>
                  <a:lnTo>
                    <a:pt x="1229786" y="565187"/>
                  </a:lnTo>
                  <a:lnTo>
                    <a:pt x="1197958" y="596927"/>
                  </a:lnTo>
                  <a:lnTo>
                    <a:pt x="1166472" y="629033"/>
                  </a:lnTo>
                  <a:lnTo>
                    <a:pt x="1135330" y="661503"/>
                  </a:lnTo>
                  <a:lnTo>
                    <a:pt x="1104538" y="694333"/>
                  </a:lnTo>
                  <a:lnTo>
                    <a:pt x="1074097" y="727519"/>
                  </a:lnTo>
                  <a:lnTo>
                    <a:pt x="1044010" y="761059"/>
                  </a:lnTo>
                  <a:lnTo>
                    <a:pt x="1014282" y="794949"/>
                  </a:lnTo>
                  <a:lnTo>
                    <a:pt x="984915" y="829186"/>
                  </a:lnTo>
                  <a:lnTo>
                    <a:pt x="955911" y="863767"/>
                  </a:lnTo>
                  <a:lnTo>
                    <a:pt x="927275" y="898688"/>
                  </a:lnTo>
                  <a:lnTo>
                    <a:pt x="899010" y="933945"/>
                  </a:lnTo>
                  <a:lnTo>
                    <a:pt x="871118" y="969537"/>
                  </a:lnTo>
                  <a:lnTo>
                    <a:pt x="843603" y="1005459"/>
                  </a:lnTo>
                  <a:lnTo>
                    <a:pt x="816467" y="1041709"/>
                  </a:lnTo>
                  <a:lnTo>
                    <a:pt x="789715" y="1078282"/>
                  </a:lnTo>
                  <a:lnTo>
                    <a:pt x="763349" y="1115176"/>
                  </a:lnTo>
                  <a:lnTo>
                    <a:pt x="737372" y="1152388"/>
                  </a:lnTo>
                  <a:lnTo>
                    <a:pt x="711788" y="1189913"/>
                  </a:lnTo>
                  <a:lnTo>
                    <a:pt x="686599" y="1227749"/>
                  </a:lnTo>
                  <a:lnTo>
                    <a:pt x="661810" y="1265893"/>
                  </a:lnTo>
                  <a:lnTo>
                    <a:pt x="637422" y="1304341"/>
                  </a:lnTo>
                  <a:lnTo>
                    <a:pt x="613439" y="1343090"/>
                  </a:lnTo>
                  <a:lnTo>
                    <a:pt x="589864" y="1382137"/>
                  </a:lnTo>
                  <a:lnTo>
                    <a:pt x="566701" y="1421478"/>
                  </a:lnTo>
                  <a:lnTo>
                    <a:pt x="543952" y="1461110"/>
                  </a:lnTo>
                  <a:lnTo>
                    <a:pt x="521621" y="1501030"/>
                  </a:lnTo>
                  <a:lnTo>
                    <a:pt x="499710" y="1541235"/>
                  </a:lnTo>
                  <a:lnTo>
                    <a:pt x="478224" y="1581721"/>
                  </a:lnTo>
                  <a:lnTo>
                    <a:pt x="457165" y="1622484"/>
                  </a:lnTo>
                  <a:lnTo>
                    <a:pt x="436535" y="1663523"/>
                  </a:lnTo>
                  <a:lnTo>
                    <a:pt x="416340" y="1704833"/>
                  </a:lnTo>
                  <a:lnTo>
                    <a:pt x="396580" y="1746411"/>
                  </a:lnTo>
                  <a:lnTo>
                    <a:pt x="377261" y="1788254"/>
                  </a:lnTo>
                  <a:lnTo>
                    <a:pt x="358384" y="1830359"/>
                  </a:lnTo>
                  <a:lnTo>
                    <a:pt x="339953" y="1872722"/>
                  </a:lnTo>
                  <a:lnTo>
                    <a:pt x="321972" y="1915340"/>
                  </a:lnTo>
                  <a:lnTo>
                    <a:pt x="304442" y="1958210"/>
                  </a:lnTo>
                  <a:lnTo>
                    <a:pt x="287368" y="2001328"/>
                  </a:lnTo>
                  <a:lnTo>
                    <a:pt x="270753" y="2044692"/>
                  </a:lnTo>
                  <a:lnTo>
                    <a:pt x="254599" y="2088297"/>
                  </a:lnTo>
                  <a:lnTo>
                    <a:pt x="238910" y="2132141"/>
                  </a:lnTo>
                  <a:lnTo>
                    <a:pt x="223689" y="2176221"/>
                  </a:lnTo>
                  <a:lnTo>
                    <a:pt x="208940" y="2220532"/>
                  </a:lnTo>
                  <a:lnTo>
                    <a:pt x="194664" y="2265072"/>
                  </a:lnTo>
                  <a:lnTo>
                    <a:pt x="180866" y="2309838"/>
                  </a:lnTo>
                  <a:lnTo>
                    <a:pt x="167548" y="2354826"/>
                  </a:lnTo>
                  <a:lnTo>
                    <a:pt x="154715" y="2400033"/>
                  </a:lnTo>
                  <a:lnTo>
                    <a:pt x="142368" y="2445456"/>
                  </a:lnTo>
                  <a:lnTo>
                    <a:pt x="130511" y="2491091"/>
                  </a:lnTo>
                  <a:lnTo>
                    <a:pt x="119147" y="2536935"/>
                  </a:lnTo>
                  <a:lnTo>
                    <a:pt x="108280" y="2582985"/>
                  </a:lnTo>
                  <a:lnTo>
                    <a:pt x="97912" y="2629237"/>
                  </a:lnTo>
                  <a:lnTo>
                    <a:pt x="88046" y="2675689"/>
                  </a:lnTo>
                  <a:lnTo>
                    <a:pt x="78686" y="2722337"/>
                  </a:lnTo>
                  <a:lnTo>
                    <a:pt x="69836" y="2769177"/>
                  </a:lnTo>
                  <a:lnTo>
                    <a:pt x="61497" y="2816207"/>
                  </a:lnTo>
                  <a:lnTo>
                    <a:pt x="53673" y="2863423"/>
                  </a:lnTo>
                  <a:lnTo>
                    <a:pt x="46368" y="2910822"/>
                  </a:lnTo>
                  <a:lnTo>
                    <a:pt x="39584" y="2958401"/>
                  </a:lnTo>
                  <a:lnTo>
                    <a:pt x="33325" y="3006156"/>
                  </a:lnTo>
                  <a:lnTo>
                    <a:pt x="27594" y="3054083"/>
                  </a:lnTo>
                  <a:lnTo>
                    <a:pt x="22393" y="3102181"/>
                  </a:lnTo>
                  <a:lnTo>
                    <a:pt x="17727" y="3150445"/>
                  </a:lnTo>
                  <a:lnTo>
                    <a:pt x="13598" y="3198872"/>
                  </a:lnTo>
                  <a:lnTo>
                    <a:pt x="10009" y="3247459"/>
                  </a:lnTo>
                  <a:lnTo>
                    <a:pt x="6964" y="3296203"/>
                  </a:lnTo>
                  <a:lnTo>
                    <a:pt x="4465" y="3345100"/>
                  </a:lnTo>
                  <a:lnTo>
                    <a:pt x="2516" y="3394147"/>
                  </a:lnTo>
                  <a:lnTo>
                    <a:pt x="1120" y="3443341"/>
                  </a:lnTo>
                  <a:lnTo>
                    <a:pt x="280" y="3492679"/>
                  </a:lnTo>
                  <a:lnTo>
                    <a:pt x="0" y="3542157"/>
                  </a:lnTo>
                  <a:lnTo>
                    <a:pt x="280" y="3591634"/>
                  </a:lnTo>
                  <a:lnTo>
                    <a:pt x="1120" y="3640972"/>
                  </a:lnTo>
                  <a:lnTo>
                    <a:pt x="2516" y="3690166"/>
                  </a:lnTo>
                  <a:lnTo>
                    <a:pt x="4465" y="3739214"/>
                  </a:lnTo>
                  <a:lnTo>
                    <a:pt x="6964" y="3788111"/>
                  </a:lnTo>
                  <a:lnTo>
                    <a:pt x="10009" y="3836855"/>
                  </a:lnTo>
                  <a:lnTo>
                    <a:pt x="13598" y="3885442"/>
                  </a:lnTo>
                  <a:lnTo>
                    <a:pt x="17727" y="3933870"/>
                  </a:lnTo>
                  <a:lnTo>
                    <a:pt x="22393" y="3982134"/>
                  </a:lnTo>
                  <a:lnTo>
                    <a:pt x="27594" y="4030232"/>
                  </a:lnTo>
                  <a:lnTo>
                    <a:pt x="33325" y="4078160"/>
                  </a:lnTo>
                  <a:lnTo>
                    <a:pt x="39584" y="4125915"/>
                  </a:lnTo>
                  <a:lnTo>
                    <a:pt x="46368" y="4173494"/>
                  </a:lnTo>
                  <a:lnTo>
                    <a:pt x="53673" y="4220893"/>
                  </a:lnTo>
                  <a:lnTo>
                    <a:pt x="61497" y="4268109"/>
                  </a:lnTo>
                  <a:lnTo>
                    <a:pt x="69836" y="4315139"/>
                  </a:lnTo>
                  <a:lnTo>
                    <a:pt x="78686" y="4361980"/>
                  </a:lnTo>
                  <a:lnTo>
                    <a:pt x="88046" y="4408628"/>
                  </a:lnTo>
                  <a:lnTo>
                    <a:pt x="97912" y="4455080"/>
                  </a:lnTo>
                  <a:lnTo>
                    <a:pt x="108280" y="4501332"/>
                  </a:lnTo>
                  <a:lnTo>
                    <a:pt x="119147" y="4547382"/>
                  </a:lnTo>
                  <a:lnTo>
                    <a:pt x="130511" y="4593227"/>
                  </a:lnTo>
                  <a:lnTo>
                    <a:pt x="142368" y="4638862"/>
                  </a:lnTo>
                  <a:lnTo>
                    <a:pt x="154715" y="4684285"/>
                  </a:lnTo>
                  <a:lnTo>
                    <a:pt x="167548" y="4729492"/>
                  </a:lnTo>
                  <a:lnTo>
                    <a:pt x="180866" y="4774480"/>
                  </a:lnTo>
                  <a:lnTo>
                    <a:pt x="194664" y="4819246"/>
                  </a:lnTo>
                  <a:lnTo>
                    <a:pt x="208940" y="4863786"/>
                  </a:lnTo>
                  <a:lnTo>
                    <a:pt x="223689" y="4908097"/>
                  </a:lnTo>
                  <a:lnTo>
                    <a:pt x="238910" y="4952177"/>
                  </a:lnTo>
                  <a:lnTo>
                    <a:pt x="254599" y="4996021"/>
                  </a:lnTo>
                  <a:lnTo>
                    <a:pt x="270753" y="5039626"/>
                  </a:lnTo>
                  <a:lnTo>
                    <a:pt x="287368" y="5082990"/>
                  </a:lnTo>
                  <a:lnTo>
                    <a:pt x="304442" y="5126108"/>
                  </a:lnTo>
                  <a:lnTo>
                    <a:pt x="321972" y="5168978"/>
                  </a:lnTo>
                  <a:lnTo>
                    <a:pt x="339953" y="5211596"/>
                  </a:lnTo>
                  <a:lnTo>
                    <a:pt x="358384" y="5253959"/>
                  </a:lnTo>
                  <a:lnTo>
                    <a:pt x="377261" y="5296064"/>
                  </a:lnTo>
                  <a:lnTo>
                    <a:pt x="396580" y="5337907"/>
                  </a:lnTo>
                  <a:lnTo>
                    <a:pt x="416340" y="5379485"/>
                  </a:lnTo>
                  <a:lnTo>
                    <a:pt x="436535" y="5420796"/>
                  </a:lnTo>
                  <a:lnTo>
                    <a:pt x="457165" y="5461834"/>
                  </a:lnTo>
                  <a:lnTo>
                    <a:pt x="478224" y="5502598"/>
                  </a:lnTo>
                  <a:lnTo>
                    <a:pt x="499710" y="5543084"/>
                  </a:lnTo>
                  <a:lnTo>
                    <a:pt x="521621" y="5583289"/>
                  </a:lnTo>
                  <a:lnTo>
                    <a:pt x="543952" y="5623209"/>
                  </a:lnTo>
                  <a:lnTo>
                    <a:pt x="566701" y="5662841"/>
                  </a:lnTo>
                  <a:lnTo>
                    <a:pt x="589864" y="5702182"/>
                  </a:lnTo>
                  <a:lnTo>
                    <a:pt x="613439" y="5741229"/>
                  </a:lnTo>
                  <a:lnTo>
                    <a:pt x="637422" y="5779978"/>
                  </a:lnTo>
                  <a:lnTo>
                    <a:pt x="661810" y="5818426"/>
                  </a:lnTo>
                  <a:lnTo>
                    <a:pt x="686599" y="5856569"/>
                  </a:lnTo>
                  <a:lnTo>
                    <a:pt x="711788" y="5894406"/>
                  </a:lnTo>
                  <a:lnTo>
                    <a:pt x="737372" y="5931931"/>
                  </a:lnTo>
                  <a:lnTo>
                    <a:pt x="763349" y="5969142"/>
                  </a:lnTo>
                  <a:lnTo>
                    <a:pt x="789715" y="6006036"/>
                  </a:lnTo>
                  <a:lnTo>
                    <a:pt x="816467" y="6042610"/>
                  </a:lnTo>
                  <a:lnTo>
                    <a:pt x="843603" y="6078859"/>
                  </a:lnTo>
                  <a:lnTo>
                    <a:pt x="871118" y="6114781"/>
                  </a:lnTo>
                  <a:lnTo>
                    <a:pt x="899010" y="6150373"/>
                  </a:lnTo>
                  <a:lnTo>
                    <a:pt x="927275" y="6185631"/>
                  </a:lnTo>
                  <a:lnTo>
                    <a:pt x="955911" y="6220552"/>
                  </a:lnTo>
                  <a:lnTo>
                    <a:pt x="984915" y="6255132"/>
                  </a:lnTo>
                  <a:lnTo>
                    <a:pt x="1014282" y="6289369"/>
                  </a:lnTo>
                  <a:lnTo>
                    <a:pt x="1044010" y="6323259"/>
                  </a:lnTo>
                  <a:lnTo>
                    <a:pt x="1074097" y="6356799"/>
                  </a:lnTo>
                  <a:lnTo>
                    <a:pt x="1104538" y="6389985"/>
                  </a:lnTo>
                  <a:lnTo>
                    <a:pt x="1135330" y="6422815"/>
                  </a:lnTo>
                  <a:lnTo>
                    <a:pt x="1166472" y="6455284"/>
                  </a:lnTo>
                  <a:lnTo>
                    <a:pt x="1197958" y="6487391"/>
                  </a:lnTo>
                  <a:lnTo>
                    <a:pt x="1229786" y="6519130"/>
                  </a:lnTo>
                  <a:lnTo>
                    <a:pt x="1261954" y="6550500"/>
                  </a:lnTo>
                  <a:lnTo>
                    <a:pt x="1294457" y="6581497"/>
                  </a:lnTo>
                  <a:lnTo>
                    <a:pt x="1327293" y="6612117"/>
                  </a:lnTo>
                  <a:lnTo>
                    <a:pt x="1360459" y="6642358"/>
                  </a:lnTo>
                  <a:lnTo>
                    <a:pt x="1393951" y="6672216"/>
                  </a:lnTo>
                  <a:lnTo>
                    <a:pt x="1427766" y="6701687"/>
                  </a:lnTo>
                  <a:lnTo>
                    <a:pt x="1461901" y="6730769"/>
                  </a:lnTo>
                  <a:lnTo>
                    <a:pt x="1496354" y="6759458"/>
                  </a:lnTo>
                  <a:lnTo>
                    <a:pt x="1531120" y="6787751"/>
                  </a:lnTo>
                  <a:lnTo>
                    <a:pt x="1566196" y="6815644"/>
                  </a:lnTo>
                  <a:lnTo>
                    <a:pt x="1601581" y="6843135"/>
                  </a:lnTo>
                  <a:lnTo>
                    <a:pt x="1621167" y="6858000"/>
                  </a:lnTo>
                  <a:lnTo>
                    <a:pt x="4540758" y="6858000"/>
                  </a:lnTo>
                  <a:lnTo>
                    <a:pt x="4540758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8234934" y="0"/>
              <a:ext cx="3825240" cy="2424430"/>
            </a:xfrm>
            <a:custGeom>
              <a:avLst/>
              <a:gdLst/>
              <a:ahLst/>
              <a:cxnLst/>
              <a:rect l="l" t="t" r="r" b="b"/>
              <a:pathLst>
                <a:path w="3825240" h="2424430">
                  <a:moveTo>
                    <a:pt x="3626731" y="0"/>
                  </a:moveTo>
                  <a:lnTo>
                    <a:pt x="198508" y="0"/>
                  </a:lnTo>
                  <a:lnTo>
                    <a:pt x="185324" y="23483"/>
                  </a:lnTo>
                  <a:lnTo>
                    <a:pt x="164903" y="62335"/>
                  </a:lnTo>
                  <a:lnTo>
                    <a:pt x="145585" y="101714"/>
                  </a:lnTo>
                  <a:lnTo>
                    <a:pt x="127387" y="141604"/>
                  </a:lnTo>
                  <a:lnTo>
                    <a:pt x="110328" y="181990"/>
                  </a:lnTo>
                  <a:lnTo>
                    <a:pt x="94424" y="222857"/>
                  </a:lnTo>
                  <a:lnTo>
                    <a:pt x="79692" y="264190"/>
                  </a:lnTo>
                  <a:lnTo>
                    <a:pt x="66150" y="305973"/>
                  </a:lnTo>
                  <a:lnTo>
                    <a:pt x="53816" y="348192"/>
                  </a:lnTo>
                  <a:lnTo>
                    <a:pt x="42706" y="390831"/>
                  </a:lnTo>
                  <a:lnTo>
                    <a:pt x="32838" y="433874"/>
                  </a:lnTo>
                  <a:lnTo>
                    <a:pt x="24230" y="477307"/>
                  </a:lnTo>
                  <a:lnTo>
                    <a:pt x="16899" y="521115"/>
                  </a:lnTo>
                  <a:lnTo>
                    <a:pt x="10861" y="565282"/>
                  </a:lnTo>
                  <a:lnTo>
                    <a:pt x="6135" y="609792"/>
                  </a:lnTo>
                  <a:lnTo>
                    <a:pt x="2738" y="654632"/>
                  </a:lnTo>
                  <a:lnTo>
                    <a:pt x="687" y="699784"/>
                  </a:lnTo>
                  <a:lnTo>
                    <a:pt x="0" y="745236"/>
                  </a:lnTo>
                  <a:lnTo>
                    <a:pt x="687" y="790687"/>
                  </a:lnTo>
                  <a:lnTo>
                    <a:pt x="2738" y="835839"/>
                  </a:lnTo>
                  <a:lnTo>
                    <a:pt x="6135" y="880679"/>
                  </a:lnTo>
                  <a:lnTo>
                    <a:pt x="10861" y="925189"/>
                  </a:lnTo>
                  <a:lnTo>
                    <a:pt x="16899" y="969356"/>
                  </a:lnTo>
                  <a:lnTo>
                    <a:pt x="24230" y="1013164"/>
                  </a:lnTo>
                  <a:lnTo>
                    <a:pt x="32838" y="1056597"/>
                  </a:lnTo>
                  <a:lnTo>
                    <a:pt x="42706" y="1099640"/>
                  </a:lnTo>
                  <a:lnTo>
                    <a:pt x="53816" y="1142279"/>
                  </a:lnTo>
                  <a:lnTo>
                    <a:pt x="66150" y="1184498"/>
                  </a:lnTo>
                  <a:lnTo>
                    <a:pt x="79692" y="1226281"/>
                  </a:lnTo>
                  <a:lnTo>
                    <a:pt x="94424" y="1267614"/>
                  </a:lnTo>
                  <a:lnTo>
                    <a:pt x="110328" y="1308481"/>
                  </a:lnTo>
                  <a:lnTo>
                    <a:pt x="127387" y="1348867"/>
                  </a:lnTo>
                  <a:lnTo>
                    <a:pt x="145585" y="1388757"/>
                  </a:lnTo>
                  <a:lnTo>
                    <a:pt x="164903" y="1428136"/>
                  </a:lnTo>
                  <a:lnTo>
                    <a:pt x="185324" y="1466988"/>
                  </a:lnTo>
                  <a:lnTo>
                    <a:pt x="206831" y="1505298"/>
                  </a:lnTo>
                  <a:lnTo>
                    <a:pt x="229407" y="1543051"/>
                  </a:lnTo>
                  <a:lnTo>
                    <a:pt x="253034" y="1580231"/>
                  </a:lnTo>
                  <a:lnTo>
                    <a:pt x="277694" y="1616824"/>
                  </a:lnTo>
                  <a:lnTo>
                    <a:pt x="303371" y="1652814"/>
                  </a:lnTo>
                  <a:lnTo>
                    <a:pt x="330047" y="1688186"/>
                  </a:lnTo>
                  <a:lnTo>
                    <a:pt x="357705" y="1722925"/>
                  </a:lnTo>
                  <a:lnTo>
                    <a:pt x="386327" y="1757016"/>
                  </a:lnTo>
                  <a:lnTo>
                    <a:pt x="415896" y="1790442"/>
                  </a:lnTo>
                  <a:lnTo>
                    <a:pt x="446395" y="1823190"/>
                  </a:lnTo>
                  <a:lnTo>
                    <a:pt x="477807" y="1855244"/>
                  </a:lnTo>
                  <a:lnTo>
                    <a:pt x="510113" y="1886588"/>
                  </a:lnTo>
                  <a:lnTo>
                    <a:pt x="543297" y="1917208"/>
                  </a:lnTo>
                  <a:lnTo>
                    <a:pt x="577341" y="1947087"/>
                  </a:lnTo>
                  <a:lnTo>
                    <a:pt x="612228" y="1976212"/>
                  </a:lnTo>
                  <a:lnTo>
                    <a:pt x="647941" y="2004567"/>
                  </a:lnTo>
                  <a:lnTo>
                    <a:pt x="684461" y="2032135"/>
                  </a:lnTo>
                  <a:lnTo>
                    <a:pt x="721773" y="2058903"/>
                  </a:lnTo>
                  <a:lnTo>
                    <a:pt x="759858" y="2084856"/>
                  </a:lnTo>
                  <a:lnTo>
                    <a:pt x="798700" y="2109976"/>
                  </a:lnTo>
                  <a:lnTo>
                    <a:pt x="838280" y="2134251"/>
                  </a:lnTo>
                  <a:lnTo>
                    <a:pt x="878581" y="2157664"/>
                  </a:lnTo>
                  <a:lnTo>
                    <a:pt x="919587" y="2180200"/>
                  </a:lnTo>
                  <a:lnTo>
                    <a:pt x="961279" y="2201843"/>
                  </a:lnTo>
                  <a:lnTo>
                    <a:pt x="1003641" y="2222580"/>
                  </a:lnTo>
                  <a:lnTo>
                    <a:pt x="1046655" y="2242394"/>
                  </a:lnTo>
                  <a:lnTo>
                    <a:pt x="1090303" y="2261270"/>
                  </a:lnTo>
                  <a:lnTo>
                    <a:pt x="1134569" y="2279193"/>
                  </a:lnTo>
                  <a:lnTo>
                    <a:pt x="1179435" y="2296147"/>
                  </a:lnTo>
                  <a:lnTo>
                    <a:pt x="1224884" y="2312119"/>
                  </a:lnTo>
                  <a:lnTo>
                    <a:pt x="1270897" y="2327091"/>
                  </a:lnTo>
                  <a:lnTo>
                    <a:pt x="1317459" y="2341050"/>
                  </a:lnTo>
                  <a:lnTo>
                    <a:pt x="1364551" y="2353979"/>
                  </a:lnTo>
                  <a:lnTo>
                    <a:pt x="1412156" y="2365864"/>
                  </a:lnTo>
                  <a:lnTo>
                    <a:pt x="1460258" y="2376689"/>
                  </a:lnTo>
                  <a:lnTo>
                    <a:pt x="1508838" y="2386440"/>
                  </a:lnTo>
                  <a:lnTo>
                    <a:pt x="1557878" y="2395100"/>
                  </a:lnTo>
                  <a:lnTo>
                    <a:pt x="1607363" y="2402655"/>
                  </a:lnTo>
                  <a:lnTo>
                    <a:pt x="1657274" y="2409090"/>
                  </a:lnTo>
                  <a:lnTo>
                    <a:pt x="1707595" y="2414389"/>
                  </a:lnTo>
                  <a:lnTo>
                    <a:pt x="1758307" y="2418536"/>
                  </a:lnTo>
                  <a:lnTo>
                    <a:pt x="1809393" y="2421518"/>
                  </a:lnTo>
                  <a:lnTo>
                    <a:pt x="1860836" y="2423318"/>
                  </a:lnTo>
                  <a:lnTo>
                    <a:pt x="1912620" y="2423922"/>
                  </a:lnTo>
                  <a:lnTo>
                    <a:pt x="1964403" y="2423318"/>
                  </a:lnTo>
                  <a:lnTo>
                    <a:pt x="2015846" y="2421518"/>
                  </a:lnTo>
                  <a:lnTo>
                    <a:pt x="2066932" y="2418536"/>
                  </a:lnTo>
                  <a:lnTo>
                    <a:pt x="2117644" y="2414389"/>
                  </a:lnTo>
                  <a:lnTo>
                    <a:pt x="2167965" y="2409090"/>
                  </a:lnTo>
                  <a:lnTo>
                    <a:pt x="2217876" y="2402655"/>
                  </a:lnTo>
                  <a:lnTo>
                    <a:pt x="2267361" y="2395100"/>
                  </a:lnTo>
                  <a:lnTo>
                    <a:pt x="2316401" y="2386440"/>
                  </a:lnTo>
                  <a:lnTo>
                    <a:pt x="2364981" y="2376689"/>
                  </a:lnTo>
                  <a:lnTo>
                    <a:pt x="2413083" y="2365864"/>
                  </a:lnTo>
                  <a:lnTo>
                    <a:pt x="2460688" y="2353979"/>
                  </a:lnTo>
                  <a:lnTo>
                    <a:pt x="2507780" y="2341050"/>
                  </a:lnTo>
                  <a:lnTo>
                    <a:pt x="2554342" y="2327091"/>
                  </a:lnTo>
                  <a:lnTo>
                    <a:pt x="2600355" y="2312119"/>
                  </a:lnTo>
                  <a:lnTo>
                    <a:pt x="2645804" y="2296147"/>
                  </a:lnTo>
                  <a:lnTo>
                    <a:pt x="2690670" y="2279193"/>
                  </a:lnTo>
                  <a:lnTo>
                    <a:pt x="2734936" y="2261270"/>
                  </a:lnTo>
                  <a:lnTo>
                    <a:pt x="2778584" y="2242394"/>
                  </a:lnTo>
                  <a:lnTo>
                    <a:pt x="2821598" y="2222580"/>
                  </a:lnTo>
                  <a:lnTo>
                    <a:pt x="2863960" y="2201843"/>
                  </a:lnTo>
                  <a:lnTo>
                    <a:pt x="2905652" y="2180200"/>
                  </a:lnTo>
                  <a:lnTo>
                    <a:pt x="2946658" y="2157664"/>
                  </a:lnTo>
                  <a:lnTo>
                    <a:pt x="2986959" y="2134251"/>
                  </a:lnTo>
                  <a:lnTo>
                    <a:pt x="3026539" y="2109976"/>
                  </a:lnTo>
                  <a:lnTo>
                    <a:pt x="3065381" y="2084856"/>
                  </a:lnTo>
                  <a:lnTo>
                    <a:pt x="3103466" y="2058903"/>
                  </a:lnTo>
                  <a:lnTo>
                    <a:pt x="3140778" y="2032135"/>
                  </a:lnTo>
                  <a:lnTo>
                    <a:pt x="3177298" y="2004567"/>
                  </a:lnTo>
                  <a:lnTo>
                    <a:pt x="3213011" y="1976212"/>
                  </a:lnTo>
                  <a:lnTo>
                    <a:pt x="3247898" y="1947087"/>
                  </a:lnTo>
                  <a:lnTo>
                    <a:pt x="3281942" y="1917208"/>
                  </a:lnTo>
                  <a:lnTo>
                    <a:pt x="3315126" y="1886588"/>
                  </a:lnTo>
                  <a:lnTo>
                    <a:pt x="3347432" y="1855244"/>
                  </a:lnTo>
                  <a:lnTo>
                    <a:pt x="3378844" y="1823190"/>
                  </a:lnTo>
                  <a:lnTo>
                    <a:pt x="3409343" y="1790442"/>
                  </a:lnTo>
                  <a:lnTo>
                    <a:pt x="3438912" y="1757016"/>
                  </a:lnTo>
                  <a:lnTo>
                    <a:pt x="3467534" y="1722925"/>
                  </a:lnTo>
                  <a:lnTo>
                    <a:pt x="3495192" y="1688186"/>
                  </a:lnTo>
                  <a:lnTo>
                    <a:pt x="3521868" y="1652814"/>
                  </a:lnTo>
                  <a:lnTo>
                    <a:pt x="3547545" y="1616824"/>
                  </a:lnTo>
                  <a:lnTo>
                    <a:pt x="3572205" y="1580231"/>
                  </a:lnTo>
                  <a:lnTo>
                    <a:pt x="3595832" y="1543051"/>
                  </a:lnTo>
                  <a:lnTo>
                    <a:pt x="3618408" y="1505298"/>
                  </a:lnTo>
                  <a:lnTo>
                    <a:pt x="3639915" y="1466988"/>
                  </a:lnTo>
                  <a:lnTo>
                    <a:pt x="3660336" y="1428136"/>
                  </a:lnTo>
                  <a:lnTo>
                    <a:pt x="3679654" y="1388757"/>
                  </a:lnTo>
                  <a:lnTo>
                    <a:pt x="3697852" y="1348867"/>
                  </a:lnTo>
                  <a:lnTo>
                    <a:pt x="3714911" y="1308481"/>
                  </a:lnTo>
                  <a:lnTo>
                    <a:pt x="3730815" y="1267614"/>
                  </a:lnTo>
                  <a:lnTo>
                    <a:pt x="3745547" y="1226281"/>
                  </a:lnTo>
                  <a:lnTo>
                    <a:pt x="3759089" y="1184498"/>
                  </a:lnTo>
                  <a:lnTo>
                    <a:pt x="3771423" y="1142279"/>
                  </a:lnTo>
                  <a:lnTo>
                    <a:pt x="3782533" y="1099640"/>
                  </a:lnTo>
                  <a:lnTo>
                    <a:pt x="3792401" y="1056597"/>
                  </a:lnTo>
                  <a:lnTo>
                    <a:pt x="3801009" y="1013164"/>
                  </a:lnTo>
                  <a:lnTo>
                    <a:pt x="3808340" y="969356"/>
                  </a:lnTo>
                  <a:lnTo>
                    <a:pt x="3814378" y="925189"/>
                  </a:lnTo>
                  <a:lnTo>
                    <a:pt x="3819104" y="880679"/>
                  </a:lnTo>
                  <a:lnTo>
                    <a:pt x="3822501" y="835839"/>
                  </a:lnTo>
                  <a:lnTo>
                    <a:pt x="3824552" y="790687"/>
                  </a:lnTo>
                  <a:lnTo>
                    <a:pt x="3825240" y="745236"/>
                  </a:lnTo>
                  <a:lnTo>
                    <a:pt x="3824552" y="699784"/>
                  </a:lnTo>
                  <a:lnTo>
                    <a:pt x="3822501" y="654632"/>
                  </a:lnTo>
                  <a:lnTo>
                    <a:pt x="3819104" y="609792"/>
                  </a:lnTo>
                  <a:lnTo>
                    <a:pt x="3814378" y="565282"/>
                  </a:lnTo>
                  <a:lnTo>
                    <a:pt x="3808340" y="521115"/>
                  </a:lnTo>
                  <a:lnTo>
                    <a:pt x="3801009" y="477307"/>
                  </a:lnTo>
                  <a:lnTo>
                    <a:pt x="3792401" y="433874"/>
                  </a:lnTo>
                  <a:lnTo>
                    <a:pt x="3782533" y="390831"/>
                  </a:lnTo>
                  <a:lnTo>
                    <a:pt x="3771423" y="348192"/>
                  </a:lnTo>
                  <a:lnTo>
                    <a:pt x="3759089" y="305973"/>
                  </a:lnTo>
                  <a:lnTo>
                    <a:pt x="3745547" y="264190"/>
                  </a:lnTo>
                  <a:lnTo>
                    <a:pt x="3730815" y="222857"/>
                  </a:lnTo>
                  <a:lnTo>
                    <a:pt x="3714911" y="181990"/>
                  </a:lnTo>
                  <a:lnTo>
                    <a:pt x="3697852" y="141604"/>
                  </a:lnTo>
                  <a:lnTo>
                    <a:pt x="3679654" y="101714"/>
                  </a:lnTo>
                  <a:lnTo>
                    <a:pt x="3660336" y="62335"/>
                  </a:lnTo>
                  <a:lnTo>
                    <a:pt x="3639915" y="23483"/>
                  </a:lnTo>
                  <a:lnTo>
                    <a:pt x="3626731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512433" y="0"/>
              <a:ext cx="4312920" cy="3772535"/>
            </a:xfrm>
            <a:custGeom>
              <a:avLst/>
              <a:gdLst/>
              <a:ahLst/>
              <a:cxnLst/>
              <a:rect l="l" t="t" r="r" b="b"/>
              <a:pathLst>
                <a:path w="4312920" h="3772535">
                  <a:moveTo>
                    <a:pt x="3315396" y="0"/>
                  </a:moveTo>
                  <a:lnTo>
                    <a:pt x="3362168" y="29062"/>
                  </a:lnTo>
                  <a:lnTo>
                    <a:pt x="3400117" y="53954"/>
                  </a:lnTo>
                  <a:lnTo>
                    <a:pt x="3437471" y="79591"/>
                  </a:lnTo>
                  <a:lnTo>
                    <a:pt x="3474219" y="105960"/>
                  </a:lnTo>
                  <a:lnTo>
                    <a:pt x="3510349" y="133051"/>
                  </a:lnTo>
                  <a:lnTo>
                    <a:pt x="3545850" y="160853"/>
                  </a:lnTo>
                  <a:lnTo>
                    <a:pt x="3580709" y="189354"/>
                  </a:lnTo>
                  <a:lnTo>
                    <a:pt x="3614914" y="218543"/>
                  </a:lnTo>
                  <a:lnTo>
                    <a:pt x="3648454" y="248408"/>
                  </a:lnTo>
                  <a:lnTo>
                    <a:pt x="3681317" y="278939"/>
                  </a:lnTo>
                  <a:lnTo>
                    <a:pt x="3713490" y="310124"/>
                  </a:lnTo>
                  <a:lnTo>
                    <a:pt x="3744962" y="341951"/>
                  </a:lnTo>
                  <a:lnTo>
                    <a:pt x="3775721" y="374411"/>
                  </a:lnTo>
                  <a:lnTo>
                    <a:pt x="3805756" y="407490"/>
                  </a:lnTo>
                  <a:lnTo>
                    <a:pt x="3835053" y="441178"/>
                  </a:lnTo>
                  <a:lnTo>
                    <a:pt x="3863602" y="475463"/>
                  </a:lnTo>
                  <a:lnTo>
                    <a:pt x="3891390" y="510335"/>
                  </a:lnTo>
                  <a:lnTo>
                    <a:pt x="3918406" y="545782"/>
                  </a:lnTo>
                  <a:lnTo>
                    <a:pt x="3944637" y="581793"/>
                  </a:lnTo>
                  <a:lnTo>
                    <a:pt x="3970072" y="618356"/>
                  </a:lnTo>
                  <a:lnTo>
                    <a:pt x="3994699" y="655461"/>
                  </a:lnTo>
                  <a:lnTo>
                    <a:pt x="4018505" y="693095"/>
                  </a:lnTo>
                  <a:lnTo>
                    <a:pt x="4041480" y="731248"/>
                  </a:lnTo>
                  <a:lnTo>
                    <a:pt x="4063611" y="769908"/>
                  </a:lnTo>
                  <a:lnTo>
                    <a:pt x="4084886" y="809064"/>
                  </a:lnTo>
                  <a:lnTo>
                    <a:pt x="4105293" y="848705"/>
                  </a:lnTo>
                  <a:lnTo>
                    <a:pt x="4124821" y="888819"/>
                  </a:lnTo>
                  <a:lnTo>
                    <a:pt x="4143458" y="929395"/>
                  </a:lnTo>
                  <a:lnTo>
                    <a:pt x="4161191" y="970423"/>
                  </a:lnTo>
                  <a:lnTo>
                    <a:pt x="4178009" y="1011890"/>
                  </a:lnTo>
                  <a:lnTo>
                    <a:pt x="4193900" y="1053785"/>
                  </a:lnTo>
                  <a:lnTo>
                    <a:pt x="4208852" y="1096097"/>
                  </a:lnTo>
                  <a:lnTo>
                    <a:pt x="4222852" y="1138815"/>
                  </a:lnTo>
                  <a:lnTo>
                    <a:pt x="4235890" y="1181927"/>
                  </a:lnTo>
                  <a:lnTo>
                    <a:pt x="4247954" y="1225422"/>
                  </a:lnTo>
                  <a:lnTo>
                    <a:pt x="4259031" y="1269289"/>
                  </a:lnTo>
                  <a:lnTo>
                    <a:pt x="4269109" y="1313517"/>
                  </a:lnTo>
                  <a:lnTo>
                    <a:pt x="4278177" y="1358094"/>
                  </a:lnTo>
                  <a:lnTo>
                    <a:pt x="4286223" y="1403009"/>
                  </a:lnTo>
                  <a:lnTo>
                    <a:pt x="4293234" y="1448251"/>
                  </a:lnTo>
                  <a:lnTo>
                    <a:pt x="4299199" y="1493808"/>
                  </a:lnTo>
                  <a:lnTo>
                    <a:pt x="4304107" y="1539669"/>
                  </a:lnTo>
                  <a:lnTo>
                    <a:pt x="4307945" y="1585823"/>
                  </a:lnTo>
                  <a:lnTo>
                    <a:pt x="4310701" y="1632259"/>
                  </a:lnTo>
                  <a:lnTo>
                    <a:pt x="4312363" y="1678965"/>
                  </a:lnTo>
                  <a:lnTo>
                    <a:pt x="4312920" y="1725929"/>
                  </a:lnTo>
                  <a:lnTo>
                    <a:pt x="4312363" y="1772894"/>
                  </a:lnTo>
                  <a:lnTo>
                    <a:pt x="4310701" y="1819600"/>
                  </a:lnTo>
                  <a:lnTo>
                    <a:pt x="4307945" y="1866036"/>
                  </a:lnTo>
                  <a:lnTo>
                    <a:pt x="4304107" y="1912190"/>
                  </a:lnTo>
                  <a:lnTo>
                    <a:pt x="4299199" y="1958051"/>
                  </a:lnTo>
                  <a:lnTo>
                    <a:pt x="4293234" y="2003608"/>
                  </a:lnTo>
                  <a:lnTo>
                    <a:pt x="4286223" y="2048850"/>
                  </a:lnTo>
                  <a:lnTo>
                    <a:pt x="4278177" y="2093765"/>
                  </a:lnTo>
                  <a:lnTo>
                    <a:pt x="4269109" y="2138342"/>
                  </a:lnTo>
                  <a:lnTo>
                    <a:pt x="4259031" y="2182570"/>
                  </a:lnTo>
                  <a:lnTo>
                    <a:pt x="4247954" y="2226437"/>
                  </a:lnTo>
                  <a:lnTo>
                    <a:pt x="4235890" y="2269932"/>
                  </a:lnTo>
                  <a:lnTo>
                    <a:pt x="4222852" y="2313044"/>
                  </a:lnTo>
                  <a:lnTo>
                    <a:pt x="4208852" y="2355762"/>
                  </a:lnTo>
                  <a:lnTo>
                    <a:pt x="4193900" y="2398074"/>
                  </a:lnTo>
                  <a:lnTo>
                    <a:pt x="4178009" y="2439969"/>
                  </a:lnTo>
                  <a:lnTo>
                    <a:pt x="4161191" y="2481436"/>
                  </a:lnTo>
                  <a:lnTo>
                    <a:pt x="4143458" y="2522464"/>
                  </a:lnTo>
                  <a:lnTo>
                    <a:pt x="4124821" y="2563040"/>
                  </a:lnTo>
                  <a:lnTo>
                    <a:pt x="4105293" y="2603154"/>
                  </a:lnTo>
                  <a:lnTo>
                    <a:pt x="4084886" y="2642795"/>
                  </a:lnTo>
                  <a:lnTo>
                    <a:pt x="4063611" y="2681951"/>
                  </a:lnTo>
                  <a:lnTo>
                    <a:pt x="4041480" y="2720611"/>
                  </a:lnTo>
                  <a:lnTo>
                    <a:pt x="4018505" y="2758764"/>
                  </a:lnTo>
                  <a:lnTo>
                    <a:pt x="3994699" y="2796398"/>
                  </a:lnTo>
                  <a:lnTo>
                    <a:pt x="3970072" y="2833503"/>
                  </a:lnTo>
                  <a:lnTo>
                    <a:pt x="3944637" y="2870066"/>
                  </a:lnTo>
                  <a:lnTo>
                    <a:pt x="3918406" y="2906077"/>
                  </a:lnTo>
                  <a:lnTo>
                    <a:pt x="3891390" y="2941524"/>
                  </a:lnTo>
                  <a:lnTo>
                    <a:pt x="3863602" y="2976396"/>
                  </a:lnTo>
                  <a:lnTo>
                    <a:pt x="3835053" y="3010681"/>
                  </a:lnTo>
                  <a:lnTo>
                    <a:pt x="3805756" y="3044369"/>
                  </a:lnTo>
                  <a:lnTo>
                    <a:pt x="3775721" y="3077448"/>
                  </a:lnTo>
                  <a:lnTo>
                    <a:pt x="3744962" y="3109908"/>
                  </a:lnTo>
                  <a:lnTo>
                    <a:pt x="3713490" y="3141735"/>
                  </a:lnTo>
                  <a:lnTo>
                    <a:pt x="3681317" y="3172920"/>
                  </a:lnTo>
                  <a:lnTo>
                    <a:pt x="3648454" y="3203451"/>
                  </a:lnTo>
                  <a:lnTo>
                    <a:pt x="3614914" y="3233316"/>
                  </a:lnTo>
                  <a:lnTo>
                    <a:pt x="3580709" y="3262505"/>
                  </a:lnTo>
                  <a:lnTo>
                    <a:pt x="3545850" y="3291006"/>
                  </a:lnTo>
                  <a:lnTo>
                    <a:pt x="3510349" y="3318808"/>
                  </a:lnTo>
                  <a:lnTo>
                    <a:pt x="3474219" y="3345899"/>
                  </a:lnTo>
                  <a:lnTo>
                    <a:pt x="3437471" y="3372268"/>
                  </a:lnTo>
                  <a:lnTo>
                    <a:pt x="3400117" y="3397905"/>
                  </a:lnTo>
                  <a:lnTo>
                    <a:pt x="3362168" y="3422797"/>
                  </a:lnTo>
                  <a:lnTo>
                    <a:pt x="3323638" y="3446934"/>
                  </a:lnTo>
                  <a:lnTo>
                    <a:pt x="3284537" y="3470303"/>
                  </a:lnTo>
                  <a:lnTo>
                    <a:pt x="3244878" y="3492895"/>
                  </a:lnTo>
                  <a:lnTo>
                    <a:pt x="3204672" y="3514697"/>
                  </a:lnTo>
                  <a:lnTo>
                    <a:pt x="3163932" y="3535698"/>
                  </a:lnTo>
                  <a:lnTo>
                    <a:pt x="3122669" y="3555887"/>
                  </a:lnTo>
                  <a:lnTo>
                    <a:pt x="3080895" y="3575252"/>
                  </a:lnTo>
                  <a:lnTo>
                    <a:pt x="3038622" y="3593784"/>
                  </a:lnTo>
                  <a:lnTo>
                    <a:pt x="2995862" y="3611469"/>
                  </a:lnTo>
                  <a:lnTo>
                    <a:pt x="2952627" y="3628297"/>
                  </a:lnTo>
                  <a:lnTo>
                    <a:pt x="2908929" y="3644256"/>
                  </a:lnTo>
                  <a:lnTo>
                    <a:pt x="2864779" y="3659336"/>
                  </a:lnTo>
                  <a:lnTo>
                    <a:pt x="2820190" y="3673524"/>
                  </a:lnTo>
                  <a:lnTo>
                    <a:pt x="2775173" y="3686811"/>
                  </a:lnTo>
                  <a:lnTo>
                    <a:pt x="2729741" y="3699183"/>
                  </a:lnTo>
                  <a:lnTo>
                    <a:pt x="2683905" y="3710631"/>
                  </a:lnTo>
                  <a:lnTo>
                    <a:pt x="2637677" y="3721142"/>
                  </a:lnTo>
                  <a:lnTo>
                    <a:pt x="2591069" y="3730706"/>
                  </a:lnTo>
                  <a:lnTo>
                    <a:pt x="2544093" y="3739311"/>
                  </a:lnTo>
                  <a:lnTo>
                    <a:pt x="2496760" y="3746946"/>
                  </a:lnTo>
                  <a:lnTo>
                    <a:pt x="2449084" y="3753600"/>
                  </a:lnTo>
                  <a:lnTo>
                    <a:pt x="2401075" y="3759261"/>
                  </a:lnTo>
                  <a:lnTo>
                    <a:pt x="2352745" y="3763918"/>
                  </a:lnTo>
                  <a:lnTo>
                    <a:pt x="2304107" y="3767560"/>
                  </a:lnTo>
                  <a:lnTo>
                    <a:pt x="2255172" y="3770175"/>
                  </a:lnTo>
                  <a:lnTo>
                    <a:pt x="2205952" y="3771752"/>
                  </a:lnTo>
                  <a:lnTo>
                    <a:pt x="2156460" y="3772280"/>
                  </a:lnTo>
                  <a:lnTo>
                    <a:pt x="2106967" y="3771752"/>
                  </a:lnTo>
                  <a:lnTo>
                    <a:pt x="2057747" y="3770175"/>
                  </a:lnTo>
                  <a:lnTo>
                    <a:pt x="2008812" y="3767560"/>
                  </a:lnTo>
                  <a:lnTo>
                    <a:pt x="1960174" y="3763918"/>
                  </a:lnTo>
                  <a:lnTo>
                    <a:pt x="1911844" y="3759261"/>
                  </a:lnTo>
                  <a:lnTo>
                    <a:pt x="1863835" y="3753600"/>
                  </a:lnTo>
                  <a:lnTo>
                    <a:pt x="1816159" y="3746946"/>
                  </a:lnTo>
                  <a:lnTo>
                    <a:pt x="1768826" y="3739311"/>
                  </a:lnTo>
                  <a:lnTo>
                    <a:pt x="1721850" y="3730706"/>
                  </a:lnTo>
                  <a:lnTo>
                    <a:pt x="1675242" y="3721142"/>
                  </a:lnTo>
                  <a:lnTo>
                    <a:pt x="1629014" y="3710631"/>
                  </a:lnTo>
                  <a:lnTo>
                    <a:pt x="1583178" y="3699183"/>
                  </a:lnTo>
                  <a:lnTo>
                    <a:pt x="1537746" y="3686811"/>
                  </a:lnTo>
                  <a:lnTo>
                    <a:pt x="1492729" y="3673524"/>
                  </a:lnTo>
                  <a:lnTo>
                    <a:pt x="1448140" y="3659336"/>
                  </a:lnTo>
                  <a:lnTo>
                    <a:pt x="1403990" y="3644256"/>
                  </a:lnTo>
                  <a:lnTo>
                    <a:pt x="1360292" y="3628297"/>
                  </a:lnTo>
                  <a:lnTo>
                    <a:pt x="1317057" y="3611469"/>
                  </a:lnTo>
                  <a:lnTo>
                    <a:pt x="1274297" y="3593784"/>
                  </a:lnTo>
                  <a:lnTo>
                    <a:pt x="1232024" y="3575252"/>
                  </a:lnTo>
                  <a:lnTo>
                    <a:pt x="1190250" y="3555887"/>
                  </a:lnTo>
                  <a:lnTo>
                    <a:pt x="1148987" y="3535698"/>
                  </a:lnTo>
                  <a:lnTo>
                    <a:pt x="1108247" y="3514697"/>
                  </a:lnTo>
                  <a:lnTo>
                    <a:pt x="1068041" y="3492895"/>
                  </a:lnTo>
                  <a:lnTo>
                    <a:pt x="1028382" y="3470303"/>
                  </a:lnTo>
                  <a:lnTo>
                    <a:pt x="989281" y="3446934"/>
                  </a:lnTo>
                  <a:lnTo>
                    <a:pt x="950751" y="3422797"/>
                  </a:lnTo>
                  <a:lnTo>
                    <a:pt x="912802" y="3397905"/>
                  </a:lnTo>
                  <a:lnTo>
                    <a:pt x="875448" y="3372268"/>
                  </a:lnTo>
                  <a:lnTo>
                    <a:pt x="838700" y="3345899"/>
                  </a:lnTo>
                  <a:lnTo>
                    <a:pt x="802570" y="3318808"/>
                  </a:lnTo>
                  <a:lnTo>
                    <a:pt x="767069" y="3291006"/>
                  </a:lnTo>
                  <a:lnTo>
                    <a:pt x="732210" y="3262505"/>
                  </a:lnTo>
                  <a:lnTo>
                    <a:pt x="698005" y="3233316"/>
                  </a:lnTo>
                  <a:lnTo>
                    <a:pt x="664465" y="3203451"/>
                  </a:lnTo>
                  <a:lnTo>
                    <a:pt x="631602" y="3172920"/>
                  </a:lnTo>
                  <a:lnTo>
                    <a:pt x="599429" y="3141735"/>
                  </a:lnTo>
                  <a:lnTo>
                    <a:pt x="567957" y="3109908"/>
                  </a:lnTo>
                  <a:lnTo>
                    <a:pt x="537198" y="3077448"/>
                  </a:lnTo>
                  <a:lnTo>
                    <a:pt x="507163" y="3044369"/>
                  </a:lnTo>
                  <a:lnTo>
                    <a:pt x="477866" y="3010681"/>
                  </a:lnTo>
                  <a:lnTo>
                    <a:pt x="449317" y="2976396"/>
                  </a:lnTo>
                  <a:lnTo>
                    <a:pt x="421529" y="2941524"/>
                  </a:lnTo>
                  <a:lnTo>
                    <a:pt x="394513" y="2906077"/>
                  </a:lnTo>
                  <a:lnTo>
                    <a:pt x="368282" y="2870066"/>
                  </a:lnTo>
                  <a:lnTo>
                    <a:pt x="342847" y="2833503"/>
                  </a:lnTo>
                  <a:lnTo>
                    <a:pt x="318220" y="2796398"/>
                  </a:lnTo>
                  <a:lnTo>
                    <a:pt x="294414" y="2758764"/>
                  </a:lnTo>
                  <a:lnTo>
                    <a:pt x="271439" y="2720611"/>
                  </a:lnTo>
                  <a:lnTo>
                    <a:pt x="249308" y="2681951"/>
                  </a:lnTo>
                  <a:lnTo>
                    <a:pt x="228033" y="2642795"/>
                  </a:lnTo>
                  <a:lnTo>
                    <a:pt x="207626" y="2603154"/>
                  </a:lnTo>
                  <a:lnTo>
                    <a:pt x="188098" y="2563040"/>
                  </a:lnTo>
                  <a:lnTo>
                    <a:pt x="169461" y="2522464"/>
                  </a:lnTo>
                  <a:lnTo>
                    <a:pt x="151728" y="2481436"/>
                  </a:lnTo>
                  <a:lnTo>
                    <a:pt x="134910" y="2439969"/>
                  </a:lnTo>
                  <a:lnTo>
                    <a:pt x="119019" y="2398074"/>
                  </a:lnTo>
                  <a:lnTo>
                    <a:pt x="104067" y="2355762"/>
                  </a:lnTo>
                  <a:lnTo>
                    <a:pt x="90067" y="2313044"/>
                  </a:lnTo>
                  <a:lnTo>
                    <a:pt x="77029" y="2269932"/>
                  </a:lnTo>
                  <a:lnTo>
                    <a:pt x="64965" y="2226437"/>
                  </a:lnTo>
                  <a:lnTo>
                    <a:pt x="53888" y="2182570"/>
                  </a:lnTo>
                  <a:lnTo>
                    <a:pt x="43810" y="2138342"/>
                  </a:lnTo>
                  <a:lnTo>
                    <a:pt x="34742" y="2093765"/>
                  </a:lnTo>
                  <a:lnTo>
                    <a:pt x="26696" y="2048850"/>
                  </a:lnTo>
                  <a:lnTo>
                    <a:pt x="19685" y="2003608"/>
                  </a:lnTo>
                  <a:lnTo>
                    <a:pt x="13720" y="1958051"/>
                  </a:lnTo>
                  <a:lnTo>
                    <a:pt x="8812" y="1912190"/>
                  </a:lnTo>
                  <a:lnTo>
                    <a:pt x="4974" y="1866036"/>
                  </a:lnTo>
                  <a:lnTo>
                    <a:pt x="2218" y="1819600"/>
                  </a:lnTo>
                  <a:lnTo>
                    <a:pt x="556" y="1772894"/>
                  </a:lnTo>
                  <a:lnTo>
                    <a:pt x="0" y="1725929"/>
                  </a:lnTo>
                  <a:lnTo>
                    <a:pt x="556" y="1678965"/>
                  </a:lnTo>
                  <a:lnTo>
                    <a:pt x="2218" y="1632259"/>
                  </a:lnTo>
                  <a:lnTo>
                    <a:pt x="4974" y="1585823"/>
                  </a:lnTo>
                  <a:lnTo>
                    <a:pt x="8812" y="1539669"/>
                  </a:lnTo>
                  <a:lnTo>
                    <a:pt x="13720" y="1493808"/>
                  </a:lnTo>
                  <a:lnTo>
                    <a:pt x="19685" y="1448251"/>
                  </a:lnTo>
                  <a:lnTo>
                    <a:pt x="26696" y="1403009"/>
                  </a:lnTo>
                  <a:lnTo>
                    <a:pt x="34742" y="1358094"/>
                  </a:lnTo>
                  <a:lnTo>
                    <a:pt x="43810" y="1313517"/>
                  </a:lnTo>
                  <a:lnTo>
                    <a:pt x="53888" y="1269289"/>
                  </a:lnTo>
                  <a:lnTo>
                    <a:pt x="64965" y="1225422"/>
                  </a:lnTo>
                  <a:lnTo>
                    <a:pt x="77029" y="1181927"/>
                  </a:lnTo>
                  <a:lnTo>
                    <a:pt x="90067" y="1138815"/>
                  </a:lnTo>
                  <a:lnTo>
                    <a:pt x="104067" y="1096097"/>
                  </a:lnTo>
                  <a:lnTo>
                    <a:pt x="119019" y="1053785"/>
                  </a:lnTo>
                  <a:lnTo>
                    <a:pt x="134910" y="1011890"/>
                  </a:lnTo>
                  <a:lnTo>
                    <a:pt x="151728" y="970423"/>
                  </a:lnTo>
                  <a:lnTo>
                    <a:pt x="169461" y="929395"/>
                  </a:lnTo>
                  <a:lnTo>
                    <a:pt x="188098" y="888819"/>
                  </a:lnTo>
                  <a:lnTo>
                    <a:pt x="207626" y="848705"/>
                  </a:lnTo>
                  <a:lnTo>
                    <a:pt x="228033" y="809064"/>
                  </a:lnTo>
                  <a:lnTo>
                    <a:pt x="249308" y="769908"/>
                  </a:lnTo>
                  <a:lnTo>
                    <a:pt x="271439" y="731248"/>
                  </a:lnTo>
                  <a:lnTo>
                    <a:pt x="294414" y="693095"/>
                  </a:lnTo>
                  <a:lnTo>
                    <a:pt x="318220" y="655461"/>
                  </a:lnTo>
                  <a:lnTo>
                    <a:pt x="342847" y="618356"/>
                  </a:lnTo>
                  <a:lnTo>
                    <a:pt x="368282" y="581793"/>
                  </a:lnTo>
                  <a:lnTo>
                    <a:pt x="394513" y="545782"/>
                  </a:lnTo>
                  <a:lnTo>
                    <a:pt x="421529" y="510335"/>
                  </a:lnTo>
                  <a:lnTo>
                    <a:pt x="449317" y="475463"/>
                  </a:lnTo>
                  <a:lnTo>
                    <a:pt x="477866" y="441178"/>
                  </a:lnTo>
                  <a:lnTo>
                    <a:pt x="507163" y="407490"/>
                  </a:lnTo>
                  <a:lnTo>
                    <a:pt x="537198" y="374411"/>
                  </a:lnTo>
                  <a:lnTo>
                    <a:pt x="567957" y="341951"/>
                  </a:lnTo>
                  <a:lnTo>
                    <a:pt x="599429" y="310124"/>
                  </a:lnTo>
                  <a:lnTo>
                    <a:pt x="631602" y="278939"/>
                  </a:lnTo>
                  <a:lnTo>
                    <a:pt x="664465" y="248408"/>
                  </a:lnTo>
                  <a:lnTo>
                    <a:pt x="698005" y="218543"/>
                  </a:lnTo>
                  <a:lnTo>
                    <a:pt x="732210" y="189354"/>
                  </a:lnTo>
                  <a:lnTo>
                    <a:pt x="767069" y="160853"/>
                  </a:lnTo>
                  <a:lnTo>
                    <a:pt x="802570" y="133051"/>
                  </a:lnTo>
                  <a:lnTo>
                    <a:pt x="838700" y="105960"/>
                  </a:lnTo>
                  <a:lnTo>
                    <a:pt x="875448" y="79591"/>
                  </a:lnTo>
                  <a:lnTo>
                    <a:pt x="912802" y="53954"/>
                  </a:lnTo>
                  <a:lnTo>
                    <a:pt x="950751" y="29062"/>
                  </a:lnTo>
                  <a:lnTo>
                    <a:pt x="989281" y="4925"/>
                  </a:lnTo>
                  <a:lnTo>
                    <a:pt x="997523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649223" y="963930"/>
            <a:ext cx="1964689" cy="542925"/>
            <a:chOff x="649223" y="963930"/>
            <a:chExt cx="1964689" cy="542925"/>
          </a:xfrm>
        </p:grpSpPr>
        <p:sp>
          <p:nvSpPr>
            <p:cNvPr id="12" name="object 12" descr=""/>
            <p:cNvSpPr/>
            <p:nvPr/>
          </p:nvSpPr>
          <p:spPr>
            <a:xfrm>
              <a:off x="649223" y="963930"/>
              <a:ext cx="1964689" cy="542925"/>
            </a:xfrm>
            <a:custGeom>
              <a:avLst/>
              <a:gdLst/>
              <a:ahLst/>
              <a:cxnLst/>
              <a:rect l="l" t="t" r="r" b="b"/>
              <a:pathLst>
                <a:path w="1964689" h="542925">
                  <a:moveTo>
                    <a:pt x="982218" y="0"/>
                  </a:moveTo>
                  <a:lnTo>
                    <a:pt x="912071" y="680"/>
                  </a:lnTo>
                  <a:lnTo>
                    <a:pt x="843256" y="2693"/>
                  </a:lnTo>
                  <a:lnTo>
                    <a:pt x="775938" y="5990"/>
                  </a:lnTo>
                  <a:lnTo>
                    <a:pt x="710284" y="10527"/>
                  </a:lnTo>
                  <a:lnTo>
                    <a:pt x="646460" y="16258"/>
                  </a:lnTo>
                  <a:lnTo>
                    <a:pt x="584632" y="23136"/>
                  </a:lnTo>
                  <a:lnTo>
                    <a:pt x="524966" y="31117"/>
                  </a:lnTo>
                  <a:lnTo>
                    <a:pt x="467628" y="40154"/>
                  </a:lnTo>
                  <a:lnTo>
                    <a:pt x="412785" y="50201"/>
                  </a:lnTo>
                  <a:lnTo>
                    <a:pt x="360603" y="61213"/>
                  </a:lnTo>
                  <a:lnTo>
                    <a:pt x="311248" y="73143"/>
                  </a:lnTo>
                  <a:lnTo>
                    <a:pt x="264887" y="85946"/>
                  </a:lnTo>
                  <a:lnTo>
                    <a:pt x="221685" y="99576"/>
                  </a:lnTo>
                  <a:lnTo>
                    <a:pt x="181808" y="113987"/>
                  </a:lnTo>
                  <a:lnTo>
                    <a:pt x="145424" y="129133"/>
                  </a:lnTo>
                  <a:lnTo>
                    <a:pt x="83795" y="161448"/>
                  </a:lnTo>
                  <a:lnTo>
                    <a:pt x="38128" y="196154"/>
                  </a:lnTo>
                  <a:lnTo>
                    <a:pt x="9753" y="232884"/>
                  </a:lnTo>
                  <a:lnTo>
                    <a:pt x="0" y="271272"/>
                  </a:lnTo>
                  <a:lnTo>
                    <a:pt x="2466" y="290649"/>
                  </a:lnTo>
                  <a:lnTo>
                    <a:pt x="21696" y="328254"/>
                  </a:lnTo>
                  <a:lnTo>
                    <a:pt x="58883" y="364018"/>
                  </a:lnTo>
                  <a:lnTo>
                    <a:pt x="112697" y="397574"/>
                  </a:lnTo>
                  <a:lnTo>
                    <a:pt x="181808" y="428556"/>
                  </a:lnTo>
                  <a:lnTo>
                    <a:pt x="221685" y="442967"/>
                  </a:lnTo>
                  <a:lnTo>
                    <a:pt x="264887" y="456597"/>
                  </a:lnTo>
                  <a:lnTo>
                    <a:pt x="311248" y="469400"/>
                  </a:lnTo>
                  <a:lnTo>
                    <a:pt x="360603" y="481330"/>
                  </a:lnTo>
                  <a:lnTo>
                    <a:pt x="412785" y="492342"/>
                  </a:lnTo>
                  <a:lnTo>
                    <a:pt x="467628" y="502389"/>
                  </a:lnTo>
                  <a:lnTo>
                    <a:pt x="524966" y="511426"/>
                  </a:lnTo>
                  <a:lnTo>
                    <a:pt x="584632" y="519407"/>
                  </a:lnTo>
                  <a:lnTo>
                    <a:pt x="646460" y="526285"/>
                  </a:lnTo>
                  <a:lnTo>
                    <a:pt x="710284" y="532016"/>
                  </a:lnTo>
                  <a:lnTo>
                    <a:pt x="775938" y="536553"/>
                  </a:lnTo>
                  <a:lnTo>
                    <a:pt x="843256" y="539850"/>
                  </a:lnTo>
                  <a:lnTo>
                    <a:pt x="912071" y="541863"/>
                  </a:lnTo>
                  <a:lnTo>
                    <a:pt x="982218" y="542544"/>
                  </a:lnTo>
                  <a:lnTo>
                    <a:pt x="1052358" y="541863"/>
                  </a:lnTo>
                  <a:lnTo>
                    <a:pt x="1121168" y="539850"/>
                  </a:lnTo>
                  <a:lnTo>
                    <a:pt x="1188482" y="536553"/>
                  </a:lnTo>
                  <a:lnTo>
                    <a:pt x="1254133" y="532016"/>
                  </a:lnTo>
                  <a:lnTo>
                    <a:pt x="1317955" y="526285"/>
                  </a:lnTo>
                  <a:lnTo>
                    <a:pt x="1379782" y="519407"/>
                  </a:lnTo>
                  <a:lnTo>
                    <a:pt x="1439447" y="511426"/>
                  </a:lnTo>
                  <a:lnTo>
                    <a:pt x="1496784" y="502389"/>
                  </a:lnTo>
                  <a:lnTo>
                    <a:pt x="1551628" y="492342"/>
                  </a:lnTo>
                  <a:lnTo>
                    <a:pt x="1603811" y="481330"/>
                  </a:lnTo>
                  <a:lnTo>
                    <a:pt x="1653167" y="469400"/>
                  </a:lnTo>
                  <a:lnTo>
                    <a:pt x="1699530" y="456597"/>
                  </a:lnTo>
                  <a:lnTo>
                    <a:pt x="1742734" y="442967"/>
                  </a:lnTo>
                  <a:lnTo>
                    <a:pt x="1782613" y="428556"/>
                  </a:lnTo>
                  <a:lnTo>
                    <a:pt x="1818999" y="413410"/>
                  </a:lnTo>
                  <a:lnTo>
                    <a:pt x="1880632" y="381095"/>
                  </a:lnTo>
                  <a:lnTo>
                    <a:pt x="1926303" y="346389"/>
                  </a:lnTo>
                  <a:lnTo>
                    <a:pt x="1954681" y="309659"/>
                  </a:lnTo>
                  <a:lnTo>
                    <a:pt x="1964436" y="271272"/>
                  </a:lnTo>
                  <a:lnTo>
                    <a:pt x="1961969" y="251894"/>
                  </a:lnTo>
                  <a:lnTo>
                    <a:pt x="1942736" y="214289"/>
                  </a:lnTo>
                  <a:lnTo>
                    <a:pt x="1905546" y="178525"/>
                  </a:lnTo>
                  <a:lnTo>
                    <a:pt x="1851728" y="144969"/>
                  </a:lnTo>
                  <a:lnTo>
                    <a:pt x="1782613" y="113987"/>
                  </a:lnTo>
                  <a:lnTo>
                    <a:pt x="1742734" y="99576"/>
                  </a:lnTo>
                  <a:lnTo>
                    <a:pt x="1699530" y="85946"/>
                  </a:lnTo>
                  <a:lnTo>
                    <a:pt x="1653167" y="73143"/>
                  </a:lnTo>
                  <a:lnTo>
                    <a:pt x="1603811" y="61213"/>
                  </a:lnTo>
                  <a:lnTo>
                    <a:pt x="1551628" y="50201"/>
                  </a:lnTo>
                  <a:lnTo>
                    <a:pt x="1496784" y="40154"/>
                  </a:lnTo>
                  <a:lnTo>
                    <a:pt x="1439447" y="31117"/>
                  </a:lnTo>
                  <a:lnTo>
                    <a:pt x="1379782" y="23136"/>
                  </a:lnTo>
                  <a:lnTo>
                    <a:pt x="1317955" y="16258"/>
                  </a:lnTo>
                  <a:lnTo>
                    <a:pt x="1254133" y="10527"/>
                  </a:lnTo>
                  <a:lnTo>
                    <a:pt x="1188482" y="5990"/>
                  </a:lnTo>
                  <a:lnTo>
                    <a:pt x="1121168" y="2693"/>
                  </a:lnTo>
                  <a:lnTo>
                    <a:pt x="1052358" y="680"/>
                  </a:lnTo>
                  <a:lnTo>
                    <a:pt x="982218" y="0"/>
                  </a:lnTo>
                  <a:close/>
                </a:path>
              </a:pathLst>
            </a:custGeom>
            <a:solidFill>
              <a:srgbClr val="EFEFF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5925" y="971804"/>
              <a:ext cx="1007935" cy="27584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51457" y="1227836"/>
              <a:ext cx="854671" cy="276098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509777" y="1696973"/>
            <a:ext cx="2834640" cy="4913630"/>
            <a:chOff x="509777" y="1696973"/>
            <a:chExt cx="2834640" cy="4913630"/>
          </a:xfrm>
        </p:grpSpPr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38733" y="1725929"/>
              <a:ext cx="2185416" cy="4855464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524255" y="1711451"/>
              <a:ext cx="2214880" cy="4884420"/>
            </a:xfrm>
            <a:custGeom>
              <a:avLst/>
              <a:gdLst/>
              <a:ahLst/>
              <a:cxnLst/>
              <a:rect l="l" t="t" r="r" b="b"/>
              <a:pathLst>
                <a:path w="2214880" h="4884420">
                  <a:moveTo>
                    <a:pt x="0" y="4884420"/>
                  </a:moveTo>
                  <a:lnTo>
                    <a:pt x="2214372" y="4884420"/>
                  </a:lnTo>
                  <a:lnTo>
                    <a:pt x="2214372" y="0"/>
                  </a:lnTo>
                  <a:lnTo>
                    <a:pt x="0" y="0"/>
                  </a:lnTo>
                  <a:lnTo>
                    <a:pt x="0" y="4884420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446401" y="2575940"/>
              <a:ext cx="251460" cy="220979"/>
            </a:xfrm>
            <a:custGeom>
              <a:avLst/>
              <a:gdLst/>
              <a:ahLst/>
              <a:cxnLst/>
              <a:rect l="l" t="t" r="r" b="b"/>
              <a:pathLst>
                <a:path w="251460" h="220980">
                  <a:moveTo>
                    <a:pt x="0" y="36830"/>
                  </a:moveTo>
                  <a:lnTo>
                    <a:pt x="2897" y="22502"/>
                  </a:lnTo>
                  <a:lnTo>
                    <a:pt x="10795" y="10795"/>
                  </a:lnTo>
                  <a:lnTo>
                    <a:pt x="22502" y="2897"/>
                  </a:lnTo>
                  <a:lnTo>
                    <a:pt x="36830" y="0"/>
                  </a:lnTo>
                  <a:lnTo>
                    <a:pt x="214630" y="0"/>
                  </a:lnTo>
                  <a:lnTo>
                    <a:pt x="228957" y="2897"/>
                  </a:lnTo>
                  <a:lnTo>
                    <a:pt x="240665" y="10794"/>
                  </a:lnTo>
                  <a:lnTo>
                    <a:pt x="248562" y="22502"/>
                  </a:lnTo>
                  <a:lnTo>
                    <a:pt x="251460" y="36830"/>
                  </a:lnTo>
                  <a:lnTo>
                    <a:pt x="251460" y="184150"/>
                  </a:lnTo>
                  <a:lnTo>
                    <a:pt x="248562" y="198477"/>
                  </a:lnTo>
                  <a:lnTo>
                    <a:pt x="240664" y="210185"/>
                  </a:lnTo>
                  <a:lnTo>
                    <a:pt x="228957" y="218082"/>
                  </a:lnTo>
                  <a:lnTo>
                    <a:pt x="214630" y="220980"/>
                  </a:lnTo>
                  <a:lnTo>
                    <a:pt x="36830" y="220980"/>
                  </a:lnTo>
                  <a:lnTo>
                    <a:pt x="22502" y="218082"/>
                  </a:lnTo>
                  <a:lnTo>
                    <a:pt x="10794" y="210185"/>
                  </a:lnTo>
                  <a:lnTo>
                    <a:pt x="2897" y="198477"/>
                  </a:lnTo>
                  <a:lnTo>
                    <a:pt x="0" y="184150"/>
                  </a:lnTo>
                  <a:lnTo>
                    <a:pt x="0" y="36830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724530" y="2646806"/>
              <a:ext cx="613410" cy="110489"/>
            </a:xfrm>
            <a:custGeom>
              <a:avLst/>
              <a:gdLst/>
              <a:ahLst/>
              <a:cxnLst/>
              <a:rect l="l" t="t" r="r" b="b"/>
              <a:pathLst>
                <a:path w="613410" h="110489">
                  <a:moveTo>
                    <a:pt x="558165" y="0"/>
                  </a:moveTo>
                  <a:lnTo>
                    <a:pt x="558165" y="39115"/>
                  </a:lnTo>
                  <a:lnTo>
                    <a:pt x="0" y="39115"/>
                  </a:lnTo>
                  <a:lnTo>
                    <a:pt x="0" y="71373"/>
                  </a:lnTo>
                  <a:lnTo>
                    <a:pt x="558165" y="71373"/>
                  </a:lnTo>
                  <a:lnTo>
                    <a:pt x="558165" y="110489"/>
                  </a:lnTo>
                  <a:lnTo>
                    <a:pt x="613409" y="55244"/>
                  </a:lnTo>
                  <a:lnTo>
                    <a:pt x="5581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724530" y="2646806"/>
              <a:ext cx="613410" cy="110489"/>
            </a:xfrm>
            <a:custGeom>
              <a:avLst/>
              <a:gdLst/>
              <a:ahLst/>
              <a:cxnLst/>
              <a:rect l="l" t="t" r="r" b="b"/>
              <a:pathLst>
                <a:path w="613410" h="110489">
                  <a:moveTo>
                    <a:pt x="0" y="39115"/>
                  </a:moveTo>
                  <a:lnTo>
                    <a:pt x="558165" y="39115"/>
                  </a:lnTo>
                  <a:lnTo>
                    <a:pt x="558165" y="0"/>
                  </a:lnTo>
                  <a:lnTo>
                    <a:pt x="613409" y="55244"/>
                  </a:lnTo>
                  <a:lnTo>
                    <a:pt x="558165" y="110489"/>
                  </a:lnTo>
                  <a:lnTo>
                    <a:pt x="558165" y="71373"/>
                  </a:lnTo>
                  <a:lnTo>
                    <a:pt x="0" y="71373"/>
                  </a:lnTo>
                  <a:lnTo>
                    <a:pt x="0" y="39115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 descr=""/>
          <p:cNvGrpSpPr/>
          <p:nvPr/>
        </p:nvGrpSpPr>
        <p:grpSpPr>
          <a:xfrm>
            <a:off x="3448811" y="1657350"/>
            <a:ext cx="2243455" cy="4913630"/>
            <a:chOff x="3448811" y="1657350"/>
            <a:chExt cx="2243455" cy="4913630"/>
          </a:xfrm>
        </p:grpSpPr>
        <p:pic>
          <p:nvPicPr>
            <p:cNvPr id="22" name="object 2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77767" y="1686305"/>
              <a:ext cx="2185416" cy="4780636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3463289" y="1671827"/>
              <a:ext cx="2214880" cy="4884420"/>
            </a:xfrm>
            <a:custGeom>
              <a:avLst/>
              <a:gdLst/>
              <a:ahLst/>
              <a:cxnLst/>
              <a:rect l="l" t="t" r="r" b="b"/>
              <a:pathLst>
                <a:path w="2214879" h="4884420">
                  <a:moveTo>
                    <a:pt x="0" y="4884420"/>
                  </a:moveTo>
                  <a:lnTo>
                    <a:pt x="2214372" y="4884420"/>
                  </a:lnTo>
                  <a:lnTo>
                    <a:pt x="2214372" y="0"/>
                  </a:lnTo>
                  <a:lnTo>
                    <a:pt x="0" y="0"/>
                  </a:lnTo>
                  <a:lnTo>
                    <a:pt x="0" y="4884420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553967" y="2900933"/>
              <a:ext cx="1140460" cy="439420"/>
            </a:xfrm>
            <a:custGeom>
              <a:avLst/>
              <a:gdLst/>
              <a:ahLst/>
              <a:cxnLst/>
              <a:rect l="l" t="t" r="r" b="b"/>
              <a:pathLst>
                <a:path w="1140460" h="439420">
                  <a:moveTo>
                    <a:pt x="1139952" y="0"/>
                  </a:moveTo>
                  <a:lnTo>
                    <a:pt x="0" y="0"/>
                  </a:lnTo>
                  <a:lnTo>
                    <a:pt x="0" y="438912"/>
                  </a:lnTo>
                  <a:lnTo>
                    <a:pt x="1139952" y="438912"/>
                  </a:lnTo>
                  <a:lnTo>
                    <a:pt x="1139952" y="0"/>
                  </a:lnTo>
                  <a:close/>
                </a:path>
              </a:pathLst>
            </a:custGeom>
            <a:solidFill>
              <a:srgbClr val="FDF7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553967" y="2900933"/>
              <a:ext cx="1140460" cy="439420"/>
            </a:xfrm>
            <a:custGeom>
              <a:avLst/>
              <a:gdLst/>
              <a:ahLst/>
              <a:cxnLst/>
              <a:rect l="l" t="t" r="r" b="b"/>
              <a:pathLst>
                <a:path w="1140460" h="439420">
                  <a:moveTo>
                    <a:pt x="0" y="438912"/>
                  </a:moveTo>
                  <a:lnTo>
                    <a:pt x="1139952" y="438912"/>
                  </a:lnTo>
                  <a:lnTo>
                    <a:pt x="1139952" y="0"/>
                  </a:lnTo>
                  <a:lnTo>
                    <a:pt x="0" y="0"/>
                  </a:lnTo>
                  <a:lnTo>
                    <a:pt x="0" y="438912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528059" y="2857500"/>
              <a:ext cx="1641348" cy="65151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91490" y="254000"/>
            <a:ext cx="3347085" cy="482600"/>
            <a:chOff x="491490" y="254000"/>
            <a:chExt cx="3347085" cy="4826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1490" y="254000"/>
              <a:ext cx="3303524" cy="48234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44900" y="254000"/>
              <a:ext cx="193548" cy="482346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728211" y="194817"/>
            <a:ext cx="188150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 spc="-605"/>
              <a:t>ةيسيئرلا</a:t>
            </a:r>
            <a:r>
              <a:rPr dirty="0" sz="2800" spc="50"/>
              <a:t> </a:t>
            </a:r>
            <a:r>
              <a:rPr dirty="0" sz="2800" spc="-500"/>
              <a:t>ةحفصلا</a:t>
            </a:r>
            <a:endParaRPr sz="2800"/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97905" y="254000"/>
            <a:ext cx="318008" cy="482346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7551419" y="0"/>
            <a:ext cx="4647565" cy="6864984"/>
            <a:chOff x="7551419" y="0"/>
            <a:chExt cx="4647565" cy="6864984"/>
          </a:xfrm>
        </p:grpSpPr>
        <p:sp>
          <p:nvSpPr>
            <p:cNvPr id="8" name="object 8" descr=""/>
            <p:cNvSpPr/>
            <p:nvPr/>
          </p:nvSpPr>
          <p:spPr>
            <a:xfrm>
              <a:off x="7651241" y="0"/>
              <a:ext cx="4540885" cy="6858000"/>
            </a:xfrm>
            <a:custGeom>
              <a:avLst/>
              <a:gdLst/>
              <a:ahLst/>
              <a:cxnLst/>
              <a:rect l="l" t="t" r="r" b="b"/>
              <a:pathLst>
                <a:path w="4540884" h="6858000">
                  <a:moveTo>
                    <a:pt x="4540758" y="0"/>
                  </a:moveTo>
                  <a:lnTo>
                    <a:pt x="1953789" y="0"/>
                  </a:lnTo>
                  <a:lnTo>
                    <a:pt x="1933359" y="12424"/>
                  </a:lnTo>
                  <a:lnTo>
                    <a:pt x="1895349" y="36143"/>
                  </a:lnTo>
                  <a:lnTo>
                    <a:pt x="1857618" y="60295"/>
                  </a:lnTo>
                  <a:lnTo>
                    <a:pt x="1820169" y="84875"/>
                  </a:lnTo>
                  <a:lnTo>
                    <a:pt x="1783005" y="109881"/>
                  </a:lnTo>
                  <a:lnTo>
                    <a:pt x="1746130" y="135310"/>
                  </a:lnTo>
                  <a:lnTo>
                    <a:pt x="1709547" y="161157"/>
                  </a:lnTo>
                  <a:lnTo>
                    <a:pt x="1673259" y="187421"/>
                  </a:lnTo>
                  <a:lnTo>
                    <a:pt x="1637269" y="214096"/>
                  </a:lnTo>
                  <a:lnTo>
                    <a:pt x="1601581" y="241181"/>
                  </a:lnTo>
                  <a:lnTo>
                    <a:pt x="1566196" y="268672"/>
                  </a:lnTo>
                  <a:lnTo>
                    <a:pt x="1531120" y="296566"/>
                  </a:lnTo>
                  <a:lnTo>
                    <a:pt x="1496354" y="324859"/>
                  </a:lnTo>
                  <a:lnTo>
                    <a:pt x="1461901" y="353548"/>
                  </a:lnTo>
                  <a:lnTo>
                    <a:pt x="1427766" y="382630"/>
                  </a:lnTo>
                  <a:lnTo>
                    <a:pt x="1393951" y="412102"/>
                  </a:lnTo>
                  <a:lnTo>
                    <a:pt x="1360459" y="441959"/>
                  </a:lnTo>
                  <a:lnTo>
                    <a:pt x="1327293" y="472200"/>
                  </a:lnTo>
                  <a:lnTo>
                    <a:pt x="1294457" y="502820"/>
                  </a:lnTo>
                  <a:lnTo>
                    <a:pt x="1261954" y="533817"/>
                  </a:lnTo>
                  <a:lnTo>
                    <a:pt x="1229786" y="565187"/>
                  </a:lnTo>
                  <a:lnTo>
                    <a:pt x="1197958" y="596927"/>
                  </a:lnTo>
                  <a:lnTo>
                    <a:pt x="1166472" y="629033"/>
                  </a:lnTo>
                  <a:lnTo>
                    <a:pt x="1135330" y="661503"/>
                  </a:lnTo>
                  <a:lnTo>
                    <a:pt x="1104538" y="694333"/>
                  </a:lnTo>
                  <a:lnTo>
                    <a:pt x="1074097" y="727519"/>
                  </a:lnTo>
                  <a:lnTo>
                    <a:pt x="1044010" y="761059"/>
                  </a:lnTo>
                  <a:lnTo>
                    <a:pt x="1014282" y="794949"/>
                  </a:lnTo>
                  <a:lnTo>
                    <a:pt x="984915" y="829186"/>
                  </a:lnTo>
                  <a:lnTo>
                    <a:pt x="955911" y="863767"/>
                  </a:lnTo>
                  <a:lnTo>
                    <a:pt x="927275" y="898688"/>
                  </a:lnTo>
                  <a:lnTo>
                    <a:pt x="899010" y="933945"/>
                  </a:lnTo>
                  <a:lnTo>
                    <a:pt x="871118" y="969537"/>
                  </a:lnTo>
                  <a:lnTo>
                    <a:pt x="843603" y="1005459"/>
                  </a:lnTo>
                  <a:lnTo>
                    <a:pt x="816467" y="1041709"/>
                  </a:lnTo>
                  <a:lnTo>
                    <a:pt x="789715" y="1078282"/>
                  </a:lnTo>
                  <a:lnTo>
                    <a:pt x="763349" y="1115176"/>
                  </a:lnTo>
                  <a:lnTo>
                    <a:pt x="737372" y="1152388"/>
                  </a:lnTo>
                  <a:lnTo>
                    <a:pt x="711788" y="1189913"/>
                  </a:lnTo>
                  <a:lnTo>
                    <a:pt x="686599" y="1227749"/>
                  </a:lnTo>
                  <a:lnTo>
                    <a:pt x="661810" y="1265893"/>
                  </a:lnTo>
                  <a:lnTo>
                    <a:pt x="637422" y="1304341"/>
                  </a:lnTo>
                  <a:lnTo>
                    <a:pt x="613439" y="1343090"/>
                  </a:lnTo>
                  <a:lnTo>
                    <a:pt x="589864" y="1382137"/>
                  </a:lnTo>
                  <a:lnTo>
                    <a:pt x="566701" y="1421478"/>
                  </a:lnTo>
                  <a:lnTo>
                    <a:pt x="543952" y="1461110"/>
                  </a:lnTo>
                  <a:lnTo>
                    <a:pt x="521621" y="1501030"/>
                  </a:lnTo>
                  <a:lnTo>
                    <a:pt x="499710" y="1541235"/>
                  </a:lnTo>
                  <a:lnTo>
                    <a:pt x="478224" y="1581721"/>
                  </a:lnTo>
                  <a:lnTo>
                    <a:pt x="457165" y="1622484"/>
                  </a:lnTo>
                  <a:lnTo>
                    <a:pt x="436535" y="1663523"/>
                  </a:lnTo>
                  <a:lnTo>
                    <a:pt x="416340" y="1704833"/>
                  </a:lnTo>
                  <a:lnTo>
                    <a:pt x="396580" y="1746411"/>
                  </a:lnTo>
                  <a:lnTo>
                    <a:pt x="377261" y="1788254"/>
                  </a:lnTo>
                  <a:lnTo>
                    <a:pt x="358384" y="1830359"/>
                  </a:lnTo>
                  <a:lnTo>
                    <a:pt x="339953" y="1872722"/>
                  </a:lnTo>
                  <a:lnTo>
                    <a:pt x="321972" y="1915340"/>
                  </a:lnTo>
                  <a:lnTo>
                    <a:pt x="304442" y="1958210"/>
                  </a:lnTo>
                  <a:lnTo>
                    <a:pt x="287368" y="2001328"/>
                  </a:lnTo>
                  <a:lnTo>
                    <a:pt x="270753" y="2044692"/>
                  </a:lnTo>
                  <a:lnTo>
                    <a:pt x="254599" y="2088297"/>
                  </a:lnTo>
                  <a:lnTo>
                    <a:pt x="238910" y="2132141"/>
                  </a:lnTo>
                  <a:lnTo>
                    <a:pt x="223689" y="2176221"/>
                  </a:lnTo>
                  <a:lnTo>
                    <a:pt x="208940" y="2220532"/>
                  </a:lnTo>
                  <a:lnTo>
                    <a:pt x="194664" y="2265072"/>
                  </a:lnTo>
                  <a:lnTo>
                    <a:pt x="180866" y="2309838"/>
                  </a:lnTo>
                  <a:lnTo>
                    <a:pt x="167548" y="2354826"/>
                  </a:lnTo>
                  <a:lnTo>
                    <a:pt x="154715" y="2400033"/>
                  </a:lnTo>
                  <a:lnTo>
                    <a:pt x="142368" y="2445456"/>
                  </a:lnTo>
                  <a:lnTo>
                    <a:pt x="130511" y="2491091"/>
                  </a:lnTo>
                  <a:lnTo>
                    <a:pt x="119147" y="2536935"/>
                  </a:lnTo>
                  <a:lnTo>
                    <a:pt x="108280" y="2582985"/>
                  </a:lnTo>
                  <a:lnTo>
                    <a:pt x="97912" y="2629237"/>
                  </a:lnTo>
                  <a:lnTo>
                    <a:pt x="88046" y="2675689"/>
                  </a:lnTo>
                  <a:lnTo>
                    <a:pt x="78686" y="2722337"/>
                  </a:lnTo>
                  <a:lnTo>
                    <a:pt x="69836" y="2769177"/>
                  </a:lnTo>
                  <a:lnTo>
                    <a:pt x="61497" y="2816207"/>
                  </a:lnTo>
                  <a:lnTo>
                    <a:pt x="53673" y="2863423"/>
                  </a:lnTo>
                  <a:lnTo>
                    <a:pt x="46368" y="2910822"/>
                  </a:lnTo>
                  <a:lnTo>
                    <a:pt x="39584" y="2958401"/>
                  </a:lnTo>
                  <a:lnTo>
                    <a:pt x="33325" y="3006156"/>
                  </a:lnTo>
                  <a:lnTo>
                    <a:pt x="27594" y="3054083"/>
                  </a:lnTo>
                  <a:lnTo>
                    <a:pt x="22393" y="3102181"/>
                  </a:lnTo>
                  <a:lnTo>
                    <a:pt x="17727" y="3150445"/>
                  </a:lnTo>
                  <a:lnTo>
                    <a:pt x="13598" y="3198872"/>
                  </a:lnTo>
                  <a:lnTo>
                    <a:pt x="10009" y="3247459"/>
                  </a:lnTo>
                  <a:lnTo>
                    <a:pt x="6964" y="3296203"/>
                  </a:lnTo>
                  <a:lnTo>
                    <a:pt x="4465" y="3345100"/>
                  </a:lnTo>
                  <a:lnTo>
                    <a:pt x="2516" y="3394147"/>
                  </a:lnTo>
                  <a:lnTo>
                    <a:pt x="1120" y="3443341"/>
                  </a:lnTo>
                  <a:lnTo>
                    <a:pt x="280" y="3492679"/>
                  </a:lnTo>
                  <a:lnTo>
                    <a:pt x="0" y="3542157"/>
                  </a:lnTo>
                  <a:lnTo>
                    <a:pt x="280" y="3591634"/>
                  </a:lnTo>
                  <a:lnTo>
                    <a:pt x="1120" y="3640972"/>
                  </a:lnTo>
                  <a:lnTo>
                    <a:pt x="2516" y="3690166"/>
                  </a:lnTo>
                  <a:lnTo>
                    <a:pt x="4465" y="3739214"/>
                  </a:lnTo>
                  <a:lnTo>
                    <a:pt x="6964" y="3788111"/>
                  </a:lnTo>
                  <a:lnTo>
                    <a:pt x="10009" y="3836855"/>
                  </a:lnTo>
                  <a:lnTo>
                    <a:pt x="13598" y="3885442"/>
                  </a:lnTo>
                  <a:lnTo>
                    <a:pt x="17727" y="3933870"/>
                  </a:lnTo>
                  <a:lnTo>
                    <a:pt x="22393" y="3982134"/>
                  </a:lnTo>
                  <a:lnTo>
                    <a:pt x="27594" y="4030232"/>
                  </a:lnTo>
                  <a:lnTo>
                    <a:pt x="33325" y="4078160"/>
                  </a:lnTo>
                  <a:lnTo>
                    <a:pt x="39584" y="4125915"/>
                  </a:lnTo>
                  <a:lnTo>
                    <a:pt x="46368" y="4173494"/>
                  </a:lnTo>
                  <a:lnTo>
                    <a:pt x="53673" y="4220893"/>
                  </a:lnTo>
                  <a:lnTo>
                    <a:pt x="61497" y="4268109"/>
                  </a:lnTo>
                  <a:lnTo>
                    <a:pt x="69836" y="4315139"/>
                  </a:lnTo>
                  <a:lnTo>
                    <a:pt x="78686" y="4361980"/>
                  </a:lnTo>
                  <a:lnTo>
                    <a:pt x="88046" y="4408628"/>
                  </a:lnTo>
                  <a:lnTo>
                    <a:pt x="97912" y="4455080"/>
                  </a:lnTo>
                  <a:lnTo>
                    <a:pt x="108280" y="4501332"/>
                  </a:lnTo>
                  <a:lnTo>
                    <a:pt x="119147" y="4547382"/>
                  </a:lnTo>
                  <a:lnTo>
                    <a:pt x="130511" y="4593227"/>
                  </a:lnTo>
                  <a:lnTo>
                    <a:pt x="142368" y="4638862"/>
                  </a:lnTo>
                  <a:lnTo>
                    <a:pt x="154715" y="4684285"/>
                  </a:lnTo>
                  <a:lnTo>
                    <a:pt x="167548" y="4729492"/>
                  </a:lnTo>
                  <a:lnTo>
                    <a:pt x="180866" y="4774480"/>
                  </a:lnTo>
                  <a:lnTo>
                    <a:pt x="194664" y="4819246"/>
                  </a:lnTo>
                  <a:lnTo>
                    <a:pt x="208940" y="4863786"/>
                  </a:lnTo>
                  <a:lnTo>
                    <a:pt x="223689" y="4908097"/>
                  </a:lnTo>
                  <a:lnTo>
                    <a:pt x="238910" y="4952177"/>
                  </a:lnTo>
                  <a:lnTo>
                    <a:pt x="254599" y="4996021"/>
                  </a:lnTo>
                  <a:lnTo>
                    <a:pt x="270753" y="5039626"/>
                  </a:lnTo>
                  <a:lnTo>
                    <a:pt x="287368" y="5082990"/>
                  </a:lnTo>
                  <a:lnTo>
                    <a:pt x="304442" y="5126108"/>
                  </a:lnTo>
                  <a:lnTo>
                    <a:pt x="321972" y="5168978"/>
                  </a:lnTo>
                  <a:lnTo>
                    <a:pt x="339953" y="5211596"/>
                  </a:lnTo>
                  <a:lnTo>
                    <a:pt x="358384" y="5253959"/>
                  </a:lnTo>
                  <a:lnTo>
                    <a:pt x="377261" y="5296064"/>
                  </a:lnTo>
                  <a:lnTo>
                    <a:pt x="396580" y="5337907"/>
                  </a:lnTo>
                  <a:lnTo>
                    <a:pt x="416340" y="5379485"/>
                  </a:lnTo>
                  <a:lnTo>
                    <a:pt x="436535" y="5420796"/>
                  </a:lnTo>
                  <a:lnTo>
                    <a:pt x="457165" y="5461834"/>
                  </a:lnTo>
                  <a:lnTo>
                    <a:pt x="478224" y="5502598"/>
                  </a:lnTo>
                  <a:lnTo>
                    <a:pt x="499710" y="5543084"/>
                  </a:lnTo>
                  <a:lnTo>
                    <a:pt x="521621" y="5583289"/>
                  </a:lnTo>
                  <a:lnTo>
                    <a:pt x="543952" y="5623209"/>
                  </a:lnTo>
                  <a:lnTo>
                    <a:pt x="566701" y="5662841"/>
                  </a:lnTo>
                  <a:lnTo>
                    <a:pt x="589864" y="5702182"/>
                  </a:lnTo>
                  <a:lnTo>
                    <a:pt x="613439" y="5741229"/>
                  </a:lnTo>
                  <a:lnTo>
                    <a:pt x="637422" y="5779978"/>
                  </a:lnTo>
                  <a:lnTo>
                    <a:pt x="661810" y="5818426"/>
                  </a:lnTo>
                  <a:lnTo>
                    <a:pt x="686599" y="5856569"/>
                  </a:lnTo>
                  <a:lnTo>
                    <a:pt x="711788" y="5894406"/>
                  </a:lnTo>
                  <a:lnTo>
                    <a:pt x="737372" y="5931931"/>
                  </a:lnTo>
                  <a:lnTo>
                    <a:pt x="763349" y="5969142"/>
                  </a:lnTo>
                  <a:lnTo>
                    <a:pt x="789715" y="6006036"/>
                  </a:lnTo>
                  <a:lnTo>
                    <a:pt x="816467" y="6042610"/>
                  </a:lnTo>
                  <a:lnTo>
                    <a:pt x="843603" y="6078859"/>
                  </a:lnTo>
                  <a:lnTo>
                    <a:pt x="871118" y="6114781"/>
                  </a:lnTo>
                  <a:lnTo>
                    <a:pt x="899010" y="6150373"/>
                  </a:lnTo>
                  <a:lnTo>
                    <a:pt x="927275" y="6185631"/>
                  </a:lnTo>
                  <a:lnTo>
                    <a:pt x="955911" y="6220552"/>
                  </a:lnTo>
                  <a:lnTo>
                    <a:pt x="984915" y="6255132"/>
                  </a:lnTo>
                  <a:lnTo>
                    <a:pt x="1014282" y="6289369"/>
                  </a:lnTo>
                  <a:lnTo>
                    <a:pt x="1044010" y="6323259"/>
                  </a:lnTo>
                  <a:lnTo>
                    <a:pt x="1074097" y="6356799"/>
                  </a:lnTo>
                  <a:lnTo>
                    <a:pt x="1104538" y="6389985"/>
                  </a:lnTo>
                  <a:lnTo>
                    <a:pt x="1135330" y="6422815"/>
                  </a:lnTo>
                  <a:lnTo>
                    <a:pt x="1166472" y="6455284"/>
                  </a:lnTo>
                  <a:lnTo>
                    <a:pt x="1197958" y="6487391"/>
                  </a:lnTo>
                  <a:lnTo>
                    <a:pt x="1229786" y="6519130"/>
                  </a:lnTo>
                  <a:lnTo>
                    <a:pt x="1261954" y="6550500"/>
                  </a:lnTo>
                  <a:lnTo>
                    <a:pt x="1294457" y="6581497"/>
                  </a:lnTo>
                  <a:lnTo>
                    <a:pt x="1327293" y="6612117"/>
                  </a:lnTo>
                  <a:lnTo>
                    <a:pt x="1360459" y="6642358"/>
                  </a:lnTo>
                  <a:lnTo>
                    <a:pt x="1393951" y="6672216"/>
                  </a:lnTo>
                  <a:lnTo>
                    <a:pt x="1427766" y="6701687"/>
                  </a:lnTo>
                  <a:lnTo>
                    <a:pt x="1461901" y="6730769"/>
                  </a:lnTo>
                  <a:lnTo>
                    <a:pt x="1496354" y="6759458"/>
                  </a:lnTo>
                  <a:lnTo>
                    <a:pt x="1531120" y="6787751"/>
                  </a:lnTo>
                  <a:lnTo>
                    <a:pt x="1566196" y="6815644"/>
                  </a:lnTo>
                  <a:lnTo>
                    <a:pt x="1601581" y="6843135"/>
                  </a:lnTo>
                  <a:lnTo>
                    <a:pt x="1621167" y="6858000"/>
                  </a:lnTo>
                  <a:lnTo>
                    <a:pt x="4540758" y="6858000"/>
                  </a:lnTo>
                  <a:lnTo>
                    <a:pt x="4540758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7551419" y="0"/>
              <a:ext cx="3825240" cy="3055620"/>
            </a:xfrm>
            <a:custGeom>
              <a:avLst/>
              <a:gdLst/>
              <a:ahLst/>
              <a:cxnLst/>
              <a:rect l="l" t="t" r="r" b="b"/>
              <a:pathLst>
                <a:path w="3825240" h="3055620">
                  <a:moveTo>
                    <a:pt x="3356745" y="0"/>
                  </a:moveTo>
                  <a:lnTo>
                    <a:pt x="468494" y="0"/>
                  </a:lnTo>
                  <a:lnTo>
                    <a:pt x="436766" y="36095"/>
                  </a:lnTo>
                  <a:lnTo>
                    <a:pt x="407951" y="70618"/>
                  </a:lnTo>
                  <a:lnTo>
                    <a:pt x="379985" y="105814"/>
                  </a:lnTo>
                  <a:lnTo>
                    <a:pt x="352882" y="141671"/>
                  </a:lnTo>
                  <a:lnTo>
                    <a:pt x="326659" y="178172"/>
                  </a:lnTo>
                  <a:lnTo>
                    <a:pt x="301329" y="215304"/>
                  </a:lnTo>
                  <a:lnTo>
                    <a:pt x="276908" y="253052"/>
                  </a:lnTo>
                  <a:lnTo>
                    <a:pt x="253411" y="291402"/>
                  </a:lnTo>
                  <a:lnTo>
                    <a:pt x="230853" y="330339"/>
                  </a:lnTo>
                  <a:lnTo>
                    <a:pt x="209249" y="369849"/>
                  </a:lnTo>
                  <a:lnTo>
                    <a:pt x="188613" y="409916"/>
                  </a:lnTo>
                  <a:lnTo>
                    <a:pt x="168962" y="450528"/>
                  </a:lnTo>
                  <a:lnTo>
                    <a:pt x="150310" y="491668"/>
                  </a:lnTo>
                  <a:lnTo>
                    <a:pt x="132672" y="533323"/>
                  </a:lnTo>
                  <a:lnTo>
                    <a:pt x="116063" y="575479"/>
                  </a:lnTo>
                  <a:lnTo>
                    <a:pt x="100498" y="618120"/>
                  </a:lnTo>
                  <a:lnTo>
                    <a:pt x="85992" y="661232"/>
                  </a:lnTo>
                  <a:lnTo>
                    <a:pt x="72560" y="704801"/>
                  </a:lnTo>
                  <a:lnTo>
                    <a:pt x="60217" y="748812"/>
                  </a:lnTo>
                  <a:lnTo>
                    <a:pt x="48979" y="793251"/>
                  </a:lnTo>
                  <a:lnTo>
                    <a:pt x="38859" y="838103"/>
                  </a:lnTo>
                  <a:lnTo>
                    <a:pt x="29874" y="883354"/>
                  </a:lnTo>
                  <a:lnTo>
                    <a:pt x="22038" y="928988"/>
                  </a:lnTo>
                  <a:lnTo>
                    <a:pt x="15367" y="974993"/>
                  </a:lnTo>
                  <a:lnTo>
                    <a:pt x="9875" y="1021353"/>
                  </a:lnTo>
                  <a:lnTo>
                    <a:pt x="5577" y="1068054"/>
                  </a:lnTo>
                  <a:lnTo>
                    <a:pt x="2488" y="1115081"/>
                  </a:lnTo>
                  <a:lnTo>
                    <a:pt x="624" y="1162420"/>
                  </a:lnTo>
                  <a:lnTo>
                    <a:pt x="0" y="1210055"/>
                  </a:lnTo>
                  <a:lnTo>
                    <a:pt x="624" y="1257691"/>
                  </a:lnTo>
                  <a:lnTo>
                    <a:pt x="2488" y="1305030"/>
                  </a:lnTo>
                  <a:lnTo>
                    <a:pt x="5577" y="1352057"/>
                  </a:lnTo>
                  <a:lnTo>
                    <a:pt x="9875" y="1398758"/>
                  </a:lnTo>
                  <a:lnTo>
                    <a:pt x="15367" y="1445118"/>
                  </a:lnTo>
                  <a:lnTo>
                    <a:pt x="22038" y="1491123"/>
                  </a:lnTo>
                  <a:lnTo>
                    <a:pt x="29874" y="1536757"/>
                  </a:lnTo>
                  <a:lnTo>
                    <a:pt x="38859" y="1582008"/>
                  </a:lnTo>
                  <a:lnTo>
                    <a:pt x="48979" y="1626860"/>
                  </a:lnTo>
                  <a:lnTo>
                    <a:pt x="60217" y="1671299"/>
                  </a:lnTo>
                  <a:lnTo>
                    <a:pt x="72560" y="1715310"/>
                  </a:lnTo>
                  <a:lnTo>
                    <a:pt x="85992" y="1758879"/>
                  </a:lnTo>
                  <a:lnTo>
                    <a:pt x="100498" y="1801991"/>
                  </a:lnTo>
                  <a:lnTo>
                    <a:pt x="116063" y="1844632"/>
                  </a:lnTo>
                  <a:lnTo>
                    <a:pt x="132672" y="1886788"/>
                  </a:lnTo>
                  <a:lnTo>
                    <a:pt x="150310" y="1928443"/>
                  </a:lnTo>
                  <a:lnTo>
                    <a:pt x="168962" y="1969583"/>
                  </a:lnTo>
                  <a:lnTo>
                    <a:pt x="188613" y="2010195"/>
                  </a:lnTo>
                  <a:lnTo>
                    <a:pt x="209249" y="2050262"/>
                  </a:lnTo>
                  <a:lnTo>
                    <a:pt x="230853" y="2089772"/>
                  </a:lnTo>
                  <a:lnTo>
                    <a:pt x="253411" y="2128709"/>
                  </a:lnTo>
                  <a:lnTo>
                    <a:pt x="276908" y="2167059"/>
                  </a:lnTo>
                  <a:lnTo>
                    <a:pt x="301329" y="2204807"/>
                  </a:lnTo>
                  <a:lnTo>
                    <a:pt x="326659" y="2241939"/>
                  </a:lnTo>
                  <a:lnTo>
                    <a:pt x="352882" y="2278440"/>
                  </a:lnTo>
                  <a:lnTo>
                    <a:pt x="379985" y="2314297"/>
                  </a:lnTo>
                  <a:lnTo>
                    <a:pt x="407951" y="2349493"/>
                  </a:lnTo>
                  <a:lnTo>
                    <a:pt x="436766" y="2384016"/>
                  </a:lnTo>
                  <a:lnTo>
                    <a:pt x="466414" y="2417850"/>
                  </a:lnTo>
                  <a:lnTo>
                    <a:pt x="496882" y="2450981"/>
                  </a:lnTo>
                  <a:lnTo>
                    <a:pt x="528153" y="2483394"/>
                  </a:lnTo>
                  <a:lnTo>
                    <a:pt x="560212" y="2515076"/>
                  </a:lnTo>
                  <a:lnTo>
                    <a:pt x="593046" y="2546011"/>
                  </a:lnTo>
                  <a:lnTo>
                    <a:pt x="626638" y="2576184"/>
                  </a:lnTo>
                  <a:lnTo>
                    <a:pt x="660973" y="2605582"/>
                  </a:lnTo>
                  <a:lnTo>
                    <a:pt x="696037" y="2634191"/>
                  </a:lnTo>
                  <a:lnTo>
                    <a:pt x="731815" y="2661994"/>
                  </a:lnTo>
                  <a:lnTo>
                    <a:pt x="768291" y="2688979"/>
                  </a:lnTo>
                  <a:lnTo>
                    <a:pt x="805450" y="2715130"/>
                  </a:lnTo>
                  <a:lnTo>
                    <a:pt x="843278" y="2740433"/>
                  </a:lnTo>
                  <a:lnTo>
                    <a:pt x="881760" y="2764873"/>
                  </a:lnTo>
                  <a:lnTo>
                    <a:pt x="920879" y="2788437"/>
                  </a:lnTo>
                  <a:lnTo>
                    <a:pt x="960623" y="2811109"/>
                  </a:lnTo>
                  <a:lnTo>
                    <a:pt x="1000974" y="2832875"/>
                  </a:lnTo>
                  <a:lnTo>
                    <a:pt x="1041919" y="2853721"/>
                  </a:lnTo>
                  <a:lnTo>
                    <a:pt x="1083442" y="2873631"/>
                  </a:lnTo>
                  <a:lnTo>
                    <a:pt x="1125529" y="2892592"/>
                  </a:lnTo>
                  <a:lnTo>
                    <a:pt x="1168163" y="2910589"/>
                  </a:lnTo>
                  <a:lnTo>
                    <a:pt x="1211331" y="2927608"/>
                  </a:lnTo>
                  <a:lnTo>
                    <a:pt x="1255017" y="2943634"/>
                  </a:lnTo>
                  <a:lnTo>
                    <a:pt x="1299207" y="2958652"/>
                  </a:lnTo>
                  <a:lnTo>
                    <a:pt x="1343884" y="2972649"/>
                  </a:lnTo>
                  <a:lnTo>
                    <a:pt x="1389035" y="2985609"/>
                  </a:lnTo>
                  <a:lnTo>
                    <a:pt x="1434643" y="2997518"/>
                  </a:lnTo>
                  <a:lnTo>
                    <a:pt x="1480695" y="3008361"/>
                  </a:lnTo>
                  <a:lnTo>
                    <a:pt x="1527175" y="3018125"/>
                  </a:lnTo>
                  <a:lnTo>
                    <a:pt x="1574068" y="3026795"/>
                  </a:lnTo>
                  <a:lnTo>
                    <a:pt x="1621358" y="3034355"/>
                  </a:lnTo>
                  <a:lnTo>
                    <a:pt x="1669032" y="3040792"/>
                  </a:lnTo>
                  <a:lnTo>
                    <a:pt x="1717074" y="3046091"/>
                  </a:lnTo>
                  <a:lnTo>
                    <a:pt x="1765468" y="3050238"/>
                  </a:lnTo>
                  <a:lnTo>
                    <a:pt x="1814201" y="3053218"/>
                  </a:lnTo>
                  <a:lnTo>
                    <a:pt x="1863256" y="3055017"/>
                  </a:lnTo>
                  <a:lnTo>
                    <a:pt x="1912620" y="3055620"/>
                  </a:lnTo>
                  <a:lnTo>
                    <a:pt x="1961983" y="3055017"/>
                  </a:lnTo>
                  <a:lnTo>
                    <a:pt x="2011038" y="3053218"/>
                  </a:lnTo>
                  <a:lnTo>
                    <a:pt x="2059771" y="3050238"/>
                  </a:lnTo>
                  <a:lnTo>
                    <a:pt x="2108165" y="3046091"/>
                  </a:lnTo>
                  <a:lnTo>
                    <a:pt x="2156207" y="3040792"/>
                  </a:lnTo>
                  <a:lnTo>
                    <a:pt x="2203881" y="3034355"/>
                  </a:lnTo>
                  <a:lnTo>
                    <a:pt x="2251171" y="3026795"/>
                  </a:lnTo>
                  <a:lnTo>
                    <a:pt x="2298064" y="3018125"/>
                  </a:lnTo>
                  <a:lnTo>
                    <a:pt x="2344544" y="3008361"/>
                  </a:lnTo>
                  <a:lnTo>
                    <a:pt x="2390596" y="2997518"/>
                  </a:lnTo>
                  <a:lnTo>
                    <a:pt x="2436204" y="2985609"/>
                  </a:lnTo>
                  <a:lnTo>
                    <a:pt x="2481355" y="2972649"/>
                  </a:lnTo>
                  <a:lnTo>
                    <a:pt x="2526032" y="2958652"/>
                  </a:lnTo>
                  <a:lnTo>
                    <a:pt x="2570222" y="2943634"/>
                  </a:lnTo>
                  <a:lnTo>
                    <a:pt x="2613908" y="2927608"/>
                  </a:lnTo>
                  <a:lnTo>
                    <a:pt x="2657076" y="2910589"/>
                  </a:lnTo>
                  <a:lnTo>
                    <a:pt x="2699710" y="2892592"/>
                  </a:lnTo>
                  <a:lnTo>
                    <a:pt x="2741797" y="2873631"/>
                  </a:lnTo>
                  <a:lnTo>
                    <a:pt x="2783320" y="2853721"/>
                  </a:lnTo>
                  <a:lnTo>
                    <a:pt x="2824265" y="2832875"/>
                  </a:lnTo>
                  <a:lnTo>
                    <a:pt x="2864616" y="2811109"/>
                  </a:lnTo>
                  <a:lnTo>
                    <a:pt x="2904360" y="2788437"/>
                  </a:lnTo>
                  <a:lnTo>
                    <a:pt x="2943479" y="2764873"/>
                  </a:lnTo>
                  <a:lnTo>
                    <a:pt x="2981961" y="2740433"/>
                  </a:lnTo>
                  <a:lnTo>
                    <a:pt x="3019789" y="2715130"/>
                  </a:lnTo>
                  <a:lnTo>
                    <a:pt x="3056948" y="2688979"/>
                  </a:lnTo>
                  <a:lnTo>
                    <a:pt x="3093424" y="2661994"/>
                  </a:lnTo>
                  <a:lnTo>
                    <a:pt x="3129202" y="2634191"/>
                  </a:lnTo>
                  <a:lnTo>
                    <a:pt x="3164266" y="2605582"/>
                  </a:lnTo>
                  <a:lnTo>
                    <a:pt x="3198601" y="2576184"/>
                  </a:lnTo>
                  <a:lnTo>
                    <a:pt x="3232193" y="2546011"/>
                  </a:lnTo>
                  <a:lnTo>
                    <a:pt x="3265027" y="2515076"/>
                  </a:lnTo>
                  <a:lnTo>
                    <a:pt x="3297086" y="2483394"/>
                  </a:lnTo>
                  <a:lnTo>
                    <a:pt x="3328357" y="2450981"/>
                  </a:lnTo>
                  <a:lnTo>
                    <a:pt x="3358825" y="2417850"/>
                  </a:lnTo>
                  <a:lnTo>
                    <a:pt x="3388473" y="2384016"/>
                  </a:lnTo>
                  <a:lnTo>
                    <a:pt x="3417288" y="2349493"/>
                  </a:lnTo>
                  <a:lnTo>
                    <a:pt x="3445254" y="2314297"/>
                  </a:lnTo>
                  <a:lnTo>
                    <a:pt x="3472357" y="2278440"/>
                  </a:lnTo>
                  <a:lnTo>
                    <a:pt x="3498580" y="2241939"/>
                  </a:lnTo>
                  <a:lnTo>
                    <a:pt x="3523910" y="2204807"/>
                  </a:lnTo>
                  <a:lnTo>
                    <a:pt x="3548331" y="2167059"/>
                  </a:lnTo>
                  <a:lnTo>
                    <a:pt x="3571828" y="2128709"/>
                  </a:lnTo>
                  <a:lnTo>
                    <a:pt x="3594386" y="2089772"/>
                  </a:lnTo>
                  <a:lnTo>
                    <a:pt x="3615990" y="2050262"/>
                  </a:lnTo>
                  <a:lnTo>
                    <a:pt x="3636626" y="2010195"/>
                  </a:lnTo>
                  <a:lnTo>
                    <a:pt x="3656277" y="1969583"/>
                  </a:lnTo>
                  <a:lnTo>
                    <a:pt x="3674929" y="1928443"/>
                  </a:lnTo>
                  <a:lnTo>
                    <a:pt x="3692567" y="1886788"/>
                  </a:lnTo>
                  <a:lnTo>
                    <a:pt x="3709176" y="1844632"/>
                  </a:lnTo>
                  <a:lnTo>
                    <a:pt x="3724741" y="1801991"/>
                  </a:lnTo>
                  <a:lnTo>
                    <a:pt x="3739247" y="1758879"/>
                  </a:lnTo>
                  <a:lnTo>
                    <a:pt x="3752679" y="1715310"/>
                  </a:lnTo>
                  <a:lnTo>
                    <a:pt x="3765022" y="1671299"/>
                  </a:lnTo>
                  <a:lnTo>
                    <a:pt x="3776260" y="1626860"/>
                  </a:lnTo>
                  <a:lnTo>
                    <a:pt x="3786380" y="1582008"/>
                  </a:lnTo>
                  <a:lnTo>
                    <a:pt x="3795365" y="1536757"/>
                  </a:lnTo>
                  <a:lnTo>
                    <a:pt x="3803201" y="1491123"/>
                  </a:lnTo>
                  <a:lnTo>
                    <a:pt x="3809872" y="1445118"/>
                  </a:lnTo>
                  <a:lnTo>
                    <a:pt x="3815364" y="1398758"/>
                  </a:lnTo>
                  <a:lnTo>
                    <a:pt x="3819662" y="1352057"/>
                  </a:lnTo>
                  <a:lnTo>
                    <a:pt x="3822751" y="1305030"/>
                  </a:lnTo>
                  <a:lnTo>
                    <a:pt x="3824615" y="1257691"/>
                  </a:lnTo>
                  <a:lnTo>
                    <a:pt x="3825239" y="1210055"/>
                  </a:lnTo>
                  <a:lnTo>
                    <a:pt x="3824615" y="1162420"/>
                  </a:lnTo>
                  <a:lnTo>
                    <a:pt x="3822751" y="1115081"/>
                  </a:lnTo>
                  <a:lnTo>
                    <a:pt x="3819662" y="1068054"/>
                  </a:lnTo>
                  <a:lnTo>
                    <a:pt x="3815364" y="1021353"/>
                  </a:lnTo>
                  <a:lnTo>
                    <a:pt x="3809872" y="974993"/>
                  </a:lnTo>
                  <a:lnTo>
                    <a:pt x="3803201" y="928988"/>
                  </a:lnTo>
                  <a:lnTo>
                    <a:pt x="3795365" y="883354"/>
                  </a:lnTo>
                  <a:lnTo>
                    <a:pt x="3786380" y="838103"/>
                  </a:lnTo>
                  <a:lnTo>
                    <a:pt x="3776260" y="793251"/>
                  </a:lnTo>
                  <a:lnTo>
                    <a:pt x="3765022" y="748812"/>
                  </a:lnTo>
                  <a:lnTo>
                    <a:pt x="3752679" y="704801"/>
                  </a:lnTo>
                  <a:lnTo>
                    <a:pt x="3739247" y="661232"/>
                  </a:lnTo>
                  <a:lnTo>
                    <a:pt x="3724741" y="618120"/>
                  </a:lnTo>
                  <a:lnTo>
                    <a:pt x="3709176" y="575479"/>
                  </a:lnTo>
                  <a:lnTo>
                    <a:pt x="3692567" y="533323"/>
                  </a:lnTo>
                  <a:lnTo>
                    <a:pt x="3674929" y="491668"/>
                  </a:lnTo>
                  <a:lnTo>
                    <a:pt x="3656277" y="450528"/>
                  </a:lnTo>
                  <a:lnTo>
                    <a:pt x="3636626" y="409916"/>
                  </a:lnTo>
                  <a:lnTo>
                    <a:pt x="3615990" y="369849"/>
                  </a:lnTo>
                  <a:lnTo>
                    <a:pt x="3594386" y="330339"/>
                  </a:lnTo>
                  <a:lnTo>
                    <a:pt x="3571828" y="291402"/>
                  </a:lnTo>
                  <a:lnTo>
                    <a:pt x="3548331" y="253052"/>
                  </a:lnTo>
                  <a:lnTo>
                    <a:pt x="3523910" y="215304"/>
                  </a:lnTo>
                  <a:lnTo>
                    <a:pt x="3498580" y="178172"/>
                  </a:lnTo>
                  <a:lnTo>
                    <a:pt x="3472357" y="141671"/>
                  </a:lnTo>
                  <a:lnTo>
                    <a:pt x="3445254" y="105814"/>
                  </a:lnTo>
                  <a:lnTo>
                    <a:pt x="3417288" y="70618"/>
                  </a:lnTo>
                  <a:lnTo>
                    <a:pt x="3388473" y="36095"/>
                  </a:lnTo>
                  <a:lnTo>
                    <a:pt x="335674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8084438" y="1859660"/>
              <a:ext cx="4107815" cy="4998720"/>
            </a:xfrm>
            <a:custGeom>
              <a:avLst/>
              <a:gdLst/>
              <a:ahLst/>
              <a:cxnLst/>
              <a:rect l="l" t="t" r="r" b="b"/>
              <a:pathLst>
                <a:path w="4107815" h="4998720">
                  <a:moveTo>
                    <a:pt x="946462" y="4998339"/>
                  </a:moveTo>
                  <a:lnTo>
                    <a:pt x="886456" y="4943162"/>
                  </a:lnTo>
                  <a:lnTo>
                    <a:pt x="854750" y="4912874"/>
                  </a:lnTo>
                  <a:lnTo>
                    <a:pt x="823540" y="4882263"/>
                  </a:lnTo>
                  <a:lnTo>
                    <a:pt x="792830" y="4851334"/>
                  </a:lnTo>
                  <a:lnTo>
                    <a:pt x="762625" y="4820089"/>
                  </a:lnTo>
                  <a:lnTo>
                    <a:pt x="732930" y="4788534"/>
                  </a:lnTo>
                  <a:lnTo>
                    <a:pt x="703749" y="4756671"/>
                  </a:lnTo>
                  <a:lnTo>
                    <a:pt x="675088" y="4724505"/>
                  </a:lnTo>
                  <a:lnTo>
                    <a:pt x="646952" y="4692038"/>
                  </a:lnTo>
                  <a:lnTo>
                    <a:pt x="619344" y="4659275"/>
                  </a:lnTo>
                  <a:lnTo>
                    <a:pt x="592269" y="4626219"/>
                  </a:lnTo>
                  <a:lnTo>
                    <a:pt x="565734" y="4592874"/>
                  </a:lnTo>
                  <a:lnTo>
                    <a:pt x="539741" y="4559244"/>
                  </a:lnTo>
                  <a:lnTo>
                    <a:pt x="514296" y="4525332"/>
                  </a:lnTo>
                  <a:lnTo>
                    <a:pt x="489404" y="4491142"/>
                  </a:lnTo>
                  <a:lnTo>
                    <a:pt x="465069" y="4456679"/>
                  </a:lnTo>
                  <a:lnTo>
                    <a:pt x="441297" y="4421944"/>
                  </a:lnTo>
                  <a:lnTo>
                    <a:pt x="418091" y="4386943"/>
                  </a:lnTo>
                  <a:lnTo>
                    <a:pt x="395458" y="4351678"/>
                  </a:lnTo>
                  <a:lnTo>
                    <a:pt x="373400" y="4316154"/>
                  </a:lnTo>
                  <a:lnTo>
                    <a:pt x="351924" y="4280375"/>
                  </a:lnTo>
                  <a:lnTo>
                    <a:pt x="331034" y="4244343"/>
                  </a:lnTo>
                  <a:lnTo>
                    <a:pt x="310734" y="4208062"/>
                  </a:lnTo>
                  <a:lnTo>
                    <a:pt x="291030" y="4171538"/>
                  </a:lnTo>
                  <a:lnTo>
                    <a:pt x="271926" y="4134772"/>
                  </a:lnTo>
                  <a:lnTo>
                    <a:pt x="253427" y="4097768"/>
                  </a:lnTo>
                  <a:lnTo>
                    <a:pt x="235538" y="4060532"/>
                  </a:lnTo>
                  <a:lnTo>
                    <a:pt x="218263" y="4023065"/>
                  </a:lnTo>
                  <a:lnTo>
                    <a:pt x="201608" y="3985372"/>
                  </a:lnTo>
                  <a:lnTo>
                    <a:pt x="185576" y="3947456"/>
                  </a:lnTo>
                  <a:lnTo>
                    <a:pt x="170173" y="3909322"/>
                  </a:lnTo>
                  <a:lnTo>
                    <a:pt x="155404" y="3870973"/>
                  </a:lnTo>
                  <a:lnTo>
                    <a:pt x="141273" y="3832412"/>
                  </a:lnTo>
                  <a:lnTo>
                    <a:pt x="127784" y="3793643"/>
                  </a:lnTo>
                  <a:lnTo>
                    <a:pt x="114944" y="3754670"/>
                  </a:lnTo>
                  <a:lnTo>
                    <a:pt x="102756" y="3715497"/>
                  </a:lnTo>
                  <a:lnTo>
                    <a:pt x="91226" y="3676127"/>
                  </a:lnTo>
                  <a:lnTo>
                    <a:pt x="80357" y="3636564"/>
                  </a:lnTo>
                  <a:lnTo>
                    <a:pt x="70155" y="3596812"/>
                  </a:lnTo>
                  <a:lnTo>
                    <a:pt x="60625" y="3556874"/>
                  </a:lnTo>
                  <a:lnTo>
                    <a:pt x="51770" y="3516754"/>
                  </a:lnTo>
                  <a:lnTo>
                    <a:pt x="43597" y="3476456"/>
                  </a:lnTo>
                  <a:lnTo>
                    <a:pt x="36110" y="3435984"/>
                  </a:lnTo>
                  <a:lnTo>
                    <a:pt x="29313" y="3395341"/>
                  </a:lnTo>
                  <a:lnTo>
                    <a:pt x="23212" y="3354530"/>
                  </a:lnTo>
                  <a:lnTo>
                    <a:pt x="17810" y="3313556"/>
                  </a:lnTo>
                  <a:lnTo>
                    <a:pt x="13113" y="3272423"/>
                  </a:lnTo>
                  <a:lnTo>
                    <a:pt x="9126" y="3231133"/>
                  </a:lnTo>
                  <a:lnTo>
                    <a:pt x="5853" y="3189691"/>
                  </a:lnTo>
                  <a:lnTo>
                    <a:pt x="3299" y="3148100"/>
                  </a:lnTo>
                  <a:lnTo>
                    <a:pt x="1469" y="3106364"/>
                  </a:lnTo>
                  <a:lnTo>
                    <a:pt x="368" y="3064487"/>
                  </a:lnTo>
                  <a:lnTo>
                    <a:pt x="0" y="3022472"/>
                  </a:lnTo>
                  <a:lnTo>
                    <a:pt x="368" y="2980457"/>
                  </a:lnTo>
                  <a:lnTo>
                    <a:pt x="1469" y="2938580"/>
                  </a:lnTo>
                  <a:lnTo>
                    <a:pt x="3299" y="2896843"/>
                  </a:lnTo>
                  <a:lnTo>
                    <a:pt x="5853" y="2855252"/>
                  </a:lnTo>
                  <a:lnTo>
                    <a:pt x="9126" y="2813809"/>
                  </a:lnTo>
                  <a:lnTo>
                    <a:pt x="13113" y="2772519"/>
                  </a:lnTo>
                  <a:lnTo>
                    <a:pt x="17810" y="2731385"/>
                  </a:lnTo>
                  <a:lnTo>
                    <a:pt x="23212" y="2690410"/>
                  </a:lnTo>
                  <a:lnTo>
                    <a:pt x="29313" y="2649599"/>
                  </a:lnTo>
                  <a:lnTo>
                    <a:pt x="36110" y="2608956"/>
                  </a:lnTo>
                  <a:lnTo>
                    <a:pt x="43597" y="2568483"/>
                  </a:lnTo>
                  <a:lnTo>
                    <a:pt x="51770" y="2528184"/>
                  </a:lnTo>
                  <a:lnTo>
                    <a:pt x="60625" y="2488064"/>
                  </a:lnTo>
                  <a:lnTo>
                    <a:pt x="70155" y="2448126"/>
                  </a:lnTo>
                  <a:lnTo>
                    <a:pt x="80357" y="2408374"/>
                  </a:lnTo>
                  <a:lnTo>
                    <a:pt x="91226" y="2368810"/>
                  </a:lnTo>
                  <a:lnTo>
                    <a:pt x="102756" y="2329440"/>
                  </a:lnTo>
                  <a:lnTo>
                    <a:pt x="114944" y="2290267"/>
                  </a:lnTo>
                  <a:lnTo>
                    <a:pt x="127784" y="2251294"/>
                  </a:lnTo>
                  <a:lnTo>
                    <a:pt x="141273" y="2212525"/>
                  </a:lnTo>
                  <a:lnTo>
                    <a:pt x="155404" y="2173963"/>
                  </a:lnTo>
                  <a:lnTo>
                    <a:pt x="170173" y="2135614"/>
                  </a:lnTo>
                  <a:lnTo>
                    <a:pt x="185576" y="2097479"/>
                  </a:lnTo>
                  <a:lnTo>
                    <a:pt x="201608" y="2059563"/>
                  </a:lnTo>
                  <a:lnTo>
                    <a:pt x="218263" y="2021870"/>
                  </a:lnTo>
                  <a:lnTo>
                    <a:pt x="235538" y="1984403"/>
                  </a:lnTo>
                  <a:lnTo>
                    <a:pt x="253427" y="1947166"/>
                  </a:lnTo>
                  <a:lnTo>
                    <a:pt x="271926" y="1910163"/>
                  </a:lnTo>
                  <a:lnTo>
                    <a:pt x="291030" y="1873397"/>
                  </a:lnTo>
                  <a:lnTo>
                    <a:pt x="310734" y="1836872"/>
                  </a:lnTo>
                  <a:lnTo>
                    <a:pt x="331034" y="1800591"/>
                  </a:lnTo>
                  <a:lnTo>
                    <a:pt x="351924" y="1764560"/>
                  </a:lnTo>
                  <a:lnTo>
                    <a:pt x="373400" y="1728780"/>
                  </a:lnTo>
                  <a:lnTo>
                    <a:pt x="395458" y="1693256"/>
                  </a:lnTo>
                  <a:lnTo>
                    <a:pt x="418091" y="1657991"/>
                  </a:lnTo>
                  <a:lnTo>
                    <a:pt x="441297" y="1622990"/>
                  </a:lnTo>
                  <a:lnTo>
                    <a:pt x="465069" y="1588255"/>
                  </a:lnTo>
                  <a:lnTo>
                    <a:pt x="489404" y="1553791"/>
                  </a:lnTo>
                  <a:lnTo>
                    <a:pt x="514296" y="1519602"/>
                  </a:lnTo>
                  <a:lnTo>
                    <a:pt x="539741" y="1485690"/>
                  </a:lnTo>
                  <a:lnTo>
                    <a:pt x="565734" y="1452060"/>
                  </a:lnTo>
                  <a:lnTo>
                    <a:pt x="592269" y="1418715"/>
                  </a:lnTo>
                  <a:lnTo>
                    <a:pt x="619344" y="1385659"/>
                  </a:lnTo>
                  <a:lnTo>
                    <a:pt x="646952" y="1352896"/>
                  </a:lnTo>
                  <a:lnTo>
                    <a:pt x="675088" y="1320429"/>
                  </a:lnTo>
                  <a:lnTo>
                    <a:pt x="703749" y="1288263"/>
                  </a:lnTo>
                  <a:lnTo>
                    <a:pt x="732930" y="1256400"/>
                  </a:lnTo>
                  <a:lnTo>
                    <a:pt x="762625" y="1224845"/>
                  </a:lnTo>
                  <a:lnTo>
                    <a:pt x="792830" y="1193600"/>
                  </a:lnTo>
                  <a:lnTo>
                    <a:pt x="823540" y="1162671"/>
                  </a:lnTo>
                  <a:lnTo>
                    <a:pt x="854750" y="1132060"/>
                  </a:lnTo>
                  <a:lnTo>
                    <a:pt x="886456" y="1101772"/>
                  </a:lnTo>
                  <a:lnTo>
                    <a:pt x="918653" y="1071809"/>
                  </a:lnTo>
                  <a:lnTo>
                    <a:pt x="951336" y="1042177"/>
                  </a:lnTo>
                  <a:lnTo>
                    <a:pt x="984501" y="1012877"/>
                  </a:lnTo>
                  <a:lnTo>
                    <a:pt x="1018142" y="983915"/>
                  </a:lnTo>
                  <a:lnTo>
                    <a:pt x="1052255" y="955293"/>
                  </a:lnTo>
                  <a:lnTo>
                    <a:pt x="1086835" y="927015"/>
                  </a:lnTo>
                  <a:lnTo>
                    <a:pt x="1121877" y="899086"/>
                  </a:lnTo>
                  <a:lnTo>
                    <a:pt x="1157377" y="871508"/>
                  </a:lnTo>
                  <a:lnTo>
                    <a:pt x="1193330" y="844286"/>
                  </a:lnTo>
                  <a:lnTo>
                    <a:pt x="1229731" y="817424"/>
                  </a:lnTo>
                  <a:lnTo>
                    <a:pt x="1266576" y="790924"/>
                  </a:lnTo>
                  <a:lnTo>
                    <a:pt x="1303859" y="764790"/>
                  </a:lnTo>
                  <a:lnTo>
                    <a:pt x="1341575" y="739027"/>
                  </a:lnTo>
                  <a:lnTo>
                    <a:pt x="1379721" y="713638"/>
                  </a:lnTo>
                  <a:lnTo>
                    <a:pt x="1418291" y="688626"/>
                  </a:lnTo>
                  <a:lnTo>
                    <a:pt x="1457281" y="663996"/>
                  </a:lnTo>
                  <a:lnTo>
                    <a:pt x="1496686" y="639751"/>
                  </a:lnTo>
                  <a:lnTo>
                    <a:pt x="1536500" y="615894"/>
                  </a:lnTo>
                  <a:lnTo>
                    <a:pt x="1576720" y="592430"/>
                  </a:lnTo>
                  <a:lnTo>
                    <a:pt x="1617341" y="569362"/>
                  </a:lnTo>
                  <a:lnTo>
                    <a:pt x="1658357" y="546694"/>
                  </a:lnTo>
                  <a:lnTo>
                    <a:pt x="1699765" y="524429"/>
                  </a:lnTo>
                  <a:lnTo>
                    <a:pt x="1741559" y="502571"/>
                  </a:lnTo>
                  <a:lnTo>
                    <a:pt x="1783734" y="481125"/>
                  </a:lnTo>
                  <a:lnTo>
                    <a:pt x="1826286" y="460093"/>
                  </a:lnTo>
                  <a:lnTo>
                    <a:pt x="1869210" y="439479"/>
                  </a:lnTo>
                  <a:lnTo>
                    <a:pt x="1912502" y="419287"/>
                  </a:lnTo>
                  <a:lnTo>
                    <a:pt x="1956156" y="399521"/>
                  </a:lnTo>
                  <a:lnTo>
                    <a:pt x="2000167" y="380184"/>
                  </a:lnTo>
                  <a:lnTo>
                    <a:pt x="2044532" y="361280"/>
                  </a:lnTo>
                  <a:lnTo>
                    <a:pt x="2089245" y="342813"/>
                  </a:lnTo>
                  <a:lnTo>
                    <a:pt x="2134302" y="324786"/>
                  </a:lnTo>
                  <a:lnTo>
                    <a:pt x="2179697" y="307203"/>
                  </a:lnTo>
                  <a:lnTo>
                    <a:pt x="2225427" y="290068"/>
                  </a:lnTo>
                  <a:lnTo>
                    <a:pt x="2271485" y="273385"/>
                  </a:lnTo>
                  <a:lnTo>
                    <a:pt x="2317868" y="257157"/>
                  </a:lnTo>
                  <a:lnTo>
                    <a:pt x="2364571" y="241387"/>
                  </a:lnTo>
                  <a:lnTo>
                    <a:pt x="2411589" y="226081"/>
                  </a:lnTo>
                  <a:lnTo>
                    <a:pt x="2458918" y="211240"/>
                  </a:lnTo>
                  <a:lnTo>
                    <a:pt x="2506551" y="196870"/>
                  </a:lnTo>
                  <a:lnTo>
                    <a:pt x="2554486" y="182973"/>
                  </a:lnTo>
                  <a:lnTo>
                    <a:pt x="2602716" y="169553"/>
                  </a:lnTo>
                  <a:lnTo>
                    <a:pt x="2651238" y="156615"/>
                  </a:lnTo>
                  <a:lnTo>
                    <a:pt x="2700046" y="144161"/>
                  </a:lnTo>
                  <a:lnTo>
                    <a:pt x="2749136" y="132196"/>
                  </a:lnTo>
                  <a:lnTo>
                    <a:pt x="2798503" y="120722"/>
                  </a:lnTo>
                  <a:lnTo>
                    <a:pt x="2848142" y="109745"/>
                  </a:lnTo>
                  <a:lnTo>
                    <a:pt x="2898048" y="99267"/>
                  </a:lnTo>
                  <a:lnTo>
                    <a:pt x="2948218" y="89292"/>
                  </a:lnTo>
                  <a:lnTo>
                    <a:pt x="2998645" y="79824"/>
                  </a:lnTo>
                  <a:lnTo>
                    <a:pt x="3049325" y="70867"/>
                  </a:lnTo>
                  <a:lnTo>
                    <a:pt x="3100254" y="62424"/>
                  </a:lnTo>
                  <a:lnTo>
                    <a:pt x="3151427" y="54498"/>
                  </a:lnTo>
                  <a:lnTo>
                    <a:pt x="3202839" y="47095"/>
                  </a:lnTo>
                  <a:lnTo>
                    <a:pt x="3254484" y="40217"/>
                  </a:lnTo>
                  <a:lnTo>
                    <a:pt x="3306360" y="33868"/>
                  </a:lnTo>
                  <a:lnTo>
                    <a:pt x="3358460" y="28051"/>
                  </a:lnTo>
                  <a:lnTo>
                    <a:pt x="3410780" y="22771"/>
                  </a:lnTo>
                  <a:lnTo>
                    <a:pt x="3463315" y="18031"/>
                  </a:lnTo>
                  <a:lnTo>
                    <a:pt x="3516060" y="13835"/>
                  </a:lnTo>
                  <a:lnTo>
                    <a:pt x="3569011" y="10187"/>
                  </a:lnTo>
                  <a:lnTo>
                    <a:pt x="3622163" y="7089"/>
                  </a:lnTo>
                  <a:lnTo>
                    <a:pt x="3675512" y="4547"/>
                  </a:lnTo>
                  <a:lnTo>
                    <a:pt x="3729051" y="2563"/>
                  </a:lnTo>
                  <a:lnTo>
                    <a:pt x="3782778" y="1141"/>
                  </a:lnTo>
                  <a:lnTo>
                    <a:pt x="3836686" y="286"/>
                  </a:lnTo>
                  <a:lnTo>
                    <a:pt x="3890771" y="0"/>
                  </a:lnTo>
                  <a:lnTo>
                    <a:pt x="3944857" y="286"/>
                  </a:lnTo>
                  <a:lnTo>
                    <a:pt x="3998765" y="1141"/>
                  </a:lnTo>
                  <a:lnTo>
                    <a:pt x="4052492" y="2563"/>
                  </a:lnTo>
                  <a:lnTo>
                    <a:pt x="4106031" y="4547"/>
                  </a:lnTo>
                  <a:lnTo>
                    <a:pt x="4107560" y="462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781558" y="814069"/>
            <a:ext cx="1969770" cy="798195"/>
            <a:chOff x="781558" y="814069"/>
            <a:chExt cx="1969770" cy="798195"/>
          </a:xfrm>
        </p:grpSpPr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09040" y="814069"/>
              <a:ext cx="1151128" cy="413003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1558" y="1198879"/>
              <a:ext cx="1969516" cy="413003"/>
            </a:xfrm>
            <a:prstGeom prst="rect">
              <a:avLst/>
            </a:prstGeom>
          </p:spPr>
        </p:pic>
      </p:grpSp>
      <p:grpSp>
        <p:nvGrpSpPr>
          <p:cNvPr id="14" name="object 14" descr=""/>
          <p:cNvGrpSpPr/>
          <p:nvPr/>
        </p:nvGrpSpPr>
        <p:grpSpPr>
          <a:xfrm>
            <a:off x="786383" y="1830323"/>
            <a:ext cx="2142490" cy="4689475"/>
            <a:chOff x="786383" y="1830323"/>
            <a:chExt cx="2142490" cy="4689475"/>
          </a:xfrm>
        </p:grpSpPr>
        <p:pic>
          <p:nvPicPr>
            <p:cNvPr id="15" name="object 1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5339" y="1859279"/>
              <a:ext cx="2084070" cy="4631436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800861" y="1844801"/>
              <a:ext cx="2113280" cy="4660900"/>
            </a:xfrm>
            <a:custGeom>
              <a:avLst/>
              <a:gdLst/>
              <a:ahLst/>
              <a:cxnLst/>
              <a:rect l="l" t="t" r="r" b="b"/>
              <a:pathLst>
                <a:path w="2113280" h="4660900">
                  <a:moveTo>
                    <a:pt x="0" y="4660392"/>
                  </a:moveTo>
                  <a:lnTo>
                    <a:pt x="2113026" y="4660392"/>
                  </a:lnTo>
                  <a:lnTo>
                    <a:pt x="2113026" y="0"/>
                  </a:lnTo>
                  <a:lnTo>
                    <a:pt x="0" y="0"/>
                  </a:lnTo>
                  <a:lnTo>
                    <a:pt x="0" y="4660392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3594353" y="1830323"/>
            <a:ext cx="2142490" cy="4689475"/>
            <a:chOff x="3594353" y="1830323"/>
            <a:chExt cx="2142490" cy="4689475"/>
          </a:xfrm>
        </p:grpSpPr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623309" y="1859279"/>
              <a:ext cx="2084069" cy="4631436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3608831" y="1844801"/>
              <a:ext cx="2113280" cy="4660900"/>
            </a:xfrm>
            <a:custGeom>
              <a:avLst/>
              <a:gdLst/>
              <a:ahLst/>
              <a:cxnLst/>
              <a:rect l="l" t="t" r="r" b="b"/>
              <a:pathLst>
                <a:path w="2113279" h="4660900">
                  <a:moveTo>
                    <a:pt x="0" y="4660392"/>
                  </a:moveTo>
                  <a:lnTo>
                    <a:pt x="2113026" y="4660392"/>
                  </a:lnTo>
                  <a:lnTo>
                    <a:pt x="2113026" y="0"/>
                  </a:lnTo>
                  <a:lnTo>
                    <a:pt x="0" y="0"/>
                  </a:lnTo>
                  <a:lnTo>
                    <a:pt x="0" y="4660392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2366" y="358393"/>
            <a:ext cx="2779141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912352" y="1921187"/>
            <a:ext cx="3286125" cy="4943475"/>
            <a:chOff x="8912352" y="1921187"/>
            <a:chExt cx="3286125" cy="4943475"/>
          </a:xfrm>
        </p:grpSpPr>
        <p:sp>
          <p:nvSpPr>
            <p:cNvPr id="4" name="object 4" descr=""/>
            <p:cNvSpPr/>
            <p:nvPr/>
          </p:nvSpPr>
          <p:spPr>
            <a:xfrm>
              <a:off x="10302240" y="1921187"/>
              <a:ext cx="1889760" cy="4937125"/>
            </a:xfrm>
            <a:custGeom>
              <a:avLst/>
              <a:gdLst/>
              <a:ahLst/>
              <a:cxnLst/>
              <a:rect l="l" t="t" r="r" b="b"/>
              <a:pathLst>
                <a:path w="1889759" h="4937125">
                  <a:moveTo>
                    <a:pt x="1889759" y="0"/>
                  </a:moveTo>
                  <a:lnTo>
                    <a:pt x="1833055" y="25493"/>
                  </a:lnTo>
                  <a:lnTo>
                    <a:pt x="1791537" y="45061"/>
                  </a:lnTo>
                  <a:lnTo>
                    <a:pt x="1750354" y="65189"/>
                  </a:lnTo>
                  <a:lnTo>
                    <a:pt x="1709512" y="85874"/>
                  </a:lnTo>
                  <a:lnTo>
                    <a:pt x="1669015" y="107109"/>
                  </a:lnTo>
                  <a:lnTo>
                    <a:pt x="1628870" y="128890"/>
                  </a:lnTo>
                  <a:lnTo>
                    <a:pt x="1589080" y="151212"/>
                  </a:lnTo>
                  <a:lnTo>
                    <a:pt x="1549652" y="174070"/>
                  </a:lnTo>
                  <a:lnTo>
                    <a:pt x="1510590" y="197458"/>
                  </a:lnTo>
                  <a:lnTo>
                    <a:pt x="1471900" y="221372"/>
                  </a:lnTo>
                  <a:lnTo>
                    <a:pt x="1433587" y="245806"/>
                  </a:lnTo>
                  <a:lnTo>
                    <a:pt x="1395656" y="270755"/>
                  </a:lnTo>
                  <a:lnTo>
                    <a:pt x="1358113" y="296214"/>
                  </a:lnTo>
                  <a:lnTo>
                    <a:pt x="1320963" y="322179"/>
                  </a:lnTo>
                  <a:lnTo>
                    <a:pt x="1284211" y="348643"/>
                  </a:lnTo>
                  <a:lnTo>
                    <a:pt x="1247862" y="375602"/>
                  </a:lnTo>
                  <a:lnTo>
                    <a:pt x="1211922" y="403051"/>
                  </a:lnTo>
                  <a:lnTo>
                    <a:pt x="1176395" y="430984"/>
                  </a:lnTo>
                  <a:lnTo>
                    <a:pt x="1141288" y="459397"/>
                  </a:lnTo>
                  <a:lnTo>
                    <a:pt x="1106605" y="488284"/>
                  </a:lnTo>
                  <a:lnTo>
                    <a:pt x="1072351" y="517640"/>
                  </a:lnTo>
                  <a:lnTo>
                    <a:pt x="1038532" y="547461"/>
                  </a:lnTo>
                  <a:lnTo>
                    <a:pt x="1005153" y="577740"/>
                  </a:lnTo>
                  <a:lnTo>
                    <a:pt x="972219" y="608474"/>
                  </a:lnTo>
                  <a:lnTo>
                    <a:pt x="939736" y="639656"/>
                  </a:lnTo>
                  <a:lnTo>
                    <a:pt x="907709" y="671282"/>
                  </a:lnTo>
                  <a:lnTo>
                    <a:pt x="876142" y="703347"/>
                  </a:lnTo>
                  <a:lnTo>
                    <a:pt x="845042" y="735846"/>
                  </a:lnTo>
                  <a:lnTo>
                    <a:pt x="814413" y="768772"/>
                  </a:lnTo>
                  <a:lnTo>
                    <a:pt x="784261" y="802123"/>
                  </a:lnTo>
                  <a:lnTo>
                    <a:pt x="754591" y="835891"/>
                  </a:lnTo>
                  <a:lnTo>
                    <a:pt x="725408" y="870072"/>
                  </a:lnTo>
                  <a:lnTo>
                    <a:pt x="696717" y="904662"/>
                  </a:lnTo>
                  <a:lnTo>
                    <a:pt x="668524" y="939654"/>
                  </a:lnTo>
                  <a:lnTo>
                    <a:pt x="640835" y="975044"/>
                  </a:lnTo>
                  <a:lnTo>
                    <a:pt x="613653" y="1010827"/>
                  </a:lnTo>
                  <a:lnTo>
                    <a:pt x="586985" y="1046998"/>
                  </a:lnTo>
                  <a:lnTo>
                    <a:pt x="560835" y="1083551"/>
                  </a:lnTo>
                  <a:lnTo>
                    <a:pt x="535209" y="1120481"/>
                  </a:lnTo>
                  <a:lnTo>
                    <a:pt x="510113" y="1157784"/>
                  </a:lnTo>
                  <a:lnTo>
                    <a:pt x="485551" y="1195454"/>
                  </a:lnTo>
                  <a:lnTo>
                    <a:pt x="461528" y="1233486"/>
                  </a:lnTo>
                  <a:lnTo>
                    <a:pt x="438051" y="1271875"/>
                  </a:lnTo>
                  <a:lnTo>
                    <a:pt x="415123" y="1310615"/>
                  </a:lnTo>
                  <a:lnTo>
                    <a:pt x="392751" y="1349703"/>
                  </a:lnTo>
                  <a:lnTo>
                    <a:pt x="370940" y="1389132"/>
                  </a:lnTo>
                  <a:lnTo>
                    <a:pt x="349694" y="1428898"/>
                  </a:lnTo>
                  <a:lnTo>
                    <a:pt x="329020" y="1468995"/>
                  </a:lnTo>
                  <a:lnTo>
                    <a:pt x="308922" y="1509418"/>
                  </a:lnTo>
                  <a:lnTo>
                    <a:pt x="289405" y="1550163"/>
                  </a:lnTo>
                  <a:lnTo>
                    <a:pt x="270476" y="1591224"/>
                  </a:lnTo>
                  <a:lnTo>
                    <a:pt x="252138" y="1632596"/>
                  </a:lnTo>
                  <a:lnTo>
                    <a:pt x="234398" y="1674274"/>
                  </a:lnTo>
                  <a:lnTo>
                    <a:pt x="217260" y="1716252"/>
                  </a:lnTo>
                  <a:lnTo>
                    <a:pt x="200731" y="1758527"/>
                  </a:lnTo>
                  <a:lnTo>
                    <a:pt x="184814" y="1801091"/>
                  </a:lnTo>
                  <a:lnTo>
                    <a:pt x="169515" y="1843942"/>
                  </a:lnTo>
                  <a:lnTo>
                    <a:pt x="154841" y="1887073"/>
                  </a:lnTo>
                  <a:lnTo>
                    <a:pt x="140795" y="1930479"/>
                  </a:lnTo>
                  <a:lnTo>
                    <a:pt x="127383" y="1974155"/>
                  </a:lnTo>
                  <a:lnTo>
                    <a:pt x="114610" y="2018097"/>
                  </a:lnTo>
                  <a:lnTo>
                    <a:pt x="102482" y="2062298"/>
                  </a:lnTo>
                  <a:lnTo>
                    <a:pt x="91003" y="2106754"/>
                  </a:lnTo>
                  <a:lnTo>
                    <a:pt x="80180" y="2151460"/>
                  </a:lnTo>
                  <a:lnTo>
                    <a:pt x="70017" y="2196411"/>
                  </a:lnTo>
                  <a:lnTo>
                    <a:pt x="60519" y="2241601"/>
                  </a:lnTo>
                  <a:lnTo>
                    <a:pt x="51693" y="2287026"/>
                  </a:lnTo>
                  <a:lnTo>
                    <a:pt x="43542" y="2332680"/>
                  </a:lnTo>
                  <a:lnTo>
                    <a:pt x="36072" y="2378558"/>
                  </a:lnTo>
                  <a:lnTo>
                    <a:pt x="29289" y="2424656"/>
                  </a:lnTo>
                  <a:lnTo>
                    <a:pt x="23198" y="2470967"/>
                  </a:lnTo>
                  <a:lnTo>
                    <a:pt x="17804" y="2517487"/>
                  </a:lnTo>
                  <a:lnTo>
                    <a:pt x="13112" y="2564212"/>
                  </a:lnTo>
                  <a:lnTo>
                    <a:pt x="9127" y="2611135"/>
                  </a:lnTo>
                  <a:lnTo>
                    <a:pt x="5855" y="2658251"/>
                  </a:lnTo>
                  <a:lnTo>
                    <a:pt x="3301" y="2705556"/>
                  </a:lnTo>
                  <a:lnTo>
                    <a:pt x="1470" y="2753045"/>
                  </a:lnTo>
                  <a:lnTo>
                    <a:pt x="368" y="2800711"/>
                  </a:lnTo>
                  <a:lnTo>
                    <a:pt x="0" y="2848551"/>
                  </a:lnTo>
                  <a:lnTo>
                    <a:pt x="368" y="2896390"/>
                  </a:lnTo>
                  <a:lnTo>
                    <a:pt x="1470" y="2944055"/>
                  </a:lnTo>
                  <a:lnTo>
                    <a:pt x="3301" y="2991542"/>
                  </a:lnTo>
                  <a:lnTo>
                    <a:pt x="5855" y="3038845"/>
                  </a:lnTo>
                  <a:lnTo>
                    <a:pt x="9127" y="3085960"/>
                  </a:lnTo>
                  <a:lnTo>
                    <a:pt x="13112" y="3132882"/>
                  </a:lnTo>
                  <a:lnTo>
                    <a:pt x="17804" y="3179605"/>
                  </a:lnTo>
                  <a:lnTo>
                    <a:pt x="23198" y="3226124"/>
                  </a:lnTo>
                  <a:lnTo>
                    <a:pt x="29289" y="3272434"/>
                  </a:lnTo>
                  <a:lnTo>
                    <a:pt x="36072" y="3318530"/>
                  </a:lnTo>
                  <a:lnTo>
                    <a:pt x="43542" y="3364407"/>
                  </a:lnTo>
                  <a:lnTo>
                    <a:pt x="51693" y="3410060"/>
                  </a:lnTo>
                  <a:lnTo>
                    <a:pt x="60519" y="3455484"/>
                  </a:lnTo>
                  <a:lnTo>
                    <a:pt x="70017" y="3500673"/>
                  </a:lnTo>
                  <a:lnTo>
                    <a:pt x="80180" y="3545623"/>
                  </a:lnTo>
                  <a:lnTo>
                    <a:pt x="91003" y="3590328"/>
                  </a:lnTo>
                  <a:lnTo>
                    <a:pt x="102482" y="3634783"/>
                  </a:lnTo>
                  <a:lnTo>
                    <a:pt x="114610" y="3678984"/>
                  </a:lnTo>
                  <a:lnTo>
                    <a:pt x="127383" y="3722925"/>
                  </a:lnTo>
                  <a:lnTo>
                    <a:pt x="140795" y="3766600"/>
                  </a:lnTo>
                  <a:lnTo>
                    <a:pt x="154841" y="3810006"/>
                  </a:lnTo>
                  <a:lnTo>
                    <a:pt x="169515" y="3853136"/>
                  </a:lnTo>
                  <a:lnTo>
                    <a:pt x="184814" y="3895986"/>
                  </a:lnTo>
                  <a:lnTo>
                    <a:pt x="200731" y="3938551"/>
                  </a:lnTo>
                  <a:lnTo>
                    <a:pt x="217260" y="3980824"/>
                  </a:lnTo>
                  <a:lnTo>
                    <a:pt x="234398" y="4022803"/>
                  </a:lnTo>
                  <a:lnTo>
                    <a:pt x="252138" y="4064480"/>
                  </a:lnTo>
                  <a:lnTo>
                    <a:pt x="270476" y="4105852"/>
                  </a:lnTo>
                  <a:lnTo>
                    <a:pt x="289405" y="4146912"/>
                  </a:lnTo>
                  <a:lnTo>
                    <a:pt x="308922" y="4187657"/>
                  </a:lnTo>
                  <a:lnTo>
                    <a:pt x="329020" y="4228080"/>
                  </a:lnTo>
                  <a:lnTo>
                    <a:pt x="349694" y="4268177"/>
                  </a:lnTo>
                  <a:lnTo>
                    <a:pt x="370940" y="4307943"/>
                  </a:lnTo>
                  <a:lnTo>
                    <a:pt x="392751" y="4347372"/>
                  </a:lnTo>
                  <a:lnTo>
                    <a:pt x="415123" y="4386459"/>
                  </a:lnTo>
                  <a:lnTo>
                    <a:pt x="438051" y="4425200"/>
                  </a:lnTo>
                  <a:lnTo>
                    <a:pt x="461528" y="4463589"/>
                  </a:lnTo>
                  <a:lnTo>
                    <a:pt x="485551" y="4501621"/>
                  </a:lnTo>
                  <a:lnTo>
                    <a:pt x="510113" y="4539291"/>
                  </a:lnTo>
                  <a:lnTo>
                    <a:pt x="535209" y="4576593"/>
                  </a:lnTo>
                  <a:lnTo>
                    <a:pt x="560835" y="4613524"/>
                  </a:lnTo>
                  <a:lnTo>
                    <a:pt x="586985" y="4650077"/>
                  </a:lnTo>
                  <a:lnTo>
                    <a:pt x="613653" y="4686248"/>
                  </a:lnTo>
                  <a:lnTo>
                    <a:pt x="640835" y="4722031"/>
                  </a:lnTo>
                  <a:lnTo>
                    <a:pt x="668524" y="4757421"/>
                  </a:lnTo>
                  <a:lnTo>
                    <a:pt x="696717" y="4792414"/>
                  </a:lnTo>
                  <a:lnTo>
                    <a:pt x="725408" y="4827004"/>
                  </a:lnTo>
                  <a:lnTo>
                    <a:pt x="754591" y="4861186"/>
                  </a:lnTo>
                  <a:lnTo>
                    <a:pt x="784261" y="4894954"/>
                  </a:lnTo>
                  <a:lnTo>
                    <a:pt x="814413" y="4928305"/>
                  </a:lnTo>
                  <a:lnTo>
                    <a:pt x="822327" y="4936812"/>
                  </a:lnTo>
                  <a:lnTo>
                    <a:pt x="1889759" y="4936812"/>
                  </a:lnTo>
                  <a:lnTo>
                    <a:pt x="188975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912352" y="5179313"/>
              <a:ext cx="3279775" cy="1678939"/>
            </a:xfrm>
            <a:custGeom>
              <a:avLst/>
              <a:gdLst/>
              <a:ahLst/>
              <a:cxnLst/>
              <a:rect l="l" t="t" r="r" b="b"/>
              <a:pathLst>
                <a:path w="3279775" h="1678940">
                  <a:moveTo>
                    <a:pt x="1912620" y="0"/>
                  </a:moveTo>
                  <a:lnTo>
                    <a:pt x="1860836" y="603"/>
                  </a:lnTo>
                  <a:lnTo>
                    <a:pt x="1809393" y="2403"/>
                  </a:lnTo>
                  <a:lnTo>
                    <a:pt x="1758307" y="5384"/>
                  </a:lnTo>
                  <a:lnTo>
                    <a:pt x="1707595" y="9532"/>
                  </a:lnTo>
                  <a:lnTo>
                    <a:pt x="1657274" y="14831"/>
                  </a:lnTo>
                  <a:lnTo>
                    <a:pt x="1607363" y="21265"/>
                  </a:lnTo>
                  <a:lnTo>
                    <a:pt x="1557878" y="28820"/>
                  </a:lnTo>
                  <a:lnTo>
                    <a:pt x="1508838" y="37481"/>
                  </a:lnTo>
                  <a:lnTo>
                    <a:pt x="1460258" y="47231"/>
                  </a:lnTo>
                  <a:lnTo>
                    <a:pt x="1412156" y="58056"/>
                  </a:lnTo>
                  <a:lnTo>
                    <a:pt x="1364551" y="69941"/>
                  </a:lnTo>
                  <a:lnTo>
                    <a:pt x="1317459" y="82870"/>
                  </a:lnTo>
                  <a:lnTo>
                    <a:pt x="1270897" y="96829"/>
                  </a:lnTo>
                  <a:lnTo>
                    <a:pt x="1224884" y="111801"/>
                  </a:lnTo>
                  <a:lnTo>
                    <a:pt x="1179435" y="127772"/>
                  </a:lnTo>
                  <a:lnTo>
                    <a:pt x="1134569" y="144726"/>
                  </a:lnTo>
                  <a:lnTo>
                    <a:pt x="1090303" y="162649"/>
                  </a:lnTo>
                  <a:lnTo>
                    <a:pt x="1046655" y="181525"/>
                  </a:lnTo>
                  <a:lnTo>
                    <a:pt x="1003641" y="201339"/>
                  </a:lnTo>
                  <a:lnTo>
                    <a:pt x="961279" y="222075"/>
                  </a:lnTo>
                  <a:lnTo>
                    <a:pt x="919587" y="243718"/>
                  </a:lnTo>
                  <a:lnTo>
                    <a:pt x="878581" y="266254"/>
                  </a:lnTo>
                  <a:lnTo>
                    <a:pt x="838280" y="289667"/>
                  </a:lnTo>
                  <a:lnTo>
                    <a:pt x="798700" y="313941"/>
                  </a:lnTo>
                  <a:lnTo>
                    <a:pt x="759858" y="339062"/>
                  </a:lnTo>
                  <a:lnTo>
                    <a:pt x="721773" y="365014"/>
                  </a:lnTo>
                  <a:lnTo>
                    <a:pt x="684461" y="391781"/>
                  </a:lnTo>
                  <a:lnTo>
                    <a:pt x="647941" y="419350"/>
                  </a:lnTo>
                  <a:lnTo>
                    <a:pt x="612228" y="447704"/>
                  </a:lnTo>
                  <a:lnTo>
                    <a:pt x="577341" y="476829"/>
                  </a:lnTo>
                  <a:lnTo>
                    <a:pt x="543297" y="506708"/>
                  </a:lnTo>
                  <a:lnTo>
                    <a:pt x="510113" y="537328"/>
                  </a:lnTo>
                  <a:lnTo>
                    <a:pt x="477807" y="568672"/>
                  </a:lnTo>
                  <a:lnTo>
                    <a:pt x="446395" y="600726"/>
                  </a:lnTo>
                  <a:lnTo>
                    <a:pt x="415896" y="633473"/>
                  </a:lnTo>
                  <a:lnTo>
                    <a:pt x="386327" y="666900"/>
                  </a:lnTo>
                  <a:lnTo>
                    <a:pt x="357705" y="700990"/>
                  </a:lnTo>
                  <a:lnTo>
                    <a:pt x="330047" y="735729"/>
                  </a:lnTo>
                  <a:lnTo>
                    <a:pt x="303371" y="771101"/>
                  </a:lnTo>
                  <a:lnTo>
                    <a:pt x="277694" y="807091"/>
                  </a:lnTo>
                  <a:lnTo>
                    <a:pt x="253034" y="843684"/>
                  </a:lnTo>
                  <a:lnTo>
                    <a:pt x="229407" y="880865"/>
                  </a:lnTo>
                  <a:lnTo>
                    <a:pt x="206831" y="918618"/>
                  </a:lnTo>
                  <a:lnTo>
                    <a:pt x="185324" y="956928"/>
                  </a:lnTo>
                  <a:lnTo>
                    <a:pt x="164903" y="995780"/>
                  </a:lnTo>
                  <a:lnTo>
                    <a:pt x="145585" y="1035158"/>
                  </a:lnTo>
                  <a:lnTo>
                    <a:pt x="127387" y="1075048"/>
                  </a:lnTo>
                  <a:lnTo>
                    <a:pt x="110328" y="1115435"/>
                  </a:lnTo>
                  <a:lnTo>
                    <a:pt x="94424" y="1156302"/>
                  </a:lnTo>
                  <a:lnTo>
                    <a:pt x="79692" y="1197635"/>
                  </a:lnTo>
                  <a:lnTo>
                    <a:pt x="66150" y="1239419"/>
                  </a:lnTo>
                  <a:lnTo>
                    <a:pt x="53816" y="1281638"/>
                  </a:lnTo>
                  <a:lnTo>
                    <a:pt x="42706" y="1324277"/>
                  </a:lnTo>
                  <a:lnTo>
                    <a:pt x="32838" y="1367321"/>
                  </a:lnTo>
                  <a:lnTo>
                    <a:pt x="24230" y="1410754"/>
                  </a:lnTo>
                  <a:lnTo>
                    <a:pt x="16899" y="1454562"/>
                  </a:lnTo>
                  <a:lnTo>
                    <a:pt x="10861" y="1498730"/>
                  </a:lnTo>
                  <a:lnTo>
                    <a:pt x="6135" y="1543241"/>
                  </a:lnTo>
                  <a:lnTo>
                    <a:pt x="2738" y="1588080"/>
                  </a:lnTo>
                  <a:lnTo>
                    <a:pt x="687" y="1633234"/>
                  </a:lnTo>
                  <a:lnTo>
                    <a:pt x="0" y="1678686"/>
                  </a:lnTo>
                  <a:lnTo>
                    <a:pt x="3279648" y="1678686"/>
                  </a:lnTo>
                  <a:lnTo>
                    <a:pt x="3279648" y="504694"/>
                  </a:lnTo>
                  <a:lnTo>
                    <a:pt x="3247898" y="476829"/>
                  </a:lnTo>
                  <a:lnTo>
                    <a:pt x="3213011" y="447704"/>
                  </a:lnTo>
                  <a:lnTo>
                    <a:pt x="3177298" y="419350"/>
                  </a:lnTo>
                  <a:lnTo>
                    <a:pt x="3140778" y="391781"/>
                  </a:lnTo>
                  <a:lnTo>
                    <a:pt x="3103466" y="365014"/>
                  </a:lnTo>
                  <a:lnTo>
                    <a:pt x="3065381" y="339062"/>
                  </a:lnTo>
                  <a:lnTo>
                    <a:pt x="3026539" y="313941"/>
                  </a:lnTo>
                  <a:lnTo>
                    <a:pt x="2986959" y="289667"/>
                  </a:lnTo>
                  <a:lnTo>
                    <a:pt x="2946658" y="266254"/>
                  </a:lnTo>
                  <a:lnTo>
                    <a:pt x="2905652" y="243718"/>
                  </a:lnTo>
                  <a:lnTo>
                    <a:pt x="2863960" y="222075"/>
                  </a:lnTo>
                  <a:lnTo>
                    <a:pt x="2821598" y="201339"/>
                  </a:lnTo>
                  <a:lnTo>
                    <a:pt x="2778584" y="181525"/>
                  </a:lnTo>
                  <a:lnTo>
                    <a:pt x="2734936" y="162649"/>
                  </a:lnTo>
                  <a:lnTo>
                    <a:pt x="2690670" y="144726"/>
                  </a:lnTo>
                  <a:lnTo>
                    <a:pt x="2645804" y="127772"/>
                  </a:lnTo>
                  <a:lnTo>
                    <a:pt x="2600355" y="111801"/>
                  </a:lnTo>
                  <a:lnTo>
                    <a:pt x="2554342" y="96829"/>
                  </a:lnTo>
                  <a:lnTo>
                    <a:pt x="2507780" y="82870"/>
                  </a:lnTo>
                  <a:lnTo>
                    <a:pt x="2460688" y="69941"/>
                  </a:lnTo>
                  <a:lnTo>
                    <a:pt x="2413083" y="58056"/>
                  </a:lnTo>
                  <a:lnTo>
                    <a:pt x="2364981" y="47231"/>
                  </a:lnTo>
                  <a:lnTo>
                    <a:pt x="2316401" y="37481"/>
                  </a:lnTo>
                  <a:lnTo>
                    <a:pt x="2267361" y="28820"/>
                  </a:lnTo>
                  <a:lnTo>
                    <a:pt x="2217876" y="21265"/>
                  </a:lnTo>
                  <a:lnTo>
                    <a:pt x="2167965" y="14831"/>
                  </a:lnTo>
                  <a:lnTo>
                    <a:pt x="2117644" y="9532"/>
                  </a:lnTo>
                  <a:lnTo>
                    <a:pt x="2066932" y="5384"/>
                  </a:lnTo>
                  <a:lnTo>
                    <a:pt x="2015846" y="2403"/>
                  </a:lnTo>
                  <a:lnTo>
                    <a:pt x="1964403" y="603"/>
                  </a:lnTo>
                  <a:lnTo>
                    <a:pt x="1912620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9458325" y="3317367"/>
              <a:ext cx="2733675" cy="3540760"/>
            </a:xfrm>
            <a:custGeom>
              <a:avLst/>
              <a:gdLst/>
              <a:ahLst/>
              <a:cxnLst/>
              <a:rect l="l" t="t" r="r" b="b"/>
              <a:pathLst>
                <a:path w="2733675" h="3540759">
                  <a:moveTo>
                    <a:pt x="683441" y="3540633"/>
                  </a:moveTo>
                  <a:lnTo>
                    <a:pt x="631745" y="3493341"/>
                  </a:lnTo>
                  <a:lnTo>
                    <a:pt x="599565" y="3462156"/>
                  </a:lnTo>
                  <a:lnTo>
                    <a:pt x="568087" y="3430329"/>
                  </a:lnTo>
                  <a:lnTo>
                    <a:pt x="537321" y="3397869"/>
                  </a:lnTo>
                  <a:lnTo>
                    <a:pt x="507280" y="3364790"/>
                  </a:lnTo>
                  <a:lnTo>
                    <a:pt x="477977" y="3331102"/>
                  </a:lnTo>
                  <a:lnTo>
                    <a:pt x="449422" y="3296817"/>
                  </a:lnTo>
                  <a:lnTo>
                    <a:pt x="421628" y="3261945"/>
                  </a:lnTo>
                  <a:lnTo>
                    <a:pt x="394606" y="3226498"/>
                  </a:lnTo>
                  <a:lnTo>
                    <a:pt x="368369" y="3190487"/>
                  </a:lnTo>
                  <a:lnTo>
                    <a:pt x="342929" y="3153924"/>
                  </a:lnTo>
                  <a:lnTo>
                    <a:pt x="318296" y="3116819"/>
                  </a:lnTo>
                  <a:lnTo>
                    <a:pt x="294484" y="3079185"/>
                  </a:lnTo>
                  <a:lnTo>
                    <a:pt x="271504" y="3041032"/>
                  </a:lnTo>
                  <a:lnTo>
                    <a:pt x="249368" y="3002372"/>
                  </a:lnTo>
                  <a:lnTo>
                    <a:pt x="228088" y="2963216"/>
                  </a:lnTo>
                  <a:lnTo>
                    <a:pt x="207676" y="2923575"/>
                  </a:lnTo>
                  <a:lnTo>
                    <a:pt x="188144" y="2883461"/>
                  </a:lnTo>
                  <a:lnTo>
                    <a:pt x="169503" y="2842885"/>
                  </a:lnTo>
                  <a:lnTo>
                    <a:pt x="151765" y="2801857"/>
                  </a:lnTo>
                  <a:lnTo>
                    <a:pt x="134944" y="2760390"/>
                  </a:lnTo>
                  <a:lnTo>
                    <a:pt x="119049" y="2718495"/>
                  </a:lnTo>
                  <a:lnTo>
                    <a:pt x="104094" y="2676183"/>
                  </a:lnTo>
                  <a:lnTo>
                    <a:pt x="90089" y="2633465"/>
                  </a:lnTo>
                  <a:lnTo>
                    <a:pt x="77048" y="2590353"/>
                  </a:lnTo>
                  <a:lnTo>
                    <a:pt x="64982" y="2546858"/>
                  </a:lnTo>
                  <a:lnTo>
                    <a:pt x="53902" y="2502991"/>
                  </a:lnTo>
                  <a:lnTo>
                    <a:pt x="43821" y="2458763"/>
                  </a:lnTo>
                  <a:lnTo>
                    <a:pt x="34751" y="2414186"/>
                  </a:lnTo>
                  <a:lnTo>
                    <a:pt x="26703" y="2369271"/>
                  </a:lnTo>
                  <a:lnTo>
                    <a:pt x="19690" y="2324029"/>
                  </a:lnTo>
                  <a:lnTo>
                    <a:pt x="13723" y="2278472"/>
                  </a:lnTo>
                  <a:lnTo>
                    <a:pt x="8814" y="2232611"/>
                  </a:lnTo>
                  <a:lnTo>
                    <a:pt x="4976" y="2186457"/>
                  </a:lnTo>
                  <a:lnTo>
                    <a:pt x="2219" y="2140021"/>
                  </a:lnTo>
                  <a:lnTo>
                    <a:pt x="556" y="2093315"/>
                  </a:lnTo>
                  <a:lnTo>
                    <a:pt x="0" y="2046351"/>
                  </a:lnTo>
                  <a:lnTo>
                    <a:pt x="556" y="1999386"/>
                  </a:lnTo>
                  <a:lnTo>
                    <a:pt x="2219" y="1952680"/>
                  </a:lnTo>
                  <a:lnTo>
                    <a:pt x="4976" y="1906244"/>
                  </a:lnTo>
                  <a:lnTo>
                    <a:pt x="8814" y="1860090"/>
                  </a:lnTo>
                  <a:lnTo>
                    <a:pt x="13723" y="1814229"/>
                  </a:lnTo>
                  <a:lnTo>
                    <a:pt x="19690" y="1768672"/>
                  </a:lnTo>
                  <a:lnTo>
                    <a:pt x="26703" y="1723430"/>
                  </a:lnTo>
                  <a:lnTo>
                    <a:pt x="34751" y="1678515"/>
                  </a:lnTo>
                  <a:lnTo>
                    <a:pt x="43821" y="1633938"/>
                  </a:lnTo>
                  <a:lnTo>
                    <a:pt x="53902" y="1589710"/>
                  </a:lnTo>
                  <a:lnTo>
                    <a:pt x="64982" y="1545843"/>
                  </a:lnTo>
                  <a:lnTo>
                    <a:pt x="77048" y="1502348"/>
                  </a:lnTo>
                  <a:lnTo>
                    <a:pt x="90089" y="1459236"/>
                  </a:lnTo>
                  <a:lnTo>
                    <a:pt x="104094" y="1416518"/>
                  </a:lnTo>
                  <a:lnTo>
                    <a:pt x="119049" y="1374206"/>
                  </a:lnTo>
                  <a:lnTo>
                    <a:pt x="134944" y="1332311"/>
                  </a:lnTo>
                  <a:lnTo>
                    <a:pt x="151765" y="1290844"/>
                  </a:lnTo>
                  <a:lnTo>
                    <a:pt x="169503" y="1249816"/>
                  </a:lnTo>
                  <a:lnTo>
                    <a:pt x="188144" y="1209240"/>
                  </a:lnTo>
                  <a:lnTo>
                    <a:pt x="207676" y="1169126"/>
                  </a:lnTo>
                  <a:lnTo>
                    <a:pt x="228088" y="1129485"/>
                  </a:lnTo>
                  <a:lnTo>
                    <a:pt x="249368" y="1090329"/>
                  </a:lnTo>
                  <a:lnTo>
                    <a:pt x="271504" y="1051669"/>
                  </a:lnTo>
                  <a:lnTo>
                    <a:pt x="294484" y="1013516"/>
                  </a:lnTo>
                  <a:lnTo>
                    <a:pt x="318296" y="975882"/>
                  </a:lnTo>
                  <a:lnTo>
                    <a:pt x="342929" y="938777"/>
                  </a:lnTo>
                  <a:lnTo>
                    <a:pt x="368369" y="902214"/>
                  </a:lnTo>
                  <a:lnTo>
                    <a:pt x="394606" y="866203"/>
                  </a:lnTo>
                  <a:lnTo>
                    <a:pt x="421628" y="830756"/>
                  </a:lnTo>
                  <a:lnTo>
                    <a:pt x="449422" y="795884"/>
                  </a:lnTo>
                  <a:lnTo>
                    <a:pt x="477977" y="761599"/>
                  </a:lnTo>
                  <a:lnTo>
                    <a:pt x="507280" y="727911"/>
                  </a:lnTo>
                  <a:lnTo>
                    <a:pt x="537321" y="694832"/>
                  </a:lnTo>
                  <a:lnTo>
                    <a:pt x="568087" y="662372"/>
                  </a:lnTo>
                  <a:lnTo>
                    <a:pt x="599565" y="630545"/>
                  </a:lnTo>
                  <a:lnTo>
                    <a:pt x="631745" y="599360"/>
                  </a:lnTo>
                  <a:lnTo>
                    <a:pt x="664614" y="568829"/>
                  </a:lnTo>
                  <a:lnTo>
                    <a:pt x="698161" y="538964"/>
                  </a:lnTo>
                  <a:lnTo>
                    <a:pt x="732373" y="509775"/>
                  </a:lnTo>
                  <a:lnTo>
                    <a:pt x="767239" y="481274"/>
                  </a:lnTo>
                  <a:lnTo>
                    <a:pt x="802746" y="453472"/>
                  </a:lnTo>
                  <a:lnTo>
                    <a:pt x="838884" y="426381"/>
                  </a:lnTo>
                  <a:lnTo>
                    <a:pt x="875639" y="400012"/>
                  </a:lnTo>
                  <a:lnTo>
                    <a:pt x="913000" y="374375"/>
                  </a:lnTo>
                  <a:lnTo>
                    <a:pt x="950955" y="349483"/>
                  </a:lnTo>
                  <a:lnTo>
                    <a:pt x="989493" y="325346"/>
                  </a:lnTo>
                  <a:lnTo>
                    <a:pt x="1028601" y="301977"/>
                  </a:lnTo>
                  <a:lnTo>
                    <a:pt x="1068267" y="279385"/>
                  </a:lnTo>
                  <a:lnTo>
                    <a:pt x="1108480" y="257583"/>
                  </a:lnTo>
                  <a:lnTo>
                    <a:pt x="1149227" y="236582"/>
                  </a:lnTo>
                  <a:lnTo>
                    <a:pt x="1190497" y="216393"/>
                  </a:lnTo>
                  <a:lnTo>
                    <a:pt x="1232278" y="197028"/>
                  </a:lnTo>
                  <a:lnTo>
                    <a:pt x="1274558" y="178496"/>
                  </a:lnTo>
                  <a:lnTo>
                    <a:pt x="1317325" y="160811"/>
                  </a:lnTo>
                  <a:lnTo>
                    <a:pt x="1360567" y="143983"/>
                  </a:lnTo>
                  <a:lnTo>
                    <a:pt x="1404272" y="128024"/>
                  </a:lnTo>
                  <a:lnTo>
                    <a:pt x="1448428" y="112944"/>
                  </a:lnTo>
                  <a:lnTo>
                    <a:pt x="1493024" y="98756"/>
                  </a:lnTo>
                  <a:lnTo>
                    <a:pt x="1538048" y="85469"/>
                  </a:lnTo>
                  <a:lnTo>
                    <a:pt x="1583487" y="73097"/>
                  </a:lnTo>
                  <a:lnTo>
                    <a:pt x="1629329" y="61649"/>
                  </a:lnTo>
                  <a:lnTo>
                    <a:pt x="1675564" y="51138"/>
                  </a:lnTo>
                  <a:lnTo>
                    <a:pt x="1722178" y="41574"/>
                  </a:lnTo>
                  <a:lnTo>
                    <a:pt x="1769161" y="32969"/>
                  </a:lnTo>
                  <a:lnTo>
                    <a:pt x="1816499" y="25334"/>
                  </a:lnTo>
                  <a:lnTo>
                    <a:pt x="1864182" y="18680"/>
                  </a:lnTo>
                  <a:lnTo>
                    <a:pt x="1912197" y="13019"/>
                  </a:lnTo>
                  <a:lnTo>
                    <a:pt x="1960533" y="8362"/>
                  </a:lnTo>
                  <a:lnTo>
                    <a:pt x="2009177" y="4720"/>
                  </a:lnTo>
                  <a:lnTo>
                    <a:pt x="2058117" y="2105"/>
                  </a:lnTo>
                  <a:lnTo>
                    <a:pt x="2107342" y="528"/>
                  </a:lnTo>
                  <a:lnTo>
                    <a:pt x="2156841" y="0"/>
                  </a:lnTo>
                  <a:lnTo>
                    <a:pt x="2206339" y="528"/>
                  </a:lnTo>
                  <a:lnTo>
                    <a:pt x="2255564" y="2105"/>
                  </a:lnTo>
                  <a:lnTo>
                    <a:pt x="2304504" y="4720"/>
                  </a:lnTo>
                  <a:lnTo>
                    <a:pt x="2353148" y="8362"/>
                  </a:lnTo>
                  <a:lnTo>
                    <a:pt x="2401484" y="13019"/>
                  </a:lnTo>
                  <a:lnTo>
                    <a:pt x="2449499" y="18680"/>
                  </a:lnTo>
                  <a:lnTo>
                    <a:pt x="2497182" y="25334"/>
                  </a:lnTo>
                  <a:lnTo>
                    <a:pt x="2544520" y="32969"/>
                  </a:lnTo>
                  <a:lnTo>
                    <a:pt x="2591503" y="41574"/>
                  </a:lnTo>
                  <a:lnTo>
                    <a:pt x="2638117" y="51138"/>
                  </a:lnTo>
                  <a:lnTo>
                    <a:pt x="2684352" y="61649"/>
                  </a:lnTo>
                  <a:lnTo>
                    <a:pt x="2730194" y="73097"/>
                  </a:lnTo>
                  <a:lnTo>
                    <a:pt x="2733675" y="74044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6114288" y="1010411"/>
            <a:ext cx="2513330" cy="5514340"/>
            <a:chOff x="6114288" y="1010411"/>
            <a:chExt cx="2513330" cy="5514340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3244" y="1039367"/>
              <a:ext cx="2455163" cy="545592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6128766" y="1024889"/>
              <a:ext cx="2484120" cy="5485130"/>
            </a:xfrm>
            <a:custGeom>
              <a:avLst/>
              <a:gdLst/>
              <a:ahLst/>
              <a:cxnLst/>
              <a:rect l="l" t="t" r="r" b="b"/>
              <a:pathLst>
                <a:path w="2484120" h="5485130">
                  <a:moveTo>
                    <a:pt x="0" y="5484876"/>
                  </a:moveTo>
                  <a:lnTo>
                    <a:pt x="2484119" y="5484876"/>
                  </a:lnTo>
                  <a:lnTo>
                    <a:pt x="2484119" y="0"/>
                  </a:lnTo>
                  <a:lnTo>
                    <a:pt x="0" y="0"/>
                  </a:lnTo>
                  <a:lnTo>
                    <a:pt x="0" y="548487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3357371" y="995172"/>
            <a:ext cx="2520315" cy="5529580"/>
            <a:chOff x="3357371" y="995172"/>
            <a:chExt cx="2520315" cy="5529580"/>
          </a:xfrm>
        </p:grpSpPr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86327" y="1024128"/>
              <a:ext cx="2462022" cy="5471160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3371849" y="1009650"/>
              <a:ext cx="2491105" cy="5500370"/>
            </a:xfrm>
            <a:custGeom>
              <a:avLst/>
              <a:gdLst/>
              <a:ahLst/>
              <a:cxnLst/>
              <a:rect l="l" t="t" r="r" b="b"/>
              <a:pathLst>
                <a:path w="2491104" h="5500370">
                  <a:moveTo>
                    <a:pt x="0" y="5500116"/>
                  </a:moveTo>
                  <a:lnTo>
                    <a:pt x="2490978" y="5500116"/>
                  </a:lnTo>
                  <a:lnTo>
                    <a:pt x="2490978" y="0"/>
                  </a:lnTo>
                  <a:lnTo>
                    <a:pt x="0" y="0"/>
                  </a:lnTo>
                  <a:lnTo>
                    <a:pt x="0" y="550011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606551" y="1010411"/>
            <a:ext cx="2522855" cy="5514340"/>
            <a:chOff x="606551" y="1010411"/>
            <a:chExt cx="2522855" cy="5514340"/>
          </a:xfrm>
        </p:grpSpPr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5507" y="1039367"/>
              <a:ext cx="2455164" cy="5455920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621029" y="1024889"/>
              <a:ext cx="2484120" cy="5485130"/>
            </a:xfrm>
            <a:custGeom>
              <a:avLst/>
              <a:gdLst/>
              <a:ahLst/>
              <a:cxnLst/>
              <a:rect l="l" t="t" r="r" b="b"/>
              <a:pathLst>
                <a:path w="2484120" h="5485130">
                  <a:moveTo>
                    <a:pt x="0" y="5484876"/>
                  </a:moveTo>
                  <a:lnTo>
                    <a:pt x="2484120" y="5484876"/>
                  </a:lnTo>
                  <a:lnTo>
                    <a:pt x="2484120" y="0"/>
                  </a:lnTo>
                  <a:lnTo>
                    <a:pt x="0" y="0"/>
                  </a:lnTo>
                  <a:lnTo>
                    <a:pt x="0" y="5484876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398269" y="2554986"/>
              <a:ext cx="359410" cy="349885"/>
            </a:xfrm>
            <a:custGeom>
              <a:avLst/>
              <a:gdLst/>
              <a:ahLst/>
              <a:cxnLst/>
              <a:rect l="l" t="t" r="r" b="b"/>
              <a:pathLst>
                <a:path w="359410" h="349885">
                  <a:moveTo>
                    <a:pt x="0" y="58292"/>
                  </a:moveTo>
                  <a:lnTo>
                    <a:pt x="4589" y="35629"/>
                  </a:lnTo>
                  <a:lnTo>
                    <a:pt x="17097" y="17097"/>
                  </a:lnTo>
                  <a:lnTo>
                    <a:pt x="35629" y="4589"/>
                  </a:lnTo>
                  <a:lnTo>
                    <a:pt x="58293" y="0"/>
                  </a:lnTo>
                  <a:lnTo>
                    <a:pt x="300609" y="0"/>
                  </a:lnTo>
                  <a:lnTo>
                    <a:pt x="323272" y="4589"/>
                  </a:lnTo>
                  <a:lnTo>
                    <a:pt x="341804" y="17097"/>
                  </a:lnTo>
                  <a:lnTo>
                    <a:pt x="354312" y="35629"/>
                  </a:lnTo>
                  <a:lnTo>
                    <a:pt x="358902" y="58292"/>
                  </a:lnTo>
                  <a:lnTo>
                    <a:pt x="358902" y="291464"/>
                  </a:lnTo>
                  <a:lnTo>
                    <a:pt x="354312" y="314128"/>
                  </a:lnTo>
                  <a:lnTo>
                    <a:pt x="341804" y="332660"/>
                  </a:lnTo>
                  <a:lnTo>
                    <a:pt x="323272" y="345168"/>
                  </a:lnTo>
                  <a:lnTo>
                    <a:pt x="300609" y="349758"/>
                  </a:lnTo>
                  <a:lnTo>
                    <a:pt x="58293" y="349758"/>
                  </a:lnTo>
                  <a:lnTo>
                    <a:pt x="35629" y="345168"/>
                  </a:lnTo>
                  <a:lnTo>
                    <a:pt x="17097" y="332660"/>
                  </a:lnTo>
                  <a:lnTo>
                    <a:pt x="4589" y="314128"/>
                  </a:lnTo>
                  <a:lnTo>
                    <a:pt x="0" y="291464"/>
                  </a:lnTo>
                  <a:lnTo>
                    <a:pt x="0" y="58292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757171" y="2727960"/>
              <a:ext cx="1334135" cy="1905"/>
            </a:xfrm>
            <a:custGeom>
              <a:avLst/>
              <a:gdLst/>
              <a:ahLst/>
              <a:cxnLst/>
              <a:rect l="l" t="t" r="r" b="b"/>
              <a:pathLst>
                <a:path w="1334135" h="1905">
                  <a:moveTo>
                    <a:pt x="0" y="1777"/>
                  </a:moveTo>
                  <a:lnTo>
                    <a:pt x="1333880" y="0"/>
                  </a:lnTo>
                </a:path>
              </a:pathLst>
            </a:custGeom>
            <a:ln w="762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3027" y="354075"/>
            <a:ext cx="2271776" cy="482600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6424421" y="-6476"/>
            <a:ext cx="5767705" cy="6864984"/>
            <a:chOff x="6424421" y="-6476"/>
            <a:chExt cx="5767705" cy="6864984"/>
          </a:xfrm>
        </p:grpSpPr>
        <p:sp>
          <p:nvSpPr>
            <p:cNvPr id="4" name="object 4" descr=""/>
            <p:cNvSpPr/>
            <p:nvPr/>
          </p:nvSpPr>
          <p:spPr>
            <a:xfrm>
              <a:off x="6807707" y="583692"/>
              <a:ext cx="5384800" cy="6274435"/>
            </a:xfrm>
            <a:custGeom>
              <a:avLst/>
              <a:gdLst/>
              <a:ahLst/>
              <a:cxnLst/>
              <a:rect l="l" t="t" r="r" b="b"/>
              <a:pathLst>
                <a:path w="5384800" h="6274434">
                  <a:moveTo>
                    <a:pt x="3929634" y="0"/>
                  </a:moveTo>
                  <a:lnTo>
                    <a:pt x="3882175" y="292"/>
                  </a:lnTo>
                  <a:lnTo>
                    <a:pt x="3834851" y="1168"/>
                  </a:lnTo>
                  <a:lnTo>
                    <a:pt x="3787664" y="2623"/>
                  </a:lnTo>
                  <a:lnTo>
                    <a:pt x="3740619" y="4655"/>
                  </a:lnTo>
                  <a:lnTo>
                    <a:pt x="3693717" y="7261"/>
                  </a:lnTo>
                  <a:lnTo>
                    <a:pt x="3646962" y="10436"/>
                  </a:lnTo>
                  <a:lnTo>
                    <a:pt x="3600358" y="14178"/>
                  </a:lnTo>
                  <a:lnTo>
                    <a:pt x="3553907" y="18483"/>
                  </a:lnTo>
                  <a:lnTo>
                    <a:pt x="3507613" y="23349"/>
                  </a:lnTo>
                  <a:lnTo>
                    <a:pt x="3461478" y="28771"/>
                  </a:lnTo>
                  <a:lnTo>
                    <a:pt x="3415506" y="34747"/>
                  </a:lnTo>
                  <a:lnTo>
                    <a:pt x="3369700" y="41273"/>
                  </a:lnTo>
                  <a:lnTo>
                    <a:pt x="3324064" y="48346"/>
                  </a:lnTo>
                  <a:lnTo>
                    <a:pt x="3278599" y="55963"/>
                  </a:lnTo>
                  <a:lnTo>
                    <a:pt x="3233310" y="64121"/>
                  </a:lnTo>
                  <a:lnTo>
                    <a:pt x="3188200" y="72815"/>
                  </a:lnTo>
                  <a:lnTo>
                    <a:pt x="3143271" y="82044"/>
                  </a:lnTo>
                  <a:lnTo>
                    <a:pt x="3098527" y="91803"/>
                  </a:lnTo>
                  <a:lnTo>
                    <a:pt x="3053971" y="102089"/>
                  </a:lnTo>
                  <a:lnTo>
                    <a:pt x="3009606" y="112899"/>
                  </a:lnTo>
                  <a:lnTo>
                    <a:pt x="2965436" y="124230"/>
                  </a:lnTo>
                  <a:lnTo>
                    <a:pt x="2921463" y="136079"/>
                  </a:lnTo>
                  <a:lnTo>
                    <a:pt x="2877691" y="148442"/>
                  </a:lnTo>
                  <a:lnTo>
                    <a:pt x="2834122" y="161316"/>
                  </a:lnTo>
                  <a:lnTo>
                    <a:pt x="2790760" y="174697"/>
                  </a:lnTo>
                  <a:lnTo>
                    <a:pt x="2747609" y="188583"/>
                  </a:lnTo>
                  <a:lnTo>
                    <a:pt x="2704670" y="202969"/>
                  </a:lnTo>
                  <a:lnTo>
                    <a:pt x="2661948" y="217854"/>
                  </a:lnTo>
                  <a:lnTo>
                    <a:pt x="2619445" y="233233"/>
                  </a:lnTo>
                  <a:lnTo>
                    <a:pt x="2577165" y="249103"/>
                  </a:lnTo>
                  <a:lnTo>
                    <a:pt x="2535111" y="265462"/>
                  </a:lnTo>
                  <a:lnTo>
                    <a:pt x="2493286" y="282305"/>
                  </a:lnTo>
                  <a:lnTo>
                    <a:pt x="2451692" y="299629"/>
                  </a:lnTo>
                  <a:lnTo>
                    <a:pt x="2410334" y="317431"/>
                  </a:lnTo>
                  <a:lnTo>
                    <a:pt x="2369214" y="335709"/>
                  </a:lnTo>
                  <a:lnTo>
                    <a:pt x="2328336" y="354458"/>
                  </a:lnTo>
                  <a:lnTo>
                    <a:pt x="2287702" y="373675"/>
                  </a:lnTo>
                  <a:lnTo>
                    <a:pt x="2247316" y="393357"/>
                  </a:lnTo>
                  <a:lnTo>
                    <a:pt x="2207181" y="413501"/>
                  </a:lnTo>
                  <a:lnTo>
                    <a:pt x="2167301" y="434103"/>
                  </a:lnTo>
                  <a:lnTo>
                    <a:pt x="2127677" y="455160"/>
                  </a:lnTo>
                  <a:lnTo>
                    <a:pt x="2088314" y="476670"/>
                  </a:lnTo>
                  <a:lnTo>
                    <a:pt x="2049214" y="498627"/>
                  </a:lnTo>
                  <a:lnTo>
                    <a:pt x="2010381" y="521031"/>
                  </a:lnTo>
                  <a:lnTo>
                    <a:pt x="1971818" y="543876"/>
                  </a:lnTo>
                  <a:lnTo>
                    <a:pt x="1933527" y="567160"/>
                  </a:lnTo>
                  <a:lnTo>
                    <a:pt x="1895513" y="590879"/>
                  </a:lnTo>
                  <a:lnTo>
                    <a:pt x="1857778" y="615031"/>
                  </a:lnTo>
                  <a:lnTo>
                    <a:pt x="1820326" y="639611"/>
                  </a:lnTo>
                  <a:lnTo>
                    <a:pt x="1783159" y="664617"/>
                  </a:lnTo>
                  <a:lnTo>
                    <a:pt x="1746281" y="690046"/>
                  </a:lnTo>
                  <a:lnTo>
                    <a:pt x="1709694" y="715893"/>
                  </a:lnTo>
                  <a:lnTo>
                    <a:pt x="1673403" y="742157"/>
                  </a:lnTo>
                  <a:lnTo>
                    <a:pt x="1637409" y="768832"/>
                  </a:lnTo>
                  <a:lnTo>
                    <a:pt x="1601717" y="795917"/>
                  </a:lnTo>
                  <a:lnTo>
                    <a:pt x="1566330" y="823408"/>
                  </a:lnTo>
                  <a:lnTo>
                    <a:pt x="1531250" y="851302"/>
                  </a:lnTo>
                  <a:lnTo>
                    <a:pt x="1496480" y="879595"/>
                  </a:lnTo>
                  <a:lnTo>
                    <a:pt x="1462025" y="908284"/>
                  </a:lnTo>
                  <a:lnTo>
                    <a:pt x="1427886" y="937366"/>
                  </a:lnTo>
                  <a:lnTo>
                    <a:pt x="1394068" y="966838"/>
                  </a:lnTo>
                  <a:lnTo>
                    <a:pt x="1360573" y="996695"/>
                  </a:lnTo>
                  <a:lnTo>
                    <a:pt x="1327404" y="1026936"/>
                  </a:lnTo>
                  <a:lnTo>
                    <a:pt x="1294565" y="1057556"/>
                  </a:lnTo>
                  <a:lnTo>
                    <a:pt x="1262059" y="1088553"/>
                  </a:lnTo>
                  <a:lnTo>
                    <a:pt x="1229889" y="1119923"/>
                  </a:lnTo>
                  <a:lnTo>
                    <a:pt x="1198057" y="1151663"/>
                  </a:lnTo>
                  <a:lnTo>
                    <a:pt x="1166568" y="1183769"/>
                  </a:lnTo>
                  <a:lnTo>
                    <a:pt x="1135424" y="1216239"/>
                  </a:lnTo>
                  <a:lnTo>
                    <a:pt x="1104629" y="1249069"/>
                  </a:lnTo>
                  <a:lnTo>
                    <a:pt x="1074185" y="1282255"/>
                  </a:lnTo>
                  <a:lnTo>
                    <a:pt x="1044096" y="1315795"/>
                  </a:lnTo>
                  <a:lnTo>
                    <a:pt x="1014365" y="1349685"/>
                  </a:lnTo>
                  <a:lnTo>
                    <a:pt x="984995" y="1383922"/>
                  </a:lnTo>
                  <a:lnTo>
                    <a:pt x="955989" y="1418503"/>
                  </a:lnTo>
                  <a:lnTo>
                    <a:pt x="927351" y="1453424"/>
                  </a:lnTo>
                  <a:lnTo>
                    <a:pt x="899083" y="1488681"/>
                  </a:lnTo>
                  <a:lnTo>
                    <a:pt x="871188" y="1524273"/>
                  </a:lnTo>
                  <a:lnTo>
                    <a:pt x="843671" y="1560195"/>
                  </a:lnTo>
                  <a:lnTo>
                    <a:pt x="816533" y="1596445"/>
                  </a:lnTo>
                  <a:lnTo>
                    <a:pt x="789779" y="1633018"/>
                  </a:lnTo>
                  <a:lnTo>
                    <a:pt x="763410" y="1669912"/>
                  </a:lnTo>
                  <a:lnTo>
                    <a:pt x="737431" y="1707124"/>
                  </a:lnTo>
                  <a:lnTo>
                    <a:pt x="711845" y="1744649"/>
                  </a:lnTo>
                  <a:lnTo>
                    <a:pt x="686654" y="1782485"/>
                  </a:lnTo>
                  <a:lnTo>
                    <a:pt x="661862" y="1820629"/>
                  </a:lnTo>
                  <a:lnTo>
                    <a:pt x="637472" y="1859077"/>
                  </a:lnTo>
                  <a:lnTo>
                    <a:pt x="613487" y="1897826"/>
                  </a:lnTo>
                  <a:lnTo>
                    <a:pt x="589911" y="1936873"/>
                  </a:lnTo>
                  <a:lnTo>
                    <a:pt x="566746" y="1976214"/>
                  </a:lnTo>
                  <a:lnTo>
                    <a:pt x="543995" y="2015846"/>
                  </a:lnTo>
                  <a:lnTo>
                    <a:pt x="521662" y="2055766"/>
                  </a:lnTo>
                  <a:lnTo>
                    <a:pt x="499750" y="2095971"/>
                  </a:lnTo>
                  <a:lnTo>
                    <a:pt x="478261" y="2136457"/>
                  </a:lnTo>
                  <a:lnTo>
                    <a:pt x="457200" y="2177220"/>
                  </a:lnTo>
                  <a:lnTo>
                    <a:pt x="436570" y="2218259"/>
                  </a:lnTo>
                  <a:lnTo>
                    <a:pt x="416372" y="2259569"/>
                  </a:lnTo>
                  <a:lnTo>
                    <a:pt x="396611" y="2301147"/>
                  </a:lnTo>
                  <a:lnTo>
                    <a:pt x="377290" y="2342990"/>
                  </a:lnTo>
                  <a:lnTo>
                    <a:pt x="358412" y="2385095"/>
                  </a:lnTo>
                  <a:lnTo>
                    <a:pt x="339980" y="2427458"/>
                  </a:lnTo>
                  <a:lnTo>
                    <a:pt x="321997" y="2470076"/>
                  </a:lnTo>
                  <a:lnTo>
                    <a:pt x="304466" y="2512946"/>
                  </a:lnTo>
                  <a:lnTo>
                    <a:pt x="287390" y="2556064"/>
                  </a:lnTo>
                  <a:lnTo>
                    <a:pt x="270774" y="2599428"/>
                  </a:lnTo>
                  <a:lnTo>
                    <a:pt x="254619" y="2643033"/>
                  </a:lnTo>
                  <a:lnTo>
                    <a:pt x="238929" y="2686877"/>
                  </a:lnTo>
                  <a:lnTo>
                    <a:pt x="223706" y="2730957"/>
                  </a:lnTo>
                  <a:lnTo>
                    <a:pt x="208955" y="2775268"/>
                  </a:lnTo>
                  <a:lnTo>
                    <a:pt x="194679" y="2819808"/>
                  </a:lnTo>
                  <a:lnTo>
                    <a:pt x="180880" y="2864574"/>
                  </a:lnTo>
                  <a:lnTo>
                    <a:pt x="167561" y="2909562"/>
                  </a:lnTo>
                  <a:lnTo>
                    <a:pt x="154726" y="2954769"/>
                  </a:lnTo>
                  <a:lnTo>
                    <a:pt x="142378" y="3000192"/>
                  </a:lnTo>
                  <a:lnTo>
                    <a:pt x="130521" y="3045827"/>
                  </a:lnTo>
                  <a:lnTo>
                    <a:pt x="119156" y="3091671"/>
                  </a:lnTo>
                  <a:lnTo>
                    <a:pt x="108288" y="3137721"/>
                  </a:lnTo>
                  <a:lnTo>
                    <a:pt x="97919" y="3183973"/>
                  </a:lnTo>
                  <a:lnTo>
                    <a:pt x="88053" y="3230425"/>
                  </a:lnTo>
                  <a:lnTo>
                    <a:pt x="78692" y="3277073"/>
                  </a:lnTo>
                  <a:lnTo>
                    <a:pt x="69841" y="3323913"/>
                  </a:lnTo>
                  <a:lnTo>
                    <a:pt x="61502" y="3370943"/>
                  </a:lnTo>
                  <a:lnTo>
                    <a:pt x="53677" y="3418159"/>
                  </a:lnTo>
                  <a:lnTo>
                    <a:pt x="46372" y="3465558"/>
                  </a:lnTo>
                  <a:lnTo>
                    <a:pt x="39587" y="3513137"/>
                  </a:lnTo>
                  <a:lnTo>
                    <a:pt x="33328" y="3560892"/>
                  </a:lnTo>
                  <a:lnTo>
                    <a:pt x="27596" y="3608819"/>
                  </a:lnTo>
                  <a:lnTo>
                    <a:pt x="22395" y="3656917"/>
                  </a:lnTo>
                  <a:lnTo>
                    <a:pt x="17728" y="3705181"/>
                  </a:lnTo>
                  <a:lnTo>
                    <a:pt x="13599" y="3753608"/>
                  </a:lnTo>
                  <a:lnTo>
                    <a:pt x="10010" y="3802195"/>
                  </a:lnTo>
                  <a:lnTo>
                    <a:pt x="6964" y="3850939"/>
                  </a:lnTo>
                  <a:lnTo>
                    <a:pt x="4465" y="3899836"/>
                  </a:lnTo>
                  <a:lnTo>
                    <a:pt x="2516" y="3948883"/>
                  </a:lnTo>
                  <a:lnTo>
                    <a:pt x="1120" y="3998077"/>
                  </a:lnTo>
                  <a:lnTo>
                    <a:pt x="280" y="4047415"/>
                  </a:lnTo>
                  <a:lnTo>
                    <a:pt x="0" y="4096893"/>
                  </a:lnTo>
                  <a:lnTo>
                    <a:pt x="280" y="4146371"/>
                  </a:lnTo>
                  <a:lnTo>
                    <a:pt x="1120" y="4195708"/>
                  </a:lnTo>
                  <a:lnTo>
                    <a:pt x="2516" y="4244903"/>
                  </a:lnTo>
                  <a:lnTo>
                    <a:pt x="4465" y="4293950"/>
                  </a:lnTo>
                  <a:lnTo>
                    <a:pt x="6964" y="4342848"/>
                  </a:lnTo>
                  <a:lnTo>
                    <a:pt x="10010" y="4391592"/>
                  </a:lnTo>
                  <a:lnTo>
                    <a:pt x="13599" y="4440179"/>
                  </a:lnTo>
                  <a:lnTo>
                    <a:pt x="17728" y="4488607"/>
                  </a:lnTo>
                  <a:lnTo>
                    <a:pt x="22395" y="4536871"/>
                  </a:lnTo>
                  <a:lnTo>
                    <a:pt x="27596" y="4584969"/>
                  </a:lnTo>
                  <a:lnTo>
                    <a:pt x="33328" y="4632897"/>
                  </a:lnTo>
                  <a:lnTo>
                    <a:pt x="39587" y="4680652"/>
                  </a:lnTo>
                  <a:lnTo>
                    <a:pt x="46372" y="4728231"/>
                  </a:lnTo>
                  <a:lnTo>
                    <a:pt x="53677" y="4775630"/>
                  </a:lnTo>
                  <a:lnTo>
                    <a:pt x="61502" y="4822847"/>
                  </a:lnTo>
                  <a:lnTo>
                    <a:pt x="69841" y="4869877"/>
                  </a:lnTo>
                  <a:lnTo>
                    <a:pt x="78692" y="4916718"/>
                  </a:lnTo>
                  <a:lnTo>
                    <a:pt x="88053" y="4963366"/>
                  </a:lnTo>
                  <a:lnTo>
                    <a:pt x="97919" y="5009818"/>
                  </a:lnTo>
                  <a:lnTo>
                    <a:pt x="108288" y="5056070"/>
                  </a:lnTo>
                  <a:lnTo>
                    <a:pt x="119156" y="5102120"/>
                  </a:lnTo>
                  <a:lnTo>
                    <a:pt x="130521" y="5147965"/>
                  </a:lnTo>
                  <a:lnTo>
                    <a:pt x="142378" y="5193600"/>
                  </a:lnTo>
                  <a:lnTo>
                    <a:pt x="154726" y="5239023"/>
                  </a:lnTo>
                  <a:lnTo>
                    <a:pt x="167561" y="5284230"/>
                  </a:lnTo>
                  <a:lnTo>
                    <a:pt x="180880" y="5329218"/>
                  </a:lnTo>
                  <a:lnTo>
                    <a:pt x="194679" y="5373984"/>
                  </a:lnTo>
                  <a:lnTo>
                    <a:pt x="208955" y="5418524"/>
                  </a:lnTo>
                  <a:lnTo>
                    <a:pt x="223706" y="5462836"/>
                  </a:lnTo>
                  <a:lnTo>
                    <a:pt x="238929" y="5506915"/>
                  </a:lnTo>
                  <a:lnTo>
                    <a:pt x="254619" y="5550760"/>
                  </a:lnTo>
                  <a:lnTo>
                    <a:pt x="270774" y="5594365"/>
                  </a:lnTo>
                  <a:lnTo>
                    <a:pt x="287390" y="5637729"/>
                  </a:lnTo>
                  <a:lnTo>
                    <a:pt x="304466" y="5680847"/>
                  </a:lnTo>
                  <a:lnTo>
                    <a:pt x="321997" y="5723717"/>
                  </a:lnTo>
                  <a:lnTo>
                    <a:pt x="339980" y="5766335"/>
                  </a:lnTo>
                  <a:lnTo>
                    <a:pt x="358412" y="5808698"/>
                  </a:lnTo>
                  <a:lnTo>
                    <a:pt x="377290" y="5850803"/>
                  </a:lnTo>
                  <a:lnTo>
                    <a:pt x="396611" y="5892646"/>
                  </a:lnTo>
                  <a:lnTo>
                    <a:pt x="416372" y="5934224"/>
                  </a:lnTo>
                  <a:lnTo>
                    <a:pt x="436570" y="5975534"/>
                  </a:lnTo>
                  <a:lnTo>
                    <a:pt x="457200" y="6016573"/>
                  </a:lnTo>
                  <a:lnTo>
                    <a:pt x="478261" y="6057337"/>
                  </a:lnTo>
                  <a:lnTo>
                    <a:pt x="499750" y="6097823"/>
                  </a:lnTo>
                  <a:lnTo>
                    <a:pt x="521662" y="6138027"/>
                  </a:lnTo>
                  <a:lnTo>
                    <a:pt x="543995" y="6177947"/>
                  </a:lnTo>
                  <a:lnTo>
                    <a:pt x="566746" y="6217580"/>
                  </a:lnTo>
                  <a:lnTo>
                    <a:pt x="589911" y="6256921"/>
                  </a:lnTo>
                  <a:lnTo>
                    <a:pt x="600409" y="6274308"/>
                  </a:lnTo>
                  <a:lnTo>
                    <a:pt x="5384292" y="6274308"/>
                  </a:lnTo>
                  <a:lnTo>
                    <a:pt x="5384292" y="289931"/>
                  </a:lnTo>
                  <a:lnTo>
                    <a:pt x="5365981" y="282305"/>
                  </a:lnTo>
                  <a:lnTo>
                    <a:pt x="5324156" y="265462"/>
                  </a:lnTo>
                  <a:lnTo>
                    <a:pt x="5282102" y="249103"/>
                  </a:lnTo>
                  <a:lnTo>
                    <a:pt x="5239822" y="233233"/>
                  </a:lnTo>
                  <a:lnTo>
                    <a:pt x="5197319" y="217854"/>
                  </a:lnTo>
                  <a:lnTo>
                    <a:pt x="5154597" y="202969"/>
                  </a:lnTo>
                  <a:lnTo>
                    <a:pt x="5111658" y="188583"/>
                  </a:lnTo>
                  <a:lnTo>
                    <a:pt x="5068507" y="174697"/>
                  </a:lnTo>
                  <a:lnTo>
                    <a:pt x="5025145" y="161316"/>
                  </a:lnTo>
                  <a:lnTo>
                    <a:pt x="4981576" y="148442"/>
                  </a:lnTo>
                  <a:lnTo>
                    <a:pt x="4937804" y="136079"/>
                  </a:lnTo>
                  <a:lnTo>
                    <a:pt x="4893831" y="124230"/>
                  </a:lnTo>
                  <a:lnTo>
                    <a:pt x="4849661" y="112899"/>
                  </a:lnTo>
                  <a:lnTo>
                    <a:pt x="4805296" y="102089"/>
                  </a:lnTo>
                  <a:lnTo>
                    <a:pt x="4760740" y="91803"/>
                  </a:lnTo>
                  <a:lnTo>
                    <a:pt x="4715996" y="82044"/>
                  </a:lnTo>
                  <a:lnTo>
                    <a:pt x="4671067" y="72815"/>
                  </a:lnTo>
                  <a:lnTo>
                    <a:pt x="4625957" y="64121"/>
                  </a:lnTo>
                  <a:lnTo>
                    <a:pt x="4580668" y="55963"/>
                  </a:lnTo>
                  <a:lnTo>
                    <a:pt x="4535203" y="48346"/>
                  </a:lnTo>
                  <a:lnTo>
                    <a:pt x="4489567" y="41273"/>
                  </a:lnTo>
                  <a:lnTo>
                    <a:pt x="4443761" y="34747"/>
                  </a:lnTo>
                  <a:lnTo>
                    <a:pt x="4397789" y="28771"/>
                  </a:lnTo>
                  <a:lnTo>
                    <a:pt x="4351654" y="23349"/>
                  </a:lnTo>
                  <a:lnTo>
                    <a:pt x="4305360" y="18483"/>
                  </a:lnTo>
                  <a:lnTo>
                    <a:pt x="4258909" y="14178"/>
                  </a:lnTo>
                  <a:lnTo>
                    <a:pt x="4212305" y="10436"/>
                  </a:lnTo>
                  <a:lnTo>
                    <a:pt x="4165550" y="7261"/>
                  </a:lnTo>
                  <a:lnTo>
                    <a:pt x="4118648" y="4655"/>
                  </a:lnTo>
                  <a:lnTo>
                    <a:pt x="4071603" y="2623"/>
                  </a:lnTo>
                  <a:lnTo>
                    <a:pt x="4024416" y="1168"/>
                  </a:lnTo>
                  <a:lnTo>
                    <a:pt x="3977092" y="292"/>
                  </a:lnTo>
                  <a:lnTo>
                    <a:pt x="3929634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430898" y="0"/>
              <a:ext cx="4312920" cy="3772535"/>
            </a:xfrm>
            <a:custGeom>
              <a:avLst/>
              <a:gdLst/>
              <a:ahLst/>
              <a:cxnLst/>
              <a:rect l="l" t="t" r="r" b="b"/>
              <a:pathLst>
                <a:path w="4312920" h="3772535">
                  <a:moveTo>
                    <a:pt x="3315396" y="0"/>
                  </a:moveTo>
                  <a:lnTo>
                    <a:pt x="3362168" y="29062"/>
                  </a:lnTo>
                  <a:lnTo>
                    <a:pt x="3400117" y="53954"/>
                  </a:lnTo>
                  <a:lnTo>
                    <a:pt x="3437471" y="79591"/>
                  </a:lnTo>
                  <a:lnTo>
                    <a:pt x="3474219" y="105960"/>
                  </a:lnTo>
                  <a:lnTo>
                    <a:pt x="3510349" y="133051"/>
                  </a:lnTo>
                  <a:lnTo>
                    <a:pt x="3545850" y="160853"/>
                  </a:lnTo>
                  <a:lnTo>
                    <a:pt x="3580709" y="189354"/>
                  </a:lnTo>
                  <a:lnTo>
                    <a:pt x="3614914" y="218543"/>
                  </a:lnTo>
                  <a:lnTo>
                    <a:pt x="3648454" y="248408"/>
                  </a:lnTo>
                  <a:lnTo>
                    <a:pt x="3681317" y="278939"/>
                  </a:lnTo>
                  <a:lnTo>
                    <a:pt x="3713490" y="310124"/>
                  </a:lnTo>
                  <a:lnTo>
                    <a:pt x="3744962" y="341951"/>
                  </a:lnTo>
                  <a:lnTo>
                    <a:pt x="3775721" y="374411"/>
                  </a:lnTo>
                  <a:lnTo>
                    <a:pt x="3805756" y="407490"/>
                  </a:lnTo>
                  <a:lnTo>
                    <a:pt x="3835053" y="441178"/>
                  </a:lnTo>
                  <a:lnTo>
                    <a:pt x="3863602" y="475463"/>
                  </a:lnTo>
                  <a:lnTo>
                    <a:pt x="3891390" y="510335"/>
                  </a:lnTo>
                  <a:lnTo>
                    <a:pt x="3918406" y="545782"/>
                  </a:lnTo>
                  <a:lnTo>
                    <a:pt x="3944637" y="581793"/>
                  </a:lnTo>
                  <a:lnTo>
                    <a:pt x="3970072" y="618356"/>
                  </a:lnTo>
                  <a:lnTo>
                    <a:pt x="3994699" y="655461"/>
                  </a:lnTo>
                  <a:lnTo>
                    <a:pt x="4018505" y="693095"/>
                  </a:lnTo>
                  <a:lnTo>
                    <a:pt x="4041480" y="731248"/>
                  </a:lnTo>
                  <a:lnTo>
                    <a:pt x="4063611" y="769908"/>
                  </a:lnTo>
                  <a:lnTo>
                    <a:pt x="4084886" y="809064"/>
                  </a:lnTo>
                  <a:lnTo>
                    <a:pt x="4105293" y="848705"/>
                  </a:lnTo>
                  <a:lnTo>
                    <a:pt x="4124821" y="888819"/>
                  </a:lnTo>
                  <a:lnTo>
                    <a:pt x="4143458" y="929395"/>
                  </a:lnTo>
                  <a:lnTo>
                    <a:pt x="4161191" y="970423"/>
                  </a:lnTo>
                  <a:lnTo>
                    <a:pt x="4178009" y="1011890"/>
                  </a:lnTo>
                  <a:lnTo>
                    <a:pt x="4193900" y="1053785"/>
                  </a:lnTo>
                  <a:lnTo>
                    <a:pt x="4208852" y="1096097"/>
                  </a:lnTo>
                  <a:lnTo>
                    <a:pt x="4222852" y="1138815"/>
                  </a:lnTo>
                  <a:lnTo>
                    <a:pt x="4235890" y="1181927"/>
                  </a:lnTo>
                  <a:lnTo>
                    <a:pt x="4247954" y="1225422"/>
                  </a:lnTo>
                  <a:lnTo>
                    <a:pt x="4259031" y="1269289"/>
                  </a:lnTo>
                  <a:lnTo>
                    <a:pt x="4269109" y="1313517"/>
                  </a:lnTo>
                  <a:lnTo>
                    <a:pt x="4278177" y="1358094"/>
                  </a:lnTo>
                  <a:lnTo>
                    <a:pt x="4286223" y="1403009"/>
                  </a:lnTo>
                  <a:lnTo>
                    <a:pt x="4293234" y="1448251"/>
                  </a:lnTo>
                  <a:lnTo>
                    <a:pt x="4299199" y="1493808"/>
                  </a:lnTo>
                  <a:lnTo>
                    <a:pt x="4304107" y="1539669"/>
                  </a:lnTo>
                  <a:lnTo>
                    <a:pt x="4307945" y="1585823"/>
                  </a:lnTo>
                  <a:lnTo>
                    <a:pt x="4310701" y="1632259"/>
                  </a:lnTo>
                  <a:lnTo>
                    <a:pt x="4312363" y="1678965"/>
                  </a:lnTo>
                  <a:lnTo>
                    <a:pt x="4312920" y="1725929"/>
                  </a:lnTo>
                  <a:lnTo>
                    <a:pt x="4312363" y="1772894"/>
                  </a:lnTo>
                  <a:lnTo>
                    <a:pt x="4310701" y="1819600"/>
                  </a:lnTo>
                  <a:lnTo>
                    <a:pt x="4307945" y="1866036"/>
                  </a:lnTo>
                  <a:lnTo>
                    <a:pt x="4304107" y="1912190"/>
                  </a:lnTo>
                  <a:lnTo>
                    <a:pt x="4299199" y="1958051"/>
                  </a:lnTo>
                  <a:lnTo>
                    <a:pt x="4293234" y="2003608"/>
                  </a:lnTo>
                  <a:lnTo>
                    <a:pt x="4286223" y="2048850"/>
                  </a:lnTo>
                  <a:lnTo>
                    <a:pt x="4278177" y="2093765"/>
                  </a:lnTo>
                  <a:lnTo>
                    <a:pt x="4269109" y="2138342"/>
                  </a:lnTo>
                  <a:lnTo>
                    <a:pt x="4259031" y="2182570"/>
                  </a:lnTo>
                  <a:lnTo>
                    <a:pt x="4247954" y="2226437"/>
                  </a:lnTo>
                  <a:lnTo>
                    <a:pt x="4235890" y="2269932"/>
                  </a:lnTo>
                  <a:lnTo>
                    <a:pt x="4222852" y="2313044"/>
                  </a:lnTo>
                  <a:lnTo>
                    <a:pt x="4208852" y="2355762"/>
                  </a:lnTo>
                  <a:lnTo>
                    <a:pt x="4193900" y="2398074"/>
                  </a:lnTo>
                  <a:lnTo>
                    <a:pt x="4178009" y="2439969"/>
                  </a:lnTo>
                  <a:lnTo>
                    <a:pt x="4161191" y="2481436"/>
                  </a:lnTo>
                  <a:lnTo>
                    <a:pt x="4143458" y="2522464"/>
                  </a:lnTo>
                  <a:lnTo>
                    <a:pt x="4124821" y="2563040"/>
                  </a:lnTo>
                  <a:lnTo>
                    <a:pt x="4105293" y="2603154"/>
                  </a:lnTo>
                  <a:lnTo>
                    <a:pt x="4084886" y="2642795"/>
                  </a:lnTo>
                  <a:lnTo>
                    <a:pt x="4063611" y="2681951"/>
                  </a:lnTo>
                  <a:lnTo>
                    <a:pt x="4041480" y="2720611"/>
                  </a:lnTo>
                  <a:lnTo>
                    <a:pt x="4018505" y="2758764"/>
                  </a:lnTo>
                  <a:lnTo>
                    <a:pt x="3994699" y="2796398"/>
                  </a:lnTo>
                  <a:lnTo>
                    <a:pt x="3970072" y="2833503"/>
                  </a:lnTo>
                  <a:lnTo>
                    <a:pt x="3944637" y="2870066"/>
                  </a:lnTo>
                  <a:lnTo>
                    <a:pt x="3918406" y="2906077"/>
                  </a:lnTo>
                  <a:lnTo>
                    <a:pt x="3891390" y="2941524"/>
                  </a:lnTo>
                  <a:lnTo>
                    <a:pt x="3863602" y="2976396"/>
                  </a:lnTo>
                  <a:lnTo>
                    <a:pt x="3835053" y="3010681"/>
                  </a:lnTo>
                  <a:lnTo>
                    <a:pt x="3805756" y="3044369"/>
                  </a:lnTo>
                  <a:lnTo>
                    <a:pt x="3775721" y="3077448"/>
                  </a:lnTo>
                  <a:lnTo>
                    <a:pt x="3744962" y="3109908"/>
                  </a:lnTo>
                  <a:lnTo>
                    <a:pt x="3713490" y="3141735"/>
                  </a:lnTo>
                  <a:lnTo>
                    <a:pt x="3681317" y="3172920"/>
                  </a:lnTo>
                  <a:lnTo>
                    <a:pt x="3648454" y="3203451"/>
                  </a:lnTo>
                  <a:lnTo>
                    <a:pt x="3614914" y="3233316"/>
                  </a:lnTo>
                  <a:lnTo>
                    <a:pt x="3580709" y="3262505"/>
                  </a:lnTo>
                  <a:lnTo>
                    <a:pt x="3545850" y="3291006"/>
                  </a:lnTo>
                  <a:lnTo>
                    <a:pt x="3510349" y="3318808"/>
                  </a:lnTo>
                  <a:lnTo>
                    <a:pt x="3474219" y="3345899"/>
                  </a:lnTo>
                  <a:lnTo>
                    <a:pt x="3437471" y="3372268"/>
                  </a:lnTo>
                  <a:lnTo>
                    <a:pt x="3400117" y="3397905"/>
                  </a:lnTo>
                  <a:lnTo>
                    <a:pt x="3362168" y="3422797"/>
                  </a:lnTo>
                  <a:lnTo>
                    <a:pt x="3323638" y="3446934"/>
                  </a:lnTo>
                  <a:lnTo>
                    <a:pt x="3284537" y="3470303"/>
                  </a:lnTo>
                  <a:lnTo>
                    <a:pt x="3244878" y="3492895"/>
                  </a:lnTo>
                  <a:lnTo>
                    <a:pt x="3204672" y="3514697"/>
                  </a:lnTo>
                  <a:lnTo>
                    <a:pt x="3163932" y="3535698"/>
                  </a:lnTo>
                  <a:lnTo>
                    <a:pt x="3122669" y="3555887"/>
                  </a:lnTo>
                  <a:lnTo>
                    <a:pt x="3080895" y="3575252"/>
                  </a:lnTo>
                  <a:lnTo>
                    <a:pt x="3038622" y="3593784"/>
                  </a:lnTo>
                  <a:lnTo>
                    <a:pt x="2995862" y="3611469"/>
                  </a:lnTo>
                  <a:lnTo>
                    <a:pt x="2952627" y="3628297"/>
                  </a:lnTo>
                  <a:lnTo>
                    <a:pt x="2908929" y="3644256"/>
                  </a:lnTo>
                  <a:lnTo>
                    <a:pt x="2864779" y="3659336"/>
                  </a:lnTo>
                  <a:lnTo>
                    <a:pt x="2820190" y="3673524"/>
                  </a:lnTo>
                  <a:lnTo>
                    <a:pt x="2775173" y="3686811"/>
                  </a:lnTo>
                  <a:lnTo>
                    <a:pt x="2729741" y="3699183"/>
                  </a:lnTo>
                  <a:lnTo>
                    <a:pt x="2683905" y="3710631"/>
                  </a:lnTo>
                  <a:lnTo>
                    <a:pt x="2637677" y="3721142"/>
                  </a:lnTo>
                  <a:lnTo>
                    <a:pt x="2591069" y="3730706"/>
                  </a:lnTo>
                  <a:lnTo>
                    <a:pt x="2544093" y="3739311"/>
                  </a:lnTo>
                  <a:lnTo>
                    <a:pt x="2496760" y="3746946"/>
                  </a:lnTo>
                  <a:lnTo>
                    <a:pt x="2449084" y="3753600"/>
                  </a:lnTo>
                  <a:lnTo>
                    <a:pt x="2401075" y="3759261"/>
                  </a:lnTo>
                  <a:lnTo>
                    <a:pt x="2352745" y="3763918"/>
                  </a:lnTo>
                  <a:lnTo>
                    <a:pt x="2304107" y="3767560"/>
                  </a:lnTo>
                  <a:lnTo>
                    <a:pt x="2255172" y="3770175"/>
                  </a:lnTo>
                  <a:lnTo>
                    <a:pt x="2205952" y="3771752"/>
                  </a:lnTo>
                  <a:lnTo>
                    <a:pt x="2156459" y="3772280"/>
                  </a:lnTo>
                  <a:lnTo>
                    <a:pt x="2106967" y="3771752"/>
                  </a:lnTo>
                  <a:lnTo>
                    <a:pt x="2057747" y="3770175"/>
                  </a:lnTo>
                  <a:lnTo>
                    <a:pt x="2008812" y="3767560"/>
                  </a:lnTo>
                  <a:lnTo>
                    <a:pt x="1960174" y="3763918"/>
                  </a:lnTo>
                  <a:lnTo>
                    <a:pt x="1911844" y="3759261"/>
                  </a:lnTo>
                  <a:lnTo>
                    <a:pt x="1863835" y="3753600"/>
                  </a:lnTo>
                  <a:lnTo>
                    <a:pt x="1816159" y="3746946"/>
                  </a:lnTo>
                  <a:lnTo>
                    <a:pt x="1768826" y="3739311"/>
                  </a:lnTo>
                  <a:lnTo>
                    <a:pt x="1721850" y="3730706"/>
                  </a:lnTo>
                  <a:lnTo>
                    <a:pt x="1675242" y="3721142"/>
                  </a:lnTo>
                  <a:lnTo>
                    <a:pt x="1629014" y="3710631"/>
                  </a:lnTo>
                  <a:lnTo>
                    <a:pt x="1583178" y="3699183"/>
                  </a:lnTo>
                  <a:lnTo>
                    <a:pt x="1537746" y="3686811"/>
                  </a:lnTo>
                  <a:lnTo>
                    <a:pt x="1492729" y="3673524"/>
                  </a:lnTo>
                  <a:lnTo>
                    <a:pt x="1448140" y="3659336"/>
                  </a:lnTo>
                  <a:lnTo>
                    <a:pt x="1403990" y="3644256"/>
                  </a:lnTo>
                  <a:lnTo>
                    <a:pt x="1360292" y="3628297"/>
                  </a:lnTo>
                  <a:lnTo>
                    <a:pt x="1317057" y="3611469"/>
                  </a:lnTo>
                  <a:lnTo>
                    <a:pt x="1274297" y="3593784"/>
                  </a:lnTo>
                  <a:lnTo>
                    <a:pt x="1232024" y="3575252"/>
                  </a:lnTo>
                  <a:lnTo>
                    <a:pt x="1190250" y="3555887"/>
                  </a:lnTo>
                  <a:lnTo>
                    <a:pt x="1148987" y="3535698"/>
                  </a:lnTo>
                  <a:lnTo>
                    <a:pt x="1108247" y="3514697"/>
                  </a:lnTo>
                  <a:lnTo>
                    <a:pt x="1068041" y="3492895"/>
                  </a:lnTo>
                  <a:lnTo>
                    <a:pt x="1028382" y="3470303"/>
                  </a:lnTo>
                  <a:lnTo>
                    <a:pt x="989281" y="3446934"/>
                  </a:lnTo>
                  <a:lnTo>
                    <a:pt x="950751" y="3422797"/>
                  </a:lnTo>
                  <a:lnTo>
                    <a:pt x="912802" y="3397905"/>
                  </a:lnTo>
                  <a:lnTo>
                    <a:pt x="875448" y="3372268"/>
                  </a:lnTo>
                  <a:lnTo>
                    <a:pt x="838700" y="3345899"/>
                  </a:lnTo>
                  <a:lnTo>
                    <a:pt x="802570" y="3318808"/>
                  </a:lnTo>
                  <a:lnTo>
                    <a:pt x="767069" y="3291006"/>
                  </a:lnTo>
                  <a:lnTo>
                    <a:pt x="732210" y="3262505"/>
                  </a:lnTo>
                  <a:lnTo>
                    <a:pt x="698005" y="3233316"/>
                  </a:lnTo>
                  <a:lnTo>
                    <a:pt x="664465" y="3203451"/>
                  </a:lnTo>
                  <a:lnTo>
                    <a:pt x="631602" y="3172920"/>
                  </a:lnTo>
                  <a:lnTo>
                    <a:pt x="599429" y="3141735"/>
                  </a:lnTo>
                  <a:lnTo>
                    <a:pt x="567957" y="3109908"/>
                  </a:lnTo>
                  <a:lnTo>
                    <a:pt x="537198" y="3077448"/>
                  </a:lnTo>
                  <a:lnTo>
                    <a:pt x="507163" y="3044369"/>
                  </a:lnTo>
                  <a:lnTo>
                    <a:pt x="477866" y="3010681"/>
                  </a:lnTo>
                  <a:lnTo>
                    <a:pt x="449317" y="2976396"/>
                  </a:lnTo>
                  <a:lnTo>
                    <a:pt x="421529" y="2941524"/>
                  </a:lnTo>
                  <a:lnTo>
                    <a:pt x="394513" y="2906077"/>
                  </a:lnTo>
                  <a:lnTo>
                    <a:pt x="368282" y="2870066"/>
                  </a:lnTo>
                  <a:lnTo>
                    <a:pt x="342847" y="2833503"/>
                  </a:lnTo>
                  <a:lnTo>
                    <a:pt x="318220" y="2796398"/>
                  </a:lnTo>
                  <a:lnTo>
                    <a:pt x="294414" y="2758764"/>
                  </a:lnTo>
                  <a:lnTo>
                    <a:pt x="271439" y="2720611"/>
                  </a:lnTo>
                  <a:lnTo>
                    <a:pt x="249308" y="2681951"/>
                  </a:lnTo>
                  <a:lnTo>
                    <a:pt x="228033" y="2642795"/>
                  </a:lnTo>
                  <a:lnTo>
                    <a:pt x="207626" y="2603154"/>
                  </a:lnTo>
                  <a:lnTo>
                    <a:pt x="188098" y="2563040"/>
                  </a:lnTo>
                  <a:lnTo>
                    <a:pt x="169461" y="2522464"/>
                  </a:lnTo>
                  <a:lnTo>
                    <a:pt x="151728" y="2481436"/>
                  </a:lnTo>
                  <a:lnTo>
                    <a:pt x="134910" y="2439969"/>
                  </a:lnTo>
                  <a:lnTo>
                    <a:pt x="119019" y="2398074"/>
                  </a:lnTo>
                  <a:lnTo>
                    <a:pt x="104067" y="2355762"/>
                  </a:lnTo>
                  <a:lnTo>
                    <a:pt x="90067" y="2313044"/>
                  </a:lnTo>
                  <a:lnTo>
                    <a:pt x="77029" y="2269932"/>
                  </a:lnTo>
                  <a:lnTo>
                    <a:pt x="64965" y="2226437"/>
                  </a:lnTo>
                  <a:lnTo>
                    <a:pt x="53888" y="2182570"/>
                  </a:lnTo>
                  <a:lnTo>
                    <a:pt x="43810" y="2138342"/>
                  </a:lnTo>
                  <a:lnTo>
                    <a:pt x="34742" y="2093765"/>
                  </a:lnTo>
                  <a:lnTo>
                    <a:pt x="26696" y="2048850"/>
                  </a:lnTo>
                  <a:lnTo>
                    <a:pt x="19685" y="2003608"/>
                  </a:lnTo>
                  <a:lnTo>
                    <a:pt x="13720" y="1958051"/>
                  </a:lnTo>
                  <a:lnTo>
                    <a:pt x="8812" y="1912190"/>
                  </a:lnTo>
                  <a:lnTo>
                    <a:pt x="4974" y="1866036"/>
                  </a:lnTo>
                  <a:lnTo>
                    <a:pt x="2218" y="1819600"/>
                  </a:lnTo>
                  <a:lnTo>
                    <a:pt x="556" y="1772894"/>
                  </a:lnTo>
                  <a:lnTo>
                    <a:pt x="0" y="1725929"/>
                  </a:lnTo>
                  <a:lnTo>
                    <a:pt x="556" y="1678965"/>
                  </a:lnTo>
                  <a:lnTo>
                    <a:pt x="2218" y="1632259"/>
                  </a:lnTo>
                  <a:lnTo>
                    <a:pt x="4974" y="1585823"/>
                  </a:lnTo>
                  <a:lnTo>
                    <a:pt x="8812" y="1539669"/>
                  </a:lnTo>
                  <a:lnTo>
                    <a:pt x="13720" y="1493808"/>
                  </a:lnTo>
                  <a:lnTo>
                    <a:pt x="19685" y="1448251"/>
                  </a:lnTo>
                  <a:lnTo>
                    <a:pt x="26696" y="1403009"/>
                  </a:lnTo>
                  <a:lnTo>
                    <a:pt x="34742" y="1358094"/>
                  </a:lnTo>
                  <a:lnTo>
                    <a:pt x="43810" y="1313517"/>
                  </a:lnTo>
                  <a:lnTo>
                    <a:pt x="53888" y="1269289"/>
                  </a:lnTo>
                  <a:lnTo>
                    <a:pt x="64965" y="1225422"/>
                  </a:lnTo>
                  <a:lnTo>
                    <a:pt x="77029" y="1181927"/>
                  </a:lnTo>
                  <a:lnTo>
                    <a:pt x="90067" y="1138815"/>
                  </a:lnTo>
                  <a:lnTo>
                    <a:pt x="104067" y="1096097"/>
                  </a:lnTo>
                  <a:lnTo>
                    <a:pt x="119019" y="1053785"/>
                  </a:lnTo>
                  <a:lnTo>
                    <a:pt x="134910" y="1011890"/>
                  </a:lnTo>
                  <a:lnTo>
                    <a:pt x="151728" y="970423"/>
                  </a:lnTo>
                  <a:lnTo>
                    <a:pt x="169461" y="929395"/>
                  </a:lnTo>
                  <a:lnTo>
                    <a:pt x="188098" y="888819"/>
                  </a:lnTo>
                  <a:lnTo>
                    <a:pt x="207626" y="848705"/>
                  </a:lnTo>
                  <a:lnTo>
                    <a:pt x="228033" y="809064"/>
                  </a:lnTo>
                  <a:lnTo>
                    <a:pt x="249308" y="769908"/>
                  </a:lnTo>
                  <a:lnTo>
                    <a:pt x="271439" y="731248"/>
                  </a:lnTo>
                  <a:lnTo>
                    <a:pt x="294414" y="693095"/>
                  </a:lnTo>
                  <a:lnTo>
                    <a:pt x="318220" y="655461"/>
                  </a:lnTo>
                  <a:lnTo>
                    <a:pt x="342847" y="618356"/>
                  </a:lnTo>
                  <a:lnTo>
                    <a:pt x="368282" y="581793"/>
                  </a:lnTo>
                  <a:lnTo>
                    <a:pt x="394513" y="545782"/>
                  </a:lnTo>
                  <a:lnTo>
                    <a:pt x="421529" y="510335"/>
                  </a:lnTo>
                  <a:lnTo>
                    <a:pt x="449317" y="475463"/>
                  </a:lnTo>
                  <a:lnTo>
                    <a:pt x="477866" y="441178"/>
                  </a:lnTo>
                  <a:lnTo>
                    <a:pt x="507163" y="407490"/>
                  </a:lnTo>
                  <a:lnTo>
                    <a:pt x="537198" y="374411"/>
                  </a:lnTo>
                  <a:lnTo>
                    <a:pt x="567957" y="341951"/>
                  </a:lnTo>
                  <a:lnTo>
                    <a:pt x="599429" y="310124"/>
                  </a:lnTo>
                  <a:lnTo>
                    <a:pt x="631602" y="278939"/>
                  </a:lnTo>
                  <a:lnTo>
                    <a:pt x="664465" y="248408"/>
                  </a:lnTo>
                  <a:lnTo>
                    <a:pt x="698005" y="218543"/>
                  </a:lnTo>
                  <a:lnTo>
                    <a:pt x="732210" y="189354"/>
                  </a:lnTo>
                  <a:lnTo>
                    <a:pt x="767069" y="160853"/>
                  </a:lnTo>
                  <a:lnTo>
                    <a:pt x="802570" y="133051"/>
                  </a:lnTo>
                  <a:lnTo>
                    <a:pt x="838700" y="105960"/>
                  </a:lnTo>
                  <a:lnTo>
                    <a:pt x="875448" y="79591"/>
                  </a:lnTo>
                  <a:lnTo>
                    <a:pt x="912802" y="53954"/>
                  </a:lnTo>
                  <a:lnTo>
                    <a:pt x="950751" y="29062"/>
                  </a:lnTo>
                  <a:lnTo>
                    <a:pt x="989281" y="4925"/>
                  </a:lnTo>
                  <a:lnTo>
                    <a:pt x="997523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1107947" y="874775"/>
            <a:ext cx="2632075" cy="5777865"/>
            <a:chOff x="1107947" y="874775"/>
            <a:chExt cx="2632075" cy="5777865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6903" y="903731"/>
              <a:ext cx="2574036" cy="5719572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1122425" y="889253"/>
              <a:ext cx="2603500" cy="5748655"/>
            </a:xfrm>
            <a:custGeom>
              <a:avLst/>
              <a:gdLst/>
              <a:ahLst/>
              <a:cxnLst/>
              <a:rect l="l" t="t" r="r" b="b"/>
              <a:pathLst>
                <a:path w="2603500" h="5748655">
                  <a:moveTo>
                    <a:pt x="0" y="5748528"/>
                  </a:moveTo>
                  <a:lnTo>
                    <a:pt x="2602992" y="5748528"/>
                  </a:lnTo>
                  <a:lnTo>
                    <a:pt x="2602992" y="0"/>
                  </a:lnTo>
                  <a:lnTo>
                    <a:pt x="0" y="0"/>
                  </a:lnTo>
                  <a:lnTo>
                    <a:pt x="0" y="5748528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/>
          <p:nvPr/>
        </p:nvSpPr>
        <p:spPr>
          <a:xfrm>
            <a:off x="8668511" y="0"/>
            <a:ext cx="3523615" cy="3037840"/>
          </a:xfrm>
          <a:custGeom>
            <a:avLst/>
            <a:gdLst/>
            <a:ahLst/>
            <a:cxnLst/>
            <a:rect l="l" t="t" r="r" b="b"/>
            <a:pathLst>
              <a:path w="3523615" h="3037840">
                <a:moveTo>
                  <a:pt x="3523488" y="0"/>
                </a:moveTo>
                <a:lnTo>
                  <a:pt x="255565" y="0"/>
                </a:lnTo>
                <a:lnTo>
                  <a:pt x="239121" y="27908"/>
                </a:lnTo>
                <a:lnTo>
                  <a:pt x="218596" y="64539"/>
                </a:lnTo>
                <a:lnTo>
                  <a:pt x="198925" y="101526"/>
                </a:lnTo>
                <a:lnTo>
                  <a:pt x="180119" y="138860"/>
                </a:lnTo>
                <a:lnTo>
                  <a:pt x="162186" y="176535"/>
                </a:lnTo>
                <a:lnTo>
                  <a:pt x="145138" y="214543"/>
                </a:lnTo>
                <a:lnTo>
                  <a:pt x="128982" y="252875"/>
                </a:lnTo>
                <a:lnTo>
                  <a:pt x="113730" y="291525"/>
                </a:lnTo>
                <a:lnTo>
                  <a:pt x="99391" y="330484"/>
                </a:lnTo>
                <a:lnTo>
                  <a:pt x="85975" y="369745"/>
                </a:lnTo>
                <a:lnTo>
                  <a:pt x="73492" y="409300"/>
                </a:lnTo>
                <a:lnTo>
                  <a:pt x="61951" y="449141"/>
                </a:lnTo>
                <a:lnTo>
                  <a:pt x="51362" y="489262"/>
                </a:lnTo>
                <a:lnTo>
                  <a:pt x="41735" y="529654"/>
                </a:lnTo>
                <a:lnTo>
                  <a:pt x="33080" y="570309"/>
                </a:lnTo>
                <a:lnTo>
                  <a:pt x="25407" y="611219"/>
                </a:lnTo>
                <a:lnTo>
                  <a:pt x="18725" y="652378"/>
                </a:lnTo>
                <a:lnTo>
                  <a:pt x="13044" y="693778"/>
                </a:lnTo>
                <a:lnTo>
                  <a:pt x="8374" y="735410"/>
                </a:lnTo>
                <a:lnTo>
                  <a:pt x="4725" y="777267"/>
                </a:lnTo>
                <a:lnTo>
                  <a:pt x="2106" y="819342"/>
                </a:lnTo>
                <a:lnTo>
                  <a:pt x="528" y="861626"/>
                </a:lnTo>
                <a:lnTo>
                  <a:pt x="0" y="904113"/>
                </a:lnTo>
                <a:lnTo>
                  <a:pt x="528" y="946599"/>
                </a:lnTo>
                <a:lnTo>
                  <a:pt x="2106" y="988883"/>
                </a:lnTo>
                <a:lnTo>
                  <a:pt x="4725" y="1030958"/>
                </a:lnTo>
                <a:lnTo>
                  <a:pt x="8374" y="1072815"/>
                </a:lnTo>
                <a:lnTo>
                  <a:pt x="13044" y="1114447"/>
                </a:lnTo>
                <a:lnTo>
                  <a:pt x="18725" y="1155847"/>
                </a:lnTo>
                <a:lnTo>
                  <a:pt x="25407" y="1197006"/>
                </a:lnTo>
                <a:lnTo>
                  <a:pt x="33080" y="1237916"/>
                </a:lnTo>
                <a:lnTo>
                  <a:pt x="41735" y="1278571"/>
                </a:lnTo>
                <a:lnTo>
                  <a:pt x="51362" y="1318963"/>
                </a:lnTo>
                <a:lnTo>
                  <a:pt x="61951" y="1359084"/>
                </a:lnTo>
                <a:lnTo>
                  <a:pt x="73492" y="1398925"/>
                </a:lnTo>
                <a:lnTo>
                  <a:pt x="85975" y="1438480"/>
                </a:lnTo>
                <a:lnTo>
                  <a:pt x="99391" y="1477741"/>
                </a:lnTo>
                <a:lnTo>
                  <a:pt x="113730" y="1516700"/>
                </a:lnTo>
                <a:lnTo>
                  <a:pt x="128982" y="1555350"/>
                </a:lnTo>
                <a:lnTo>
                  <a:pt x="145138" y="1593682"/>
                </a:lnTo>
                <a:lnTo>
                  <a:pt x="162186" y="1631690"/>
                </a:lnTo>
                <a:lnTo>
                  <a:pt x="180119" y="1669365"/>
                </a:lnTo>
                <a:lnTo>
                  <a:pt x="198925" y="1706699"/>
                </a:lnTo>
                <a:lnTo>
                  <a:pt x="218596" y="1743686"/>
                </a:lnTo>
                <a:lnTo>
                  <a:pt x="239121" y="1780317"/>
                </a:lnTo>
                <a:lnTo>
                  <a:pt x="260490" y="1816585"/>
                </a:lnTo>
                <a:lnTo>
                  <a:pt x="282694" y="1852481"/>
                </a:lnTo>
                <a:lnTo>
                  <a:pt x="305723" y="1887999"/>
                </a:lnTo>
                <a:lnTo>
                  <a:pt x="329568" y="1923131"/>
                </a:lnTo>
                <a:lnTo>
                  <a:pt x="354218" y="1957869"/>
                </a:lnTo>
                <a:lnTo>
                  <a:pt x="379663" y="1992205"/>
                </a:lnTo>
                <a:lnTo>
                  <a:pt x="405894" y="2026131"/>
                </a:lnTo>
                <a:lnTo>
                  <a:pt x="432902" y="2059641"/>
                </a:lnTo>
                <a:lnTo>
                  <a:pt x="460675" y="2092725"/>
                </a:lnTo>
                <a:lnTo>
                  <a:pt x="489205" y="2125378"/>
                </a:lnTo>
                <a:lnTo>
                  <a:pt x="518482" y="2157590"/>
                </a:lnTo>
                <a:lnTo>
                  <a:pt x="548496" y="2189354"/>
                </a:lnTo>
                <a:lnTo>
                  <a:pt x="579237" y="2220663"/>
                </a:lnTo>
                <a:lnTo>
                  <a:pt x="610695" y="2251509"/>
                </a:lnTo>
                <a:lnTo>
                  <a:pt x="642860" y="2281884"/>
                </a:lnTo>
                <a:lnTo>
                  <a:pt x="675724" y="2311781"/>
                </a:lnTo>
                <a:lnTo>
                  <a:pt x="709275" y="2341191"/>
                </a:lnTo>
                <a:lnTo>
                  <a:pt x="743505" y="2370107"/>
                </a:lnTo>
                <a:lnTo>
                  <a:pt x="778402" y="2398522"/>
                </a:lnTo>
                <a:lnTo>
                  <a:pt x="813959" y="2426428"/>
                </a:lnTo>
                <a:lnTo>
                  <a:pt x="850164" y="2453817"/>
                </a:lnTo>
                <a:lnTo>
                  <a:pt x="887009" y="2480681"/>
                </a:lnTo>
                <a:lnTo>
                  <a:pt x="924482" y="2507013"/>
                </a:lnTo>
                <a:lnTo>
                  <a:pt x="962575" y="2532804"/>
                </a:lnTo>
                <a:lnTo>
                  <a:pt x="1001278" y="2558049"/>
                </a:lnTo>
                <a:lnTo>
                  <a:pt x="1040581" y="2582738"/>
                </a:lnTo>
                <a:lnTo>
                  <a:pt x="1080474" y="2606864"/>
                </a:lnTo>
                <a:lnTo>
                  <a:pt x="1120947" y="2630419"/>
                </a:lnTo>
                <a:lnTo>
                  <a:pt x="1161990" y="2653396"/>
                </a:lnTo>
                <a:lnTo>
                  <a:pt x="1203594" y="2675787"/>
                </a:lnTo>
                <a:lnTo>
                  <a:pt x="1245750" y="2697584"/>
                </a:lnTo>
                <a:lnTo>
                  <a:pt x="1288446" y="2718780"/>
                </a:lnTo>
                <a:lnTo>
                  <a:pt x="1331674" y="2739367"/>
                </a:lnTo>
                <a:lnTo>
                  <a:pt x="1375423" y="2759337"/>
                </a:lnTo>
                <a:lnTo>
                  <a:pt x="1419684" y="2778682"/>
                </a:lnTo>
                <a:lnTo>
                  <a:pt x="1464448" y="2797396"/>
                </a:lnTo>
                <a:lnTo>
                  <a:pt x="1509703" y="2815469"/>
                </a:lnTo>
                <a:lnTo>
                  <a:pt x="1555441" y="2832896"/>
                </a:lnTo>
                <a:lnTo>
                  <a:pt x="1601651" y="2849667"/>
                </a:lnTo>
                <a:lnTo>
                  <a:pt x="1648325" y="2865775"/>
                </a:lnTo>
                <a:lnTo>
                  <a:pt x="1695451" y="2881213"/>
                </a:lnTo>
                <a:lnTo>
                  <a:pt x="1743021" y="2895972"/>
                </a:lnTo>
                <a:lnTo>
                  <a:pt x="1791024" y="2910046"/>
                </a:lnTo>
                <a:lnTo>
                  <a:pt x="1839451" y="2923426"/>
                </a:lnTo>
                <a:lnTo>
                  <a:pt x="1888292" y="2936105"/>
                </a:lnTo>
                <a:lnTo>
                  <a:pt x="1937537" y="2948075"/>
                </a:lnTo>
                <a:lnTo>
                  <a:pt x="1987176" y="2959328"/>
                </a:lnTo>
                <a:lnTo>
                  <a:pt x="2037200" y="2969857"/>
                </a:lnTo>
                <a:lnTo>
                  <a:pt x="2087599" y="2979654"/>
                </a:lnTo>
                <a:lnTo>
                  <a:pt x="2138362" y="2988712"/>
                </a:lnTo>
                <a:lnTo>
                  <a:pt x="2189481" y="2997022"/>
                </a:lnTo>
                <a:lnTo>
                  <a:pt x="2240946" y="3004577"/>
                </a:lnTo>
                <a:lnTo>
                  <a:pt x="2292746" y="3011369"/>
                </a:lnTo>
                <a:lnTo>
                  <a:pt x="2344871" y="3017392"/>
                </a:lnTo>
                <a:lnTo>
                  <a:pt x="2397313" y="3022636"/>
                </a:lnTo>
                <a:lnTo>
                  <a:pt x="2450061" y="3027094"/>
                </a:lnTo>
                <a:lnTo>
                  <a:pt x="2503106" y="3030759"/>
                </a:lnTo>
                <a:lnTo>
                  <a:pt x="2556437" y="3033623"/>
                </a:lnTo>
                <a:lnTo>
                  <a:pt x="2610046" y="3035678"/>
                </a:lnTo>
                <a:lnTo>
                  <a:pt x="2663921" y="3036917"/>
                </a:lnTo>
                <a:lnTo>
                  <a:pt x="2718054" y="3037332"/>
                </a:lnTo>
                <a:lnTo>
                  <a:pt x="2772186" y="3036917"/>
                </a:lnTo>
                <a:lnTo>
                  <a:pt x="2826061" y="3035678"/>
                </a:lnTo>
                <a:lnTo>
                  <a:pt x="2879670" y="3033623"/>
                </a:lnTo>
                <a:lnTo>
                  <a:pt x="2933001" y="3030759"/>
                </a:lnTo>
                <a:lnTo>
                  <a:pt x="2986046" y="3027094"/>
                </a:lnTo>
                <a:lnTo>
                  <a:pt x="3038794" y="3022636"/>
                </a:lnTo>
                <a:lnTo>
                  <a:pt x="3091236" y="3017392"/>
                </a:lnTo>
                <a:lnTo>
                  <a:pt x="3143361" y="3011369"/>
                </a:lnTo>
                <a:lnTo>
                  <a:pt x="3195161" y="3004577"/>
                </a:lnTo>
                <a:lnTo>
                  <a:pt x="3246626" y="2997022"/>
                </a:lnTo>
                <a:lnTo>
                  <a:pt x="3297745" y="2988712"/>
                </a:lnTo>
                <a:lnTo>
                  <a:pt x="3348508" y="2979654"/>
                </a:lnTo>
                <a:lnTo>
                  <a:pt x="3398907" y="2969857"/>
                </a:lnTo>
                <a:lnTo>
                  <a:pt x="3448931" y="2959328"/>
                </a:lnTo>
                <a:lnTo>
                  <a:pt x="3498570" y="2948075"/>
                </a:lnTo>
                <a:lnTo>
                  <a:pt x="3523488" y="2942018"/>
                </a:lnTo>
                <a:lnTo>
                  <a:pt x="3523488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89454" y="3813091"/>
            <a:ext cx="2360675" cy="153875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6874764" y="0"/>
            <a:ext cx="5317490" cy="6858000"/>
            <a:chOff x="6874764" y="0"/>
            <a:chExt cx="531749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7452360" y="0"/>
              <a:ext cx="4739640" cy="6858000"/>
            </a:xfrm>
            <a:custGeom>
              <a:avLst/>
              <a:gdLst/>
              <a:ahLst/>
              <a:cxnLst/>
              <a:rect l="l" t="t" r="r" b="b"/>
              <a:pathLst>
                <a:path w="4739640" h="6858000">
                  <a:moveTo>
                    <a:pt x="4406265" y="0"/>
                  </a:moveTo>
                  <a:lnTo>
                    <a:pt x="4355981" y="259"/>
                  </a:lnTo>
                  <a:lnTo>
                    <a:pt x="4305832" y="1035"/>
                  </a:lnTo>
                  <a:lnTo>
                    <a:pt x="4255820" y="2326"/>
                  </a:lnTo>
                  <a:lnTo>
                    <a:pt x="4205949" y="4129"/>
                  </a:lnTo>
                  <a:lnTo>
                    <a:pt x="4156222" y="6440"/>
                  </a:lnTo>
                  <a:lnTo>
                    <a:pt x="4106640" y="9257"/>
                  </a:lnTo>
                  <a:lnTo>
                    <a:pt x="4057208" y="12577"/>
                  </a:lnTo>
                  <a:lnTo>
                    <a:pt x="4007929" y="16398"/>
                  </a:lnTo>
                  <a:lnTo>
                    <a:pt x="3958804" y="20717"/>
                  </a:lnTo>
                  <a:lnTo>
                    <a:pt x="3909839" y="25531"/>
                  </a:lnTo>
                  <a:lnTo>
                    <a:pt x="3861034" y="30837"/>
                  </a:lnTo>
                  <a:lnTo>
                    <a:pt x="3812393" y="36633"/>
                  </a:lnTo>
                  <a:lnTo>
                    <a:pt x="3763920" y="42916"/>
                  </a:lnTo>
                  <a:lnTo>
                    <a:pt x="3715617" y="49683"/>
                  </a:lnTo>
                  <a:lnTo>
                    <a:pt x="3667488" y="56931"/>
                  </a:lnTo>
                  <a:lnTo>
                    <a:pt x="3619534" y="64657"/>
                  </a:lnTo>
                  <a:lnTo>
                    <a:pt x="3571759" y="72860"/>
                  </a:lnTo>
                  <a:lnTo>
                    <a:pt x="3524167" y="81535"/>
                  </a:lnTo>
                  <a:lnTo>
                    <a:pt x="3476760" y="90681"/>
                  </a:lnTo>
                  <a:lnTo>
                    <a:pt x="3429540" y="100294"/>
                  </a:lnTo>
                  <a:lnTo>
                    <a:pt x="3382512" y="110373"/>
                  </a:lnTo>
                  <a:lnTo>
                    <a:pt x="3335678" y="120913"/>
                  </a:lnTo>
                  <a:lnTo>
                    <a:pt x="3289041" y="131913"/>
                  </a:lnTo>
                  <a:lnTo>
                    <a:pt x="3242603" y="143369"/>
                  </a:lnTo>
                  <a:lnTo>
                    <a:pt x="3196369" y="155279"/>
                  </a:lnTo>
                  <a:lnTo>
                    <a:pt x="3150341" y="167641"/>
                  </a:lnTo>
                  <a:lnTo>
                    <a:pt x="3104521" y="180450"/>
                  </a:lnTo>
                  <a:lnTo>
                    <a:pt x="3058913" y="193706"/>
                  </a:lnTo>
                  <a:lnTo>
                    <a:pt x="3013521" y="207404"/>
                  </a:lnTo>
                  <a:lnTo>
                    <a:pt x="2968345" y="221542"/>
                  </a:lnTo>
                  <a:lnTo>
                    <a:pt x="2923391" y="236118"/>
                  </a:lnTo>
                  <a:lnTo>
                    <a:pt x="2878661" y="251128"/>
                  </a:lnTo>
                  <a:lnTo>
                    <a:pt x="2834157" y="266570"/>
                  </a:lnTo>
                  <a:lnTo>
                    <a:pt x="2789883" y="282441"/>
                  </a:lnTo>
                  <a:lnTo>
                    <a:pt x="2745842" y="298739"/>
                  </a:lnTo>
                  <a:lnTo>
                    <a:pt x="2702036" y="315460"/>
                  </a:lnTo>
                  <a:lnTo>
                    <a:pt x="2658469" y="332602"/>
                  </a:lnTo>
                  <a:lnTo>
                    <a:pt x="2615143" y="350162"/>
                  </a:lnTo>
                  <a:lnTo>
                    <a:pt x="2572062" y="368138"/>
                  </a:lnTo>
                  <a:lnTo>
                    <a:pt x="2529229" y="386526"/>
                  </a:lnTo>
                  <a:lnTo>
                    <a:pt x="2486646" y="405324"/>
                  </a:lnTo>
                  <a:lnTo>
                    <a:pt x="2444317" y="424530"/>
                  </a:lnTo>
                  <a:lnTo>
                    <a:pt x="2402244" y="444139"/>
                  </a:lnTo>
                  <a:lnTo>
                    <a:pt x="2360431" y="464151"/>
                  </a:lnTo>
                  <a:lnTo>
                    <a:pt x="2318880" y="484561"/>
                  </a:lnTo>
                  <a:lnTo>
                    <a:pt x="2277595" y="505368"/>
                  </a:lnTo>
                  <a:lnTo>
                    <a:pt x="2236578" y="526567"/>
                  </a:lnTo>
                  <a:lnTo>
                    <a:pt x="2195832" y="548158"/>
                  </a:lnTo>
                  <a:lnTo>
                    <a:pt x="2155361" y="570136"/>
                  </a:lnTo>
                  <a:lnTo>
                    <a:pt x="2115167" y="592500"/>
                  </a:lnTo>
                  <a:lnTo>
                    <a:pt x="2075253" y="615246"/>
                  </a:lnTo>
                  <a:lnTo>
                    <a:pt x="2035623" y="638372"/>
                  </a:lnTo>
                  <a:lnTo>
                    <a:pt x="1996278" y="661874"/>
                  </a:lnTo>
                  <a:lnTo>
                    <a:pt x="1957223" y="685751"/>
                  </a:lnTo>
                  <a:lnTo>
                    <a:pt x="1918461" y="709999"/>
                  </a:lnTo>
                  <a:lnTo>
                    <a:pt x="1879993" y="734616"/>
                  </a:lnTo>
                  <a:lnTo>
                    <a:pt x="1841824" y="759599"/>
                  </a:lnTo>
                  <a:lnTo>
                    <a:pt x="1803955" y="784945"/>
                  </a:lnTo>
                  <a:lnTo>
                    <a:pt x="1766391" y="810651"/>
                  </a:lnTo>
                  <a:lnTo>
                    <a:pt x="1729134" y="836715"/>
                  </a:lnTo>
                  <a:lnTo>
                    <a:pt x="1692187" y="863135"/>
                  </a:lnTo>
                  <a:lnTo>
                    <a:pt x="1655553" y="889906"/>
                  </a:lnTo>
                  <a:lnTo>
                    <a:pt x="1619234" y="917027"/>
                  </a:lnTo>
                  <a:lnTo>
                    <a:pt x="1583235" y="944494"/>
                  </a:lnTo>
                  <a:lnTo>
                    <a:pt x="1547558" y="972305"/>
                  </a:lnTo>
                  <a:lnTo>
                    <a:pt x="1512206" y="1000458"/>
                  </a:lnTo>
                  <a:lnTo>
                    <a:pt x="1477182" y="1028949"/>
                  </a:lnTo>
                  <a:lnTo>
                    <a:pt x="1442488" y="1057776"/>
                  </a:lnTo>
                  <a:lnTo>
                    <a:pt x="1408128" y="1086935"/>
                  </a:lnTo>
                  <a:lnTo>
                    <a:pt x="1374106" y="1116425"/>
                  </a:lnTo>
                  <a:lnTo>
                    <a:pt x="1340423" y="1146243"/>
                  </a:lnTo>
                  <a:lnTo>
                    <a:pt x="1307082" y="1176385"/>
                  </a:lnTo>
                  <a:lnTo>
                    <a:pt x="1274088" y="1206849"/>
                  </a:lnTo>
                  <a:lnTo>
                    <a:pt x="1241442" y="1237632"/>
                  </a:lnTo>
                  <a:lnTo>
                    <a:pt x="1209148" y="1268732"/>
                  </a:lnTo>
                  <a:lnTo>
                    <a:pt x="1177209" y="1300146"/>
                  </a:lnTo>
                  <a:lnTo>
                    <a:pt x="1145627" y="1331870"/>
                  </a:lnTo>
                  <a:lnTo>
                    <a:pt x="1114406" y="1363903"/>
                  </a:lnTo>
                  <a:lnTo>
                    <a:pt x="1083548" y="1396241"/>
                  </a:lnTo>
                  <a:lnTo>
                    <a:pt x="1053058" y="1428883"/>
                  </a:lnTo>
                  <a:lnTo>
                    <a:pt x="1022936" y="1461824"/>
                  </a:lnTo>
                  <a:lnTo>
                    <a:pt x="993187" y="1495062"/>
                  </a:lnTo>
                  <a:lnTo>
                    <a:pt x="963814" y="1528595"/>
                  </a:lnTo>
                  <a:lnTo>
                    <a:pt x="934819" y="1562419"/>
                  </a:lnTo>
                  <a:lnTo>
                    <a:pt x="906206" y="1596533"/>
                  </a:lnTo>
                  <a:lnTo>
                    <a:pt x="877977" y="1630932"/>
                  </a:lnTo>
                  <a:lnTo>
                    <a:pt x="850135" y="1665616"/>
                  </a:lnTo>
                  <a:lnTo>
                    <a:pt x="822684" y="1700580"/>
                  </a:lnTo>
                  <a:lnTo>
                    <a:pt x="795627" y="1735822"/>
                  </a:lnTo>
                  <a:lnTo>
                    <a:pt x="768965" y="1771339"/>
                  </a:lnTo>
                  <a:lnTo>
                    <a:pt x="742703" y="1807129"/>
                  </a:lnTo>
                  <a:lnTo>
                    <a:pt x="716843" y="1843189"/>
                  </a:lnTo>
                  <a:lnTo>
                    <a:pt x="691388" y="1879515"/>
                  </a:lnTo>
                  <a:lnTo>
                    <a:pt x="666342" y="1916106"/>
                  </a:lnTo>
                  <a:lnTo>
                    <a:pt x="641707" y="1952959"/>
                  </a:lnTo>
                  <a:lnTo>
                    <a:pt x="617486" y="1990070"/>
                  </a:lnTo>
                  <a:lnTo>
                    <a:pt x="593682" y="2027437"/>
                  </a:lnTo>
                  <a:lnTo>
                    <a:pt x="570299" y="2065058"/>
                  </a:lnTo>
                  <a:lnTo>
                    <a:pt x="547338" y="2102929"/>
                  </a:lnTo>
                  <a:lnTo>
                    <a:pt x="524804" y="2141048"/>
                  </a:lnTo>
                  <a:lnTo>
                    <a:pt x="502698" y="2179412"/>
                  </a:lnTo>
                  <a:lnTo>
                    <a:pt x="481025" y="2218018"/>
                  </a:lnTo>
                  <a:lnTo>
                    <a:pt x="459786" y="2256864"/>
                  </a:lnTo>
                  <a:lnTo>
                    <a:pt x="438986" y="2295947"/>
                  </a:lnTo>
                  <a:lnTo>
                    <a:pt x="418627" y="2335263"/>
                  </a:lnTo>
                  <a:lnTo>
                    <a:pt x="398711" y="2374811"/>
                  </a:lnTo>
                  <a:lnTo>
                    <a:pt x="379243" y="2414588"/>
                  </a:lnTo>
                  <a:lnTo>
                    <a:pt x="360224" y="2454590"/>
                  </a:lnTo>
                  <a:lnTo>
                    <a:pt x="341658" y="2494816"/>
                  </a:lnTo>
                  <a:lnTo>
                    <a:pt x="323548" y="2535262"/>
                  </a:lnTo>
                  <a:lnTo>
                    <a:pt x="305897" y="2575925"/>
                  </a:lnTo>
                  <a:lnTo>
                    <a:pt x="288708" y="2616803"/>
                  </a:lnTo>
                  <a:lnTo>
                    <a:pt x="271983" y="2657893"/>
                  </a:lnTo>
                  <a:lnTo>
                    <a:pt x="255726" y="2699193"/>
                  </a:lnTo>
                  <a:lnTo>
                    <a:pt x="239940" y="2740699"/>
                  </a:lnTo>
                  <a:lnTo>
                    <a:pt x="224628" y="2782409"/>
                  </a:lnTo>
                  <a:lnTo>
                    <a:pt x="209792" y="2824320"/>
                  </a:lnTo>
                  <a:lnTo>
                    <a:pt x="195436" y="2866429"/>
                  </a:lnTo>
                  <a:lnTo>
                    <a:pt x="181563" y="2908734"/>
                  </a:lnTo>
                  <a:lnTo>
                    <a:pt x="168175" y="2951232"/>
                  </a:lnTo>
                  <a:lnTo>
                    <a:pt x="155275" y="2993920"/>
                  </a:lnTo>
                  <a:lnTo>
                    <a:pt x="142868" y="3036796"/>
                  </a:lnTo>
                  <a:lnTo>
                    <a:pt x="130954" y="3079856"/>
                  </a:lnTo>
                  <a:lnTo>
                    <a:pt x="119539" y="3123097"/>
                  </a:lnTo>
                  <a:lnTo>
                    <a:pt x="108623" y="3166518"/>
                  </a:lnTo>
                  <a:lnTo>
                    <a:pt x="98212" y="3210115"/>
                  </a:lnTo>
                  <a:lnTo>
                    <a:pt x="88306" y="3253886"/>
                  </a:lnTo>
                  <a:lnTo>
                    <a:pt x="78910" y="3297828"/>
                  </a:lnTo>
                  <a:lnTo>
                    <a:pt x="70027" y="3341938"/>
                  </a:lnTo>
                  <a:lnTo>
                    <a:pt x="61658" y="3386213"/>
                  </a:lnTo>
                  <a:lnTo>
                    <a:pt x="53808" y="3430651"/>
                  </a:lnTo>
                  <a:lnTo>
                    <a:pt x="46480" y="3475249"/>
                  </a:lnTo>
                  <a:lnTo>
                    <a:pt x="39675" y="3520003"/>
                  </a:lnTo>
                  <a:lnTo>
                    <a:pt x="33398" y="3564913"/>
                  </a:lnTo>
                  <a:lnTo>
                    <a:pt x="27651" y="3609973"/>
                  </a:lnTo>
                  <a:lnTo>
                    <a:pt x="22438" y="3655183"/>
                  </a:lnTo>
                  <a:lnTo>
                    <a:pt x="17760" y="3700539"/>
                  </a:lnTo>
                  <a:lnTo>
                    <a:pt x="13622" y="3746038"/>
                  </a:lnTo>
                  <a:lnTo>
                    <a:pt x="10026" y="3791678"/>
                  </a:lnTo>
                  <a:lnTo>
                    <a:pt x="6974" y="3837456"/>
                  </a:lnTo>
                  <a:lnTo>
                    <a:pt x="4471" y="3883369"/>
                  </a:lnTo>
                  <a:lnTo>
                    <a:pt x="2519" y="3929414"/>
                  </a:lnTo>
                  <a:lnTo>
                    <a:pt x="1121" y="3975589"/>
                  </a:lnTo>
                  <a:lnTo>
                    <a:pt x="280" y="4021891"/>
                  </a:lnTo>
                  <a:lnTo>
                    <a:pt x="0" y="4068318"/>
                  </a:lnTo>
                  <a:lnTo>
                    <a:pt x="280" y="4114743"/>
                  </a:lnTo>
                  <a:lnTo>
                    <a:pt x="1121" y="4161045"/>
                  </a:lnTo>
                  <a:lnTo>
                    <a:pt x="2519" y="4207220"/>
                  </a:lnTo>
                  <a:lnTo>
                    <a:pt x="4471" y="4253265"/>
                  </a:lnTo>
                  <a:lnTo>
                    <a:pt x="6974" y="4299178"/>
                  </a:lnTo>
                  <a:lnTo>
                    <a:pt x="10026" y="4344955"/>
                  </a:lnTo>
                  <a:lnTo>
                    <a:pt x="13622" y="4390595"/>
                  </a:lnTo>
                  <a:lnTo>
                    <a:pt x="17760" y="4436094"/>
                  </a:lnTo>
                  <a:lnTo>
                    <a:pt x="22438" y="4481450"/>
                  </a:lnTo>
                  <a:lnTo>
                    <a:pt x="27651" y="4526659"/>
                  </a:lnTo>
                  <a:lnTo>
                    <a:pt x="33398" y="4571720"/>
                  </a:lnTo>
                  <a:lnTo>
                    <a:pt x="39675" y="4616629"/>
                  </a:lnTo>
                  <a:lnTo>
                    <a:pt x="46480" y="4661384"/>
                  </a:lnTo>
                  <a:lnTo>
                    <a:pt x="53808" y="4705981"/>
                  </a:lnTo>
                  <a:lnTo>
                    <a:pt x="61658" y="4750419"/>
                  </a:lnTo>
                  <a:lnTo>
                    <a:pt x="70027" y="4794694"/>
                  </a:lnTo>
                  <a:lnTo>
                    <a:pt x="78910" y="4838804"/>
                  </a:lnTo>
                  <a:lnTo>
                    <a:pt x="88306" y="4882745"/>
                  </a:lnTo>
                  <a:lnTo>
                    <a:pt x="98212" y="4926516"/>
                  </a:lnTo>
                  <a:lnTo>
                    <a:pt x="108623" y="4970113"/>
                  </a:lnTo>
                  <a:lnTo>
                    <a:pt x="119539" y="5013534"/>
                  </a:lnTo>
                  <a:lnTo>
                    <a:pt x="130954" y="5056775"/>
                  </a:lnTo>
                  <a:lnTo>
                    <a:pt x="142868" y="5099835"/>
                  </a:lnTo>
                  <a:lnTo>
                    <a:pt x="155275" y="5142710"/>
                  </a:lnTo>
                  <a:lnTo>
                    <a:pt x="168175" y="5185398"/>
                  </a:lnTo>
                  <a:lnTo>
                    <a:pt x="181563" y="5227896"/>
                  </a:lnTo>
                  <a:lnTo>
                    <a:pt x="195436" y="5270201"/>
                  </a:lnTo>
                  <a:lnTo>
                    <a:pt x="209792" y="5312310"/>
                  </a:lnTo>
                  <a:lnTo>
                    <a:pt x="224628" y="5354221"/>
                  </a:lnTo>
                  <a:lnTo>
                    <a:pt x="239940" y="5395931"/>
                  </a:lnTo>
                  <a:lnTo>
                    <a:pt x="255726" y="5437437"/>
                  </a:lnTo>
                  <a:lnTo>
                    <a:pt x="271983" y="5478737"/>
                  </a:lnTo>
                  <a:lnTo>
                    <a:pt x="288708" y="5519827"/>
                  </a:lnTo>
                  <a:lnTo>
                    <a:pt x="305897" y="5560705"/>
                  </a:lnTo>
                  <a:lnTo>
                    <a:pt x="323548" y="5601368"/>
                  </a:lnTo>
                  <a:lnTo>
                    <a:pt x="341658" y="5641814"/>
                  </a:lnTo>
                  <a:lnTo>
                    <a:pt x="360224" y="5682039"/>
                  </a:lnTo>
                  <a:lnTo>
                    <a:pt x="379243" y="5722042"/>
                  </a:lnTo>
                  <a:lnTo>
                    <a:pt x="398711" y="5761818"/>
                  </a:lnTo>
                  <a:lnTo>
                    <a:pt x="418627" y="5801366"/>
                  </a:lnTo>
                  <a:lnTo>
                    <a:pt x="438986" y="5840683"/>
                  </a:lnTo>
                  <a:lnTo>
                    <a:pt x="459786" y="5879765"/>
                  </a:lnTo>
                  <a:lnTo>
                    <a:pt x="481025" y="5918611"/>
                  </a:lnTo>
                  <a:lnTo>
                    <a:pt x="502698" y="5957217"/>
                  </a:lnTo>
                  <a:lnTo>
                    <a:pt x="524804" y="5995581"/>
                  </a:lnTo>
                  <a:lnTo>
                    <a:pt x="547338" y="6033700"/>
                  </a:lnTo>
                  <a:lnTo>
                    <a:pt x="570299" y="6071571"/>
                  </a:lnTo>
                  <a:lnTo>
                    <a:pt x="593682" y="6109192"/>
                  </a:lnTo>
                  <a:lnTo>
                    <a:pt x="617486" y="6146559"/>
                  </a:lnTo>
                  <a:lnTo>
                    <a:pt x="641707" y="6183671"/>
                  </a:lnTo>
                  <a:lnTo>
                    <a:pt x="666342" y="6220523"/>
                  </a:lnTo>
                  <a:lnTo>
                    <a:pt x="691388" y="6257114"/>
                  </a:lnTo>
                  <a:lnTo>
                    <a:pt x="716843" y="6293441"/>
                  </a:lnTo>
                  <a:lnTo>
                    <a:pt x="742703" y="6329500"/>
                  </a:lnTo>
                  <a:lnTo>
                    <a:pt x="768965" y="6365290"/>
                  </a:lnTo>
                  <a:lnTo>
                    <a:pt x="795627" y="6400808"/>
                  </a:lnTo>
                  <a:lnTo>
                    <a:pt x="822684" y="6436050"/>
                  </a:lnTo>
                  <a:lnTo>
                    <a:pt x="850135" y="6471014"/>
                  </a:lnTo>
                  <a:lnTo>
                    <a:pt x="877977" y="6505697"/>
                  </a:lnTo>
                  <a:lnTo>
                    <a:pt x="906206" y="6540097"/>
                  </a:lnTo>
                  <a:lnTo>
                    <a:pt x="934819" y="6574211"/>
                  </a:lnTo>
                  <a:lnTo>
                    <a:pt x="963814" y="6608035"/>
                  </a:lnTo>
                  <a:lnTo>
                    <a:pt x="993187" y="6641568"/>
                  </a:lnTo>
                  <a:lnTo>
                    <a:pt x="1022936" y="6674806"/>
                  </a:lnTo>
                  <a:lnTo>
                    <a:pt x="1053058" y="6707747"/>
                  </a:lnTo>
                  <a:lnTo>
                    <a:pt x="1083548" y="6740388"/>
                  </a:lnTo>
                  <a:lnTo>
                    <a:pt x="1114406" y="6772727"/>
                  </a:lnTo>
                  <a:lnTo>
                    <a:pt x="1145627" y="6804760"/>
                  </a:lnTo>
                  <a:lnTo>
                    <a:pt x="1177209" y="6836484"/>
                  </a:lnTo>
                  <a:lnTo>
                    <a:pt x="1199084" y="6858000"/>
                  </a:lnTo>
                  <a:lnTo>
                    <a:pt x="4739640" y="6858000"/>
                  </a:lnTo>
                  <a:lnTo>
                    <a:pt x="4739640" y="11525"/>
                  </a:lnTo>
                  <a:lnTo>
                    <a:pt x="4705874" y="9257"/>
                  </a:lnTo>
                  <a:lnTo>
                    <a:pt x="4656295" y="6440"/>
                  </a:lnTo>
                  <a:lnTo>
                    <a:pt x="4606570" y="4129"/>
                  </a:lnTo>
                  <a:lnTo>
                    <a:pt x="4556701" y="2326"/>
                  </a:lnTo>
                  <a:lnTo>
                    <a:pt x="4506692" y="1035"/>
                  </a:lnTo>
                  <a:lnTo>
                    <a:pt x="4456545" y="259"/>
                  </a:lnTo>
                  <a:lnTo>
                    <a:pt x="440626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874764" y="4270247"/>
              <a:ext cx="4020820" cy="2588260"/>
            </a:xfrm>
            <a:custGeom>
              <a:avLst/>
              <a:gdLst/>
              <a:ahLst/>
              <a:cxnLst/>
              <a:rect l="l" t="t" r="r" b="b"/>
              <a:pathLst>
                <a:path w="4020820" h="2588259">
                  <a:moveTo>
                    <a:pt x="2010155" y="0"/>
                  </a:moveTo>
                  <a:lnTo>
                    <a:pt x="1961313" y="561"/>
                  </a:lnTo>
                  <a:lnTo>
                    <a:pt x="1912757" y="2238"/>
                  </a:lnTo>
                  <a:lnTo>
                    <a:pt x="1864500" y="5016"/>
                  </a:lnTo>
                  <a:lnTo>
                    <a:pt x="1816555" y="8884"/>
                  </a:lnTo>
                  <a:lnTo>
                    <a:pt x="1768936" y="13829"/>
                  </a:lnTo>
                  <a:lnTo>
                    <a:pt x="1721656" y="19837"/>
                  </a:lnTo>
                  <a:lnTo>
                    <a:pt x="1674727" y="26897"/>
                  </a:lnTo>
                  <a:lnTo>
                    <a:pt x="1628164" y="34995"/>
                  </a:lnTo>
                  <a:lnTo>
                    <a:pt x="1581978" y="44120"/>
                  </a:lnTo>
                  <a:lnTo>
                    <a:pt x="1536184" y="54257"/>
                  </a:lnTo>
                  <a:lnTo>
                    <a:pt x="1490795" y="65395"/>
                  </a:lnTo>
                  <a:lnTo>
                    <a:pt x="1445823" y="77520"/>
                  </a:lnTo>
                  <a:lnTo>
                    <a:pt x="1401282" y="90621"/>
                  </a:lnTo>
                  <a:lnTo>
                    <a:pt x="1357185" y="104683"/>
                  </a:lnTo>
                  <a:lnTo>
                    <a:pt x="1313545" y="119696"/>
                  </a:lnTo>
                  <a:lnTo>
                    <a:pt x="1270375" y="135645"/>
                  </a:lnTo>
                  <a:lnTo>
                    <a:pt x="1227689" y="152519"/>
                  </a:lnTo>
                  <a:lnTo>
                    <a:pt x="1185499" y="170303"/>
                  </a:lnTo>
                  <a:lnTo>
                    <a:pt x="1143819" y="188987"/>
                  </a:lnTo>
                  <a:lnTo>
                    <a:pt x="1102662" y="208557"/>
                  </a:lnTo>
                  <a:lnTo>
                    <a:pt x="1062041" y="229000"/>
                  </a:lnTo>
                  <a:lnTo>
                    <a:pt x="1021969" y="250304"/>
                  </a:lnTo>
                  <a:lnTo>
                    <a:pt x="982460" y="272455"/>
                  </a:lnTo>
                  <a:lnTo>
                    <a:pt x="943526" y="295442"/>
                  </a:lnTo>
                  <a:lnTo>
                    <a:pt x="905181" y="319251"/>
                  </a:lnTo>
                  <a:lnTo>
                    <a:pt x="867438" y="343871"/>
                  </a:lnTo>
                  <a:lnTo>
                    <a:pt x="830310" y="369287"/>
                  </a:lnTo>
                  <a:lnTo>
                    <a:pt x="793810" y="395487"/>
                  </a:lnTo>
                  <a:lnTo>
                    <a:pt x="757952" y="422460"/>
                  </a:lnTo>
                  <a:lnTo>
                    <a:pt x="722748" y="450191"/>
                  </a:lnTo>
                  <a:lnTo>
                    <a:pt x="688211" y="478668"/>
                  </a:lnTo>
                  <a:lnTo>
                    <a:pt x="654356" y="507880"/>
                  </a:lnTo>
                  <a:lnTo>
                    <a:pt x="621194" y="537811"/>
                  </a:lnTo>
                  <a:lnTo>
                    <a:pt x="588740" y="568451"/>
                  </a:lnTo>
                  <a:lnTo>
                    <a:pt x="557006" y="599787"/>
                  </a:lnTo>
                  <a:lnTo>
                    <a:pt x="526005" y="631805"/>
                  </a:lnTo>
                  <a:lnTo>
                    <a:pt x="495751" y="664493"/>
                  </a:lnTo>
                  <a:lnTo>
                    <a:pt x="466257" y="697839"/>
                  </a:lnTo>
                  <a:lnTo>
                    <a:pt x="437536" y="731829"/>
                  </a:lnTo>
                  <a:lnTo>
                    <a:pt x="409600" y="766451"/>
                  </a:lnTo>
                  <a:lnTo>
                    <a:pt x="382464" y="801692"/>
                  </a:lnTo>
                  <a:lnTo>
                    <a:pt x="356141" y="837540"/>
                  </a:lnTo>
                  <a:lnTo>
                    <a:pt x="330643" y="873981"/>
                  </a:lnTo>
                  <a:lnTo>
                    <a:pt x="305984" y="911003"/>
                  </a:lnTo>
                  <a:lnTo>
                    <a:pt x="282177" y="948594"/>
                  </a:lnTo>
                  <a:lnTo>
                    <a:pt x="259234" y="986740"/>
                  </a:lnTo>
                  <a:lnTo>
                    <a:pt x="237170" y="1025430"/>
                  </a:lnTo>
                  <a:lnTo>
                    <a:pt x="215998" y="1064649"/>
                  </a:lnTo>
                  <a:lnTo>
                    <a:pt x="195730" y="1104386"/>
                  </a:lnTo>
                  <a:lnTo>
                    <a:pt x="176379" y="1144628"/>
                  </a:lnTo>
                  <a:lnTo>
                    <a:pt x="157960" y="1185362"/>
                  </a:lnTo>
                  <a:lnTo>
                    <a:pt x="140484" y="1226575"/>
                  </a:lnTo>
                  <a:lnTo>
                    <a:pt x="123966" y="1268255"/>
                  </a:lnTo>
                  <a:lnTo>
                    <a:pt x="108418" y="1310389"/>
                  </a:lnTo>
                  <a:lnTo>
                    <a:pt x="93853" y="1352964"/>
                  </a:lnTo>
                  <a:lnTo>
                    <a:pt x="80285" y="1395968"/>
                  </a:lnTo>
                  <a:lnTo>
                    <a:pt x="67727" y="1439388"/>
                  </a:lnTo>
                  <a:lnTo>
                    <a:pt x="56192" y="1483210"/>
                  </a:lnTo>
                  <a:lnTo>
                    <a:pt x="45693" y="1527423"/>
                  </a:lnTo>
                  <a:lnTo>
                    <a:pt x="36244" y="1572014"/>
                  </a:lnTo>
                  <a:lnTo>
                    <a:pt x="27856" y="1616970"/>
                  </a:lnTo>
                  <a:lnTo>
                    <a:pt x="20545" y="1662278"/>
                  </a:lnTo>
                  <a:lnTo>
                    <a:pt x="14322" y="1707926"/>
                  </a:lnTo>
                  <a:lnTo>
                    <a:pt x="9201" y="1753900"/>
                  </a:lnTo>
                  <a:lnTo>
                    <a:pt x="5195" y="1800189"/>
                  </a:lnTo>
                  <a:lnTo>
                    <a:pt x="2317" y="1846779"/>
                  </a:lnTo>
                  <a:lnTo>
                    <a:pt x="581" y="1893658"/>
                  </a:lnTo>
                  <a:lnTo>
                    <a:pt x="0" y="1940814"/>
                  </a:lnTo>
                  <a:lnTo>
                    <a:pt x="581" y="1987969"/>
                  </a:lnTo>
                  <a:lnTo>
                    <a:pt x="2317" y="2034848"/>
                  </a:lnTo>
                  <a:lnTo>
                    <a:pt x="5195" y="2081438"/>
                  </a:lnTo>
                  <a:lnTo>
                    <a:pt x="9201" y="2127727"/>
                  </a:lnTo>
                  <a:lnTo>
                    <a:pt x="14322" y="2173701"/>
                  </a:lnTo>
                  <a:lnTo>
                    <a:pt x="20545" y="2219349"/>
                  </a:lnTo>
                  <a:lnTo>
                    <a:pt x="27856" y="2264657"/>
                  </a:lnTo>
                  <a:lnTo>
                    <a:pt x="36244" y="2309613"/>
                  </a:lnTo>
                  <a:lnTo>
                    <a:pt x="45693" y="2354204"/>
                  </a:lnTo>
                  <a:lnTo>
                    <a:pt x="56192" y="2398417"/>
                  </a:lnTo>
                  <a:lnTo>
                    <a:pt x="67727" y="2442239"/>
                  </a:lnTo>
                  <a:lnTo>
                    <a:pt x="80285" y="2485659"/>
                  </a:lnTo>
                  <a:lnTo>
                    <a:pt x="93853" y="2528663"/>
                  </a:lnTo>
                  <a:lnTo>
                    <a:pt x="108418" y="2571238"/>
                  </a:lnTo>
                  <a:lnTo>
                    <a:pt x="114512" y="2587752"/>
                  </a:lnTo>
                  <a:lnTo>
                    <a:pt x="3905799" y="2587752"/>
                  </a:lnTo>
                  <a:lnTo>
                    <a:pt x="3926458" y="2528663"/>
                  </a:lnTo>
                  <a:lnTo>
                    <a:pt x="3940026" y="2485659"/>
                  </a:lnTo>
                  <a:lnTo>
                    <a:pt x="3952584" y="2442239"/>
                  </a:lnTo>
                  <a:lnTo>
                    <a:pt x="3964119" y="2398417"/>
                  </a:lnTo>
                  <a:lnTo>
                    <a:pt x="3974618" y="2354204"/>
                  </a:lnTo>
                  <a:lnTo>
                    <a:pt x="3984067" y="2309613"/>
                  </a:lnTo>
                  <a:lnTo>
                    <a:pt x="3992455" y="2264657"/>
                  </a:lnTo>
                  <a:lnTo>
                    <a:pt x="3999766" y="2219349"/>
                  </a:lnTo>
                  <a:lnTo>
                    <a:pt x="4005989" y="2173701"/>
                  </a:lnTo>
                  <a:lnTo>
                    <a:pt x="4011110" y="2127727"/>
                  </a:lnTo>
                  <a:lnTo>
                    <a:pt x="4015116" y="2081438"/>
                  </a:lnTo>
                  <a:lnTo>
                    <a:pt x="4017994" y="2034848"/>
                  </a:lnTo>
                  <a:lnTo>
                    <a:pt x="4019730" y="1987969"/>
                  </a:lnTo>
                  <a:lnTo>
                    <a:pt x="4020311" y="1940814"/>
                  </a:lnTo>
                  <a:lnTo>
                    <a:pt x="4019730" y="1893658"/>
                  </a:lnTo>
                  <a:lnTo>
                    <a:pt x="4017994" y="1846779"/>
                  </a:lnTo>
                  <a:lnTo>
                    <a:pt x="4015116" y="1800189"/>
                  </a:lnTo>
                  <a:lnTo>
                    <a:pt x="4011110" y="1753900"/>
                  </a:lnTo>
                  <a:lnTo>
                    <a:pt x="4005989" y="1707926"/>
                  </a:lnTo>
                  <a:lnTo>
                    <a:pt x="3999766" y="1662278"/>
                  </a:lnTo>
                  <a:lnTo>
                    <a:pt x="3992455" y="1616970"/>
                  </a:lnTo>
                  <a:lnTo>
                    <a:pt x="3984067" y="1572014"/>
                  </a:lnTo>
                  <a:lnTo>
                    <a:pt x="3974618" y="1527423"/>
                  </a:lnTo>
                  <a:lnTo>
                    <a:pt x="3964119" y="1483210"/>
                  </a:lnTo>
                  <a:lnTo>
                    <a:pt x="3952584" y="1439388"/>
                  </a:lnTo>
                  <a:lnTo>
                    <a:pt x="3940026" y="1395968"/>
                  </a:lnTo>
                  <a:lnTo>
                    <a:pt x="3926458" y="1352964"/>
                  </a:lnTo>
                  <a:lnTo>
                    <a:pt x="3911893" y="1310389"/>
                  </a:lnTo>
                  <a:lnTo>
                    <a:pt x="3896345" y="1268255"/>
                  </a:lnTo>
                  <a:lnTo>
                    <a:pt x="3879827" y="1226575"/>
                  </a:lnTo>
                  <a:lnTo>
                    <a:pt x="3862351" y="1185362"/>
                  </a:lnTo>
                  <a:lnTo>
                    <a:pt x="3843932" y="1144628"/>
                  </a:lnTo>
                  <a:lnTo>
                    <a:pt x="3824581" y="1104386"/>
                  </a:lnTo>
                  <a:lnTo>
                    <a:pt x="3804313" y="1064649"/>
                  </a:lnTo>
                  <a:lnTo>
                    <a:pt x="3783141" y="1025430"/>
                  </a:lnTo>
                  <a:lnTo>
                    <a:pt x="3761077" y="986740"/>
                  </a:lnTo>
                  <a:lnTo>
                    <a:pt x="3738134" y="948594"/>
                  </a:lnTo>
                  <a:lnTo>
                    <a:pt x="3714327" y="911003"/>
                  </a:lnTo>
                  <a:lnTo>
                    <a:pt x="3689668" y="873981"/>
                  </a:lnTo>
                  <a:lnTo>
                    <a:pt x="3664170" y="837540"/>
                  </a:lnTo>
                  <a:lnTo>
                    <a:pt x="3637847" y="801692"/>
                  </a:lnTo>
                  <a:lnTo>
                    <a:pt x="3610711" y="766451"/>
                  </a:lnTo>
                  <a:lnTo>
                    <a:pt x="3582775" y="731829"/>
                  </a:lnTo>
                  <a:lnTo>
                    <a:pt x="3554054" y="697839"/>
                  </a:lnTo>
                  <a:lnTo>
                    <a:pt x="3524560" y="664493"/>
                  </a:lnTo>
                  <a:lnTo>
                    <a:pt x="3494306" y="631805"/>
                  </a:lnTo>
                  <a:lnTo>
                    <a:pt x="3463305" y="599787"/>
                  </a:lnTo>
                  <a:lnTo>
                    <a:pt x="3431571" y="568452"/>
                  </a:lnTo>
                  <a:lnTo>
                    <a:pt x="3399117" y="537811"/>
                  </a:lnTo>
                  <a:lnTo>
                    <a:pt x="3365955" y="507880"/>
                  </a:lnTo>
                  <a:lnTo>
                    <a:pt x="3332100" y="478668"/>
                  </a:lnTo>
                  <a:lnTo>
                    <a:pt x="3297563" y="450191"/>
                  </a:lnTo>
                  <a:lnTo>
                    <a:pt x="3262359" y="422460"/>
                  </a:lnTo>
                  <a:lnTo>
                    <a:pt x="3226501" y="395487"/>
                  </a:lnTo>
                  <a:lnTo>
                    <a:pt x="3190001" y="369287"/>
                  </a:lnTo>
                  <a:lnTo>
                    <a:pt x="3152873" y="343871"/>
                  </a:lnTo>
                  <a:lnTo>
                    <a:pt x="3115130" y="319251"/>
                  </a:lnTo>
                  <a:lnTo>
                    <a:pt x="3076785" y="295442"/>
                  </a:lnTo>
                  <a:lnTo>
                    <a:pt x="3037851" y="272455"/>
                  </a:lnTo>
                  <a:lnTo>
                    <a:pt x="2998342" y="250304"/>
                  </a:lnTo>
                  <a:lnTo>
                    <a:pt x="2958270" y="229000"/>
                  </a:lnTo>
                  <a:lnTo>
                    <a:pt x="2917649" y="208557"/>
                  </a:lnTo>
                  <a:lnTo>
                    <a:pt x="2876492" y="188987"/>
                  </a:lnTo>
                  <a:lnTo>
                    <a:pt x="2834812" y="170303"/>
                  </a:lnTo>
                  <a:lnTo>
                    <a:pt x="2792622" y="152519"/>
                  </a:lnTo>
                  <a:lnTo>
                    <a:pt x="2749936" y="135645"/>
                  </a:lnTo>
                  <a:lnTo>
                    <a:pt x="2706766" y="119696"/>
                  </a:lnTo>
                  <a:lnTo>
                    <a:pt x="2663126" y="104683"/>
                  </a:lnTo>
                  <a:lnTo>
                    <a:pt x="2619029" y="90621"/>
                  </a:lnTo>
                  <a:lnTo>
                    <a:pt x="2574488" y="77520"/>
                  </a:lnTo>
                  <a:lnTo>
                    <a:pt x="2529516" y="65395"/>
                  </a:lnTo>
                  <a:lnTo>
                    <a:pt x="2484127" y="54257"/>
                  </a:lnTo>
                  <a:lnTo>
                    <a:pt x="2438333" y="44120"/>
                  </a:lnTo>
                  <a:lnTo>
                    <a:pt x="2392147" y="34995"/>
                  </a:lnTo>
                  <a:lnTo>
                    <a:pt x="2345584" y="26897"/>
                  </a:lnTo>
                  <a:lnTo>
                    <a:pt x="2298655" y="19837"/>
                  </a:lnTo>
                  <a:lnTo>
                    <a:pt x="2251375" y="13829"/>
                  </a:lnTo>
                  <a:lnTo>
                    <a:pt x="2203756" y="8884"/>
                  </a:lnTo>
                  <a:lnTo>
                    <a:pt x="2155811" y="5016"/>
                  </a:lnTo>
                  <a:lnTo>
                    <a:pt x="2107554" y="2238"/>
                  </a:lnTo>
                  <a:lnTo>
                    <a:pt x="2058998" y="561"/>
                  </a:lnTo>
                  <a:lnTo>
                    <a:pt x="2010155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0" y="0"/>
            <a:ext cx="2666365" cy="2163445"/>
          </a:xfrm>
          <a:custGeom>
            <a:avLst/>
            <a:gdLst/>
            <a:ahLst/>
            <a:cxnLst/>
            <a:rect l="l" t="t" r="r" b="b"/>
            <a:pathLst>
              <a:path w="2666365" h="2163445">
                <a:moveTo>
                  <a:pt x="2551926" y="0"/>
                </a:moveTo>
                <a:lnTo>
                  <a:pt x="2581387" y="77501"/>
                </a:lnTo>
                <a:lnTo>
                  <a:pt x="2595706" y="120704"/>
                </a:lnTo>
                <a:lnTo>
                  <a:pt x="2608757" y="164431"/>
                </a:lnTo>
                <a:lnTo>
                  <a:pt x="2620523" y="208663"/>
                </a:lnTo>
                <a:lnTo>
                  <a:pt x="2630980" y="253381"/>
                </a:lnTo>
                <a:lnTo>
                  <a:pt x="2640110" y="298565"/>
                </a:lnTo>
                <a:lnTo>
                  <a:pt x="2647892" y="344196"/>
                </a:lnTo>
                <a:lnTo>
                  <a:pt x="2654304" y="390253"/>
                </a:lnTo>
                <a:lnTo>
                  <a:pt x="2659328" y="436718"/>
                </a:lnTo>
                <a:lnTo>
                  <a:pt x="2662941" y="483569"/>
                </a:lnTo>
                <a:lnTo>
                  <a:pt x="2665124" y="530789"/>
                </a:lnTo>
                <a:lnTo>
                  <a:pt x="2665857" y="578358"/>
                </a:lnTo>
                <a:lnTo>
                  <a:pt x="2665124" y="625926"/>
                </a:lnTo>
                <a:lnTo>
                  <a:pt x="2662941" y="673146"/>
                </a:lnTo>
                <a:lnTo>
                  <a:pt x="2659328" y="719997"/>
                </a:lnTo>
                <a:lnTo>
                  <a:pt x="2654304" y="766462"/>
                </a:lnTo>
                <a:lnTo>
                  <a:pt x="2647892" y="812519"/>
                </a:lnTo>
                <a:lnTo>
                  <a:pt x="2640110" y="858150"/>
                </a:lnTo>
                <a:lnTo>
                  <a:pt x="2630980" y="903334"/>
                </a:lnTo>
                <a:lnTo>
                  <a:pt x="2620523" y="948052"/>
                </a:lnTo>
                <a:lnTo>
                  <a:pt x="2608757" y="992284"/>
                </a:lnTo>
                <a:lnTo>
                  <a:pt x="2595706" y="1036011"/>
                </a:lnTo>
                <a:lnTo>
                  <a:pt x="2581387" y="1079214"/>
                </a:lnTo>
                <a:lnTo>
                  <a:pt x="2565823" y="1121872"/>
                </a:lnTo>
                <a:lnTo>
                  <a:pt x="2549034" y="1163966"/>
                </a:lnTo>
                <a:lnTo>
                  <a:pt x="2531039" y="1205477"/>
                </a:lnTo>
                <a:lnTo>
                  <a:pt x="2511861" y="1246384"/>
                </a:lnTo>
                <a:lnTo>
                  <a:pt x="2491518" y="1286668"/>
                </a:lnTo>
                <a:lnTo>
                  <a:pt x="2470032" y="1326310"/>
                </a:lnTo>
                <a:lnTo>
                  <a:pt x="2447424" y="1365290"/>
                </a:lnTo>
                <a:lnTo>
                  <a:pt x="2423712" y="1403588"/>
                </a:lnTo>
                <a:lnTo>
                  <a:pt x="2398919" y="1441185"/>
                </a:lnTo>
                <a:lnTo>
                  <a:pt x="2373065" y="1478061"/>
                </a:lnTo>
                <a:lnTo>
                  <a:pt x="2346170" y="1514197"/>
                </a:lnTo>
                <a:lnTo>
                  <a:pt x="2318255" y="1549573"/>
                </a:lnTo>
                <a:lnTo>
                  <a:pt x="2289339" y="1584169"/>
                </a:lnTo>
                <a:lnTo>
                  <a:pt x="2259445" y="1617965"/>
                </a:lnTo>
                <a:lnTo>
                  <a:pt x="2228591" y="1650943"/>
                </a:lnTo>
                <a:lnTo>
                  <a:pt x="2196799" y="1683082"/>
                </a:lnTo>
                <a:lnTo>
                  <a:pt x="2164089" y="1714363"/>
                </a:lnTo>
                <a:lnTo>
                  <a:pt x="2130482" y="1744766"/>
                </a:lnTo>
                <a:lnTo>
                  <a:pt x="2095998" y="1774272"/>
                </a:lnTo>
                <a:lnTo>
                  <a:pt x="2060658" y="1802861"/>
                </a:lnTo>
                <a:lnTo>
                  <a:pt x="2024482" y="1830514"/>
                </a:lnTo>
                <a:lnTo>
                  <a:pt x="1987491" y="1857210"/>
                </a:lnTo>
                <a:lnTo>
                  <a:pt x="1949704" y="1882930"/>
                </a:lnTo>
                <a:lnTo>
                  <a:pt x="1911144" y="1907656"/>
                </a:lnTo>
                <a:lnTo>
                  <a:pt x="1871829" y="1931366"/>
                </a:lnTo>
                <a:lnTo>
                  <a:pt x="1831781" y="1954041"/>
                </a:lnTo>
                <a:lnTo>
                  <a:pt x="1791021" y="1975663"/>
                </a:lnTo>
                <a:lnTo>
                  <a:pt x="1749567" y="1996210"/>
                </a:lnTo>
                <a:lnTo>
                  <a:pt x="1707443" y="2015665"/>
                </a:lnTo>
                <a:lnTo>
                  <a:pt x="1664666" y="2034006"/>
                </a:lnTo>
                <a:lnTo>
                  <a:pt x="1621259" y="2051214"/>
                </a:lnTo>
                <a:lnTo>
                  <a:pt x="1577242" y="2067271"/>
                </a:lnTo>
                <a:lnTo>
                  <a:pt x="1532634" y="2082155"/>
                </a:lnTo>
                <a:lnTo>
                  <a:pt x="1487458" y="2095848"/>
                </a:lnTo>
                <a:lnTo>
                  <a:pt x="1441732" y="2108330"/>
                </a:lnTo>
                <a:lnTo>
                  <a:pt x="1395479" y="2119582"/>
                </a:lnTo>
                <a:lnTo>
                  <a:pt x="1348717" y="2129583"/>
                </a:lnTo>
                <a:lnTo>
                  <a:pt x="1301468" y="2138314"/>
                </a:lnTo>
                <a:lnTo>
                  <a:pt x="1253752" y="2145756"/>
                </a:lnTo>
                <a:lnTo>
                  <a:pt x="1205590" y="2151889"/>
                </a:lnTo>
                <a:lnTo>
                  <a:pt x="1157002" y="2156693"/>
                </a:lnTo>
                <a:lnTo>
                  <a:pt x="1108008" y="2160148"/>
                </a:lnTo>
                <a:lnTo>
                  <a:pt x="1058630" y="2162236"/>
                </a:lnTo>
                <a:lnTo>
                  <a:pt x="1008888" y="2162937"/>
                </a:lnTo>
                <a:lnTo>
                  <a:pt x="959147" y="2162236"/>
                </a:lnTo>
                <a:lnTo>
                  <a:pt x="909771" y="2160148"/>
                </a:lnTo>
                <a:lnTo>
                  <a:pt x="860780" y="2156693"/>
                </a:lnTo>
                <a:lnTo>
                  <a:pt x="812193" y="2151889"/>
                </a:lnTo>
                <a:lnTo>
                  <a:pt x="764033" y="2145756"/>
                </a:lnTo>
                <a:lnTo>
                  <a:pt x="716318" y="2138314"/>
                </a:lnTo>
                <a:lnTo>
                  <a:pt x="669071" y="2129583"/>
                </a:lnTo>
                <a:lnTo>
                  <a:pt x="622310" y="2119582"/>
                </a:lnTo>
                <a:lnTo>
                  <a:pt x="576057" y="2108330"/>
                </a:lnTo>
                <a:lnTo>
                  <a:pt x="530333" y="2095848"/>
                </a:lnTo>
                <a:lnTo>
                  <a:pt x="485157" y="2082155"/>
                </a:lnTo>
                <a:lnTo>
                  <a:pt x="440551" y="2067271"/>
                </a:lnTo>
                <a:lnTo>
                  <a:pt x="396534" y="2051214"/>
                </a:lnTo>
                <a:lnTo>
                  <a:pt x="353127" y="2034006"/>
                </a:lnTo>
                <a:lnTo>
                  <a:pt x="310351" y="2015665"/>
                </a:lnTo>
                <a:lnTo>
                  <a:pt x="268226" y="1996210"/>
                </a:lnTo>
                <a:lnTo>
                  <a:pt x="226774" y="1975663"/>
                </a:lnTo>
                <a:lnTo>
                  <a:pt x="186013" y="1954041"/>
                </a:lnTo>
                <a:lnTo>
                  <a:pt x="145965" y="1931366"/>
                </a:lnTo>
                <a:lnTo>
                  <a:pt x="106650" y="1907656"/>
                </a:lnTo>
                <a:lnTo>
                  <a:pt x="68090" y="1882930"/>
                </a:lnTo>
                <a:lnTo>
                  <a:pt x="30303" y="1857210"/>
                </a:lnTo>
                <a:lnTo>
                  <a:pt x="0" y="1835340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407777" y="380"/>
            <a:ext cx="1784350" cy="3169285"/>
          </a:xfrm>
          <a:custGeom>
            <a:avLst/>
            <a:gdLst/>
            <a:ahLst/>
            <a:cxnLst/>
            <a:rect l="l" t="t" r="r" b="b"/>
            <a:pathLst>
              <a:path w="1784350" h="3169285">
                <a:moveTo>
                  <a:pt x="1784223" y="3164413"/>
                </a:moveTo>
                <a:lnTo>
                  <a:pt x="1756485" y="3166369"/>
                </a:lnTo>
                <a:lnTo>
                  <a:pt x="1707099" y="3168457"/>
                </a:lnTo>
                <a:lnTo>
                  <a:pt x="1657350" y="3169158"/>
                </a:lnTo>
                <a:lnTo>
                  <a:pt x="1607600" y="3168457"/>
                </a:lnTo>
                <a:lnTo>
                  <a:pt x="1558214" y="3166369"/>
                </a:lnTo>
                <a:lnTo>
                  <a:pt x="1509213" y="3162914"/>
                </a:lnTo>
                <a:lnTo>
                  <a:pt x="1460618" y="3158110"/>
                </a:lnTo>
                <a:lnTo>
                  <a:pt x="1412448" y="3151977"/>
                </a:lnTo>
                <a:lnTo>
                  <a:pt x="1364724" y="3144535"/>
                </a:lnTo>
                <a:lnTo>
                  <a:pt x="1317466" y="3135804"/>
                </a:lnTo>
                <a:lnTo>
                  <a:pt x="1270696" y="3125803"/>
                </a:lnTo>
                <a:lnTo>
                  <a:pt x="1224434" y="3114551"/>
                </a:lnTo>
                <a:lnTo>
                  <a:pt x="1178700" y="3102069"/>
                </a:lnTo>
                <a:lnTo>
                  <a:pt x="1133514" y="3088376"/>
                </a:lnTo>
                <a:lnTo>
                  <a:pt x="1088898" y="3073492"/>
                </a:lnTo>
                <a:lnTo>
                  <a:pt x="1044871" y="3057435"/>
                </a:lnTo>
                <a:lnTo>
                  <a:pt x="1001455" y="3040227"/>
                </a:lnTo>
                <a:lnTo>
                  <a:pt x="958670" y="3021886"/>
                </a:lnTo>
                <a:lnTo>
                  <a:pt x="916536" y="3002431"/>
                </a:lnTo>
                <a:lnTo>
                  <a:pt x="875074" y="2981884"/>
                </a:lnTo>
                <a:lnTo>
                  <a:pt x="834304" y="2960262"/>
                </a:lnTo>
                <a:lnTo>
                  <a:pt x="794247" y="2937587"/>
                </a:lnTo>
                <a:lnTo>
                  <a:pt x="754923" y="2913877"/>
                </a:lnTo>
                <a:lnTo>
                  <a:pt x="716353" y="2889151"/>
                </a:lnTo>
                <a:lnTo>
                  <a:pt x="678557" y="2863431"/>
                </a:lnTo>
                <a:lnTo>
                  <a:pt x="641557" y="2836735"/>
                </a:lnTo>
                <a:lnTo>
                  <a:pt x="605372" y="2809082"/>
                </a:lnTo>
                <a:lnTo>
                  <a:pt x="570022" y="2780493"/>
                </a:lnTo>
                <a:lnTo>
                  <a:pt x="535530" y="2750987"/>
                </a:lnTo>
                <a:lnTo>
                  <a:pt x="501914" y="2720584"/>
                </a:lnTo>
                <a:lnTo>
                  <a:pt x="469195" y="2689303"/>
                </a:lnTo>
                <a:lnTo>
                  <a:pt x="437395" y="2657164"/>
                </a:lnTo>
                <a:lnTo>
                  <a:pt x="406533" y="2624186"/>
                </a:lnTo>
                <a:lnTo>
                  <a:pt x="376630" y="2590390"/>
                </a:lnTo>
                <a:lnTo>
                  <a:pt x="347707" y="2555794"/>
                </a:lnTo>
                <a:lnTo>
                  <a:pt x="319783" y="2520418"/>
                </a:lnTo>
                <a:lnTo>
                  <a:pt x="292881" y="2484282"/>
                </a:lnTo>
                <a:lnTo>
                  <a:pt x="267019" y="2447406"/>
                </a:lnTo>
                <a:lnTo>
                  <a:pt x="242219" y="2409809"/>
                </a:lnTo>
                <a:lnTo>
                  <a:pt x="218501" y="2371511"/>
                </a:lnTo>
                <a:lnTo>
                  <a:pt x="195885" y="2332531"/>
                </a:lnTo>
                <a:lnTo>
                  <a:pt x="174393" y="2292889"/>
                </a:lnTo>
                <a:lnTo>
                  <a:pt x="154044" y="2252605"/>
                </a:lnTo>
                <a:lnTo>
                  <a:pt x="134860" y="2211698"/>
                </a:lnTo>
                <a:lnTo>
                  <a:pt x="116860" y="2170187"/>
                </a:lnTo>
                <a:lnTo>
                  <a:pt x="100065" y="2128093"/>
                </a:lnTo>
                <a:lnTo>
                  <a:pt x="84496" y="2085435"/>
                </a:lnTo>
                <a:lnTo>
                  <a:pt x="70173" y="2042232"/>
                </a:lnTo>
                <a:lnTo>
                  <a:pt x="57117" y="1998505"/>
                </a:lnTo>
                <a:lnTo>
                  <a:pt x="45348" y="1954273"/>
                </a:lnTo>
                <a:lnTo>
                  <a:pt x="34887" y="1909555"/>
                </a:lnTo>
                <a:lnTo>
                  <a:pt x="25754" y="1864371"/>
                </a:lnTo>
                <a:lnTo>
                  <a:pt x="17970" y="1818740"/>
                </a:lnTo>
                <a:lnTo>
                  <a:pt x="11556" y="1772683"/>
                </a:lnTo>
                <a:lnTo>
                  <a:pt x="6531" y="1726218"/>
                </a:lnTo>
                <a:lnTo>
                  <a:pt x="2916" y="1679367"/>
                </a:lnTo>
                <a:lnTo>
                  <a:pt x="732" y="1632147"/>
                </a:lnTo>
                <a:lnTo>
                  <a:pt x="0" y="1584579"/>
                </a:lnTo>
                <a:lnTo>
                  <a:pt x="732" y="1537010"/>
                </a:lnTo>
                <a:lnTo>
                  <a:pt x="2916" y="1489790"/>
                </a:lnTo>
                <a:lnTo>
                  <a:pt x="6531" y="1442939"/>
                </a:lnTo>
                <a:lnTo>
                  <a:pt x="11556" y="1396474"/>
                </a:lnTo>
                <a:lnTo>
                  <a:pt x="17970" y="1350417"/>
                </a:lnTo>
                <a:lnTo>
                  <a:pt x="25754" y="1304786"/>
                </a:lnTo>
                <a:lnTo>
                  <a:pt x="34887" y="1259602"/>
                </a:lnTo>
                <a:lnTo>
                  <a:pt x="45348" y="1214884"/>
                </a:lnTo>
                <a:lnTo>
                  <a:pt x="57117" y="1170652"/>
                </a:lnTo>
                <a:lnTo>
                  <a:pt x="70173" y="1126925"/>
                </a:lnTo>
                <a:lnTo>
                  <a:pt x="84496" y="1083722"/>
                </a:lnTo>
                <a:lnTo>
                  <a:pt x="100065" y="1041064"/>
                </a:lnTo>
                <a:lnTo>
                  <a:pt x="116860" y="998970"/>
                </a:lnTo>
                <a:lnTo>
                  <a:pt x="134860" y="957459"/>
                </a:lnTo>
                <a:lnTo>
                  <a:pt x="154044" y="916552"/>
                </a:lnTo>
                <a:lnTo>
                  <a:pt x="174393" y="876268"/>
                </a:lnTo>
                <a:lnTo>
                  <a:pt x="195885" y="836626"/>
                </a:lnTo>
                <a:lnTo>
                  <a:pt x="218501" y="797646"/>
                </a:lnTo>
                <a:lnTo>
                  <a:pt x="242219" y="759348"/>
                </a:lnTo>
                <a:lnTo>
                  <a:pt x="267019" y="721751"/>
                </a:lnTo>
                <a:lnTo>
                  <a:pt x="292881" y="684875"/>
                </a:lnTo>
                <a:lnTo>
                  <a:pt x="319783" y="648739"/>
                </a:lnTo>
                <a:lnTo>
                  <a:pt x="347707" y="613363"/>
                </a:lnTo>
                <a:lnTo>
                  <a:pt x="376630" y="578767"/>
                </a:lnTo>
                <a:lnTo>
                  <a:pt x="406533" y="544971"/>
                </a:lnTo>
                <a:lnTo>
                  <a:pt x="437395" y="511993"/>
                </a:lnTo>
                <a:lnTo>
                  <a:pt x="469195" y="479854"/>
                </a:lnTo>
                <a:lnTo>
                  <a:pt x="501914" y="448573"/>
                </a:lnTo>
                <a:lnTo>
                  <a:pt x="535530" y="418170"/>
                </a:lnTo>
                <a:lnTo>
                  <a:pt x="570022" y="388664"/>
                </a:lnTo>
                <a:lnTo>
                  <a:pt x="605372" y="360075"/>
                </a:lnTo>
                <a:lnTo>
                  <a:pt x="641557" y="332422"/>
                </a:lnTo>
                <a:lnTo>
                  <a:pt x="678557" y="305726"/>
                </a:lnTo>
                <a:lnTo>
                  <a:pt x="716353" y="280006"/>
                </a:lnTo>
                <a:lnTo>
                  <a:pt x="754923" y="255280"/>
                </a:lnTo>
                <a:lnTo>
                  <a:pt x="794247" y="231570"/>
                </a:lnTo>
                <a:lnTo>
                  <a:pt x="834304" y="208895"/>
                </a:lnTo>
                <a:lnTo>
                  <a:pt x="875074" y="187273"/>
                </a:lnTo>
                <a:lnTo>
                  <a:pt x="916536" y="166726"/>
                </a:lnTo>
                <a:lnTo>
                  <a:pt x="958670" y="147271"/>
                </a:lnTo>
                <a:lnTo>
                  <a:pt x="1001455" y="128930"/>
                </a:lnTo>
                <a:lnTo>
                  <a:pt x="1044871" y="111722"/>
                </a:lnTo>
                <a:lnTo>
                  <a:pt x="1088898" y="95665"/>
                </a:lnTo>
                <a:lnTo>
                  <a:pt x="1133514" y="80781"/>
                </a:lnTo>
                <a:lnTo>
                  <a:pt x="1178700" y="67088"/>
                </a:lnTo>
                <a:lnTo>
                  <a:pt x="1224434" y="54606"/>
                </a:lnTo>
                <a:lnTo>
                  <a:pt x="1270696" y="43354"/>
                </a:lnTo>
                <a:lnTo>
                  <a:pt x="1317466" y="33353"/>
                </a:lnTo>
                <a:lnTo>
                  <a:pt x="1364724" y="24622"/>
                </a:lnTo>
                <a:lnTo>
                  <a:pt x="1412448" y="17180"/>
                </a:lnTo>
                <a:lnTo>
                  <a:pt x="1460618" y="11047"/>
                </a:lnTo>
                <a:lnTo>
                  <a:pt x="1509213" y="6243"/>
                </a:lnTo>
                <a:lnTo>
                  <a:pt x="1558214" y="2788"/>
                </a:lnTo>
                <a:lnTo>
                  <a:pt x="1607600" y="700"/>
                </a:lnTo>
                <a:lnTo>
                  <a:pt x="1657350" y="0"/>
                </a:lnTo>
                <a:lnTo>
                  <a:pt x="1707099" y="700"/>
                </a:lnTo>
                <a:lnTo>
                  <a:pt x="1756485" y="2788"/>
                </a:lnTo>
                <a:lnTo>
                  <a:pt x="1784223" y="4744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329182" y="2879597"/>
            <a:ext cx="4681855" cy="848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145"/>
              <a:t>WEBSITE</a:t>
            </a:r>
            <a:r>
              <a:rPr dirty="0" sz="5400" spc="-165"/>
              <a:t> </a:t>
            </a:r>
            <a:r>
              <a:rPr dirty="0" sz="5400" spc="-175"/>
              <a:t>USER</a:t>
            </a:r>
            <a:endParaRPr sz="54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2526" y="534669"/>
            <a:ext cx="2453005" cy="482600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8912352" y="1921187"/>
            <a:ext cx="3286125" cy="4943475"/>
            <a:chOff x="8912352" y="1921187"/>
            <a:chExt cx="3286125" cy="4943475"/>
          </a:xfrm>
        </p:grpSpPr>
        <p:sp>
          <p:nvSpPr>
            <p:cNvPr id="4" name="object 4" descr=""/>
            <p:cNvSpPr/>
            <p:nvPr/>
          </p:nvSpPr>
          <p:spPr>
            <a:xfrm>
              <a:off x="10302240" y="1921187"/>
              <a:ext cx="1889760" cy="4937125"/>
            </a:xfrm>
            <a:custGeom>
              <a:avLst/>
              <a:gdLst/>
              <a:ahLst/>
              <a:cxnLst/>
              <a:rect l="l" t="t" r="r" b="b"/>
              <a:pathLst>
                <a:path w="1889759" h="4937125">
                  <a:moveTo>
                    <a:pt x="1889759" y="0"/>
                  </a:moveTo>
                  <a:lnTo>
                    <a:pt x="1833055" y="25493"/>
                  </a:lnTo>
                  <a:lnTo>
                    <a:pt x="1791537" y="45061"/>
                  </a:lnTo>
                  <a:lnTo>
                    <a:pt x="1750354" y="65189"/>
                  </a:lnTo>
                  <a:lnTo>
                    <a:pt x="1709512" y="85874"/>
                  </a:lnTo>
                  <a:lnTo>
                    <a:pt x="1669015" y="107109"/>
                  </a:lnTo>
                  <a:lnTo>
                    <a:pt x="1628870" y="128890"/>
                  </a:lnTo>
                  <a:lnTo>
                    <a:pt x="1589080" y="151212"/>
                  </a:lnTo>
                  <a:lnTo>
                    <a:pt x="1549652" y="174070"/>
                  </a:lnTo>
                  <a:lnTo>
                    <a:pt x="1510590" y="197458"/>
                  </a:lnTo>
                  <a:lnTo>
                    <a:pt x="1471900" y="221372"/>
                  </a:lnTo>
                  <a:lnTo>
                    <a:pt x="1433587" y="245806"/>
                  </a:lnTo>
                  <a:lnTo>
                    <a:pt x="1395656" y="270755"/>
                  </a:lnTo>
                  <a:lnTo>
                    <a:pt x="1358113" y="296214"/>
                  </a:lnTo>
                  <a:lnTo>
                    <a:pt x="1320963" y="322179"/>
                  </a:lnTo>
                  <a:lnTo>
                    <a:pt x="1284211" y="348643"/>
                  </a:lnTo>
                  <a:lnTo>
                    <a:pt x="1247862" y="375602"/>
                  </a:lnTo>
                  <a:lnTo>
                    <a:pt x="1211922" y="403051"/>
                  </a:lnTo>
                  <a:lnTo>
                    <a:pt x="1176395" y="430984"/>
                  </a:lnTo>
                  <a:lnTo>
                    <a:pt x="1141288" y="459397"/>
                  </a:lnTo>
                  <a:lnTo>
                    <a:pt x="1106605" y="488284"/>
                  </a:lnTo>
                  <a:lnTo>
                    <a:pt x="1072351" y="517640"/>
                  </a:lnTo>
                  <a:lnTo>
                    <a:pt x="1038532" y="547461"/>
                  </a:lnTo>
                  <a:lnTo>
                    <a:pt x="1005153" y="577740"/>
                  </a:lnTo>
                  <a:lnTo>
                    <a:pt x="972219" y="608474"/>
                  </a:lnTo>
                  <a:lnTo>
                    <a:pt x="939736" y="639656"/>
                  </a:lnTo>
                  <a:lnTo>
                    <a:pt x="907709" y="671282"/>
                  </a:lnTo>
                  <a:lnTo>
                    <a:pt x="876142" y="703347"/>
                  </a:lnTo>
                  <a:lnTo>
                    <a:pt x="845042" y="735846"/>
                  </a:lnTo>
                  <a:lnTo>
                    <a:pt x="814413" y="768772"/>
                  </a:lnTo>
                  <a:lnTo>
                    <a:pt x="784261" y="802123"/>
                  </a:lnTo>
                  <a:lnTo>
                    <a:pt x="754591" y="835891"/>
                  </a:lnTo>
                  <a:lnTo>
                    <a:pt x="725408" y="870072"/>
                  </a:lnTo>
                  <a:lnTo>
                    <a:pt x="696717" y="904662"/>
                  </a:lnTo>
                  <a:lnTo>
                    <a:pt x="668524" y="939654"/>
                  </a:lnTo>
                  <a:lnTo>
                    <a:pt x="640835" y="975044"/>
                  </a:lnTo>
                  <a:lnTo>
                    <a:pt x="613653" y="1010827"/>
                  </a:lnTo>
                  <a:lnTo>
                    <a:pt x="586985" y="1046998"/>
                  </a:lnTo>
                  <a:lnTo>
                    <a:pt x="560835" y="1083551"/>
                  </a:lnTo>
                  <a:lnTo>
                    <a:pt x="535209" y="1120481"/>
                  </a:lnTo>
                  <a:lnTo>
                    <a:pt x="510113" y="1157784"/>
                  </a:lnTo>
                  <a:lnTo>
                    <a:pt x="485551" y="1195454"/>
                  </a:lnTo>
                  <a:lnTo>
                    <a:pt x="461528" y="1233486"/>
                  </a:lnTo>
                  <a:lnTo>
                    <a:pt x="438051" y="1271875"/>
                  </a:lnTo>
                  <a:lnTo>
                    <a:pt x="415123" y="1310615"/>
                  </a:lnTo>
                  <a:lnTo>
                    <a:pt x="392751" y="1349703"/>
                  </a:lnTo>
                  <a:lnTo>
                    <a:pt x="370940" y="1389132"/>
                  </a:lnTo>
                  <a:lnTo>
                    <a:pt x="349694" y="1428898"/>
                  </a:lnTo>
                  <a:lnTo>
                    <a:pt x="329020" y="1468995"/>
                  </a:lnTo>
                  <a:lnTo>
                    <a:pt x="308922" y="1509418"/>
                  </a:lnTo>
                  <a:lnTo>
                    <a:pt x="289405" y="1550163"/>
                  </a:lnTo>
                  <a:lnTo>
                    <a:pt x="270476" y="1591224"/>
                  </a:lnTo>
                  <a:lnTo>
                    <a:pt x="252138" y="1632596"/>
                  </a:lnTo>
                  <a:lnTo>
                    <a:pt x="234398" y="1674274"/>
                  </a:lnTo>
                  <a:lnTo>
                    <a:pt x="217260" y="1716252"/>
                  </a:lnTo>
                  <a:lnTo>
                    <a:pt x="200731" y="1758527"/>
                  </a:lnTo>
                  <a:lnTo>
                    <a:pt x="184814" y="1801091"/>
                  </a:lnTo>
                  <a:lnTo>
                    <a:pt x="169515" y="1843942"/>
                  </a:lnTo>
                  <a:lnTo>
                    <a:pt x="154841" y="1887073"/>
                  </a:lnTo>
                  <a:lnTo>
                    <a:pt x="140795" y="1930479"/>
                  </a:lnTo>
                  <a:lnTo>
                    <a:pt x="127383" y="1974155"/>
                  </a:lnTo>
                  <a:lnTo>
                    <a:pt x="114610" y="2018097"/>
                  </a:lnTo>
                  <a:lnTo>
                    <a:pt x="102482" y="2062298"/>
                  </a:lnTo>
                  <a:lnTo>
                    <a:pt x="91003" y="2106754"/>
                  </a:lnTo>
                  <a:lnTo>
                    <a:pt x="80180" y="2151460"/>
                  </a:lnTo>
                  <a:lnTo>
                    <a:pt x="70017" y="2196411"/>
                  </a:lnTo>
                  <a:lnTo>
                    <a:pt x="60519" y="2241601"/>
                  </a:lnTo>
                  <a:lnTo>
                    <a:pt x="51693" y="2287026"/>
                  </a:lnTo>
                  <a:lnTo>
                    <a:pt x="43542" y="2332680"/>
                  </a:lnTo>
                  <a:lnTo>
                    <a:pt x="36072" y="2378558"/>
                  </a:lnTo>
                  <a:lnTo>
                    <a:pt x="29289" y="2424656"/>
                  </a:lnTo>
                  <a:lnTo>
                    <a:pt x="23198" y="2470967"/>
                  </a:lnTo>
                  <a:lnTo>
                    <a:pt x="17804" y="2517487"/>
                  </a:lnTo>
                  <a:lnTo>
                    <a:pt x="13112" y="2564212"/>
                  </a:lnTo>
                  <a:lnTo>
                    <a:pt x="9127" y="2611135"/>
                  </a:lnTo>
                  <a:lnTo>
                    <a:pt x="5855" y="2658251"/>
                  </a:lnTo>
                  <a:lnTo>
                    <a:pt x="3301" y="2705556"/>
                  </a:lnTo>
                  <a:lnTo>
                    <a:pt x="1470" y="2753045"/>
                  </a:lnTo>
                  <a:lnTo>
                    <a:pt x="368" y="2800711"/>
                  </a:lnTo>
                  <a:lnTo>
                    <a:pt x="0" y="2848551"/>
                  </a:lnTo>
                  <a:lnTo>
                    <a:pt x="368" y="2896390"/>
                  </a:lnTo>
                  <a:lnTo>
                    <a:pt x="1470" y="2944055"/>
                  </a:lnTo>
                  <a:lnTo>
                    <a:pt x="3301" y="2991542"/>
                  </a:lnTo>
                  <a:lnTo>
                    <a:pt x="5855" y="3038845"/>
                  </a:lnTo>
                  <a:lnTo>
                    <a:pt x="9127" y="3085960"/>
                  </a:lnTo>
                  <a:lnTo>
                    <a:pt x="13112" y="3132882"/>
                  </a:lnTo>
                  <a:lnTo>
                    <a:pt x="17804" y="3179605"/>
                  </a:lnTo>
                  <a:lnTo>
                    <a:pt x="23198" y="3226124"/>
                  </a:lnTo>
                  <a:lnTo>
                    <a:pt x="29289" y="3272434"/>
                  </a:lnTo>
                  <a:lnTo>
                    <a:pt x="36072" y="3318530"/>
                  </a:lnTo>
                  <a:lnTo>
                    <a:pt x="43542" y="3364407"/>
                  </a:lnTo>
                  <a:lnTo>
                    <a:pt x="51693" y="3410060"/>
                  </a:lnTo>
                  <a:lnTo>
                    <a:pt x="60519" y="3455484"/>
                  </a:lnTo>
                  <a:lnTo>
                    <a:pt x="70017" y="3500673"/>
                  </a:lnTo>
                  <a:lnTo>
                    <a:pt x="80180" y="3545623"/>
                  </a:lnTo>
                  <a:lnTo>
                    <a:pt x="91003" y="3590328"/>
                  </a:lnTo>
                  <a:lnTo>
                    <a:pt x="102482" y="3634783"/>
                  </a:lnTo>
                  <a:lnTo>
                    <a:pt x="114610" y="3678984"/>
                  </a:lnTo>
                  <a:lnTo>
                    <a:pt x="127383" y="3722925"/>
                  </a:lnTo>
                  <a:lnTo>
                    <a:pt x="140795" y="3766600"/>
                  </a:lnTo>
                  <a:lnTo>
                    <a:pt x="154841" y="3810006"/>
                  </a:lnTo>
                  <a:lnTo>
                    <a:pt x="169515" y="3853136"/>
                  </a:lnTo>
                  <a:lnTo>
                    <a:pt x="184814" y="3895986"/>
                  </a:lnTo>
                  <a:lnTo>
                    <a:pt x="200731" y="3938551"/>
                  </a:lnTo>
                  <a:lnTo>
                    <a:pt x="217260" y="3980824"/>
                  </a:lnTo>
                  <a:lnTo>
                    <a:pt x="234398" y="4022803"/>
                  </a:lnTo>
                  <a:lnTo>
                    <a:pt x="252138" y="4064480"/>
                  </a:lnTo>
                  <a:lnTo>
                    <a:pt x="270476" y="4105852"/>
                  </a:lnTo>
                  <a:lnTo>
                    <a:pt x="289405" y="4146912"/>
                  </a:lnTo>
                  <a:lnTo>
                    <a:pt x="308922" y="4187657"/>
                  </a:lnTo>
                  <a:lnTo>
                    <a:pt x="329020" y="4228080"/>
                  </a:lnTo>
                  <a:lnTo>
                    <a:pt x="349694" y="4268177"/>
                  </a:lnTo>
                  <a:lnTo>
                    <a:pt x="370940" y="4307943"/>
                  </a:lnTo>
                  <a:lnTo>
                    <a:pt x="392751" y="4347372"/>
                  </a:lnTo>
                  <a:lnTo>
                    <a:pt x="415123" y="4386459"/>
                  </a:lnTo>
                  <a:lnTo>
                    <a:pt x="438051" y="4425200"/>
                  </a:lnTo>
                  <a:lnTo>
                    <a:pt x="461528" y="4463589"/>
                  </a:lnTo>
                  <a:lnTo>
                    <a:pt x="485551" y="4501621"/>
                  </a:lnTo>
                  <a:lnTo>
                    <a:pt x="510113" y="4539291"/>
                  </a:lnTo>
                  <a:lnTo>
                    <a:pt x="535209" y="4576593"/>
                  </a:lnTo>
                  <a:lnTo>
                    <a:pt x="560835" y="4613524"/>
                  </a:lnTo>
                  <a:lnTo>
                    <a:pt x="586985" y="4650077"/>
                  </a:lnTo>
                  <a:lnTo>
                    <a:pt x="613653" y="4686248"/>
                  </a:lnTo>
                  <a:lnTo>
                    <a:pt x="640835" y="4722031"/>
                  </a:lnTo>
                  <a:lnTo>
                    <a:pt x="668524" y="4757421"/>
                  </a:lnTo>
                  <a:lnTo>
                    <a:pt x="696717" y="4792414"/>
                  </a:lnTo>
                  <a:lnTo>
                    <a:pt x="725408" y="4827004"/>
                  </a:lnTo>
                  <a:lnTo>
                    <a:pt x="754591" y="4861186"/>
                  </a:lnTo>
                  <a:lnTo>
                    <a:pt x="784261" y="4894954"/>
                  </a:lnTo>
                  <a:lnTo>
                    <a:pt x="814413" y="4928305"/>
                  </a:lnTo>
                  <a:lnTo>
                    <a:pt x="822327" y="4936812"/>
                  </a:lnTo>
                  <a:lnTo>
                    <a:pt x="1889759" y="4936812"/>
                  </a:lnTo>
                  <a:lnTo>
                    <a:pt x="188975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912352" y="5179313"/>
              <a:ext cx="3279775" cy="1678939"/>
            </a:xfrm>
            <a:custGeom>
              <a:avLst/>
              <a:gdLst/>
              <a:ahLst/>
              <a:cxnLst/>
              <a:rect l="l" t="t" r="r" b="b"/>
              <a:pathLst>
                <a:path w="3279775" h="1678940">
                  <a:moveTo>
                    <a:pt x="1912620" y="0"/>
                  </a:moveTo>
                  <a:lnTo>
                    <a:pt x="1860836" y="603"/>
                  </a:lnTo>
                  <a:lnTo>
                    <a:pt x="1809393" y="2403"/>
                  </a:lnTo>
                  <a:lnTo>
                    <a:pt x="1758307" y="5384"/>
                  </a:lnTo>
                  <a:lnTo>
                    <a:pt x="1707595" y="9532"/>
                  </a:lnTo>
                  <a:lnTo>
                    <a:pt x="1657274" y="14831"/>
                  </a:lnTo>
                  <a:lnTo>
                    <a:pt x="1607363" y="21265"/>
                  </a:lnTo>
                  <a:lnTo>
                    <a:pt x="1557878" y="28820"/>
                  </a:lnTo>
                  <a:lnTo>
                    <a:pt x="1508838" y="37481"/>
                  </a:lnTo>
                  <a:lnTo>
                    <a:pt x="1460258" y="47231"/>
                  </a:lnTo>
                  <a:lnTo>
                    <a:pt x="1412156" y="58056"/>
                  </a:lnTo>
                  <a:lnTo>
                    <a:pt x="1364551" y="69941"/>
                  </a:lnTo>
                  <a:lnTo>
                    <a:pt x="1317459" y="82870"/>
                  </a:lnTo>
                  <a:lnTo>
                    <a:pt x="1270897" y="96829"/>
                  </a:lnTo>
                  <a:lnTo>
                    <a:pt x="1224884" y="111801"/>
                  </a:lnTo>
                  <a:lnTo>
                    <a:pt x="1179435" y="127772"/>
                  </a:lnTo>
                  <a:lnTo>
                    <a:pt x="1134569" y="144726"/>
                  </a:lnTo>
                  <a:lnTo>
                    <a:pt x="1090303" y="162649"/>
                  </a:lnTo>
                  <a:lnTo>
                    <a:pt x="1046655" y="181525"/>
                  </a:lnTo>
                  <a:lnTo>
                    <a:pt x="1003641" y="201339"/>
                  </a:lnTo>
                  <a:lnTo>
                    <a:pt x="961279" y="222075"/>
                  </a:lnTo>
                  <a:lnTo>
                    <a:pt x="919587" y="243718"/>
                  </a:lnTo>
                  <a:lnTo>
                    <a:pt x="878581" y="266254"/>
                  </a:lnTo>
                  <a:lnTo>
                    <a:pt x="838280" y="289667"/>
                  </a:lnTo>
                  <a:lnTo>
                    <a:pt x="798700" y="313941"/>
                  </a:lnTo>
                  <a:lnTo>
                    <a:pt x="759858" y="339062"/>
                  </a:lnTo>
                  <a:lnTo>
                    <a:pt x="721773" y="365014"/>
                  </a:lnTo>
                  <a:lnTo>
                    <a:pt x="684461" y="391781"/>
                  </a:lnTo>
                  <a:lnTo>
                    <a:pt x="647941" y="419350"/>
                  </a:lnTo>
                  <a:lnTo>
                    <a:pt x="612228" y="447704"/>
                  </a:lnTo>
                  <a:lnTo>
                    <a:pt x="577341" y="476829"/>
                  </a:lnTo>
                  <a:lnTo>
                    <a:pt x="543297" y="506708"/>
                  </a:lnTo>
                  <a:lnTo>
                    <a:pt x="510113" y="537328"/>
                  </a:lnTo>
                  <a:lnTo>
                    <a:pt x="477807" y="568672"/>
                  </a:lnTo>
                  <a:lnTo>
                    <a:pt x="446395" y="600726"/>
                  </a:lnTo>
                  <a:lnTo>
                    <a:pt x="415896" y="633473"/>
                  </a:lnTo>
                  <a:lnTo>
                    <a:pt x="386327" y="666900"/>
                  </a:lnTo>
                  <a:lnTo>
                    <a:pt x="357705" y="700990"/>
                  </a:lnTo>
                  <a:lnTo>
                    <a:pt x="330047" y="735729"/>
                  </a:lnTo>
                  <a:lnTo>
                    <a:pt x="303371" y="771101"/>
                  </a:lnTo>
                  <a:lnTo>
                    <a:pt x="277694" y="807091"/>
                  </a:lnTo>
                  <a:lnTo>
                    <a:pt x="253034" y="843684"/>
                  </a:lnTo>
                  <a:lnTo>
                    <a:pt x="229407" y="880865"/>
                  </a:lnTo>
                  <a:lnTo>
                    <a:pt x="206831" y="918618"/>
                  </a:lnTo>
                  <a:lnTo>
                    <a:pt x="185324" y="956928"/>
                  </a:lnTo>
                  <a:lnTo>
                    <a:pt x="164903" y="995780"/>
                  </a:lnTo>
                  <a:lnTo>
                    <a:pt x="145585" y="1035158"/>
                  </a:lnTo>
                  <a:lnTo>
                    <a:pt x="127387" y="1075048"/>
                  </a:lnTo>
                  <a:lnTo>
                    <a:pt x="110328" y="1115435"/>
                  </a:lnTo>
                  <a:lnTo>
                    <a:pt x="94424" y="1156302"/>
                  </a:lnTo>
                  <a:lnTo>
                    <a:pt x="79692" y="1197635"/>
                  </a:lnTo>
                  <a:lnTo>
                    <a:pt x="66150" y="1239419"/>
                  </a:lnTo>
                  <a:lnTo>
                    <a:pt x="53816" y="1281638"/>
                  </a:lnTo>
                  <a:lnTo>
                    <a:pt x="42706" y="1324277"/>
                  </a:lnTo>
                  <a:lnTo>
                    <a:pt x="32838" y="1367321"/>
                  </a:lnTo>
                  <a:lnTo>
                    <a:pt x="24230" y="1410754"/>
                  </a:lnTo>
                  <a:lnTo>
                    <a:pt x="16899" y="1454562"/>
                  </a:lnTo>
                  <a:lnTo>
                    <a:pt x="10861" y="1498730"/>
                  </a:lnTo>
                  <a:lnTo>
                    <a:pt x="6135" y="1543241"/>
                  </a:lnTo>
                  <a:lnTo>
                    <a:pt x="2738" y="1588080"/>
                  </a:lnTo>
                  <a:lnTo>
                    <a:pt x="687" y="1633234"/>
                  </a:lnTo>
                  <a:lnTo>
                    <a:pt x="0" y="1678686"/>
                  </a:lnTo>
                  <a:lnTo>
                    <a:pt x="3279648" y="1678686"/>
                  </a:lnTo>
                  <a:lnTo>
                    <a:pt x="3279648" y="504694"/>
                  </a:lnTo>
                  <a:lnTo>
                    <a:pt x="3247898" y="476829"/>
                  </a:lnTo>
                  <a:lnTo>
                    <a:pt x="3213011" y="447704"/>
                  </a:lnTo>
                  <a:lnTo>
                    <a:pt x="3177298" y="419350"/>
                  </a:lnTo>
                  <a:lnTo>
                    <a:pt x="3140778" y="391781"/>
                  </a:lnTo>
                  <a:lnTo>
                    <a:pt x="3103466" y="365014"/>
                  </a:lnTo>
                  <a:lnTo>
                    <a:pt x="3065381" y="339062"/>
                  </a:lnTo>
                  <a:lnTo>
                    <a:pt x="3026539" y="313941"/>
                  </a:lnTo>
                  <a:lnTo>
                    <a:pt x="2986959" y="289667"/>
                  </a:lnTo>
                  <a:lnTo>
                    <a:pt x="2946658" y="266254"/>
                  </a:lnTo>
                  <a:lnTo>
                    <a:pt x="2905652" y="243718"/>
                  </a:lnTo>
                  <a:lnTo>
                    <a:pt x="2863960" y="222075"/>
                  </a:lnTo>
                  <a:lnTo>
                    <a:pt x="2821598" y="201339"/>
                  </a:lnTo>
                  <a:lnTo>
                    <a:pt x="2778584" y="181525"/>
                  </a:lnTo>
                  <a:lnTo>
                    <a:pt x="2734936" y="162649"/>
                  </a:lnTo>
                  <a:lnTo>
                    <a:pt x="2690670" y="144726"/>
                  </a:lnTo>
                  <a:lnTo>
                    <a:pt x="2645804" y="127772"/>
                  </a:lnTo>
                  <a:lnTo>
                    <a:pt x="2600355" y="111801"/>
                  </a:lnTo>
                  <a:lnTo>
                    <a:pt x="2554342" y="96829"/>
                  </a:lnTo>
                  <a:lnTo>
                    <a:pt x="2507780" y="82870"/>
                  </a:lnTo>
                  <a:lnTo>
                    <a:pt x="2460688" y="69941"/>
                  </a:lnTo>
                  <a:lnTo>
                    <a:pt x="2413083" y="58056"/>
                  </a:lnTo>
                  <a:lnTo>
                    <a:pt x="2364981" y="47231"/>
                  </a:lnTo>
                  <a:lnTo>
                    <a:pt x="2316401" y="37481"/>
                  </a:lnTo>
                  <a:lnTo>
                    <a:pt x="2267361" y="28820"/>
                  </a:lnTo>
                  <a:lnTo>
                    <a:pt x="2217876" y="21265"/>
                  </a:lnTo>
                  <a:lnTo>
                    <a:pt x="2167965" y="14831"/>
                  </a:lnTo>
                  <a:lnTo>
                    <a:pt x="2117644" y="9532"/>
                  </a:lnTo>
                  <a:lnTo>
                    <a:pt x="2066932" y="5384"/>
                  </a:lnTo>
                  <a:lnTo>
                    <a:pt x="2015846" y="2403"/>
                  </a:lnTo>
                  <a:lnTo>
                    <a:pt x="1964403" y="603"/>
                  </a:lnTo>
                  <a:lnTo>
                    <a:pt x="191262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9458325" y="3317367"/>
              <a:ext cx="2733675" cy="3540760"/>
            </a:xfrm>
            <a:custGeom>
              <a:avLst/>
              <a:gdLst/>
              <a:ahLst/>
              <a:cxnLst/>
              <a:rect l="l" t="t" r="r" b="b"/>
              <a:pathLst>
                <a:path w="2733675" h="3540759">
                  <a:moveTo>
                    <a:pt x="683441" y="3540633"/>
                  </a:moveTo>
                  <a:lnTo>
                    <a:pt x="631745" y="3493341"/>
                  </a:lnTo>
                  <a:lnTo>
                    <a:pt x="599565" y="3462156"/>
                  </a:lnTo>
                  <a:lnTo>
                    <a:pt x="568087" y="3430329"/>
                  </a:lnTo>
                  <a:lnTo>
                    <a:pt x="537321" y="3397869"/>
                  </a:lnTo>
                  <a:lnTo>
                    <a:pt x="507280" y="3364790"/>
                  </a:lnTo>
                  <a:lnTo>
                    <a:pt x="477977" y="3331102"/>
                  </a:lnTo>
                  <a:lnTo>
                    <a:pt x="449422" y="3296817"/>
                  </a:lnTo>
                  <a:lnTo>
                    <a:pt x="421628" y="3261945"/>
                  </a:lnTo>
                  <a:lnTo>
                    <a:pt x="394606" y="3226498"/>
                  </a:lnTo>
                  <a:lnTo>
                    <a:pt x="368369" y="3190487"/>
                  </a:lnTo>
                  <a:lnTo>
                    <a:pt x="342929" y="3153924"/>
                  </a:lnTo>
                  <a:lnTo>
                    <a:pt x="318296" y="3116819"/>
                  </a:lnTo>
                  <a:lnTo>
                    <a:pt x="294484" y="3079185"/>
                  </a:lnTo>
                  <a:lnTo>
                    <a:pt x="271504" y="3041032"/>
                  </a:lnTo>
                  <a:lnTo>
                    <a:pt x="249368" y="3002372"/>
                  </a:lnTo>
                  <a:lnTo>
                    <a:pt x="228088" y="2963216"/>
                  </a:lnTo>
                  <a:lnTo>
                    <a:pt x="207676" y="2923575"/>
                  </a:lnTo>
                  <a:lnTo>
                    <a:pt x="188144" y="2883461"/>
                  </a:lnTo>
                  <a:lnTo>
                    <a:pt x="169503" y="2842885"/>
                  </a:lnTo>
                  <a:lnTo>
                    <a:pt x="151765" y="2801857"/>
                  </a:lnTo>
                  <a:lnTo>
                    <a:pt x="134944" y="2760390"/>
                  </a:lnTo>
                  <a:lnTo>
                    <a:pt x="119049" y="2718495"/>
                  </a:lnTo>
                  <a:lnTo>
                    <a:pt x="104094" y="2676183"/>
                  </a:lnTo>
                  <a:lnTo>
                    <a:pt x="90089" y="2633465"/>
                  </a:lnTo>
                  <a:lnTo>
                    <a:pt x="77048" y="2590353"/>
                  </a:lnTo>
                  <a:lnTo>
                    <a:pt x="64982" y="2546858"/>
                  </a:lnTo>
                  <a:lnTo>
                    <a:pt x="53902" y="2502991"/>
                  </a:lnTo>
                  <a:lnTo>
                    <a:pt x="43821" y="2458763"/>
                  </a:lnTo>
                  <a:lnTo>
                    <a:pt x="34751" y="2414186"/>
                  </a:lnTo>
                  <a:lnTo>
                    <a:pt x="26703" y="2369271"/>
                  </a:lnTo>
                  <a:lnTo>
                    <a:pt x="19690" y="2324029"/>
                  </a:lnTo>
                  <a:lnTo>
                    <a:pt x="13723" y="2278472"/>
                  </a:lnTo>
                  <a:lnTo>
                    <a:pt x="8814" y="2232611"/>
                  </a:lnTo>
                  <a:lnTo>
                    <a:pt x="4976" y="2186457"/>
                  </a:lnTo>
                  <a:lnTo>
                    <a:pt x="2219" y="2140021"/>
                  </a:lnTo>
                  <a:lnTo>
                    <a:pt x="556" y="2093315"/>
                  </a:lnTo>
                  <a:lnTo>
                    <a:pt x="0" y="2046351"/>
                  </a:lnTo>
                  <a:lnTo>
                    <a:pt x="556" y="1999386"/>
                  </a:lnTo>
                  <a:lnTo>
                    <a:pt x="2219" y="1952680"/>
                  </a:lnTo>
                  <a:lnTo>
                    <a:pt x="4976" y="1906244"/>
                  </a:lnTo>
                  <a:lnTo>
                    <a:pt x="8814" y="1860090"/>
                  </a:lnTo>
                  <a:lnTo>
                    <a:pt x="13723" y="1814229"/>
                  </a:lnTo>
                  <a:lnTo>
                    <a:pt x="19690" y="1768672"/>
                  </a:lnTo>
                  <a:lnTo>
                    <a:pt x="26703" y="1723430"/>
                  </a:lnTo>
                  <a:lnTo>
                    <a:pt x="34751" y="1678515"/>
                  </a:lnTo>
                  <a:lnTo>
                    <a:pt x="43821" y="1633938"/>
                  </a:lnTo>
                  <a:lnTo>
                    <a:pt x="53902" y="1589710"/>
                  </a:lnTo>
                  <a:lnTo>
                    <a:pt x="64982" y="1545843"/>
                  </a:lnTo>
                  <a:lnTo>
                    <a:pt x="77048" y="1502348"/>
                  </a:lnTo>
                  <a:lnTo>
                    <a:pt x="90089" y="1459236"/>
                  </a:lnTo>
                  <a:lnTo>
                    <a:pt x="104094" y="1416518"/>
                  </a:lnTo>
                  <a:lnTo>
                    <a:pt x="119049" y="1374206"/>
                  </a:lnTo>
                  <a:lnTo>
                    <a:pt x="134944" y="1332311"/>
                  </a:lnTo>
                  <a:lnTo>
                    <a:pt x="151765" y="1290844"/>
                  </a:lnTo>
                  <a:lnTo>
                    <a:pt x="169503" y="1249816"/>
                  </a:lnTo>
                  <a:lnTo>
                    <a:pt x="188144" y="1209240"/>
                  </a:lnTo>
                  <a:lnTo>
                    <a:pt x="207676" y="1169126"/>
                  </a:lnTo>
                  <a:lnTo>
                    <a:pt x="228088" y="1129485"/>
                  </a:lnTo>
                  <a:lnTo>
                    <a:pt x="249368" y="1090329"/>
                  </a:lnTo>
                  <a:lnTo>
                    <a:pt x="271504" y="1051669"/>
                  </a:lnTo>
                  <a:lnTo>
                    <a:pt x="294484" y="1013516"/>
                  </a:lnTo>
                  <a:lnTo>
                    <a:pt x="318296" y="975882"/>
                  </a:lnTo>
                  <a:lnTo>
                    <a:pt x="342929" y="938777"/>
                  </a:lnTo>
                  <a:lnTo>
                    <a:pt x="368369" y="902214"/>
                  </a:lnTo>
                  <a:lnTo>
                    <a:pt x="394606" y="866203"/>
                  </a:lnTo>
                  <a:lnTo>
                    <a:pt x="421628" y="830756"/>
                  </a:lnTo>
                  <a:lnTo>
                    <a:pt x="449422" y="795884"/>
                  </a:lnTo>
                  <a:lnTo>
                    <a:pt x="477977" y="761599"/>
                  </a:lnTo>
                  <a:lnTo>
                    <a:pt x="507280" y="727911"/>
                  </a:lnTo>
                  <a:lnTo>
                    <a:pt x="537321" y="694832"/>
                  </a:lnTo>
                  <a:lnTo>
                    <a:pt x="568087" y="662372"/>
                  </a:lnTo>
                  <a:lnTo>
                    <a:pt x="599565" y="630545"/>
                  </a:lnTo>
                  <a:lnTo>
                    <a:pt x="631745" y="599360"/>
                  </a:lnTo>
                  <a:lnTo>
                    <a:pt x="664614" y="568829"/>
                  </a:lnTo>
                  <a:lnTo>
                    <a:pt x="698161" y="538964"/>
                  </a:lnTo>
                  <a:lnTo>
                    <a:pt x="732373" y="509775"/>
                  </a:lnTo>
                  <a:lnTo>
                    <a:pt x="767239" y="481274"/>
                  </a:lnTo>
                  <a:lnTo>
                    <a:pt x="802746" y="453472"/>
                  </a:lnTo>
                  <a:lnTo>
                    <a:pt x="838884" y="426381"/>
                  </a:lnTo>
                  <a:lnTo>
                    <a:pt x="875639" y="400012"/>
                  </a:lnTo>
                  <a:lnTo>
                    <a:pt x="913000" y="374375"/>
                  </a:lnTo>
                  <a:lnTo>
                    <a:pt x="950955" y="349483"/>
                  </a:lnTo>
                  <a:lnTo>
                    <a:pt x="989493" y="325346"/>
                  </a:lnTo>
                  <a:lnTo>
                    <a:pt x="1028601" y="301977"/>
                  </a:lnTo>
                  <a:lnTo>
                    <a:pt x="1068267" y="279385"/>
                  </a:lnTo>
                  <a:lnTo>
                    <a:pt x="1108480" y="257583"/>
                  </a:lnTo>
                  <a:lnTo>
                    <a:pt x="1149227" y="236582"/>
                  </a:lnTo>
                  <a:lnTo>
                    <a:pt x="1190497" y="216393"/>
                  </a:lnTo>
                  <a:lnTo>
                    <a:pt x="1232278" y="197028"/>
                  </a:lnTo>
                  <a:lnTo>
                    <a:pt x="1274558" y="178496"/>
                  </a:lnTo>
                  <a:lnTo>
                    <a:pt x="1317325" y="160811"/>
                  </a:lnTo>
                  <a:lnTo>
                    <a:pt x="1360567" y="143983"/>
                  </a:lnTo>
                  <a:lnTo>
                    <a:pt x="1404272" y="128024"/>
                  </a:lnTo>
                  <a:lnTo>
                    <a:pt x="1448428" y="112944"/>
                  </a:lnTo>
                  <a:lnTo>
                    <a:pt x="1493024" y="98756"/>
                  </a:lnTo>
                  <a:lnTo>
                    <a:pt x="1538048" y="85469"/>
                  </a:lnTo>
                  <a:lnTo>
                    <a:pt x="1583487" y="73097"/>
                  </a:lnTo>
                  <a:lnTo>
                    <a:pt x="1629329" y="61649"/>
                  </a:lnTo>
                  <a:lnTo>
                    <a:pt x="1675564" y="51138"/>
                  </a:lnTo>
                  <a:lnTo>
                    <a:pt x="1722178" y="41574"/>
                  </a:lnTo>
                  <a:lnTo>
                    <a:pt x="1769161" y="32969"/>
                  </a:lnTo>
                  <a:lnTo>
                    <a:pt x="1816499" y="25334"/>
                  </a:lnTo>
                  <a:lnTo>
                    <a:pt x="1864182" y="18680"/>
                  </a:lnTo>
                  <a:lnTo>
                    <a:pt x="1912197" y="13019"/>
                  </a:lnTo>
                  <a:lnTo>
                    <a:pt x="1960533" y="8362"/>
                  </a:lnTo>
                  <a:lnTo>
                    <a:pt x="2009177" y="4720"/>
                  </a:lnTo>
                  <a:lnTo>
                    <a:pt x="2058117" y="2105"/>
                  </a:lnTo>
                  <a:lnTo>
                    <a:pt x="2107342" y="528"/>
                  </a:lnTo>
                  <a:lnTo>
                    <a:pt x="2156841" y="0"/>
                  </a:lnTo>
                  <a:lnTo>
                    <a:pt x="2206339" y="528"/>
                  </a:lnTo>
                  <a:lnTo>
                    <a:pt x="2255564" y="2105"/>
                  </a:lnTo>
                  <a:lnTo>
                    <a:pt x="2304504" y="4720"/>
                  </a:lnTo>
                  <a:lnTo>
                    <a:pt x="2353148" y="8362"/>
                  </a:lnTo>
                  <a:lnTo>
                    <a:pt x="2401484" y="13019"/>
                  </a:lnTo>
                  <a:lnTo>
                    <a:pt x="2449499" y="18680"/>
                  </a:lnTo>
                  <a:lnTo>
                    <a:pt x="2497182" y="25334"/>
                  </a:lnTo>
                  <a:lnTo>
                    <a:pt x="2544520" y="32969"/>
                  </a:lnTo>
                  <a:lnTo>
                    <a:pt x="2591503" y="41574"/>
                  </a:lnTo>
                  <a:lnTo>
                    <a:pt x="2638117" y="51138"/>
                  </a:lnTo>
                  <a:lnTo>
                    <a:pt x="2684352" y="61649"/>
                  </a:lnTo>
                  <a:lnTo>
                    <a:pt x="2730194" y="73097"/>
                  </a:lnTo>
                  <a:lnTo>
                    <a:pt x="2733675" y="74044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531876" y="1342644"/>
            <a:ext cx="7987665" cy="4518025"/>
            <a:chOff x="531876" y="1342644"/>
            <a:chExt cx="7987665" cy="4518025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0832" y="1371600"/>
              <a:ext cx="7929372" cy="4459986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546354" y="1357122"/>
              <a:ext cx="7958455" cy="4489450"/>
            </a:xfrm>
            <a:custGeom>
              <a:avLst/>
              <a:gdLst/>
              <a:ahLst/>
              <a:cxnLst/>
              <a:rect l="l" t="t" r="r" b="b"/>
              <a:pathLst>
                <a:path w="7958455" h="4489450">
                  <a:moveTo>
                    <a:pt x="0" y="4488942"/>
                  </a:moveTo>
                  <a:lnTo>
                    <a:pt x="7958328" y="4488942"/>
                  </a:lnTo>
                  <a:lnTo>
                    <a:pt x="7958328" y="0"/>
                  </a:lnTo>
                  <a:lnTo>
                    <a:pt x="0" y="0"/>
                  </a:lnTo>
                  <a:lnTo>
                    <a:pt x="0" y="4488942"/>
                  </a:lnTo>
                  <a:close/>
                </a:path>
              </a:pathLst>
            </a:custGeom>
            <a:ln w="28956">
              <a:solidFill>
                <a:srgbClr val="1A227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90800" y="3857287"/>
            <a:ext cx="2360676" cy="153875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6874764" y="0"/>
            <a:ext cx="5317490" cy="6858000"/>
            <a:chOff x="6874764" y="0"/>
            <a:chExt cx="531749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7452360" y="0"/>
              <a:ext cx="4739640" cy="6858000"/>
            </a:xfrm>
            <a:custGeom>
              <a:avLst/>
              <a:gdLst/>
              <a:ahLst/>
              <a:cxnLst/>
              <a:rect l="l" t="t" r="r" b="b"/>
              <a:pathLst>
                <a:path w="4739640" h="6858000">
                  <a:moveTo>
                    <a:pt x="4406265" y="0"/>
                  </a:moveTo>
                  <a:lnTo>
                    <a:pt x="4355981" y="259"/>
                  </a:lnTo>
                  <a:lnTo>
                    <a:pt x="4305832" y="1035"/>
                  </a:lnTo>
                  <a:lnTo>
                    <a:pt x="4255820" y="2326"/>
                  </a:lnTo>
                  <a:lnTo>
                    <a:pt x="4205949" y="4129"/>
                  </a:lnTo>
                  <a:lnTo>
                    <a:pt x="4156222" y="6440"/>
                  </a:lnTo>
                  <a:lnTo>
                    <a:pt x="4106640" y="9257"/>
                  </a:lnTo>
                  <a:lnTo>
                    <a:pt x="4057208" y="12577"/>
                  </a:lnTo>
                  <a:lnTo>
                    <a:pt x="4007929" y="16398"/>
                  </a:lnTo>
                  <a:lnTo>
                    <a:pt x="3958804" y="20717"/>
                  </a:lnTo>
                  <a:lnTo>
                    <a:pt x="3909839" y="25531"/>
                  </a:lnTo>
                  <a:lnTo>
                    <a:pt x="3861034" y="30837"/>
                  </a:lnTo>
                  <a:lnTo>
                    <a:pt x="3812393" y="36633"/>
                  </a:lnTo>
                  <a:lnTo>
                    <a:pt x="3763920" y="42916"/>
                  </a:lnTo>
                  <a:lnTo>
                    <a:pt x="3715617" y="49683"/>
                  </a:lnTo>
                  <a:lnTo>
                    <a:pt x="3667488" y="56931"/>
                  </a:lnTo>
                  <a:lnTo>
                    <a:pt x="3619534" y="64657"/>
                  </a:lnTo>
                  <a:lnTo>
                    <a:pt x="3571759" y="72860"/>
                  </a:lnTo>
                  <a:lnTo>
                    <a:pt x="3524167" y="81535"/>
                  </a:lnTo>
                  <a:lnTo>
                    <a:pt x="3476760" y="90681"/>
                  </a:lnTo>
                  <a:lnTo>
                    <a:pt x="3429540" y="100294"/>
                  </a:lnTo>
                  <a:lnTo>
                    <a:pt x="3382512" y="110373"/>
                  </a:lnTo>
                  <a:lnTo>
                    <a:pt x="3335678" y="120913"/>
                  </a:lnTo>
                  <a:lnTo>
                    <a:pt x="3289041" y="131913"/>
                  </a:lnTo>
                  <a:lnTo>
                    <a:pt x="3242603" y="143369"/>
                  </a:lnTo>
                  <a:lnTo>
                    <a:pt x="3196369" y="155279"/>
                  </a:lnTo>
                  <a:lnTo>
                    <a:pt x="3150341" y="167641"/>
                  </a:lnTo>
                  <a:lnTo>
                    <a:pt x="3104521" y="180450"/>
                  </a:lnTo>
                  <a:lnTo>
                    <a:pt x="3058913" y="193706"/>
                  </a:lnTo>
                  <a:lnTo>
                    <a:pt x="3013521" y="207404"/>
                  </a:lnTo>
                  <a:lnTo>
                    <a:pt x="2968345" y="221542"/>
                  </a:lnTo>
                  <a:lnTo>
                    <a:pt x="2923391" y="236118"/>
                  </a:lnTo>
                  <a:lnTo>
                    <a:pt x="2878661" y="251128"/>
                  </a:lnTo>
                  <a:lnTo>
                    <a:pt x="2834157" y="266570"/>
                  </a:lnTo>
                  <a:lnTo>
                    <a:pt x="2789883" y="282441"/>
                  </a:lnTo>
                  <a:lnTo>
                    <a:pt x="2745842" y="298739"/>
                  </a:lnTo>
                  <a:lnTo>
                    <a:pt x="2702036" y="315460"/>
                  </a:lnTo>
                  <a:lnTo>
                    <a:pt x="2658469" y="332602"/>
                  </a:lnTo>
                  <a:lnTo>
                    <a:pt x="2615143" y="350162"/>
                  </a:lnTo>
                  <a:lnTo>
                    <a:pt x="2572062" y="368138"/>
                  </a:lnTo>
                  <a:lnTo>
                    <a:pt x="2529229" y="386526"/>
                  </a:lnTo>
                  <a:lnTo>
                    <a:pt x="2486646" y="405324"/>
                  </a:lnTo>
                  <a:lnTo>
                    <a:pt x="2444317" y="424530"/>
                  </a:lnTo>
                  <a:lnTo>
                    <a:pt x="2402244" y="444139"/>
                  </a:lnTo>
                  <a:lnTo>
                    <a:pt x="2360431" y="464151"/>
                  </a:lnTo>
                  <a:lnTo>
                    <a:pt x="2318880" y="484561"/>
                  </a:lnTo>
                  <a:lnTo>
                    <a:pt x="2277595" y="505368"/>
                  </a:lnTo>
                  <a:lnTo>
                    <a:pt x="2236578" y="526567"/>
                  </a:lnTo>
                  <a:lnTo>
                    <a:pt x="2195832" y="548158"/>
                  </a:lnTo>
                  <a:lnTo>
                    <a:pt x="2155361" y="570136"/>
                  </a:lnTo>
                  <a:lnTo>
                    <a:pt x="2115167" y="592500"/>
                  </a:lnTo>
                  <a:lnTo>
                    <a:pt x="2075253" y="615246"/>
                  </a:lnTo>
                  <a:lnTo>
                    <a:pt x="2035623" y="638372"/>
                  </a:lnTo>
                  <a:lnTo>
                    <a:pt x="1996278" y="661874"/>
                  </a:lnTo>
                  <a:lnTo>
                    <a:pt x="1957223" y="685751"/>
                  </a:lnTo>
                  <a:lnTo>
                    <a:pt x="1918461" y="709999"/>
                  </a:lnTo>
                  <a:lnTo>
                    <a:pt x="1879993" y="734616"/>
                  </a:lnTo>
                  <a:lnTo>
                    <a:pt x="1841824" y="759599"/>
                  </a:lnTo>
                  <a:lnTo>
                    <a:pt x="1803955" y="784945"/>
                  </a:lnTo>
                  <a:lnTo>
                    <a:pt x="1766391" y="810651"/>
                  </a:lnTo>
                  <a:lnTo>
                    <a:pt x="1729134" y="836715"/>
                  </a:lnTo>
                  <a:lnTo>
                    <a:pt x="1692187" y="863135"/>
                  </a:lnTo>
                  <a:lnTo>
                    <a:pt x="1655553" y="889906"/>
                  </a:lnTo>
                  <a:lnTo>
                    <a:pt x="1619234" y="917027"/>
                  </a:lnTo>
                  <a:lnTo>
                    <a:pt x="1583235" y="944494"/>
                  </a:lnTo>
                  <a:lnTo>
                    <a:pt x="1547558" y="972305"/>
                  </a:lnTo>
                  <a:lnTo>
                    <a:pt x="1512206" y="1000458"/>
                  </a:lnTo>
                  <a:lnTo>
                    <a:pt x="1477182" y="1028949"/>
                  </a:lnTo>
                  <a:lnTo>
                    <a:pt x="1442488" y="1057776"/>
                  </a:lnTo>
                  <a:lnTo>
                    <a:pt x="1408128" y="1086935"/>
                  </a:lnTo>
                  <a:lnTo>
                    <a:pt x="1374106" y="1116425"/>
                  </a:lnTo>
                  <a:lnTo>
                    <a:pt x="1340423" y="1146243"/>
                  </a:lnTo>
                  <a:lnTo>
                    <a:pt x="1307082" y="1176385"/>
                  </a:lnTo>
                  <a:lnTo>
                    <a:pt x="1274088" y="1206849"/>
                  </a:lnTo>
                  <a:lnTo>
                    <a:pt x="1241442" y="1237632"/>
                  </a:lnTo>
                  <a:lnTo>
                    <a:pt x="1209148" y="1268732"/>
                  </a:lnTo>
                  <a:lnTo>
                    <a:pt x="1177209" y="1300146"/>
                  </a:lnTo>
                  <a:lnTo>
                    <a:pt x="1145627" y="1331870"/>
                  </a:lnTo>
                  <a:lnTo>
                    <a:pt x="1114406" y="1363903"/>
                  </a:lnTo>
                  <a:lnTo>
                    <a:pt x="1083548" y="1396241"/>
                  </a:lnTo>
                  <a:lnTo>
                    <a:pt x="1053058" y="1428883"/>
                  </a:lnTo>
                  <a:lnTo>
                    <a:pt x="1022936" y="1461824"/>
                  </a:lnTo>
                  <a:lnTo>
                    <a:pt x="993187" y="1495062"/>
                  </a:lnTo>
                  <a:lnTo>
                    <a:pt x="963814" y="1528595"/>
                  </a:lnTo>
                  <a:lnTo>
                    <a:pt x="934819" y="1562419"/>
                  </a:lnTo>
                  <a:lnTo>
                    <a:pt x="906206" y="1596533"/>
                  </a:lnTo>
                  <a:lnTo>
                    <a:pt x="877977" y="1630932"/>
                  </a:lnTo>
                  <a:lnTo>
                    <a:pt x="850135" y="1665616"/>
                  </a:lnTo>
                  <a:lnTo>
                    <a:pt x="822684" y="1700580"/>
                  </a:lnTo>
                  <a:lnTo>
                    <a:pt x="795627" y="1735822"/>
                  </a:lnTo>
                  <a:lnTo>
                    <a:pt x="768965" y="1771339"/>
                  </a:lnTo>
                  <a:lnTo>
                    <a:pt x="742703" y="1807129"/>
                  </a:lnTo>
                  <a:lnTo>
                    <a:pt x="716843" y="1843189"/>
                  </a:lnTo>
                  <a:lnTo>
                    <a:pt x="691388" y="1879515"/>
                  </a:lnTo>
                  <a:lnTo>
                    <a:pt x="666342" y="1916106"/>
                  </a:lnTo>
                  <a:lnTo>
                    <a:pt x="641707" y="1952959"/>
                  </a:lnTo>
                  <a:lnTo>
                    <a:pt x="617486" y="1990070"/>
                  </a:lnTo>
                  <a:lnTo>
                    <a:pt x="593682" y="2027437"/>
                  </a:lnTo>
                  <a:lnTo>
                    <a:pt x="570299" y="2065058"/>
                  </a:lnTo>
                  <a:lnTo>
                    <a:pt x="547338" y="2102929"/>
                  </a:lnTo>
                  <a:lnTo>
                    <a:pt x="524804" y="2141048"/>
                  </a:lnTo>
                  <a:lnTo>
                    <a:pt x="502698" y="2179412"/>
                  </a:lnTo>
                  <a:lnTo>
                    <a:pt x="481025" y="2218018"/>
                  </a:lnTo>
                  <a:lnTo>
                    <a:pt x="459786" y="2256864"/>
                  </a:lnTo>
                  <a:lnTo>
                    <a:pt x="438986" y="2295947"/>
                  </a:lnTo>
                  <a:lnTo>
                    <a:pt x="418627" y="2335263"/>
                  </a:lnTo>
                  <a:lnTo>
                    <a:pt x="398711" y="2374811"/>
                  </a:lnTo>
                  <a:lnTo>
                    <a:pt x="379243" y="2414588"/>
                  </a:lnTo>
                  <a:lnTo>
                    <a:pt x="360224" y="2454590"/>
                  </a:lnTo>
                  <a:lnTo>
                    <a:pt x="341658" y="2494816"/>
                  </a:lnTo>
                  <a:lnTo>
                    <a:pt x="323548" y="2535262"/>
                  </a:lnTo>
                  <a:lnTo>
                    <a:pt x="305897" y="2575925"/>
                  </a:lnTo>
                  <a:lnTo>
                    <a:pt x="288708" y="2616803"/>
                  </a:lnTo>
                  <a:lnTo>
                    <a:pt x="271983" y="2657893"/>
                  </a:lnTo>
                  <a:lnTo>
                    <a:pt x="255726" y="2699193"/>
                  </a:lnTo>
                  <a:lnTo>
                    <a:pt x="239940" y="2740699"/>
                  </a:lnTo>
                  <a:lnTo>
                    <a:pt x="224628" y="2782409"/>
                  </a:lnTo>
                  <a:lnTo>
                    <a:pt x="209792" y="2824320"/>
                  </a:lnTo>
                  <a:lnTo>
                    <a:pt x="195436" y="2866429"/>
                  </a:lnTo>
                  <a:lnTo>
                    <a:pt x="181563" y="2908734"/>
                  </a:lnTo>
                  <a:lnTo>
                    <a:pt x="168175" y="2951232"/>
                  </a:lnTo>
                  <a:lnTo>
                    <a:pt x="155275" y="2993920"/>
                  </a:lnTo>
                  <a:lnTo>
                    <a:pt x="142868" y="3036796"/>
                  </a:lnTo>
                  <a:lnTo>
                    <a:pt x="130954" y="3079856"/>
                  </a:lnTo>
                  <a:lnTo>
                    <a:pt x="119539" y="3123097"/>
                  </a:lnTo>
                  <a:lnTo>
                    <a:pt x="108623" y="3166518"/>
                  </a:lnTo>
                  <a:lnTo>
                    <a:pt x="98212" y="3210115"/>
                  </a:lnTo>
                  <a:lnTo>
                    <a:pt x="88306" y="3253886"/>
                  </a:lnTo>
                  <a:lnTo>
                    <a:pt x="78910" y="3297828"/>
                  </a:lnTo>
                  <a:lnTo>
                    <a:pt x="70027" y="3341938"/>
                  </a:lnTo>
                  <a:lnTo>
                    <a:pt x="61658" y="3386213"/>
                  </a:lnTo>
                  <a:lnTo>
                    <a:pt x="53808" y="3430651"/>
                  </a:lnTo>
                  <a:lnTo>
                    <a:pt x="46480" y="3475249"/>
                  </a:lnTo>
                  <a:lnTo>
                    <a:pt x="39675" y="3520003"/>
                  </a:lnTo>
                  <a:lnTo>
                    <a:pt x="33398" y="3564913"/>
                  </a:lnTo>
                  <a:lnTo>
                    <a:pt x="27651" y="3609973"/>
                  </a:lnTo>
                  <a:lnTo>
                    <a:pt x="22438" y="3655183"/>
                  </a:lnTo>
                  <a:lnTo>
                    <a:pt x="17760" y="3700539"/>
                  </a:lnTo>
                  <a:lnTo>
                    <a:pt x="13622" y="3746038"/>
                  </a:lnTo>
                  <a:lnTo>
                    <a:pt x="10026" y="3791678"/>
                  </a:lnTo>
                  <a:lnTo>
                    <a:pt x="6974" y="3837456"/>
                  </a:lnTo>
                  <a:lnTo>
                    <a:pt x="4471" y="3883369"/>
                  </a:lnTo>
                  <a:lnTo>
                    <a:pt x="2519" y="3929414"/>
                  </a:lnTo>
                  <a:lnTo>
                    <a:pt x="1121" y="3975589"/>
                  </a:lnTo>
                  <a:lnTo>
                    <a:pt x="280" y="4021891"/>
                  </a:lnTo>
                  <a:lnTo>
                    <a:pt x="0" y="4068318"/>
                  </a:lnTo>
                  <a:lnTo>
                    <a:pt x="280" y="4114743"/>
                  </a:lnTo>
                  <a:lnTo>
                    <a:pt x="1121" y="4161045"/>
                  </a:lnTo>
                  <a:lnTo>
                    <a:pt x="2519" y="4207220"/>
                  </a:lnTo>
                  <a:lnTo>
                    <a:pt x="4471" y="4253265"/>
                  </a:lnTo>
                  <a:lnTo>
                    <a:pt x="6974" y="4299178"/>
                  </a:lnTo>
                  <a:lnTo>
                    <a:pt x="10026" y="4344955"/>
                  </a:lnTo>
                  <a:lnTo>
                    <a:pt x="13622" y="4390595"/>
                  </a:lnTo>
                  <a:lnTo>
                    <a:pt x="17760" y="4436094"/>
                  </a:lnTo>
                  <a:lnTo>
                    <a:pt x="22438" y="4481450"/>
                  </a:lnTo>
                  <a:lnTo>
                    <a:pt x="27651" y="4526659"/>
                  </a:lnTo>
                  <a:lnTo>
                    <a:pt x="33398" y="4571720"/>
                  </a:lnTo>
                  <a:lnTo>
                    <a:pt x="39675" y="4616629"/>
                  </a:lnTo>
                  <a:lnTo>
                    <a:pt x="46480" y="4661384"/>
                  </a:lnTo>
                  <a:lnTo>
                    <a:pt x="53808" y="4705981"/>
                  </a:lnTo>
                  <a:lnTo>
                    <a:pt x="61658" y="4750419"/>
                  </a:lnTo>
                  <a:lnTo>
                    <a:pt x="70027" y="4794694"/>
                  </a:lnTo>
                  <a:lnTo>
                    <a:pt x="78910" y="4838804"/>
                  </a:lnTo>
                  <a:lnTo>
                    <a:pt x="88306" y="4882745"/>
                  </a:lnTo>
                  <a:lnTo>
                    <a:pt x="98212" y="4926516"/>
                  </a:lnTo>
                  <a:lnTo>
                    <a:pt x="108623" y="4970113"/>
                  </a:lnTo>
                  <a:lnTo>
                    <a:pt x="119539" y="5013534"/>
                  </a:lnTo>
                  <a:lnTo>
                    <a:pt x="130954" y="5056775"/>
                  </a:lnTo>
                  <a:lnTo>
                    <a:pt x="142868" y="5099835"/>
                  </a:lnTo>
                  <a:lnTo>
                    <a:pt x="155275" y="5142710"/>
                  </a:lnTo>
                  <a:lnTo>
                    <a:pt x="168175" y="5185398"/>
                  </a:lnTo>
                  <a:lnTo>
                    <a:pt x="181563" y="5227896"/>
                  </a:lnTo>
                  <a:lnTo>
                    <a:pt x="195436" y="5270201"/>
                  </a:lnTo>
                  <a:lnTo>
                    <a:pt x="209792" y="5312310"/>
                  </a:lnTo>
                  <a:lnTo>
                    <a:pt x="224628" y="5354221"/>
                  </a:lnTo>
                  <a:lnTo>
                    <a:pt x="239940" y="5395931"/>
                  </a:lnTo>
                  <a:lnTo>
                    <a:pt x="255726" y="5437437"/>
                  </a:lnTo>
                  <a:lnTo>
                    <a:pt x="271983" y="5478737"/>
                  </a:lnTo>
                  <a:lnTo>
                    <a:pt x="288708" y="5519827"/>
                  </a:lnTo>
                  <a:lnTo>
                    <a:pt x="305897" y="5560705"/>
                  </a:lnTo>
                  <a:lnTo>
                    <a:pt x="323548" y="5601368"/>
                  </a:lnTo>
                  <a:lnTo>
                    <a:pt x="341658" y="5641814"/>
                  </a:lnTo>
                  <a:lnTo>
                    <a:pt x="360224" y="5682039"/>
                  </a:lnTo>
                  <a:lnTo>
                    <a:pt x="379243" y="5722042"/>
                  </a:lnTo>
                  <a:lnTo>
                    <a:pt x="398711" y="5761818"/>
                  </a:lnTo>
                  <a:lnTo>
                    <a:pt x="418627" y="5801366"/>
                  </a:lnTo>
                  <a:lnTo>
                    <a:pt x="438986" y="5840683"/>
                  </a:lnTo>
                  <a:lnTo>
                    <a:pt x="459786" y="5879765"/>
                  </a:lnTo>
                  <a:lnTo>
                    <a:pt x="481025" y="5918611"/>
                  </a:lnTo>
                  <a:lnTo>
                    <a:pt x="502698" y="5957217"/>
                  </a:lnTo>
                  <a:lnTo>
                    <a:pt x="524804" y="5995581"/>
                  </a:lnTo>
                  <a:lnTo>
                    <a:pt x="547338" y="6033700"/>
                  </a:lnTo>
                  <a:lnTo>
                    <a:pt x="570299" y="6071571"/>
                  </a:lnTo>
                  <a:lnTo>
                    <a:pt x="593682" y="6109192"/>
                  </a:lnTo>
                  <a:lnTo>
                    <a:pt x="617486" y="6146559"/>
                  </a:lnTo>
                  <a:lnTo>
                    <a:pt x="641707" y="6183671"/>
                  </a:lnTo>
                  <a:lnTo>
                    <a:pt x="666342" y="6220523"/>
                  </a:lnTo>
                  <a:lnTo>
                    <a:pt x="691388" y="6257114"/>
                  </a:lnTo>
                  <a:lnTo>
                    <a:pt x="716843" y="6293441"/>
                  </a:lnTo>
                  <a:lnTo>
                    <a:pt x="742703" y="6329500"/>
                  </a:lnTo>
                  <a:lnTo>
                    <a:pt x="768965" y="6365290"/>
                  </a:lnTo>
                  <a:lnTo>
                    <a:pt x="795627" y="6400808"/>
                  </a:lnTo>
                  <a:lnTo>
                    <a:pt x="822684" y="6436050"/>
                  </a:lnTo>
                  <a:lnTo>
                    <a:pt x="850135" y="6471014"/>
                  </a:lnTo>
                  <a:lnTo>
                    <a:pt x="877977" y="6505697"/>
                  </a:lnTo>
                  <a:lnTo>
                    <a:pt x="906206" y="6540097"/>
                  </a:lnTo>
                  <a:lnTo>
                    <a:pt x="934819" y="6574211"/>
                  </a:lnTo>
                  <a:lnTo>
                    <a:pt x="963814" y="6608035"/>
                  </a:lnTo>
                  <a:lnTo>
                    <a:pt x="993187" y="6641568"/>
                  </a:lnTo>
                  <a:lnTo>
                    <a:pt x="1022936" y="6674806"/>
                  </a:lnTo>
                  <a:lnTo>
                    <a:pt x="1053058" y="6707747"/>
                  </a:lnTo>
                  <a:lnTo>
                    <a:pt x="1083548" y="6740388"/>
                  </a:lnTo>
                  <a:lnTo>
                    <a:pt x="1114406" y="6772727"/>
                  </a:lnTo>
                  <a:lnTo>
                    <a:pt x="1145627" y="6804760"/>
                  </a:lnTo>
                  <a:lnTo>
                    <a:pt x="1177209" y="6836484"/>
                  </a:lnTo>
                  <a:lnTo>
                    <a:pt x="1199084" y="6858000"/>
                  </a:lnTo>
                  <a:lnTo>
                    <a:pt x="4739640" y="6858000"/>
                  </a:lnTo>
                  <a:lnTo>
                    <a:pt x="4739640" y="11525"/>
                  </a:lnTo>
                  <a:lnTo>
                    <a:pt x="4705874" y="9257"/>
                  </a:lnTo>
                  <a:lnTo>
                    <a:pt x="4656295" y="6440"/>
                  </a:lnTo>
                  <a:lnTo>
                    <a:pt x="4606570" y="4129"/>
                  </a:lnTo>
                  <a:lnTo>
                    <a:pt x="4556701" y="2326"/>
                  </a:lnTo>
                  <a:lnTo>
                    <a:pt x="4506692" y="1035"/>
                  </a:lnTo>
                  <a:lnTo>
                    <a:pt x="4456545" y="259"/>
                  </a:lnTo>
                  <a:lnTo>
                    <a:pt x="440626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874764" y="4255770"/>
              <a:ext cx="4020820" cy="2602230"/>
            </a:xfrm>
            <a:custGeom>
              <a:avLst/>
              <a:gdLst/>
              <a:ahLst/>
              <a:cxnLst/>
              <a:rect l="l" t="t" r="r" b="b"/>
              <a:pathLst>
                <a:path w="4020820" h="2602229">
                  <a:moveTo>
                    <a:pt x="2010155" y="0"/>
                  </a:moveTo>
                  <a:lnTo>
                    <a:pt x="1961313" y="561"/>
                  </a:lnTo>
                  <a:lnTo>
                    <a:pt x="1912757" y="2237"/>
                  </a:lnTo>
                  <a:lnTo>
                    <a:pt x="1864500" y="5015"/>
                  </a:lnTo>
                  <a:lnTo>
                    <a:pt x="1816555" y="8883"/>
                  </a:lnTo>
                  <a:lnTo>
                    <a:pt x="1768936" y="13827"/>
                  </a:lnTo>
                  <a:lnTo>
                    <a:pt x="1721656" y="19834"/>
                  </a:lnTo>
                  <a:lnTo>
                    <a:pt x="1674727" y="26893"/>
                  </a:lnTo>
                  <a:lnTo>
                    <a:pt x="1628164" y="34990"/>
                  </a:lnTo>
                  <a:lnTo>
                    <a:pt x="1581978" y="44113"/>
                  </a:lnTo>
                  <a:lnTo>
                    <a:pt x="1536184" y="54249"/>
                  </a:lnTo>
                  <a:lnTo>
                    <a:pt x="1490795" y="65385"/>
                  </a:lnTo>
                  <a:lnTo>
                    <a:pt x="1445823" y="77508"/>
                  </a:lnTo>
                  <a:lnTo>
                    <a:pt x="1401282" y="90607"/>
                  </a:lnTo>
                  <a:lnTo>
                    <a:pt x="1357185" y="104667"/>
                  </a:lnTo>
                  <a:lnTo>
                    <a:pt x="1313545" y="119677"/>
                  </a:lnTo>
                  <a:lnTo>
                    <a:pt x="1270375" y="135624"/>
                  </a:lnTo>
                  <a:lnTo>
                    <a:pt x="1227689" y="152495"/>
                  </a:lnTo>
                  <a:lnTo>
                    <a:pt x="1185499" y="170277"/>
                  </a:lnTo>
                  <a:lnTo>
                    <a:pt x="1143819" y="188957"/>
                  </a:lnTo>
                  <a:lnTo>
                    <a:pt x="1102662" y="208524"/>
                  </a:lnTo>
                  <a:lnTo>
                    <a:pt x="1062041" y="228964"/>
                  </a:lnTo>
                  <a:lnTo>
                    <a:pt x="1021969" y="250264"/>
                  </a:lnTo>
                  <a:lnTo>
                    <a:pt x="982460" y="272412"/>
                  </a:lnTo>
                  <a:lnTo>
                    <a:pt x="943526" y="295395"/>
                  </a:lnTo>
                  <a:lnTo>
                    <a:pt x="905181" y="319200"/>
                  </a:lnTo>
                  <a:lnTo>
                    <a:pt x="867438" y="343815"/>
                  </a:lnTo>
                  <a:lnTo>
                    <a:pt x="830310" y="369227"/>
                  </a:lnTo>
                  <a:lnTo>
                    <a:pt x="793810" y="395423"/>
                  </a:lnTo>
                  <a:lnTo>
                    <a:pt x="757952" y="422390"/>
                  </a:lnTo>
                  <a:lnTo>
                    <a:pt x="722748" y="450117"/>
                  </a:lnTo>
                  <a:lnTo>
                    <a:pt x="688211" y="478589"/>
                  </a:lnTo>
                  <a:lnTo>
                    <a:pt x="654356" y="507795"/>
                  </a:lnTo>
                  <a:lnTo>
                    <a:pt x="621194" y="537722"/>
                  </a:lnTo>
                  <a:lnTo>
                    <a:pt x="588740" y="568356"/>
                  </a:lnTo>
                  <a:lnTo>
                    <a:pt x="557006" y="599686"/>
                  </a:lnTo>
                  <a:lnTo>
                    <a:pt x="526005" y="631698"/>
                  </a:lnTo>
                  <a:lnTo>
                    <a:pt x="495751" y="664381"/>
                  </a:lnTo>
                  <a:lnTo>
                    <a:pt x="466257" y="697720"/>
                  </a:lnTo>
                  <a:lnTo>
                    <a:pt x="437536" y="731704"/>
                  </a:lnTo>
                  <a:lnTo>
                    <a:pt x="409600" y="766319"/>
                  </a:lnTo>
                  <a:lnTo>
                    <a:pt x="382464" y="801553"/>
                  </a:lnTo>
                  <a:lnTo>
                    <a:pt x="356141" y="837394"/>
                  </a:lnTo>
                  <a:lnTo>
                    <a:pt x="330643" y="873829"/>
                  </a:lnTo>
                  <a:lnTo>
                    <a:pt x="305984" y="910844"/>
                  </a:lnTo>
                  <a:lnTo>
                    <a:pt x="282177" y="948427"/>
                  </a:lnTo>
                  <a:lnTo>
                    <a:pt x="259234" y="986566"/>
                  </a:lnTo>
                  <a:lnTo>
                    <a:pt x="237170" y="1025248"/>
                  </a:lnTo>
                  <a:lnTo>
                    <a:pt x="215998" y="1064459"/>
                  </a:lnTo>
                  <a:lnTo>
                    <a:pt x="195730" y="1104188"/>
                  </a:lnTo>
                  <a:lnTo>
                    <a:pt x="176379" y="1144422"/>
                  </a:lnTo>
                  <a:lnTo>
                    <a:pt x="157960" y="1185148"/>
                  </a:lnTo>
                  <a:lnTo>
                    <a:pt x="140484" y="1226352"/>
                  </a:lnTo>
                  <a:lnTo>
                    <a:pt x="123966" y="1268024"/>
                  </a:lnTo>
                  <a:lnTo>
                    <a:pt x="108418" y="1310149"/>
                  </a:lnTo>
                  <a:lnTo>
                    <a:pt x="93853" y="1352715"/>
                  </a:lnTo>
                  <a:lnTo>
                    <a:pt x="80285" y="1395710"/>
                  </a:lnTo>
                  <a:lnTo>
                    <a:pt x="67727" y="1439120"/>
                  </a:lnTo>
                  <a:lnTo>
                    <a:pt x="56192" y="1482933"/>
                  </a:lnTo>
                  <a:lnTo>
                    <a:pt x="45693" y="1527137"/>
                  </a:lnTo>
                  <a:lnTo>
                    <a:pt x="36244" y="1571718"/>
                  </a:lnTo>
                  <a:lnTo>
                    <a:pt x="27856" y="1616663"/>
                  </a:lnTo>
                  <a:lnTo>
                    <a:pt x="20545" y="1661961"/>
                  </a:lnTo>
                  <a:lnTo>
                    <a:pt x="14322" y="1707599"/>
                  </a:lnTo>
                  <a:lnTo>
                    <a:pt x="9201" y="1753563"/>
                  </a:lnTo>
                  <a:lnTo>
                    <a:pt x="5195" y="1799841"/>
                  </a:lnTo>
                  <a:lnTo>
                    <a:pt x="2317" y="1846421"/>
                  </a:lnTo>
                  <a:lnTo>
                    <a:pt x="581" y="1893289"/>
                  </a:lnTo>
                  <a:lnTo>
                    <a:pt x="0" y="1940432"/>
                  </a:lnTo>
                  <a:lnTo>
                    <a:pt x="581" y="1987579"/>
                  </a:lnTo>
                  <a:lnTo>
                    <a:pt x="2317" y="2034449"/>
                  </a:lnTo>
                  <a:lnTo>
                    <a:pt x="5195" y="2081030"/>
                  </a:lnTo>
                  <a:lnTo>
                    <a:pt x="9201" y="2127310"/>
                  </a:lnTo>
                  <a:lnTo>
                    <a:pt x="14322" y="2173276"/>
                  </a:lnTo>
                  <a:lnTo>
                    <a:pt x="20545" y="2218915"/>
                  </a:lnTo>
                  <a:lnTo>
                    <a:pt x="27856" y="2264214"/>
                  </a:lnTo>
                  <a:lnTo>
                    <a:pt x="36244" y="2309161"/>
                  </a:lnTo>
                  <a:lnTo>
                    <a:pt x="45693" y="2353744"/>
                  </a:lnTo>
                  <a:lnTo>
                    <a:pt x="56192" y="2397948"/>
                  </a:lnTo>
                  <a:lnTo>
                    <a:pt x="67727" y="2441762"/>
                  </a:lnTo>
                  <a:lnTo>
                    <a:pt x="80285" y="2485174"/>
                  </a:lnTo>
                  <a:lnTo>
                    <a:pt x="93853" y="2528169"/>
                  </a:lnTo>
                  <a:lnTo>
                    <a:pt x="108418" y="2570736"/>
                  </a:lnTo>
                  <a:lnTo>
                    <a:pt x="120042" y="2602229"/>
                  </a:lnTo>
                  <a:lnTo>
                    <a:pt x="3900269" y="2602229"/>
                  </a:lnTo>
                  <a:lnTo>
                    <a:pt x="3926458" y="2528169"/>
                  </a:lnTo>
                  <a:lnTo>
                    <a:pt x="3940026" y="2485174"/>
                  </a:lnTo>
                  <a:lnTo>
                    <a:pt x="3952584" y="2441762"/>
                  </a:lnTo>
                  <a:lnTo>
                    <a:pt x="3964119" y="2397948"/>
                  </a:lnTo>
                  <a:lnTo>
                    <a:pt x="3974618" y="2353744"/>
                  </a:lnTo>
                  <a:lnTo>
                    <a:pt x="3984067" y="2309161"/>
                  </a:lnTo>
                  <a:lnTo>
                    <a:pt x="3992455" y="2264214"/>
                  </a:lnTo>
                  <a:lnTo>
                    <a:pt x="3999766" y="2218915"/>
                  </a:lnTo>
                  <a:lnTo>
                    <a:pt x="4005989" y="2173276"/>
                  </a:lnTo>
                  <a:lnTo>
                    <a:pt x="4011110" y="2127310"/>
                  </a:lnTo>
                  <a:lnTo>
                    <a:pt x="4015116" y="2081030"/>
                  </a:lnTo>
                  <a:lnTo>
                    <a:pt x="4017994" y="2034449"/>
                  </a:lnTo>
                  <a:lnTo>
                    <a:pt x="4019730" y="1987579"/>
                  </a:lnTo>
                  <a:lnTo>
                    <a:pt x="4020311" y="1940432"/>
                  </a:lnTo>
                  <a:lnTo>
                    <a:pt x="4019730" y="1893289"/>
                  </a:lnTo>
                  <a:lnTo>
                    <a:pt x="4017994" y="1846421"/>
                  </a:lnTo>
                  <a:lnTo>
                    <a:pt x="4015116" y="1799841"/>
                  </a:lnTo>
                  <a:lnTo>
                    <a:pt x="4011110" y="1753563"/>
                  </a:lnTo>
                  <a:lnTo>
                    <a:pt x="4005989" y="1707599"/>
                  </a:lnTo>
                  <a:lnTo>
                    <a:pt x="3999766" y="1661961"/>
                  </a:lnTo>
                  <a:lnTo>
                    <a:pt x="3992455" y="1616663"/>
                  </a:lnTo>
                  <a:lnTo>
                    <a:pt x="3984067" y="1571718"/>
                  </a:lnTo>
                  <a:lnTo>
                    <a:pt x="3974618" y="1527137"/>
                  </a:lnTo>
                  <a:lnTo>
                    <a:pt x="3964119" y="1482933"/>
                  </a:lnTo>
                  <a:lnTo>
                    <a:pt x="3952584" y="1439120"/>
                  </a:lnTo>
                  <a:lnTo>
                    <a:pt x="3940026" y="1395710"/>
                  </a:lnTo>
                  <a:lnTo>
                    <a:pt x="3926458" y="1352715"/>
                  </a:lnTo>
                  <a:lnTo>
                    <a:pt x="3911893" y="1310149"/>
                  </a:lnTo>
                  <a:lnTo>
                    <a:pt x="3896345" y="1268024"/>
                  </a:lnTo>
                  <a:lnTo>
                    <a:pt x="3879827" y="1226352"/>
                  </a:lnTo>
                  <a:lnTo>
                    <a:pt x="3862351" y="1185148"/>
                  </a:lnTo>
                  <a:lnTo>
                    <a:pt x="3843932" y="1144422"/>
                  </a:lnTo>
                  <a:lnTo>
                    <a:pt x="3824581" y="1104188"/>
                  </a:lnTo>
                  <a:lnTo>
                    <a:pt x="3804313" y="1064459"/>
                  </a:lnTo>
                  <a:lnTo>
                    <a:pt x="3783141" y="1025248"/>
                  </a:lnTo>
                  <a:lnTo>
                    <a:pt x="3761077" y="986566"/>
                  </a:lnTo>
                  <a:lnTo>
                    <a:pt x="3738134" y="948427"/>
                  </a:lnTo>
                  <a:lnTo>
                    <a:pt x="3714327" y="910844"/>
                  </a:lnTo>
                  <a:lnTo>
                    <a:pt x="3689668" y="873829"/>
                  </a:lnTo>
                  <a:lnTo>
                    <a:pt x="3664170" y="837394"/>
                  </a:lnTo>
                  <a:lnTo>
                    <a:pt x="3637847" y="801553"/>
                  </a:lnTo>
                  <a:lnTo>
                    <a:pt x="3610711" y="766319"/>
                  </a:lnTo>
                  <a:lnTo>
                    <a:pt x="3582775" y="731704"/>
                  </a:lnTo>
                  <a:lnTo>
                    <a:pt x="3554054" y="697720"/>
                  </a:lnTo>
                  <a:lnTo>
                    <a:pt x="3524560" y="664381"/>
                  </a:lnTo>
                  <a:lnTo>
                    <a:pt x="3494306" y="631698"/>
                  </a:lnTo>
                  <a:lnTo>
                    <a:pt x="3463305" y="599686"/>
                  </a:lnTo>
                  <a:lnTo>
                    <a:pt x="3431571" y="568356"/>
                  </a:lnTo>
                  <a:lnTo>
                    <a:pt x="3399117" y="537722"/>
                  </a:lnTo>
                  <a:lnTo>
                    <a:pt x="3365955" y="507795"/>
                  </a:lnTo>
                  <a:lnTo>
                    <a:pt x="3332100" y="478589"/>
                  </a:lnTo>
                  <a:lnTo>
                    <a:pt x="3297563" y="450117"/>
                  </a:lnTo>
                  <a:lnTo>
                    <a:pt x="3262359" y="422390"/>
                  </a:lnTo>
                  <a:lnTo>
                    <a:pt x="3226501" y="395423"/>
                  </a:lnTo>
                  <a:lnTo>
                    <a:pt x="3190001" y="369227"/>
                  </a:lnTo>
                  <a:lnTo>
                    <a:pt x="3152873" y="343815"/>
                  </a:lnTo>
                  <a:lnTo>
                    <a:pt x="3115130" y="319200"/>
                  </a:lnTo>
                  <a:lnTo>
                    <a:pt x="3076785" y="295395"/>
                  </a:lnTo>
                  <a:lnTo>
                    <a:pt x="3037851" y="272412"/>
                  </a:lnTo>
                  <a:lnTo>
                    <a:pt x="2998342" y="250264"/>
                  </a:lnTo>
                  <a:lnTo>
                    <a:pt x="2958270" y="228964"/>
                  </a:lnTo>
                  <a:lnTo>
                    <a:pt x="2917649" y="208524"/>
                  </a:lnTo>
                  <a:lnTo>
                    <a:pt x="2876492" y="188957"/>
                  </a:lnTo>
                  <a:lnTo>
                    <a:pt x="2834812" y="170277"/>
                  </a:lnTo>
                  <a:lnTo>
                    <a:pt x="2792622" y="152495"/>
                  </a:lnTo>
                  <a:lnTo>
                    <a:pt x="2749936" y="135624"/>
                  </a:lnTo>
                  <a:lnTo>
                    <a:pt x="2706766" y="119677"/>
                  </a:lnTo>
                  <a:lnTo>
                    <a:pt x="2663126" y="104667"/>
                  </a:lnTo>
                  <a:lnTo>
                    <a:pt x="2619029" y="90607"/>
                  </a:lnTo>
                  <a:lnTo>
                    <a:pt x="2574488" y="77508"/>
                  </a:lnTo>
                  <a:lnTo>
                    <a:pt x="2529516" y="65385"/>
                  </a:lnTo>
                  <a:lnTo>
                    <a:pt x="2484127" y="54249"/>
                  </a:lnTo>
                  <a:lnTo>
                    <a:pt x="2438333" y="44113"/>
                  </a:lnTo>
                  <a:lnTo>
                    <a:pt x="2392147" y="34990"/>
                  </a:lnTo>
                  <a:lnTo>
                    <a:pt x="2345584" y="26893"/>
                  </a:lnTo>
                  <a:lnTo>
                    <a:pt x="2298655" y="19834"/>
                  </a:lnTo>
                  <a:lnTo>
                    <a:pt x="2251375" y="13827"/>
                  </a:lnTo>
                  <a:lnTo>
                    <a:pt x="2203756" y="8883"/>
                  </a:lnTo>
                  <a:lnTo>
                    <a:pt x="2155811" y="5015"/>
                  </a:lnTo>
                  <a:lnTo>
                    <a:pt x="2107554" y="2237"/>
                  </a:lnTo>
                  <a:lnTo>
                    <a:pt x="2058998" y="561"/>
                  </a:lnTo>
                  <a:lnTo>
                    <a:pt x="2010155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0" y="0"/>
            <a:ext cx="2666365" cy="2163445"/>
          </a:xfrm>
          <a:custGeom>
            <a:avLst/>
            <a:gdLst/>
            <a:ahLst/>
            <a:cxnLst/>
            <a:rect l="l" t="t" r="r" b="b"/>
            <a:pathLst>
              <a:path w="2666365" h="2163445">
                <a:moveTo>
                  <a:pt x="2551926" y="0"/>
                </a:moveTo>
                <a:lnTo>
                  <a:pt x="2581387" y="77501"/>
                </a:lnTo>
                <a:lnTo>
                  <a:pt x="2595706" y="120704"/>
                </a:lnTo>
                <a:lnTo>
                  <a:pt x="2608757" y="164431"/>
                </a:lnTo>
                <a:lnTo>
                  <a:pt x="2620523" y="208663"/>
                </a:lnTo>
                <a:lnTo>
                  <a:pt x="2630980" y="253381"/>
                </a:lnTo>
                <a:lnTo>
                  <a:pt x="2640110" y="298565"/>
                </a:lnTo>
                <a:lnTo>
                  <a:pt x="2647892" y="344196"/>
                </a:lnTo>
                <a:lnTo>
                  <a:pt x="2654304" y="390253"/>
                </a:lnTo>
                <a:lnTo>
                  <a:pt x="2659328" y="436718"/>
                </a:lnTo>
                <a:lnTo>
                  <a:pt x="2662941" y="483569"/>
                </a:lnTo>
                <a:lnTo>
                  <a:pt x="2665124" y="530789"/>
                </a:lnTo>
                <a:lnTo>
                  <a:pt x="2665857" y="578358"/>
                </a:lnTo>
                <a:lnTo>
                  <a:pt x="2665124" y="625926"/>
                </a:lnTo>
                <a:lnTo>
                  <a:pt x="2662941" y="673146"/>
                </a:lnTo>
                <a:lnTo>
                  <a:pt x="2659328" y="719997"/>
                </a:lnTo>
                <a:lnTo>
                  <a:pt x="2654304" y="766462"/>
                </a:lnTo>
                <a:lnTo>
                  <a:pt x="2647892" y="812519"/>
                </a:lnTo>
                <a:lnTo>
                  <a:pt x="2640110" y="858150"/>
                </a:lnTo>
                <a:lnTo>
                  <a:pt x="2630980" y="903334"/>
                </a:lnTo>
                <a:lnTo>
                  <a:pt x="2620523" y="948052"/>
                </a:lnTo>
                <a:lnTo>
                  <a:pt x="2608757" y="992284"/>
                </a:lnTo>
                <a:lnTo>
                  <a:pt x="2595706" y="1036011"/>
                </a:lnTo>
                <a:lnTo>
                  <a:pt x="2581387" y="1079214"/>
                </a:lnTo>
                <a:lnTo>
                  <a:pt x="2565823" y="1121872"/>
                </a:lnTo>
                <a:lnTo>
                  <a:pt x="2549034" y="1163966"/>
                </a:lnTo>
                <a:lnTo>
                  <a:pt x="2531039" y="1205477"/>
                </a:lnTo>
                <a:lnTo>
                  <a:pt x="2511861" y="1246384"/>
                </a:lnTo>
                <a:lnTo>
                  <a:pt x="2491518" y="1286668"/>
                </a:lnTo>
                <a:lnTo>
                  <a:pt x="2470032" y="1326310"/>
                </a:lnTo>
                <a:lnTo>
                  <a:pt x="2447424" y="1365290"/>
                </a:lnTo>
                <a:lnTo>
                  <a:pt x="2423712" y="1403588"/>
                </a:lnTo>
                <a:lnTo>
                  <a:pt x="2398919" y="1441185"/>
                </a:lnTo>
                <a:lnTo>
                  <a:pt x="2373065" y="1478061"/>
                </a:lnTo>
                <a:lnTo>
                  <a:pt x="2346170" y="1514197"/>
                </a:lnTo>
                <a:lnTo>
                  <a:pt x="2318255" y="1549573"/>
                </a:lnTo>
                <a:lnTo>
                  <a:pt x="2289339" y="1584169"/>
                </a:lnTo>
                <a:lnTo>
                  <a:pt x="2259445" y="1617965"/>
                </a:lnTo>
                <a:lnTo>
                  <a:pt x="2228591" y="1650943"/>
                </a:lnTo>
                <a:lnTo>
                  <a:pt x="2196799" y="1683082"/>
                </a:lnTo>
                <a:lnTo>
                  <a:pt x="2164089" y="1714363"/>
                </a:lnTo>
                <a:lnTo>
                  <a:pt x="2130482" y="1744766"/>
                </a:lnTo>
                <a:lnTo>
                  <a:pt x="2095998" y="1774272"/>
                </a:lnTo>
                <a:lnTo>
                  <a:pt x="2060658" y="1802861"/>
                </a:lnTo>
                <a:lnTo>
                  <a:pt x="2024482" y="1830514"/>
                </a:lnTo>
                <a:lnTo>
                  <a:pt x="1987491" y="1857210"/>
                </a:lnTo>
                <a:lnTo>
                  <a:pt x="1949704" y="1882930"/>
                </a:lnTo>
                <a:lnTo>
                  <a:pt x="1911144" y="1907656"/>
                </a:lnTo>
                <a:lnTo>
                  <a:pt x="1871829" y="1931366"/>
                </a:lnTo>
                <a:lnTo>
                  <a:pt x="1831781" y="1954041"/>
                </a:lnTo>
                <a:lnTo>
                  <a:pt x="1791021" y="1975663"/>
                </a:lnTo>
                <a:lnTo>
                  <a:pt x="1749567" y="1996210"/>
                </a:lnTo>
                <a:lnTo>
                  <a:pt x="1707443" y="2015665"/>
                </a:lnTo>
                <a:lnTo>
                  <a:pt x="1664666" y="2034006"/>
                </a:lnTo>
                <a:lnTo>
                  <a:pt x="1621259" y="2051214"/>
                </a:lnTo>
                <a:lnTo>
                  <a:pt x="1577242" y="2067271"/>
                </a:lnTo>
                <a:lnTo>
                  <a:pt x="1532634" y="2082155"/>
                </a:lnTo>
                <a:lnTo>
                  <a:pt x="1487458" y="2095848"/>
                </a:lnTo>
                <a:lnTo>
                  <a:pt x="1441732" y="2108330"/>
                </a:lnTo>
                <a:lnTo>
                  <a:pt x="1395479" y="2119582"/>
                </a:lnTo>
                <a:lnTo>
                  <a:pt x="1348717" y="2129583"/>
                </a:lnTo>
                <a:lnTo>
                  <a:pt x="1301468" y="2138314"/>
                </a:lnTo>
                <a:lnTo>
                  <a:pt x="1253752" y="2145756"/>
                </a:lnTo>
                <a:lnTo>
                  <a:pt x="1205590" y="2151889"/>
                </a:lnTo>
                <a:lnTo>
                  <a:pt x="1157002" y="2156693"/>
                </a:lnTo>
                <a:lnTo>
                  <a:pt x="1108008" y="2160148"/>
                </a:lnTo>
                <a:lnTo>
                  <a:pt x="1058630" y="2162236"/>
                </a:lnTo>
                <a:lnTo>
                  <a:pt x="1008888" y="2162937"/>
                </a:lnTo>
                <a:lnTo>
                  <a:pt x="959147" y="2162236"/>
                </a:lnTo>
                <a:lnTo>
                  <a:pt x="909771" y="2160148"/>
                </a:lnTo>
                <a:lnTo>
                  <a:pt x="860780" y="2156693"/>
                </a:lnTo>
                <a:lnTo>
                  <a:pt x="812193" y="2151889"/>
                </a:lnTo>
                <a:lnTo>
                  <a:pt x="764033" y="2145756"/>
                </a:lnTo>
                <a:lnTo>
                  <a:pt x="716318" y="2138314"/>
                </a:lnTo>
                <a:lnTo>
                  <a:pt x="669071" y="2129583"/>
                </a:lnTo>
                <a:lnTo>
                  <a:pt x="622310" y="2119582"/>
                </a:lnTo>
                <a:lnTo>
                  <a:pt x="576057" y="2108330"/>
                </a:lnTo>
                <a:lnTo>
                  <a:pt x="530333" y="2095848"/>
                </a:lnTo>
                <a:lnTo>
                  <a:pt x="485157" y="2082155"/>
                </a:lnTo>
                <a:lnTo>
                  <a:pt x="440551" y="2067271"/>
                </a:lnTo>
                <a:lnTo>
                  <a:pt x="396534" y="2051214"/>
                </a:lnTo>
                <a:lnTo>
                  <a:pt x="353127" y="2034006"/>
                </a:lnTo>
                <a:lnTo>
                  <a:pt x="310351" y="2015665"/>
                </a:lnTo>
                <a:lnTo>
                  <a:pt x="268226" y="1996210"/>
                </a:lnTo>
                <a:lnTo>
                  <a:pt x="226774" y="1975663"/>
                </a:lnTo>
                <a:lnTo>
                  <a:pt x="186013" y="1954041"/>
                </a:lnTo>
                <a:lnTo>
                  <a:pt x="145965" y="1931366"/>
                </a:lnTo>
                <a:lnTo>
                  <a:pt x="106650" y="1907656"/>
                </a:lnTo>
                <a:lnTo>
                  <a:pt x="68090" y="1882930"/>
                </a:lnTo>
                <a:lnTo>
                  <a:pt x="30303" y="1857210"/>
                </a:lnTo>
                <a:lnTo>
                  <a:pt x="0" y="1835340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407777" y="380"/>
            <a:ext cx="1784350" cy="3169285"/>
          </a:xfrm>
          <a:custGeom>
            <a:avLst/>
            <a:gdLst/>
            <a:ahLst/>
            <a:cxnLst/>
            <a:rect l="l" t="t" r="r" b="b"/>
            <a:pathLst>
              <a:path w="1784350" h="3169285">
                <a:moveTo>
                  <a:pt x="1784223" y="3164413"/>
                </a:moveTo>
                <a:lnTo>
                  <a:pt x="1756485" y="3166369"/>
                </a:lnTo>
                <a:lnTo>
                  <a:pt x="1707099" y="3168457"/>
                </a:lnTo>
                <a:lnTo>
                  <a:pt x="1657350" y="3169158"/>
                </a:lnTo>
                <a:lnTo>
                  <a:pt x="1607600" y="3168457"/>
                </a:lnTo>
                <a:lnTo>
                  <a:pt x="1558214" y="3166369"/>
                </a:lnTo>
                <a:lnTo>
                  <a:pt x="1509213" y="3162914"/>
                </a:lnTo>
                <a:lnTo>
                  <a:pt x="1460618" y="3158110"/>
                </a:lnTo>
                <a:lnTo>
                  <a:pt x="1412448" y="3151977"/>
                </a:lnTo>
                <a:lnTo>
                  <a:pt x="1364724" y="3144535"/>
                </a:lnTo>
                <a:lnTo>
                  <a:pt x="1317466" y="3135804"/>
                </a:lnTo>
                <a:lnTo>
                  <a:pt x="1270696" y="3125803"/>
                </a:lnTo>
                <a:lnTo>
                  <a:pt x="1224434" y="3114551"/>
                </a:lnTo>
                <a:lnTo>
                  <a:pt x="1178700" y="3102069"/>
                </a:lnTo>
                <a:lnTo>
                  <a:pt x="1133514" y="3088376"/>
                </a:lnTo>
                <a:lnTo>
                  <a:pt x="1088898" y="3073492"/>
                </a:lnTo>
                <a:lnTo>
                  <a:pt x="1044871" y="3057435"/>
                </a:lnTo>
                <a:lnTo>
                  <a:pt x="1001455" y="3040227"/>
                </a:lnTo>
                <a:lnTo>
                  <a:pt x="958670" y="3021886"/>
                </a:lnTo>
                <a:lnTo>
                  <a:pt x="916536" y="3002431"/>
                </a:lnTo>
                <a:lnTo>
                  <a:pt x="875074" y="2981884"/>
                </a:lnTo>
                <a:lnTo>
                  <a:pt x="834304" y="2960262"/>
                </a:lnTo>
                <a:lnTo>
                  <a:pt x="794247" y="2937587"/>
                </a:lnTo>
                <a:lnTo>
                  <a:pt x="754923" y="2913877"/>
                </a:lnTo>
                <a:lnTo>
                  <a:pt x="716353" y="2889151"/>
                </a:lnTo>
                <a:lnTo>
                  <a:pt x="678557" y="2863431"/>
                </a:lnTo>
                <a:lnTo>
                  <a:pt x="641557" y="2836735"/>
                </a:lnTo>
                <a:lnTo>
                  <a:pt x="605372" y="2809082"/>
                </a:lnTo>
                <a:lnTo>
                  <a:pt x="570022" y="2780493"/>
                </a:lnTo>
                <a:lnTo>
                  <a:pt x="535530" y="2750987"/>
                </a:lnTo>
                <a:lnTo>
                  <a:pt x="501914" y="2720584"/>
                </a:lnTo>
                <a:lnTo>
                  <a:pt x="469195" y="2689303"/>
                </a:lnTo>
                <a:lnTo>
                  <a:pt x="437395" y="2657164"/>
                </a:lnTo>
                <a:lnTo>
                  <a:pt x="406533" y="2624186"/>
                </a:lnTo>
                <a:lnTo>
                  <a:pt x="376630" y="2590390"/>
                </a:lnTo>
                <a:lnTo>
                  <a:pt x="347707" y="2555794"/>
                </a:lnTo>
                <a:lnTo>
                  <a:pt x="319783" y="2520418"/>
                </a:lnTo>
                <a:lnTo>
                  <a:pt x="292881" y="2484282"/>
                </a:lnTo>
                <a:lnTo>
                  <a:pt x="267019" y="2447406"/>
                </a:lnTo>
                <a:lnTo>
                  <a:pt x="242219" y="2409809"/>
                </a:lnTo>
                <a:lnTo>
                  <a:pt x="218501" y="2371511"/>
                </a:lnTo>
                <a:lnTo>
                  <a:pt x="195885" y="2332531"/>
                </a:lnTo>
                <a:lnTo>
                  <a:pt x="174393" y="2292889"/>
                </a:lnTo>
                <a:lnTo>
                  <a:pt x="154044" y="2252605"/>
                </a:lnTo>
                <a:lnTo>
                  <a:pt x="134860" y="2211698"/>
                </a:lnTo>
                <a:lnTo>
                  <a:pt x="116860" y="2170187"/>
                </a:lnTo>
                <a:lnTo>
                  <a:pt x="100065" y="2128093"/>
                </a:lnTo>
                <a:lnTo>
                  <a:pt x="84496" y="2085435"/>
                </a:lnTo>
                <a:lnTo>
                  <a:pt x="70173" y="2042232"/>
                </a:lnTo>
                <a:lnTo>
                  <a:pt x="57117" y="1998505"/>
                </a:lnTo>
                <a:lnTo>
                  <a:pt x="45348" y="1954273"/>
                </a:lnTo>
                <a:lnTo>
                  <a:pt x="34887" y="1909555"/>
                </a:lnTo>
                <a:lnTo>
                  <a:pt x="25754" y="1864371"/>
                </a:lnTo>
                <a:lnTo>
                  <a:pt x="17970" y="1818740"/>
                </a:lnTo>
                <a:lnTo>
                  <a:pt x="11556" y="1772683"/>
                </a:lnTo>
                <a:lnTo>
                  <a:pt x="6531" y="1726218"/>
                </a:lnTo>
                <a:lnTo>
                  <a:pt x="2916" y="1679367"/>
                </a:lnTo>
                <a:lnTo>
                  <a:pt x="732" y="1632147"/>
                </a:lnTo>
                <a:lnTo>
                  <a:pt x="0" y="1584579"/>
                </a:lnTo>
                <a:lnTo>
                  <a:pt x="732" y="1537010"/>
                </a:lnTo>
                <a:lnTo>
                  <a:pt x="2916" y="1489790"/>
                </a:lnTo>
                <a:lnTo>
                  <a:pt x="6531" y="1442939"/>
                </a:lnTo>
                <a:lnTo>
                  <a:pt x="11556" y="1396474"/>
                </a:lnTo>
                <a:lnTo>
                  <a:pt x="17970" y="1350417"/>
                </a:lnTo>
                <a:lnTo>
                  <a:pt x="25754" y="1304786"/>
                </a:lnTo>
                <a:lnTo>
                  <a:pt x="34887" y="1259602"/>
                </a:lnTo>
                <a:lnTo>
                  <a:pt x="45348" y="1214884"/>
                </a:lnTo>
                <a:lnTo>
                  <a:pt x="57117" y="1170652"/>
                </a:lnTo>
                <a:lnTo>
                  <a:pt x="70173" y="1126925"/>
                </a:lnTo>
                <a:lnTo>
                  <a:pt x="84496" y="1083722"/>
                </a:lnTo>
                <a:lnTo>
                  <a:pt x="100065" y="1041064"/>
                </a:lnTo>
                <a:lnTo>
                  <a:pt x="116860" y="998970"/>
                </a:lnTo>
                <a:lnTo>
                  <a:pt x="134860" y="957459"/>
                </a:lnTo>
                <a:lnTo>
                  <a:pt x="154044" y="916552"/>
                </a:lnTo>
                <a:lnTo>
                  <a:pt x="174393" y="876268"/>
                </a:lnTo>
                <a:lnTo>
                  <a:pt x="195885" y="836626"/>
                </a:lnTo>
                <a:lnTo>
                  <a:pt x="218501" y="797646"/>
                </a:lnTo>
                <a:lnTo>
                  <a:pt x="242219" y="759348"/>
                </a:lnTo>
                <a:lnTo>
                  <a:pt x="267019" y="721751"/>
                </a:lnTo>
                <a:lnTo>
                  <a:pt x="292881" y="684875"/>
                </a:lnTo>
                <a:lnTo>
                  <a:pt x="319783" y="648739"/>
                </a:lnTo>
                <a:lnTo>
                  <a:pt x="347707" y="613363"/>
                </a:lnTo>
                <a:lnTo>
                  <a:pt x="376630" y="578767"/>
                </a:lnTo>
                <a:lnTo>
                  <a:pt x="406533" y="544971"/>
                </a:lnTo>
                <a:lnTo>
                  <a:pt x="437395" y="511993"/>
                </a:lnTo>
                <a:lnTo>
                  <a:pt x="469195" y="479854"/>
                </a:lnTo>
                <a:lnTo>
                  <a:pt x="501914" y="448573"/>
                </a:lnTo>
                <a:lnTo>
                  <a:pt x="535530" y="418170"/>
                </a:lnTo>
                <a:lnTo>
                  <a:pt x="570022" y="388664"/>
                </a:lnTo>
                <a:lnTo>
                  <a:pt x="605372" y="360075"/>
                </a:lnTo>
                <a:lnTo>
                  <a:pt x="641557" y="332422"/>
                </a:lnTo>
                <a:lnTo>
                  <a:pt x="678557" y="305726"/>
                </a:lnTo>
                <a:lnTo>
                  <a:pt x="716353" y="280006"/>
                </a:lnTo>
                <a:lnTo>
                  <a:pt x="754923" y="255280"/>
                </a:lnTo>
                <a:lnTo>
                  <a:pt x="794247" y="231570"/>
                </a:lnTo>
                <a:lnTo>
                  <a:pt x="834304" y="208895"/>
                </a:lnTo>
                <a:lnTo>
                  <a:pt x="875074" y="187273"/>
                </a:lnTo>
                <a:lnTo>
                  <a:pt x="916536" y="166726"/>
                </a:lnTo>
                <a:lnTo>
                  <a:pt x="958670" y="147271"/>
                </a:lnTo>
                <a:lnTo>
                  <a:pt x="1001455" y="128930"/>
                </a:lnTo>
                <a:lnTo>
                  <a:pt x="1044871" y="111722"/>
                </a:lnTo>
                <a:lnTo>
                  <a:pt x="1088898" y="95665"/>
                </a:lnTo>
                <a:lnTo>
                  <a:pt x="1133514" y="80781"/>
                </a:lnTo>
                <a:lnTo>
                  <a:pt x="1178700" y="67088"/>
                </a:lnTo>
                <a:lnTo>
                  <a:pt x="1224434" y="54606"/>
                </a:lnTo>
                <a:lnTo>
                  <a:pt x="1270696" y="43354"/>
                </a:lnTo>
                <a:lnTo>
                  <a:pt x="1317466" y="33353"/>
                </a:lnTo>
                <a:lnTo>
                  <a:pt x="1364724" y="24622"/>
                </a:lnTo>
                <a:lnTo>
                  <a:pt x="1412448" y="17180"/>
                </a:lnTo>
                <a:lnTo>
                  <a:pt x="1460618" y="11047"/>
                </a:lnTo>
                <a:lnTo>
                  <a:pt x="1509213" y="6243"/>
                </a:lnTo>
                <a:lnTo>
                  <a:pt x="1558214" y="2788"/>
                </a:lnTo>
                <a:lnTo>
                  <a:pt x="1607600" y="700"/>
                </a:lnTo>
                <a:lnTo>
                  <a:pt x="1657350" y="0"/>
                </a:lnTo>
                <a:lnTo>
                  <a:pt x="1707099" y="700"/>
                </a:lnTo>
                <a:lnTo>
                  <a:pt x="1756485" y="2788"/>
                </a:lnTo>
                <a:lnTo>
                  <a:pt x="1784223" y="4744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902969">
              <a:lnSpc>
                <a:spcPct val="100000"/>
              </a:lnSpc>
              <a:spcBef>
                <a:spcPts val="100"/>
              </a:spcBef>
            </a:pPr>
            <a:r>
              <a:rPr dirty="0" sz="5400" spc="-145"/>
              <a:t>WEBSITE</a:t>
            </a:r>
            <a:r>
              <a:rPr dirty="0" sz="5400" spc="-165"/>
              <a:t> </a:t>
            </a:r>
            <a:r>
              <a:rPr dirty="0" sz="5400" spc="-450"/>
              <a:t>ADMIN</a:t>
            </a:r>
            <a:endParaRPr sz="54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877" y="520191"/>
            <a:ext cx="2687955" cy="48234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456437" y="1195577"/>
            <a:ext cx="11742420" cy="5669280"/>
            <a:chOff x="456437" y="1195577"/>
            <a:chExt cx="11742420" cy="5669280"/>
          </a:xfrm>
        </p:grpSpPr>
        <p:sp>
          <p:nvSpPr>
            <p:cNvPr id="4" name="object 4" descr=""/>
            <p:cNvSpPr/>
            <p:nvPr/>
          </p:nvSpPr>
          <p:spPr>
            <a:xfrm>
              <a:off x="10302240" y="1921187"/>
              <a:ext cx="1889760" cy="4937125"/>
            </a:xfrm>
            <a:custGeom>
              <a:avLst/>
              <a:gdLst/>
              <a:ahLst/>
              <a:cxnLst/>
              <a:rect l="l" t="t" r="r" b="b"/>
              <a:pathLst>
                <a:path w="1889759" h="4937125">
                  <a:moveTo>
                    <a:pt x="1889759" y="0"/>
                  </a:moveTo>
                  <a:lnTo>
                    <a:pt x="1833055" y="25493"/>
                  </a:lnTo>
                  <a:lnTo>
                    <a:pt x="1791537" y="45061"/>
                  </a:lnTo>
                  <a:lnTo>
                    <a:pt x="1750354" y="65189"/>
                  </a:lnTo>
                  <a:lnTo>
                    <a:pt x="1709512" y="85874"/>
                  </a:lnTo>
                  <a:lnTo>
                    <a:pt x="1669015" y="107109"/>
                  </a:lnTo>
                  <a:lnTo>
                    <a:pt x="1628870" y="128890"/>
                  </a:lnTo>
                  <a:lnTo>
                    <a:pt x="1589080" y="151212"/>
                  </a:lnTo>
                  <a:lnTo>
                    <a:pt x="1549652" y="174070"/>
                  </a:lnTo>
                  <a:lnTo>
                    <a:pt x="1510590" y="197458"/>
                  </a:lnTo>
                  <a:lnTo>
                    <a:pt x="1471900" y="221372"/>
                  </a:lnTo>
                  <a:lnTo>
                    <a:pt x="1433587" y="245806"/>
                  </a:lnTo>
                  <a:lnTo>
                    <a:pt x="1395656" y="270755"/>
                  </a:lnTo>
                  <a:lnTo>
                    <a:pt x="1358113" y="296214"/>
                  </a:lnTo>
                  <a:lnTo>
                    <a:pt x="1320963" y="322179"/>
                  </a:lnTo>
                  <a:lnTo>
                    <a:pt x="1284211" y="348643"/>
                  </a:lnTo>
                  <a:lnTo>
                    <a:pt x="1247862" y="375602"/>
                  </a:lnTo>
                  <a:lnTo>
                    <a:pt x="1211922" y="403051"/>
                  </a:lnTo>
                  <a:lnTo>
                    <a:pt x="1176395" y="430984"/>
                  </a:lnTo>
                  <a:lnTo>
                    <a:pt x="1141288" y="459397"/>
                  </a:lnTo>
                  <a:lnTo>
                    <a:pt x="1106605" y="488284"/>
                  </a:lnTo>
                  <a:lnTo>
                    <a:pt x="1072351" y="517640"/>
                  </a:lnTo>
                  <a:lnTo>
                    <a:pt x="1038532" y="547461"/>
                  </a:lnTo>
                  <a:lnTo>
                    <a:pt x="1005153" y="577740"/>
                  </a:lnTo>
                  <a:lnTo>
                    <a:pt x="972219" y="608474"/>
                  </a:lnTo>
                  <a:lnTo>
                    <a:pt x="939736" y="639656"/>
                  </a:lnTo>
                  <a:lnTo>
                    <a:pt x="907709" y="671282"/>
                  </a:lnTo>
                  <a:lnTo>
                    <a:pt x="876142" y="703347"/>
                  </a:lnTo>
                  <a:lnTo>
                    <a:pt x="845042" y="735846"/>
                  </a:lnTo>
                  <a:lnTo>
                    <a:pt x="814413" y="768772"/>
                  </a:lnTo>
                  <a:lnTo>
                    <a:pt x="784261" y="802123"/>
                  </a:lnTo>
                  <a:lnTo>
                    <a:pt x="754591" y="835891"/>
                  </a:lnTo>
                  <a:lnTo>
                    <a:pt x="725408" y="870072"/>
                  </a:lnTo>
                  <a:lnTo>
                    <a:pt x="696717" y="904662"/>
                  </a:lnTo>
                  <a:lnTo>
                    <a:pt x="668524" y="939654"/>
                  </a:lnTo>
                  <a:lnTo>
                    <a:pt x="640835" y="975044"/>
                  </a:lnTo>
                  <a:lnTo>
                    <a:pt x="613653" y="1010827"/>
                  </a:lnTo>
                  <a:lnTo>
                    <a:pt x="586985" y="1046998"/>
                  </a:lnTo>
                  <a:lnTo>
                    <a:pt x="560835" y="1083551"/>
                  </a:lnTo>
                  <a:lnTo>
                    <a:pt x="535209" y="1120481"/>
                  </a:lnTo>
                  <a:lnTo>
                    <a:pt x="510113" y="1157784"/>
                  </a:lnTo>
                  <a:lnTo>
                    <a:pt x="485551" y="1195454"/>
                  </a:lnTo>
                  <a:lnTo>
                    <a:pt x="461528" y="1233486"/>
                  </a:lnTo>
                  <a:lnTo>
                    <a:pt x="438051" y="1271875"/>
                  </a:lnTo>
                  <a:lnTo>
                    <a:pt x="415123" y="1310615"/>
                  </a:lnTo>
                  <a:lnTo>
                    <a:pt x="392751" y="1349703"/>
                  </a:lnTo>
                  <a:lnTo>
                    <a:pt x="370940" y="1389132"/>
                  </a:lnTo>
                  <a:lnTo>
                    <a:pt x="349694" y="1428898"/>
                  </a:lnTo>
                  <a:lnTo>
                    <a:pt x="329020" y="1468995"/>
                  </a:lnTo>
                  <a:lnTo>
                    <a:pt x="308922" y="1509418"/>
                  </a:lnTo>
                  <a:lnTo>
                    <a:pt x="289405" y="1550163"/>
                  </a:lnTo>
                  <a:lnTo>
                    <a:pt x="270476" y="1591224"/>
                  </a:lnTo>
                  <a:lnTo>
                    <a:pt x="252138" y="1632596"/>
                  </a:lnTo>
                  <a:lnTo>
                    <a:pt x="234398" y="1674274"/>
                  </a:lnTo>
                  <a:lnTo>
                    <a:pt x="217260" y="1716252"/>
                  </a:lnTo>
                  <a:lnTo>
                    <a:pt x="200731" y="1758527"/>
                  </a:lnTo>
                  <a:lnTo>
                    <a:pt x="184814" y="1801091"/>
                  </a:lnTo>
                  <a:lnTo>
                    <a:pt x="169515" y="1843942"/>
                  </a:lnTo>
                  <a:lnTo>
                    <a:pt x="154841" y="1887073"/>
                  </a:lnTo>
                  <a:lnTo>
                    <a:pt x="140795" y="1930479"/>
                  </a:lnTo>
                  <a:lnTo>
                    <a:pt x="127383" y="1974155"/>
                  </a:lnTo>
                  <a:lnTo>
                    <a:pt x="114610" y="2018097"/>
                  </a:lnTo>
                  <a:lnTo>
                    <a:pt x="102482" y="2062298"/>
                  </a:lnTo>
                  <a:lnTo>
                    <a:pt x="91003" y="2106754"/>
                  </a:lnTo>
                  <a:lnTo>
                    <a:pt x="80180" y="2151460"/>
                  </a:lnTo>
                  <a:lnTo>
                    <a:pt x="70017" y="2196411"/>
                  </a:lnTo>
                  <a:lnTo>
                    <a:pt x="60519" y="2241601"/>
                  </a:lnTo>
                  <a:lnTo>
                    <a:pt x="51693" y="2287026"/>
                  </a:lnTo>
                  <a:lnTo>
                    <a:pt x="43542" y="2332680"/>
                  </a:lnTo>
                  <a:lnTo>
                    <a:pt x="36072" y="2378558"/>
                  </a:lnTo>
                  <a:lnTo>
                    <a:pt x="29289" y="2424656"/>
                  </a:lnTo>
                  <a:lnTo>
                    <a:pt x="23198" y="2470967"/>
                  </a:lnTo>
                  <a:lnTo>
                    <a:pt x="17804" y="2517487"/>
                  </a:lnTo>
                  <a:lnTo>
                    <a:pt x="13112" y="2564212"/>
                  </a:lnTo>
                  <a:lnTo>
                    <a:pt x="9127" y="2611135"/>
                  </a:lnTo>
                  <a:lnTo>
                    <a:pt x="5855" y="2658251"/>
                  </a:lnTo>
                  <a:lnTo>
                    <a:pt x="3301" y="2705556"/>
                  </a:lnTo>
                  <a:lnTo>
                    <a:pt x="1470" y="2753045"/>
                  </a:lnTo>
                  <a:lnTo>
                    <a:pt x="368" y="2800711"/>
                  </a:lnTo>
                  <a:lnTo>
                    <a:pt x="0" y="2848551"/>
                  </a:lnTo>
                  <a:lnTo>
                    <a:pt x="368" y="2896390"/>
                  </a:lnTo>
                  <a:lnTo>
                    <a:pt x="1470" y="2944055"/>
                  </a:lnTo>
                  <a:lnTo>
                    <a:pt x="3301" y="2991542"/>
                  </a:lnTo>
                  <a:lnTo>
                    <a:pt x="5855" y="3038845"/>
                  </a:lnTo>
                  <a:lnTo>
                    <a:pt x="9127" y="3085960"/>
                  </a:lnTo>
                  <a:lnTo>
                    <a:pt x="13112" y="3132882"/>
                  </a:lnTo>
                  <a:lnTo>
                    <a:pt x="17804" y="3179605"/>
                  </a:lnTo>
                  <a:lnTo>
                    <a:pt x="23198" y="3226124"/>
                  </a:lnTo>
                  <a:lnTo>
                    <a:pt x="29289" y="3272434"/>
                  </a:lnTo>
                  <a:lnTo>
                    <a:pt x="36072" y="3318530"/>
                  </a:lnTo>
                  <a:lnTo>
                    <a:pt x="43542" y="3364407"/>
                  </a:lnTo>
                  <a:lnTo>
                    <a:pt x="51693" y="3410060"/>
                  </a:lnTo>
                  <a:lnTo>
                    <a:pt x="60519" y="3455484"/>
                  </a:lnTo>
                  <a:lnTo>
                    <a:pt x="70017" y="3500673"/>
                  </a:lnTo>
                  <a:lnTo>
                    <a:pt x="80180" y="3545623"/>
                  </a:lnTo>
                  <a:lnTo>
                    <a:pt x="91003" y="3590328"/>
                  </a:lnTo>
                  <a:lnTo>
                    <a:pt x="102482" y="3634783"/>
                  </a:lnTo>
                  <a:lnTo>
                    <a:pt x="114610" y="3678984"/>
                  </a:lnTo>
                  <a:lnTo>
                    <a:pt x="127383" y="3722925"/>
                  </a:lnTo>
                  <a:lnTo>
                    <a:pt x="140795" y="3766600"/>
                  </a:lnTo>
                  <a:lnTo>
                    <a:pt x="154841" y="3810006"/>
                  </a:lnTo>
                  <a:lnTo>
                    <a:pt x="169515" y="3853136"/>
                  </a:lnTo>
                  <a:lnTo>
                    <a:pt x="184814" y="3895986"/>
                  </a:lnTo>
                  <a:lnTo>
                    <a:pt x="200731" y="3938551"/>
                  </a:lnTo>
                  <a:lnTo>
                    <a:pt x="217260" y="3980824"/>
                  </a:lnTo>
                  <a:lnTo>
                    <a:pt x="234398" y="4022803"/>
                  </a:lnTo>
                  <a:lnTo>
                    <a:pt x="252138" y="4064480"/>
                  </a:lnTo>
                  <a:lnTo>
                    <a:pt x="270476" y="4105852"/>
                  </a:lnTo>
                  <a:lnTo>
                    <a:pt x="289405" y="4146912"/>
                  </a:lnTo>
                  <a:lnTo>
                    <a:pt x="308922" y="4187657"/>
                  </a:lnTo>
                  <a:lnTo>
                    <a:pt x="329020" y="4228080"/>
                  </a:lnTo>
                  <a:lnTo>
                    <a:pt x="349694" y="4268177"/>
                  </a:lnTo>
                  <a:lnTo>
                    <a:pt x="370940" y="4307943"/>
                  </a:lnTo>
                  <a:lnTo>
                    <a:pt x="392751" y="4347372"/>
                  </a:lnTo>
                  <a:lnTo>
                    <a:pt x="415123" y="4386459"/>
                  </a:lnTo>
                  <a:lnTo>
                    <a:pt x="438051" y="4425200"/>
                  </a:lnTo>
                  <a:lnTo>
                    <a:pt x="461528" y="4463589"/>
                  </a:lnTo>
                  <a:lnTo>
                    <a:pt x="485551" y="4501621"/>
                  </a:lnTo>
                  <a:lnTo>
                    <a:pt x="510113" y="4539291"/>
                  </a:lnTo>
                  <a:lnTo>
                    <a:pt x="535209" y="4576593"/>
                  </a:lnTo>
                  <a:lnTo>
                    <a:pt x="560835" y="4613524"/>
                  </a:lnTo>
                  <a:lnTo>
                    <a:pt x="586985" y="4650077"/>
                  </a:lnTo>
                  <a:lnTo>
                    <a:pt x="613653" y="4686248"/>
                  </a:lnTo>
                  <a:lnTo>
                    <a:pt x="640835" y="4722031"/>
                  </a:lnTo>
                  <a:lnTo>
                    <a:pt x="668524" y="4757421"/>
                  </a:lnTo>
                  <a:lnTo>
                    <a:pt x="696717" y="4792414"/>
                  </a:lnTo>
                  <a:lnTo>
                    <a:pt x="725408" y="4827004"/>
                  </a:lnTo>
                  <a:lnTo>
                    <a:pt x="754591" y="4861186"/>
                  </a:lnTo>
                  <a:lnTo>
                    <a:pt x="784261" y="4894954"/>
                  </a:lnTo>
                  <a:lnTo>
                    <a:pt x="814413" y="4928305"/>
                  </a:lnTo>
                  <a:lnTo>
                    <a:pt x="822327" y="4936812"/>
                  </a:lnTo>
                  <a:lnTo>
                    <a:pt x="1889759" y="4936812"/>
                  </a:lnTo>
                  <a:lnTo>
                    <a:pt x="1889759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912352" y="5179313"/>
              <a:ext cx="3279775" cy="1678939"/>
            </a:xfrm>
            <a:custGeom>
              <a:avLst/>
              <a:gdLst/>
              <a:ahLst/>
              <a:cxnLst/>
              <a:rect l="l" t="t" r="r" b="b"/>
              <a:pathLst>
                <a:path w="3279775" h="1678940">
                  <a:moveTo>
                    <a:pt x="1912620" y="0"/>
                  </a:moveTo>
                  <a:lnTo>
                    <a:pt x="1860836" y="603"/>
                  </a:lnTo>
                  <a:lnTo>
                    <a:pt x="1809393" y="2403"/>
                  </a:lnTo>
                  <a:lnTo>
                    <a:pt x="1758307" y="5384"/>
                  </a:lnTo>
                  <a:lnTo>
                    <a:pt x="1707595" y="9532"/>
                  </a:lnTo>
                  <a:lnTo>
                    <a:pt x="1657274" y="14831"/>
                  </a:lnTo>
                  <a:lnTo>
                    <a:pt x="1607363" y="21265"/>
                  </a:lnTo>
                  <a:lnTo>
                    <a:pt x="1557878" y="28820"/>
                  </a:lnTo>
                  <a:lnTo>
                    <a:pt x="1508838" y="37481"/>
                  </a:lnTo>
                  <a:lnTo>
                    <a:pt x="1460258" y="47231"/>
                  </a:lnTo>
                  <a:lnTo>
                    <a:pt x="1412156" y="58056"/>
                  </a:lnTo>
                  <a:lnTo>
                    <a:pt x="1364551" y="69941"/>
                  </a:lnTo>
                  <a:lnTo>
                    <a:pt x="1317459" y="82870"/>
                  </a:lnTo>
                  <a:lnTo>
                    <a:pt x="1270897" y="96829"/>
                  </a:lnTo>
                  <a:lnTo>
                    <a:pt x="1224884" y="111801"/>
                  </a:lnTo>
                  <a:lnTo>
                    <a:pt x="1179435" y="127772"/>
                  </a:lnTo>
                  <a:lnTo>
                    <a:pt x="1134569" y="144726"/>
                  </a:lnTo>
                  <a:lnTo>
                    <a:pt x="1090303" y="162649"/>
                  </a:lnTo>
                  <a:lnTo>
                    <a:pt x="1046655" y="181525"/>
                  </a:lnTo>
                  <a:lnTo>
                    <a:pt x="1003641" y="201339"/>
                  </a:lnTo>
                  <a:lnTo>
                    <a:pt x="961279" y="222075"/>
                  </a:lnTo>
                  <a:lnTo>
                    <a:pt x="919587" y="243718"/>
                  </a:lnTo>
                  <a:lnTo>
                    <a:pt x="878581" y="266254"/>
                  </a:lnTo>
                  <a:lnTo>
                    <a:pt x="838280" y="289667"/>
                  </a:lnTo>
                  <a:lnTo>
                    <a:pt x="798700" y="313941"/>
                  </a:lnTo>
                  <a:lnTo>
                    <a:pt x="759858" y="339062"/>
                  </a:lnTo>
                  <a:lnTo>
                    <a:pt x="721773" y="365014"/>
                  </a:lnTo>
                  <a:lnTo>
                    <a:pt x="684461" y="391781"/>
                  </a:lnTo>
                  <a:lnTo>
                    <a:pt x="647941" y="419350"/>
                  </a:lnTo>
                  <a:lnTo>
                    <a:pt x="612228" y="447704"/>
                  </a:lnTo>
                  <a:lnTo>
                    <a:pt x="577341" y="476829"/>
                  </a:lnTo>
                  <a:lnTo>
                    <a:pt x="543297" y="506708"/>
                  </a:lnTo>
                  <a:lnTo>
                    <a:pt x="510113" y="537328"/>
                  </a:lnTo>
                  <a:lnTo>
                    <a:pt x="477807" y="568672"/>
                  </a:lnTo>
                  <a:lnTo>
                    <a:pt x="446395" y="600726"/>
                  </a:lnTo>
                  <a:lnTo>
                    <a:pt x="415896" y="633473"/>
                  </a:lnTo>
                  <a:lnTo>
                    <a:pt x="386327" y="666900"/>
                  </a:lnTo>
                  <a:lnTo>
                    <a:pt x="357705" y="700990"/>
                  </a:lnTo>
                  <a:lnTo>
                    <a:pt x="330047" y="735729"/>
                  </a:lnTo>
                  <a:lnTo>
                    <a:pt x="303371" y="771101"/>
                  </a:lnTo>
                  <a:lnTo>
                    <a:pt x="277694" y="807091"/>
                  </a:lnTo>
                  <a:lnTo>
                    <a:pt x="253034" y="843684"/>
                  </a:lnTo>
                  <a:lnTo>
                    <a:pt x="229407" y="880865"/>
                  </a:lnTo>
                  <a:lnTo>
                    <a:pt x="206831" y="918618"/>
                  </a:lnTo>
                  <a:lnTo>
                    <a:pt x="185324" y="956928"/>
                  </a:lnTo>
                  <a:lnTo>
                    <a:pt x="164903" y="995780"/>
                  </a:lnTo>
                  <a:lnTo>
                    <a:pt x="145585" y="1035158"/>
                  </a:lnTo>
                  <a:lnTo>
                    <a:pt x="127387" y="1075048"/>
                  </a:lnTo>
                  <a:lnTo>
                    <a:pt x="110328" y="1115435"/>
                  </a:lnTo>
                  <a:lnTo>
                    <a:pt x="94424" y="1156302"/>
                  </a:lnTo>
                  <a:lnTo>
                    <a:pt x="79692" y="1197635"/>
                  </a:lnTo>
                  <a:lnTo>
                    <a:pt x="66150" y="1239419"/>
                  </a:lnTo>
                  <a:lnTo>
                    <a:pt x="53816" y="1281638"/>
                  </a:lnTo>
                  <a:lnTo>
                    <a:pt x="42706" y="1324277"/>
                  </a:lnTo>
                  <a:lnTo>
                    <a:pt x="32838" y="1367321"/>
                  </a:lnTo>
                  <a:lnTo>
                    <a:pt x="24230" y="1410754"/>
                  </a:lnTo>
                  <a:lnTo>
                    <a:pt x="16899" y="1454562"/>
                  </a:lnTo>
                  <a:lnTo>
                    <a:pt x="10861" y="1498730"/>
                  </a:lnTo>
                  <a:lnTo>
                    <a:pt x="6135" y="1543241"/>
                  </a:lnTo>
                  <a:lnTo>
                    <a:pt x="2738" y="1588080"/>
                  </a:lnTo>
                  <a:lnTo>
                    <a:pt x="687" y="1633234"/>
                  </a:lnTo>
                  <a:lnTo>
                    <a:pt x="0" y="1678686"/>
                  </a:lnTo>
                  <a:lnTo>
                    <a:pt x="3279648" y="1678686"/>
                  </a:lnTo>
                  <a:lnTo>
                    <a:pt x="3279648" y="504694"/>
                  </a:lnTo>
                  <a:lnTo>
                    <a:pt x="3247898" y="476829"/>
                  </a:lnTo>
                  <a:lnTo>
                    <a:pt x="3213011" y="447704"/>
                  </a:lnTo>
                  <a:lnTo>
                    <a:pt x="3177298" y="419350"/>
                  </a:lnTo>
                  <a:lnTo>
                    <a:pt x="3140778" y="391781"/>
                  </a:lnTo>
                  <a:lnTo>
                    <a:pt x="3103466" y="365014"/>
                  </a:lnTo>
                  <a:lnTo>
                    <a:pt x="3065381" y="339062"/>
                  </a:lnTo>
                  <a:lnTo>
                    <a:pt x="3026539" y="313941"/>
                  </a:lnTo>
                  <a:lnTo>
                    <a:pt x="2986959" y="289667"/>
                  </a:lnTo>
                  <a:lnTo>
                    <a:pt x="2946658" y="266254"/>
                  </a:lnTo>
                  <a:lnTo>
                    <a:pt x="2905652" y="243718"/>
                  </a:lnTo>
                  <a:lnTo>
                    <a:pt x="2863960" y="222075"/>
                  </a:lnTo>
                  <a:lnTo>
                    <a:pt x="2821598" y="201339"/>
                  </a:lnTo>
                  <a:lnTo>
                    <a:pt x="2778584" y="181525"/>
                  </a:lnTo>
                  <a:lnTo>
                    <a:pt x="2734936" y="162649"/>
                  </a:lnTo>
                  <a:lnTo>
                    <a:pt x="2690670" y="144726"/>
                  </a:lnTo>
                  <a:lnTo>
                    <a:pt x="2645804" y="127772"/>
                  </a:lnTo>
                  <a:lnTo>
                    <a:pt x="2600355" y="111801"/>
                  </a:lnTo>
                  <a:lnTo>
                    <a:pt x="2554342" y="96829"/>
                  </a:lnTo>
                  <a:lnTo>
                    <a:pt x="2507780" y="82870"/>
                  </a:lnTo>
                  <a:lnTo>
                    <a:pt x="2460688" y="69941"/>
                  </a:lnTo>
                  <a:lnTo>
                    <a:pt x="2413083" y="58056"/>
                  </a:lnTo>
                  <a:lnTo>
                    <a:pt x="2364981" y="47231"/>
                  </a:lnTo>
                  <a:lnTo>
                    <a:pt x="2316401" y="37481"/>
                  </a:lnTo>
                  <a:lnTo>
                    <a:pt x="2267361" y="28820"/>
                  </a:lnTo>
                  <a:lnTo>
                    <a:pt x="2217876" y="21265"/>
                  </a:lnTo>
                  <a:lnTo>
                    <a:pt x="2167965" y="14831"/>
                  </a:lnTo>
                  <a:lnTo>
                    <a:pt x="2117644" y="9532"/>
                  </a:lnTo>
                  <a:lnTo>
                    <a:pt x="2066932" y="5384"/>
                  </a:lnTo>
                  <a:lnTo>
                    <a:pt x="2015846" y="2403"/>
                  </a:lnTo>
                  <a:lnTo>
                    <a:pt x="1964403" y="603"/>
                  </a:lnTo>
                  <a:lnTo>
                    <a:pt x="1912620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9458324" y="3317367"/>
              <a:ext cx="2733675" cy="3540760"/>
            </a:xfrm>
            <a:custGeom>
              <a:avLst/>
              <a:gdLst/>
              <a:ahLst/>
              <a:cxnLst/>
              <a:rect l="l" t="t" r="r" b="b"/>
              <a:pathLst>
                <a:path w="2733675" h="3540759">
                  <a:moveTo>
                    <a:pt x="683441" y="3540633"/>
                  </a:moveTo>
                  <a:lnTo>
                    <a:pt x="631745" y="3493341"/>
                  </a:lnTo>
                  <a:lnTo>
                    <a:pt x="599565" y="3462156"/>
                  </a:lnTo>
                  <a:lnTo>
                    <a:pt x="568087" y="3430329"/>
                  </a:lnTo>
                  <a:lnTo>
                    <a:pt x="537321" y="3397869"/>
                  </a:lnTo>
                  <a:lnTo>
                    <a:pt x="507280" y="3364790"/>
                  </a:lnTo>
                  <a:lnTo>
                    <a:pt x="477977" y="3331102"/>
                  </a:lnTo>
                  <a:lnTo>
                    <a:pt x="449422" y="3296817"/>
                  </a:lnTo>
                  <a:lnTo>
                    <a:pt x="421628" y="3261945"/>
                  </a:lnTo>
                  <a:lnTo>
                    <a:pt x="394606" y="3226498"/>
                  </a:lnTo>
                  <a:lnTo>
                    <a:pt x="368369" y="3190487"/>
                  </a:lnTo>
                  <a:lnTo>
                    <a:pt x="342929" y="3153924"/>
                  </a:lnTo>
                  <a:lnTo>
                    <a:pt x="318296" y="3116819"/>
                  </a:lnTo>
                  <a:lnTo>
                    <a:pt x="294484" y="3079185"/>
                  </a:lnTo>
                  <a:lnTo>
                    <a:pt x="271504" y="3041032"/>
                  </a:lnTo>
                  <a:lnTo>
                    <a:pt x="249368" y="3002372"/>
                  </a:lnTo>
                  <a:lnTo>
                    <a:pt x="228088" y="2963216"/>
                  </a:lnTo>
                  <a:lnTo>
                    <a:pt x="207676" y="2923575"/>
                  </a:lnTo>
                  <a:lnTo>
                    <a:pt x="188144" y="2883461"/>
                  </a:lnTo>
                  <a:lnTo>
                    <a:pt x="169503" y="2842885"/>
                  </a:lnTo>
                  <a:lnTo>
                    <a:pt x="151765" y="2801857"/>
                  </a:lnTo>
                  <a:lnTo>
                    <a:pt x="134944" y="2760390"/>
                  </a:lnTo>
                  <a:lnTo>
                    <a:pt x="119049" y="2718495"/>
                  </a:lnTo>
                  <a:lnTo>
                    <a:pt x="104094" y="2676183"/>
                  </a:lnTo>
                  <a:lnTo>
                    <a:pt x="90089" y="2633465"/>
                  </a:lnTo>
                  <a:lnTo>
                    <a:pt x="77048" y="2590353"/>
                  </a:lnTo>
                  <a:lnTo>
                    <a:pt x="64982" y="2546858"/>
                  </a:lnTo>
                  <a:lnTo>
                    <a:pt x="53902" y="2502991"/>
                  </a:lnTo>
                  <a:lnTo>
                    <a:pt x="43821" y="2458763"/>
                  </a:lnTo>
                  <a:lnTo>
                    <a:pt x="34751" y="2414186"/>
                  </a:lnTo>
                  <a:lnTo>
                    <a:pt x="26703" y="2369271"/>
                  </a:lnTo>
                  <a:lnTo>
                    <a:pt x="19690" y="2324029"/>
                  </a:lnTo>
                  <a:lnTo>
                    <a:pt x="13723" y="2278472"/>
                  </a:lnTo>
                  <a:lnTo>
                    <a:pt x="8814" y="2232611"/>
                  </a:lnTo>
                  <a:lnTo>
                    <a:pt x="4976" y="2186457"/>
                  </a:lnTo>
                  <a:lnTo>
                    <a:pt x="2219" y="2140021"/>
                  </a:lnTo>
                  <a:lnTo>
                    <a:pt x="556" y="2093315"/>
                  </a:lnTo>
                  <a:lnTo>
                    <a:pt x="0" y="2046351"/>
                  </a:lnTo>
                  <a:lnTo>
                    <a:pt x="556" y="1999386"/>
                  </a:lnTo>
                  <a:lnTo>
                    <a:pt x="2219" y="1952680"/>
                  </a:lnTo>
                  <a:lnTo>
                    <a:pt x="4976" y="1906244"/>
                  </a:lnTo>
                  <a:lnTo>
                    <a:pt x="8814" y="1860090"/>
                  </a:lnTo>
                  <a:lnTo>
                    <a:pt x="13723" y="1814229"/>
                  </a:lnTo>
                  <a:lnTo>
                    <a:pt x="19690" y="1768672"/>
                  </a:lnTo>
                  <a:lnTo>
                    <a:pt x="26703" y="1723430"/>
                  </a:lnTo>
                  <a:lnTo>
                    <a:pt x="34751" y="1678515"/>
                  </a:lnTo>
                  <a:lnTo>
                    <a:pt x="43821" y="1633938"/>
                  </a:lnTo>
                  <a:lnTo>
                    <a:pt x="53902" y="1589710"/>
                  </a:lnTo>
                  <a:lnTo>
                    <a:pt x="64982" y="1545843"/>
                  </a:lnTo>
                  <a:lnTo>
                    <a:pt x="77048" y="1502348"/>
                  </a:lnTo>
                  <a:lnTo>
                    <a:pt x="90089" y="1459236"/>
                  </a:lnTo>
                  <a:lnTo>
                    <a:pt x="104094" y="1416518"/>
                  </a:lnTo>
                  <a:lnTo>
                    <a:pt x="119049" y="1374206"/>
                  </a:lnTo>
                  <a:lnTo>
                    <a:pt x="134944" y="1332311"/>
                  </a:lnTo>
                  <a:lnTo>
                    <a:pt x="151765" y="1290844"/>
                  </a:lnTo>
                  <a:lnTo>
                    <a:pt x="169503" y="1249816"/>
                  </a:lnTo>
                  <a:lnTo>
                    <a:pt x="188144" y="1209240"/>
                  </a:lnTo>
                  <a:lnTo>
                    <a:pt x="207676" y="1169126"/>
                  </a:lnTo>
                  <a:lnTo>
                    <a:pt x="228088" y="1129485"/>
                  </a:lnTo>
                  <a:lnTo>
                    <a:pt x="249368" y="1090329"/>
                  </a:lnTo>
                  <a:lnTo>
                    <a:pt x="271504" y="1051669"/>
                  </a:lnTo>
                  <a:lnTo>
                    <a:pt x="294484" y="1013516"/>
                  </a:lnTo>
                  <a:lnTo>
                    <a:pt x="318296" y="975882"/>
                  </a:lnTo>
                  <a:lnTo>
                    <a:pt x="342929" y="938777"/>
                  </a:lnTo>
                  <a:lnTo>
                    <a:pt x="368369" y="902214"/>
                  </a:lnTo>
                  <a:lnTo>
                    <a:pt x="394606" y="866203"/>
                  </a:lnTo>
                  <a:lnTo>
                    <a:pt x="421628" y="830756"/>
                  </a:lnTo>
                  <a:lnTo>
                    <a:pt x="449422" y="795884"/>
                  </a:lnTo>
                  <a:lnTo>
                    <a:pt x="477977" y="761599"/>
                  </a:lnTo>
                  <a:lnTo>
                    <a:pt x="507280" y="727911"/>
                  </a:lnTo>
                  <a:lnTo>
                    <a:pt x="537321" y="694832"/>
                  </a:lnTo>
                  <a:lnTo>
                    <a:pt x="568087" y="662372"/>
                  </a:lnTo>
                  <a:lnTo>
                    <a:pt x="599565" y="630545"/>
                  </a:lnTo>
                  <a:lnTo>
                    <a:pt x="631745" y="599360"/>
                  </a:lnTo>
                  <a:lnTo>
                    <a:pt x="664614" y="568829"/>
                  </a:lnTo>
                  <a:lnTo>
                    <a:pt x="698161" y="538964"/>
                  </a:lnTo>
                  <a:lnTo>
                    <a:pt x="732373" y="509775"/>
                  </a:lnTo>
                  <a:lnTo>
                    <a:pt x="767239" y="481274"/>
                  </a:lnTo>
                  <a:lnTo>
                    <a:pt x="802746" y="453472"/>
                  </a:lnTo>
                  <a:lnTo>
                    <a:pt x="838884" y="426381"/>
                  </a:lnTo>
                  <a:lnTo>
                    <a:pt x="875639" y="400012"/>
                  </a:lnTo>
                  <a:lnTo>
                    <a:pt x="913000" y="374375"/>
                  </a:lnTo>
                  <a:lnTo>
                    <a:pt x="950955" y="349483"/>
                  </a:lnTo>
                  <a:lnTo>
                    <a:pt x="989493" y="325346"/>
                  </a:lnTo>
                  <a:lnTo>
                    <a:pt x="1028601" y="301977"/>
                  </a:lnTo>
                  <a:lnTo>
                    <a:pt x="1068267" y="279385"/>
                  </a:lnTo>
                  <a:lnTo>
                    <a:pt x="1108480" y="257583"/>
                  </a:lnTo>
                  <a:lnTo>
                    <a:pt x="1149227" y="236582"/>
                  </a:lnTo>
                  <a:lnTo>
                    <a:pt x="1190497" y="216393"/>
                  </a:lnTo>
                  <a:lnTo>
                    <a:pt x="1232278" y="197028"/>
                  </a:lnTo>
                  <a:lnTo>
                    <a:pt x="1274558" y="178496"/>
                  </a:lnTo>
                  <a:lnTo>
                    <a:pt x="1317325" y="160811"/>
                  </a:lnTo>
                  <a:lnTo>
                    <a:pt x="1360567" y="143983"/>
                  </a:lnTo>
                  <a:lnTo>
                    <a:pt x="1404272" y="128024"/>
                  </a:lnTo>
                  <a:lnTo>
                    <a:pt x="1448428" y="112944"/>
                  </a:lnTo>
                  <a:lnTo>
                    <a:pt x="1493024" y="98756"/>
                  </a:lnTo>
                  <a:lnTo>
                    <a:pt x="1538048" y="85469"/>
                  </a:lnTo>
                  <a:lnTo>
                    <a:pt x="1583487" y="73097"/>
                  </a:lnTo>
                  <a:lnTo>
                    <a:pt x="1629329" y="61649"/>
                  </a:lnTo>
                  <a:lnTo>
                    <a:pt x="1675564" y="51138"/>
                  </a:lnTo>
                  <a:lnTo>
                    <a:pt x="1722178" y="41574"/>
                  </a:lnTo>
                  <a:lnTo>
                    <a:pt x="1769161" y="32969"/>
                  </a:lnTo>
                  <a:lnTo>
                    <a:pt x="1816499" y="25334"/>
                  </a:lnTo>
                  <a:lnTo>
                    <a:pt x="1864182" y="18680"/>
                  </a:lnTo>
                  <a:lnTo>
                    <a:pt x="1912197" y="13019"/>
                  </a:lnTo>
                  <a:lnTo>
                    <a:pt x="1960533" y="8362"/>
                  </a:lnTo>
                  <a:lnTo>
                    <a:pt x="2009177" y="4720"/>
                  </a:lnTo>
                  <a:lnTo>
                    <a:pt x="2058117" y="2105"/>
                  </a:lnTo>
                  <a:lnTo>
                    <a:pt x="2107342" y="528"/>
                  </a:lnTo>
                  <a:lnTo>
                    <a:pt x="2156841" y="0"/>
                  </a:lnTo>
                  <a:lnTo>
                    <a:pt x="2206339" y="528"/>
                  </a:lnTo>
                  <a:lnTo>
                    <a:pt x="2255564" y="2105"/>
                  </a:lnTo>
                  <a:lnTo>
                    <a:pt x="2304504" y="4720"/>
                  </a:lnTo>
                  <a:lnTo>
                    <a:pt x="2353148" y="8362"/>
                  </a:lnTo>
                  <a:lnTo>
                    <a:pt x="2401484" y="13019"/>
                  </a:lnTo>
                  <a:lnTo>
                    <a:pt x="2449499" y="18680"/>
                  </a:lnTo>
                  <a:lnTo>
                    <a:pt x="2497182" y="25334"/>
                  </a:lnTo>
                  <a:lnTo>
                    <a:pt x="2544520" y="32969"/>
                  </a:lnTo>
                  <a:lnTo>
                    <a:pt x="2591503" y="41574"/>
                  </a:lnTo>
                  <a:lnTo>
                    <a:pt x="2638117" y="51138"/>
                  </a:lnTo>
                  <a:lnTo>
                    <a:pt x="2684352" y="61649"/>
                  </a:lnTo>
                  <a:lnTo>
                    <a:pt x="2730194" y="73097"/>
                  </a:lnTo>
                  <a:lnTo>
                    <a:pt x="2733675" y="74044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6437" y="1195577"/>
              <a:ext cx="8455914" cy="47564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104894" y="3184398"/>
            <a:ext cx="419417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25">
                <a:solidFill>
                  <a:srgbClr val="1A227D"/>
                </a:solidFill>
                <a:latin typeface="Times New Roman"/>
                <a:cs typeface="Times New Roman"/>
              </a:rPr>
              <a:t>TABLE</a:t>
            </a:r>
            <a:r>
              <a:rPr dirty="0" sz="3200" spc="-175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180">
                <a:solidFill>
                  <a:srgbClr val="1A227D"/>
                </a:solidFill>
                <a:latin typeface="Times New Roman"/>
                <a:cs typeface="Times New Roman"/>
              </a:rPr>
              <a:t>OF</a:t>
            </a:r>
            <a:r>
              <a:rPr dirty="0" sz="3200" spc="-20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150">
                <a:solidFill>
                  <a:srgbClr val="1A227D"/>
                </a:solidFill>
                <a:latin typeface="Times New Roman"/>
                <a:cs typeface="Times New Roman"/>
              </a:rPr>
              <a:t>CONSTANTS</a:t>
            </a:r>
            <a:endParaRPr sz="320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3112"/>
            <a:ext cx="2029968" cy="132979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9715245" y="12446"/>
            <a:ext cx="2223135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58265" algn="l"/>
              </a:tabLst>
            </a:pPr>
            <a:r>
              <a:rPr dirty="0" sz="2800" spc="-10" b="1">
                <a:solidFill>
                  <a:srgbClr val="DAE2F3"/>
                </a:solidFill>
                <a:latin typeface="Calibri"/>
                <a:cs typeface="Calibri"/>
              </a:rPr>
              <a:t>TAREEQ</a:t>
            </a:r>
            <a:r>
              <a:rPr dirty="0" sz="2800" b="1">
                <a:solidFill>
                  <a:srgbClr val="DAE2F3"/>
                </a:solidFill>
                <a:latin typeface="Calibri"/>
                <a:cs typeface="Calibri"/>
              </a:rPr>
              <a:t>	</a:t>
            </a:r>
            <a:r>
              <a:rPr dirty="0" sz="2800" b="1">
                <a:solidFill>
                  <a:srgbClr val="DAE2F3"/>
                </a:solidFill>
                <a:latin typeface="Arial"/>
                <a:cs typeface="Arial"/>
              </a:rPr>
              <a:t>|</a:t>
            </a:r>
            <a:r>
              <a:rPr dirty="0" sz="2800" spc="-25" b="1">
                <a:solidFill>
                  <a:srgbClr val="DAE2F3"/>
                </a:solidFill>
                <a:latin typeface="Arial"/>
                <a:cs typeface="Arial"/>
              </a:rPr>
              <a:t> </a:t>
            </a:r>
            <a:r>
              <a:rPr dirty="0" sz="2800" spc="-290" b="1">
                <a:solidFill>
                  <a:srgbClr val="DAE2F3"/>
                </a:solidFill>
                <a:latin typeface="Arial"/>
                <a:cs typeface="Arial"/>
              </a:rPr>
              <a:t>قيرط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2527554" y="4619244"/>
            <a:ext cx="3564890" cy="2094864"/>
            <a:chOff x="2527554" y="4619244"/>
            <a:chExt cx="3564890" cy="2094864"/>
          </a:xfrm>
        </p:grpSpPr>
        <p:sp>
          <p:nvSpPr>
            <p:cNvPr id="6" name="object 6" descr=""/>
            <p:cNvSpPr/>
            <p:nvPr/>
          </p:nvSpPr>
          <p:spPr>
            <a:xfrm>
              <a:off x="2756535" y="4625721"/>
              <a:ext cx="3329304" cy="2082164"/>
            </a:xfrm>
            <a:custGeom>
              <a:avLst/>
              <a:gdLst/>
              <a:ahLst/>
              <a:cxnLst/>
              <a:rect l="l" t="t" r="r" b="b"/>
              <a:pathLst>
                <a:path w="3329304" h="2082165">
                  <a:moveTo>
                    <a:pt x="1664589" y="0"/>
                  </a:moveTo>
                  <a:lnTo>
                    <a:pt x="1606148" y="629"/>
                  </a:lnTo>
                  <a:lnTo>
                    <a:pt x="1548214" y="2503"/>
                  </a:lnTo>
                  <a:lnTo>
                    <a:pt x="1490819" y="5602"/>
                  </a:lnTo>
                  <a:lnTo>
                    <a:pt x="1433996" y="9904"/>
                  </a:lnTo>
                  <a:lnTo>
                    <a:pt x="1377777" y="15390"/>
                  </a:lnTo>
                  <a:lnTo>
                    <a:pt x="1322197" y="22038"/>
                  </a:lnTo>
                  <a:lnTo>
                    <a:pt x="1267287" y="29828"/>
                  </a:lnTo>
                  <a:lnTo>
                    <a:pt x="1213082" y="38739"/>
                  </a:lnTo>
                  <a:lnTo>
                    <a:pt x="1159613" y="48751"/>
                  </a:lnTo>
                  <a:lnTo>
                    <a:pt x="1106915" y="59843"/>
                  </a:lnTo>
                  <a:lnTo>
                    <a:pt x="1055019" y="71993"/>
                  </a:lnTo>
                  <a:lnTo>
                    <a:pt x="1003960" y="85183"/>
                  </a:lnTo>
                  <a:lnTo>
                    <a:pt x="953769" y="99391"/>
                  </a:lnTo>
                  <a:lnTo>
                    <a:pt x="904481" y="114596"/>
                  </a:lnTo>
                  <a:lnTo>
                    <a:pt x="856127" y="130778"/>
                  </a:lnTo>
                  <a:lnTo>
                    <a:pt x="808741" y="147916"/>
                  </a:lnTo>
                  <a:lnTo>
                    <a:pt x="762357" y="165990"/>
                  </a:lnTo>
                  <a:lnTo>
                    <a:pt x="717006" y="184978"/>
                  </a:lnTo>
                  <a:lnTo>
                    <a:pt x="672723" y="204861"/>
                  </a:lnTo>
                  <a:lnTo>
                    <a:pt x="629539" y="225617"/>
                  </a:lnTo>
                  <a:lnTo>
                    <a:pt x="587489" y="247227"/>
                  </a:lnTo>
                  <a:lnTo>
                    <a:pt x="546605" y="269669"/>
                  </a:lnTo>
                  <a:lnTo>
                    <a:pt x="506919" y="292922"/>
                  </a:lnTo>
                  <a:lnTo>
                    <a:pt x="468466" y="316967"/>
                  </a:lnTo>
                  <a:lnTo>
                    <a:pt x="431278" y="341782"/>
                  </a:lnTo>
                  <a:lnTo>
                    <a:pt x="395388" y="367347"/>
                  </a:lnTo>
                  <a:lnTo>
                    <a:pt x="360829" y="393642"/>
                  </a:lnTo>
                  <a:lnTo>
                    <a:pt x="327634" y="420644"/>
                  </a:lnTo>
                  <a:lnTo>
                    <a:pt x="295836" y="448335"/>
                  </a:lnTo>
                  <a:lnTo>
                    <a:pt x="265468" y="476693"/>
                  </a:lnTo>
                  <a:lnTo>
                    <a:pt x="236563" y="505698"/>
                  </a:lnTo>
                  <a:lnTo>
                    <a:pt x="209154" y="535329"/>
                  </a:lnTo>
                  <a:lnTo>
                    <a:pt x="183275" y="565565"/>
                  </a:lnTo>
                  <a:lnTo>
                    <a:pt x="158957" y="596387"/>
                  </a:lnTo>
                  <a:lnTo>
                    <a:pt x="136235" y="627772"/>
                  </a:lnTo>
                  <a:lnTo>
                    <a:pt x="115141" y="659701"/>
                  </a:lnTo>
                  <a:lnTo>
                    <a:pt x="77969" y="725107"/>
                  </a:lnTo>
                  <a:lnTo>
                    <a:pt x="47705" y="792439"/>
                  </a:lnTo>
                  <a:lnTo>
                    <a:pt x="24614" y="861533"/>
                  </a:lnTo>
                  <a:lnTo>
                    <a:pt x="8960" y="932223"/>
                  </a:lnTo>
                  <a:lnTo>
                    <a:pt x="1006" y="1004345"/>
                  </a:lnTo>
                  <a:lnTo>
                    <a:pt x="0" y="1040891"/>
                  </a:lnTo>
                  <a:lnTo>
                    <a:pt x="1006" y="1077434"/>
                  </a:lnTo>
                  <a:lnTo>
                    <a:pt x="8960" y="1149549"/>
                  </a:lnTo>
                  <a:lnTo>
                    <a:pt x="24614" y="1220234"/>
                  </a:lnTo>
                  <a:lnTo>
                    <a:pt x="47705" y="1289323"/>
                  </a:lnTo>
                  <a:lnTo>
                    <a:pt x="77969" y="1356653"/>
                  </a:lnTo>
                  <a:lnTo>
                    <a:pt x="115141" y="1422056"/>
                  </a:lnTo>
                  <a:lnTo>
                    <a:pt x="136235" y="1453984"/>
                  </a:lnTo>
                  <a:lnTo>
                    <a:pt x="158957" y="1485369"/>
                  </a:lnTo>
                  <a:lnTo>
                    <a:pt x="183275" y="1516190"/>
                  </a:lnTo>
                  <a:lnTo>
                    <a:pt x="209154" y="1546426"/>
                  </a:lnTo>
                  <a:lnTo>
                    <a:pt x="236563" y="1576057"/>
                  </a:lnTo>
                  <a:lnTo>
                    <a:pt x="265468" y="1605062"/>
                  </a:lnTo>
                  <a:lnTo>
                    <a:pt x="295836" y="1633420"/>
                  </a:lnTo>
                  <a:lnTo>
                    <a:pt x="327634" y="1661111"/>
                  </a:lnTo>
                  <a:lnTo>
                    <a:pt x="360829" y="1688115"/>
                  </a:lnTo>
                  <a:lnTo>
                    <a:pt x="395388" y="1714410"/>
                  </a:lnTo>
                  <a:lnTo>
                    <a:pt x="431278" y="1739976"/>
                  </a:lnTo>
                  <a:lnTo>
                    <a:pt x="468466" y="1764792"/>
                  </a:lnTo>
                  <a:lnTo>
                    <a:pt x="506919" y="1788837"/>
                  </a:lnTo>
                  <a:lnTo>
                    <a:pt x="546605" y="1812092"/>
                  </a:lnTo>
                  <a:lnTo>
                    <a:pt x="587489" y="1834535"/>
                  </a:lnTo>
                  <a:lnTo>
                    <a:pt x="629539" y="1856146"/>
                  </a:lnTo>
                  <a:lnTo>
                    <a:pt x="672723" y="1876903"/>
                  </a:lnTo>
                  <a:lnTo>
                    <a:pt x="717006" y="1896788"/>
                  </a:lnTo>
                  <a:lnTo>
                    <a:pt x="762357" y="1915777"/>
                  </a:lnTo>
                  <a:lnTo>
                    <a:pt x="808741" y="1933852"/>
                  </a:lnTo>
                  <a:lnTo>
                    <a:pt x="856127" y="1950992"/>
                  </a:lnTo>
                  <a:lnTo>
                    <a:pt x="904481" y="1967175"/>
                  </a:lnTo>
                  <a:lnTo>
                    <a:pt x="953769" y="1982382"/>
                  </a:lnTo>
                  <a:lnTo>
                    <a:pt x="1003960" y="1996591"/>
                  </a:lnTo>
                  <a:lnTo>
                    <a:pt x="1055019" y="2009782"/>
                  </a:lnTo>
                  <a:lnTo>
                    <a:pt x="1106915" y="2021934"/>
                  </a:lnTo>
                  <a:lnTo>
                    <a:pt x="1159613" y="2033026"/>
                  </a:lnTo>
                  <a:lnTo>
                    <a:pt x="1213082" y="2043039"/>
                  </a:lnTo>
                  <a:lnTo>
                    <a:pt x="1267287" y="2051951"/>
                  </a:lnTo>
                  <a:lnTo>
                    <a:pt x="1322197" y="2059742"/>
                  </a:lnTo>
                  <a:lnTo>
                    <a:pt x="1377777" y="2066391"/>
                  </a:lnTo>
                  <a:lnTo>
                    <a:pt x="1433996" y="2071877"/>
                  </a:lnTo>
                  <a:lnTo>
                    <a:pt x="1490819" y="2076180"/>
                  </a:lnTo>
                  <a:lnTo>
                    <a:pt x="1548214" y="2079279"/>
                  </a:lnTo>
                  <a:lnTo>
                    <a:pt x="1606148" y="2081154"/>
                  </a:lnTo>
                  <a:lnTo>
                    <a:pt x="1664589" y="2081783"/>
                  </a:lnTo>
                  <a:lnTo>
                    <a:pt x="1723029" y="2081154"/>
                  </a:lnTo>
                  <a:lnTo>
                    <a:pt x="1780963" y="2079279"/>
                  </a:lnTo>
                  <a:lnTo>
                    <a:pt x="1838358" y="2076180"/>
                  </a:lnTo>
                  <a:lnTo>
                    <a:pt x="1895181" y="2071877"/>
                  </a:lnTo>
                  <a:lnTo>
                    <a:pt x="1951400" y="2066391"/>
                  </a:lnTo>
                  <a:lnTo>
                    <a:pt x="2006980" y="2059742"/>
                  </a:lnTo>
                  <a:lnTo>
                    <a:pt x="2061890" y="2051951"/>
                  </a:lnTo>
                  <a:lnTo>
                    <a:pt x="2116095" y="2043039"/>
                  </a:lnTo>
                  <a:lnTo>
                    <a:pt x="2169564" y="2033026"/>
                  </a:lnTo>
                  <a:lnTo>
                    <a:pt x="2222262" y="2021934"/>
                  </a:lnTo>
                  <a:lnTo>
                    <a:pt x="2274158" y="2009782"/>
                  </a:lnTo>
                  <a:lnTo>
                    <a:pt x="2325217" y="1996591"/>
                  </a:lnTo>
                  <a:lnTo>
                    <a:pt x="2375408" y="1982382"/>
                  </a:lnTo>
                  <a:lnTo>
                    <a:pt x="2424696" y="1967175"/>
                  </a:lnTo>
                  <a:lnTo>
                    <a:pt x="2473050" y="1950992"/>
                  </a:lnTo>
                  <a:lnTo>
                    <a:pt x="2520436" y="1933852"/>
                  </a:lnTo>
                  <a:lnTo>
                    <a:pt x="2566820" y="1915777"/>
                  </a:lnTo>
                  <a:lnTo>
                    <a:pt x="2612171" y="1896788"/>
                  </a:lnTo>
                  <a:lnTo>
                    <a:pt x="2656454" y="1876903"/>
                  </a:lnTo>
                  <a:lnTo>
                    <a:pt x="2699638" y="1856146"/>
                  </a:lnTo>
                  <a:lnTo>
                    <a:pt x="2741688" y="1834535"/>
                  </a:lnTo>
                  <a:lnTo>
                    <a:pt x="2782572" y="1812092"/>
                  </a:lnTo>
                  <a:lnTo>
                    <a:pt x="2822258" y="1788837"/>
                  </a:lnTo>
                  <a:lnTo>
                    <a:pt x="2860711" y="1764792"/>
                  </a:lnTo>
                  <a:lnTo>
                    <a:pt x="2897899" y="1739976"/>
                  </a:lnTo>
                  <a:lnTo>
                    <a:pt x="2933789" y="1714410"/>
                  </a:lnTo>
                  <a:lnTo>
                    <a:pt x="2968348" y="1688115"/>
                  </a:lnTo>
                  <a:lnTo>
                    <a:pt x="3001543" y="1661111"/>
                  </a:lnTo>
                  <a:lnTo>
                    <a:pt x="3033341" y="1633420"/>
                  </a:lnTo>
                  <a:lnTo>
                    <a:pt x="3063709" y="1605062"/>
                  </a:lnTo>
                  <a:lnTo>
                    <a:pt x="3092614" y="1576057"/>
                  </a:lnTo>
                  <a:lnTo>
                    <a:pt x="3120023" y="1546426"/>
                  </a:lnTo>
                  <a:lnTo>
                    <a:pt x="3145902" y="1516190"/>
                  </a:lnTo>
                  <a:lnTo>
                    <a:pt x="3170220" y="1485369"/>
                  </a:lnTo>
                  <a:lnTo>
                    <a:pt x="3192942" y="1453984"/>
                  </a:lnTo>
                  <a:lnTo>
                    <a:pt x="3214036" y="1422056"/>
                  </a:lnTo>
                  <a:lnTo>
                    <a:pt x="3251208" y="1356653"/>
                  </a:lnTo>
                  <a:lnTo>
                    <a:pt x="3281472" y="1289323"/>
                  </a:lnTo>
                  <a:lnTo>
                    <a:pt x="3304563" y="1220234"/>
                  </a:lnTo>
                  <a:lnTo>
                    <a:pt x="3320217" y="1149549"/>
                  </a:lnTo>
                  <a:lnTo>
                    <a:pt x="3328171" y="1077434"/>
                  </a:lnTo>
                  <a:lnTo>
                    <a:pt x="3329178" y="1040891"/>
                  </a:lnTo>
                  <a:lnTo>
                    <a:pt x="3328171" y="1004345"/>
                  </a:lnTo>
                  <a:lnTo>
                    <a:pt x="3320217" y="932223"/>
                  </a:lnTo>
                  <a:lnTo>
                    <a:pt x="3304563" y="861533"/>
                  </a:lnTo>
                  <a:lnTo>
                    <a:pt x="3281472" y="792439"/>
                  </a:lnTo>
                  <a:lnTo>
                    <a:pt x="3251208" y="725107"/>
                  </a:lnTo>
                  <a:lnTo>
                    <a:pt x="3214036" y="659701"/>
                  </a:lnTo>
                  <a:lnTo>
                    <a:pt x="3192942" y="627772"/>
                  </a:lnTo>
                  <a:lnTo>
                    <a:pt x="3170220" y="596387"/>
                  </a:lnTo>
                  <a:lnTo>
                    <a:pt x="3145902" y="565565"/>
                  </a:lnTo>
                  <a:lnTo>
                    <a:pt x="3120023" y="535329"/>
                  </a:lnTo>
                  <a:lnTo>
                    <a:pt x="3092614" y="505698"/>
                  </a:lnTo>
                  <a:lnTo>
                    <a:pt x="3063709" y="476693"/>
                  </a:lnTo>
                  <a:lnTo>
                    <a:pt x="3033341" y="448335"/>
                  </a:lnTo>
                  <a:lnTo>
                    <a:pt x="3001543" y="420644"/>
                  </a:lnTo>
                  <a:lnTo>
                    <a:pt x="2968348" y="393642"/>
                  </a:lnTo>
                  <a:lnTo>
                    <a:pt x="2933789" y="367347"/>
                  </a:lnTo>
                  <a:lnTo>
                    <a:pt x="2897899" y="341782"/>
                  </a:lnTo>
                  <a:lnTo>
                    <a:pt x="2860711" y="316967"/>
                  </a:lnTo>
                  <a:lnTo>
                    <a:pt x="2822258" y="292922"/>
                  </a:lnTo>
                  <a:lnTo>
                    <a:pt x="2782572" y="269669"/>
                  </a:lnTo>
                  <a:lnTo>
                    <a:pt x="2741688" y="247227"/>
                  </a:lnTo>
                  <a:lnTo>
                    <a:pt x="2699638" y="225617"/>
                  </a:lnTo>
                  <a:lnTo>
                    <a:pt x="2656454" y="204861"/>
                  </a:lnTo>
                  <a:lnTo>
                    <a:pt x="2612171" y="184978"/>
                  </a:lnTo>
                  <a:lnTo>
                    <a:pt x="2566820" y="165990"/>
                  </a:lnTo>
                  <a:lnTo>
                    <a:pt x="2520436" y="147916"/>
                  </a:lnTo>
                  <a:lnTo>
                    <a:pt x="2473050" y="130778"/>
                  </a:lnTo>
                  <a:lnTo>
                    <a:pt x="2424696" y="114596"/>
                  </a:lnTo>
                  <a:lnTo>
                    <a:pt x="2375408" y="99391"/>
                  </a:lnTo>
                  <a:lnTo>
                    <a:pt x="2325217" y="85183"/>
                  </a:lnTo>
                  <a:lnTo>
                    <a:pt x="2274158" y="71993"/>
                  </a:lnTo>
                  <a:lnTo>
                    <a:pt x="2222262" y="59843"/>
                  </a:lnTo>
                  <a:lnTo>
                    <a:pt x="2169564" y="48751"/>
                  </a:lnTo>
                  <a:lnTo>
                    <a:pt x="2116095" y="38739"/>
                  </a:lnTo>
                  <a:lnTo>
                    <a:pt x="2061890" y="29828"/>
                  </a:lnTo>
                  <a:lnTo>
                    <a:pt x="2006980" y="22038"/>
                  </a:lnTo>
                  <a:lnTo>
                    <a:pt x="1951400" y="15390"/>
                  </a:lnTo>
                  <a:lnTo>
                    <a:pt x="1895181" y="9904"/>
                  </a:lnTo>
                  <a:lnTo>
                    <a:pt x="1838358" y="5602"/>
                  </a:lnTo>
                  <a:lnTo>
                    <a:pt x="1780963" y="2503"/>
                  </a:lnTo>
                  <a:lnTo>
                    <a:pt x="1723029" y="629"/>
                  </a:lnTo>
                  <a:lnTo>
                    <a:pt x="166458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756535" y="4625721"/>
              <a:ext cx="3329304" cy="2082164"/>
            </a:xfrm>
            <a:custGeom>
              <a:avLst/>
              <a:gdLst/>
              <a:ahLst/>
              <a:cxnLst/>
              <a:rect l="l" t="t" r="r" b="b"/>
              <a:pathLst>
                <a:path w="3329304" h="2082165">
                  <a:moveTo>
                    <a:pt x="0" y="1040891"/>
                  </a:moveTo>
                  <a:lnTo>
                    <a:pt x="4004" y="968116"/>
                  </a:lnTo>
                  <a:lnTo>
                    <a:pt x="15841" y="896689"/>
                  </a:lnTo>
                  <a:lnTo>
                    <a:pt x="35247" y="826776"/>
                  </a:lnTo>
                  <a:lnTo>
                    <a:pt x="61957" y="758542"/>
                  </a:lnTo>
                  <a:lnTo>
                    <a:pt x="95708" y="692153"/>
                  </a:lnTo>
                  <a:lnTo>
                    <a:pt x="136235" y="627772"/>
                  </a:lnTo>
                  <a:lnTo>
                    <a:pt x="158957" y="596387"/>
                  </a:lnTo>
                  <a:lnTo>
                    <a:pt x="183275" y="565565"/>
                  </a:lnTo>
                  <a:lnTo>
                    <a:pt x="209154" y="535329"/>
                  </a:lnTo>
                  <a:lnTo>
                    <a:pt x="236563" y="505698"/>
                  </a:lnTo>
                  <a:lnTo>
                    <a:pt x="265468" y="476693"/>
                  </a:lnTo>
                  <a:lnTo>
                    <a:pt x="295836" y="448335"/>
                  </a:lnTo>
                  <a:lnTo>
                    <a:pt x="327634" y="420644"/>
                  </a:lnTo>
                  <a:lnTo>
                    <a:pt x="360829" y="393642"/>
                  </a:lnTo>
                  <a:lnTo>
                    <a:pt x="395388" y="367347"/>
                  </a:lnTo>
                  <a:lnTo>
                    <a:pt x="431278" y="341782"/>
                  </a:lnTo>
                  <a:lnTo>
                    <a:pt x="468466" y="316967"/>
                  </a:lnTo>
                  <a:lnTo>
                    <a:pt x="506919" y="292922"/>
                  </a:lnTo>
                  <a:lnTo>
                    <a:pt x="546605" y="269669"/>
                  </a:lnTo>
                  <a:lnTo>
                    <a:pt x="587489" y="247227"/>
                  </a:lnTo>
                  <a:lnTo>
                    <a:pt x="629539" y="225617"/>
                  </a:lnTo>
                  <a:lnTo>
                    <a:pt x="672723" y="204861"/>
                  </a:lnTo>
                  <a:lnTo>
                    <a:pt x="717006" y="184978"/>
                  </a:lnTo>
                  <a:lnTo>
                    <a:pt x="762357" y="165990"/>
                  </a:lnTo>
                  <a:lnTo>
                    <a:pt x="808741" y="147916"/>
                  </a:lnTo>
                  <a:lnTo>
                    <a:pt x="856127" y="130778"/>
                  </a:lnTo>
                  <a:lnTo>
                    <a:pt x="904481" y="114596"/>
                  </a:lnTo>
                  <a:lnTo>
                    <a:pt x="953769" y="99391"/>
                  </a:lnTo>
                  <a:lnTo>
                    <a:pt x="1003960" y="85183"/>
                  </a:lnTo>
                  <a:lnTo>
                    <a:pt x="1055019" y="71993"/>
                  </a:lnTo>
                  <a:lnTo>
                    <a:pt x="1106915" y="59843"/>
                  </a:lnTo>
                  <a:lnTo>
                    <a:pt x="1159613" y="48751"/>
                  </a:lnTo>
                  <a:lnTo>
                    <a:pt x="1213082" y="38739"/>
                  </a:lnTo>
                  <a:lnTo>
                    <a:pt x="1267287" y="29828"/>
                  </a:lnTo>
                  <a:lnTo>
                    <a:pt x="1322197" y="22038"/>
                  </a:lnTo>
                  <a:lnTo>
                    <a:pt x="1377777" y="15390"/>
                  </a:lnTo>
                  <a:lnTo>
                    <a:pt x="1433996" y="9904"/>
                  </a:lnTo>
                  <a:lnTo>
                    <a:pt x="1490819" y="5602"/>
                  </a:lnTo>
                  <a:lnTo>
                    <a:pt x="1548214" y="2503"/>
                  </a:lnTo>
                  <a:lnTo>
                    <a:pt x="1606148" y="629"/>
                  </a:lnTo>
                  <a:lnTo>
                    <a:pt x="1664589" y="0"/>
                  </a:lnTo>
                  <a:lnTo>
                    <a:pt x="1723029" y="629"/>
                  </a:lnTo>
                  <a:lnTo>
                    <a:pt x="1780963" y="2503"/>
                  </a:lnTo>
                  <a:lnTo>
                    <a:pt x="1838358" y="5602"/>
                  </a:lnTo>
                  <a:lnTo>
                    <a:pt x="1895181" y="9904"/>
                  </a:lnTo>
                  <a:lnTo>
                    <a:pt x="1951400" y="15390"/>
                  </a:lnTo>
                  <a:lnTo>
                    <a:pt x="2006980" y="22038"/>
                  </a:lnTo>
                  <a:lnTo>
                    <a:pt x="2061890" y="29828"/>
                  </a:lnTo>
                  <a:lnTo>
                    <a:pt x="2116095" y="38739"/>
                  </a:lnTo>
                  <a:lnTo>
                    <a:pt x="2169564" y="48751"/>
                  </a:lnTo>
                  <a:lnTo>
                    <a:pt x="2222262" y="59843"/>
                  </a:lnTo>
                  <a:lnTo>
                    <a:pt x="2274158" y="71993"/>
                  </a:lnTo>
                  <a:lnTo>
                    <a:pt x="2325217" y="85183"/>
                  </a:lnTo>
                  <a:lnTo>
                    <a:pt x="2375408" y="99391"/>
                  </a:lnTo>
                  <a:lnTo>
                    <a:pt x="2424696" y="114596"/>
                  </a:lnTo>
                  <a:lnTo>
                    <a:pt x="2473050" y="130778"/>
                  </a:lnTo>
                  <a:lnTo>
                    <a:pt x="2520436" y="147916"/>
                  </a:lnTo>
                  <a:lnTo>
                    <a:pt x="2566820" y="165990"/>
                  </a:lnTo>
                  <a:lnTo>
                    <a:pt x="2612171" y="184978"/>
                  </a:lnTo>
                  <a:lnTo>
                    <a:pt x="2656454" y="204861"/>
                  </a:lnTo>
                  <a:lnTo>
                    <a:pt x="2699638" y="225617"/>
                  </a:lnTo>
                  <a:lnTo>
                    <a:pt x="2741688" y="247227"/>
                  </a:lnTo>
                  <a:lnTo>
                    <a:pt x="2782572" y="269669"/>
                  </a:lnTo>
                  <a:lnTo>
                    <a:pt x="2822258" y="292922"/>
                  </a:lnTo>
                  <a:lnTo>
                    <a:pt x="2860711" y="316967"/>
                  </a:lnTo>
                  <a:lnTo>
                    <a:pt x="2897899" y="341782"/>
                  </a:lnTo>
                  <a:lnTo>
                    <a:pt x="2933789" y="367347"/>
                  </a:lnTo>
                  <a:lnTo>
                    <a:pt x="2968348" y="393642"/>
                  </a:lnTo>
                  <a:lnTo>
                    <a:pt x="3001543" y="420644"/>
                  </a:lnTo>
                  <a:lnTo>
                    <a:pt x="3033341" y="448335"/>
                  </a:lnTo>
                  <a:lnTo>
                    <a:pt x="3063709" y="476693"/>
                  </a:lnTo>
                  <a:lnTo>
                    <a:pt x="3092614" y="505698"/>
                  </a:lnTo>
                  <a:lnTo>
                    <a:pt x="3120023" y="535329"/>
                  </a:lnTo>
                  <a:lnTo>
                    <a:pt x="3145902" y="565565"/>
                  </a:lnTo>
                  <a:lnTo>
                    <a:pt x="3170220" y="596387"/>
                  </a:lnTo>
                  <a:lnTo>
                    <a:pt x="3192942" y="627772"/>
                  </a:lnTo>
                  <a:lnTo>
                    <a:pt x="3214036" y="659701"/>
                  </a:lnTo>
                  <a:lnTo>
                    <a:pt x="3251208" y="725107"/>
                  </a:lnTo>
                  <a:lnTo>
                    <a:pt x="3281472" y="792439"/>
                  </a:lnTo>
                  <a:lnTo>
                    <a:pt x="3304563" y="861533"/>
                  </a:lnTo>
                  <a:lnTo>
                    <a:pt x="3320217" y="932223"/>
                  </a:lnTo>
                  <a:lnTo>
                    <a:pt x="3328171" y="1004345"/>
                  </a:lnTo>
                  <a:lnTo>
                    <a:pt x="3329178" y="1040891"/>
                  </a:lnTo>
                  <a:lnTo>
                    <a:pt x="3328171" y="1077434"/>
                  </a:lnTo>
                  <a:lnTo>
                    <a:pt x="3320217" y="1149549"/>
                  </a:lnTo>
                  <a:lnTo>
                    <a:pt x="3304563" y="1220234"/>
                  </a:lnTo>
                  <a:lnTo>
                    <a:pt x="3281472" y="1289323"/>
                  </a:lnTo>
                  <a:lnTo>
                    <a:pt x="3251208" y="1356653"/>
                  </a:lnTo>
                  <a:lnTo>
                    <a:pt x="3214036" y="1422056"/>
                  </a:lnTo>
                  <a:lnTo>
                    <a:pt x="3192942" y="1453984"/>
                  </a:lnTo>
                  <a:lnTo>
                    <a:pt x="3170220" y="1485369"/>
                  </a:lnTo>
                  <a:lnTo>
                    <a:pt x="3145902" y="1516190"/>
                  </a:lnTo>
                  <a:lnTo>
                    <a:pt x="3120023" y="1546426"/>
                  </a:lnTo>
                  <a:lnTo>
                    <a:pt x="3092614" y="1576057"/>
                  </a:lnTo>
                  <a:lnTo>
                    <a:pt x="3063709" y="1605062"/>
                  </a:lnTo>
                  <a:lnTo>
                    <a:pt x="3033341" y="1633420"/>
                  </a:lnTo>
                  <a:lnTo>
                    <a:pt x="3001543" y="1661111"/>
                  </a:lnTo>
                  <a:lnTo>
                    <a:pt x="2968348" y="1688115"/>
                  </a:lnTo>
                  <a:lnTo>
                    <a:pt x="2933789" y="1714410"/>
                  </a:lnTo>
                  <a:lnTo>
                    <a:pt x="2897899" y="1739976"/>
                  </a:lnTo>
                  <a:lnTo>
                    <a:pt x="2860711" y="1764792"/>
                  </a:lnTo>
                  <a:lnTo>
                    <a:pt x="2822258" y="1788837"/>
                  </a:lnTo>
                  <a:lnTo>
                    <a:pt x="2782572" y="1812092"/>
                  </a:lnTo>
                  <a:lnTo>
                    <a:pt x="2741688" y="1834535"/>
                  </a:lnTo>
                  <a:lnTo>
                    <a:pt x="2699638" y="1856146"/>
                  </a:lnTo>
                  <a:lnTo>
                    <a:pt x="2656454" y="1876903"/>
                  </a:lnTo>
                  <a:lnTo>
                    <a:pt x="2612171" y="1896788"/>
                  </a:lnTo>
                  <a:lnTo>
                    <a:pt x="2566820" y="1915777"/>
                  </a:lnTo>
                  <a:lnTo>
                    <a:pt x="2520436" y="1933852"/>
                  </a:lnTo>
                  <a:lnTo>
                    <a:pt x="2473050" y="1950992"/>
                  </a:lnTo>
                  <a:lnTo>
                    <a:pt x="2424696" y="1967175"/>
                  </a:lnTo>
                  <a:lnTo>
                    <a:pt x="2375408" y="1982382"/>
                  </a:lnTo>
                  <a:lnTo>
                    <a:pt x="2325217" y="1996591"/>
                  </a:lnTo>
                  <a:lnTo>
                    <a:pt x="2274158" y="2009782"/>
                  </a:lnTo>
                  <a:lnTo>
                    <a:pt x="2222262" y="2021934"/>
                  </a:lnTo>
                  <a:lnTo>
                    <a:pt x="2169564" y="2033026"/>
                  </a:lnTo>
                  <a:lnTo>
                    <a:pt x="2116095" y="2043039"/>
                  </a:lnTo>
                  <a:lnTo>
                    <a:pt x="2061890" y="2051951"/>
                  </a:lnTo>
                  <a:lnTo>
                    <a:pt x="2006980" y="2059742"/>
                  </a:lnTo>
                  <a:lnTo>
                    <a:pt x="1951400" y="2066391"/>
                  </a:lnTo>
                  <a:lnTo>
                    <a:pt x="1895181" y="2071877"/>
                  </a:lnTo>
                  <a:lnTo>
                    <a:pt x="1838358" y="2076180"/>
                  </a:lnTo>
                  <a:lnTo>
                    <a:pt x="1780963" y="2079279"/>
                  </a:lnTo>
                  <a:lnTo>
                    <a:pt x="1723029" y="2081154"/>
                  </a:lnTo>
                  <a:lnTo>
                    <a:pt x="1664589" y="2081783"/>
                  </a:lnTo>
                  <a:lnTo>
                    <a:pt x="1606148" y="2081154"/>
                  </a:lnTo>
                  <a:lnTo>
                    <a:pt x="1548214" y="2079279"/>
                  </a:lnTo>
                  <a:lnTo>
                    <a:pt x="1490819" y="2076180"/>
                  </a:lnTo>
                  <a:lnTo>
                    <a:pt x="1433996" y="2071877"/>
                  </a:lnTo>
                  <a:lnTo>
                    <a:pt x="1377777" y="2066391"/>
                  </a:lnTo>
                  <a:lnTo>
                    <a:pt x="1322197" y="2059742"/>
                  </a:lnTo>
                  <a:lnTo>
                    <a:pt x="1267287" y="2051951"/>
                  </a:lnTo>
                  <a:lnTo>
                    <a:pt x="1213082" y="2043039"/>
                  </a:lnTo>
                  <a:lnTo>
                    <a:pt x="1159613" y="2033026"/>
                  </a:lnTo>
                  <a:lnTo>
                    <a:pt x="1106915" y="2021934"/>
                  </a:lnTo>
                  <a:lnTo>
                    <a:pt x="1055019" y="2009782"/>
                  </a:lnTo>
                  <a:lnTo>
                    <a:pt x="1003960" y="1996591"/>
                  </a:lnTo>
                  <a:lnTo>
                    <a:pt x="953769" y="1982382"/>
                  </a:lnTo>
                  <a:lnTo>
                    <a:pt x="904481" y="1967175"/>
                  </a:lnTo>
                  <a:lnTo>
                    <a:pt x="856127" y="1950992"/>
                  </a:lnTo>
                  <a:lnTo>
                    <a:pt x="808741" y="1933852"/>
                  </a:lnTo>
                  <a:lnTo>
                    <a:pt x="762357" y="1915777"/>
                  </a:lnTo>
                  <a:lnTo>
                    <a:pt x="717006" y="1896788"/>
                  </a:lnTo>
                  <a:lnTo>
                    <a:pt x="672723" y="1876903"/>
                  </a:lnTo>
                  <a:lnTo>
                    <a:pt x="629539" y="1856146"/>
                  </a:lnTo>
                  <a:lnTo>
                    <a:pt x="587489" y="1834535"/>
                  </a:lnTo>
                  <a:lnTo>
                    <a:pt x="546605" y="1812092"/>
                  </a:lnTo>
                  <a:lnTo>
                    <a:pt x="506919" y="1788837"/>
                  </a:lnTo>
                  <a:lnTo>
                    <a:pt x="468466" y="1764792"/>
                  </a:lnTo>
                  <a:lnTo>
                    <a:pt x="431278" y="1739976"/>
                  </a:lnTo>
                  <a:lnTo>
                    <a:pt x="395388" y="1714410"/>
                  </a:lnTo>
                  <a:lnTo>
                    <a:pt x="360829" y="1688115"/>
                  </a:lnTo>
                  <a:lnTo>
                    <a:pt x="327634" y="1661111"/>
                  </a:lnTo>
                  <a:lnTo>
                    <a:pt x="295836" y="1633420"/>
                  </a:lnTo>
                  <a:lnTo>
                    <a:pt x="265468" y="1605062"/>
                  </a:lnTo>
                  <a:lnTo>
                    <a:pt x="236563" y="1576057"/>
                  </a:lnTo>
                  <a:lnTo>
                    <a:pt x="209154" y="1546426"/>
                  </a:lnTo>
                  <a:lnTo>
                    <a:pt x="183275" y="1516190"/>
                  </a:lnTo>
                  <a:lnTo>
                    <a:pt x="158957" y="1485369"/>
                  </a:lnTo>
                  <a:lnTo>
                    <a:pt x="136235" y="1453984"/>
                  </a:lnTo>
                  <a:lnTo>
                    <a:pt x="115141" y="1422056"/>
                  </a:lnTo>
                  <a:lnTo>
                    <a:pt x="77969" y="1356653"/>
                  </a:lnTo>
                  <a:lnTo>
                    <a:pt x="47705" y="1289323"/>
                  </a:lnTo>
                  <a:lnTo>
                    <a:pt x="24614" y="1220234"/>
                  </a:lnTo>
                  <a:lnTo>
                    <a:pt x="8960" y="1149549"/>
                  </a:lnTo>
                  <a:lnTo>
                    <a:pt x="1006" y="1077434"/>
                  </a:lnTo>
                  <a:lnTo>
                    <a:pt x="0" y="1040891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527554" y="4748022"/>
              <a:ext cx="683260" cy="596265"/>
            </a:xfrm>
            <a:custGeom>
              <a:avLst/>
              <a:gdLst/>
              <a:ahLst/>
              <a:cxnLst/>
              <a:rect l="l" t="t" r="r" b="b"/>
              <a:pathLst>
                <a:path w="683260" h="596264">
                  <a:moveTo>
                    <a:pt x="341375" y="0"/>
                  </a:moveTo>
                  <a:lnTo>
                    <a:pt x="290916" y="3229"/>
                  </a:lnTo>
                  <a:lnTo>
                    <a:pt x="242760" y="12611"/>
                  </a:lnTo>
                  <a:lnTo>
                    <a:pt x="197435" y="27684"/>
                  </a:lnTo>
                  <a:lnTo>
                    <a:pt x="155467" y="47989"/>
                  </a:lnTo>
                  <a:lnTo>
                    <a:pt x="117384" y="73065"/>
                  </a:lnTo>
                  <a:lnTo>
                    <a:pt x="83714" y="102452"/>
                  </a:lnTo>
                  <a:lnTo>
                    <a:pt x="54983" y="135690"/>
                  </a:lnTo>
                  <a:lnTo>
                    <a:pt x="31718" y="172318"/>
                  </a:lnTo>
                  <a:lnTo>
                    <a:pt x="14448" y="211876"/>
                  </a:lnTo>
                  <a:lnTo>
                    <a:pt x="3700" y="253904"/>
                  </a:lnTo>
                  <a:lnTo>
                    <a:pt x="0" y="297941"/>
                  </a:lnTo>
                  <a:lnTo>
                    <a:pt x="3700" y="341979"/>
                  </a:lnTo>
                  <a:lnTo>
                    <a:pt x="14448" y="384007"/>
                  </a:lnTo>
                  <a:lnTo>
                    <a:pt x="31718" y="423565"/>
                  </a:lnTo>
                  <a:lnTo>
                    <a:pt x="54983" y="460193"/>
                  </a:lnTo>
                  <a:lnTo>
                    <a:pt x="83714" y="493431"/>
                  </a:lnTo>
                  <a:lnTo>
                    <a:pt x="117384" y="522818"/>
                  </a:lnTo>
                  <a:lnTo>
                    <a:pt x="155467" y="547894"/>
                  </a:lnTo>
                  <a:lnTo>
                    <a:pt x="197435" y="568199"/>
                  </a:lnTo>
                  <a:lnTo>
                    <a:pt x="242760" y="583272"/>
                  </a:lnTo>
                  <a:lnTo>
                    <a:pt x="290916" y="592654"/>
                  </a:lnTo>
                  <a:lnTo>
                    <a:pt x="341375" y="595883"/>
                  </a:lnTo>
                  <a:lnTo>
                    <a:pt x="391835" y="592654"/>
                  </a:lnTo>
                  <a:lnTo>
                    <a:pt x="439991" y="583272"/>
                  </a:lnTo>
                  <a:lnTo>
                    <a:pt x="485316" y="568199"/>
                  </a:lnTo>
                  <a:lnTo>
                    <a:pt x="527284" y="547894"/>
                  </a:lnTo>
                  <a:lnTo>
                    <a:pt x="565367" y="522818"/>
                  </a:lnTo>
                  <a:lnTo>
                    <a:pt x="599037" y="493431"/>
                  </a:lnTo>
                  <a:lnTo>
                    <a:pt x="627768" y="460193"/>
                  </a:lnTo>
                  <a:lnTo>
                    <a:pt x="651033" y="423565"/>
                  </a:lnTo>
                  <a:lnTo>
                    <a:pt x="668303" y="384007"/>
                  </a:lnTo>
                  <a:lnTo>
                    <a:pt x="679051" y="341979"/>
                  </a:lnTo>
                  <a:lnTo>
                    <a:pt x="682751" y="297941"/>
                  </a:lnTo>
                  <a:lnTo>
                    <a:pt x="679051" y="253904"/>
                  </a:lnTo>
                  <a:lnTo>
                    <a:pt x="668303" y="211876"/>
                  </a:lnTo>
                  <a:lnTo>
                    <a:pt x="651033" y="172318"/>
                  </a:lnTo>
                  <a:lnTo>
                    <a:pt x="627768" y="135690"/>
                  </a:lnTo>
                  <a:lnTo>
                    <a:pt x="599037" y="102452"/>
                  </a:lnTo>
                  <a:lnTo>
                    <a:pt x="565367" y="73065"/>
                  </a:lnTo>
                  <a:lnTo>
                    <a:pt x="527284" y="47989"/>
                  </a:lnTo>
                  <a:lnTo>
                    <a:pt x="485316" y="27684"/>
                  </a:lnTo>
                  <a:lnTo>
                    <a:pt x="439991" y="12611"/>
                  </a:lnTo>
                  <a:lnTo>
                    <a:pt x="391835" y="3229"/>
                  </a:lnTo>
                  <a:lnTo>
                    <a:pt x="341375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4206049" y="517207"/>
            <a:ext cx="3342640" cy="2066289"/>
            <a:chOff x="4206049" y="517207"/>
            <a:chExt cx="3342640" cy="2066289"/>
          </a:xfrm>
        </p:grpSpPr>
        <p:sp>
          <p:nvSpPr>
            <p:cNvPr id="10" name="object 10" descr=""/>
            <p:cNvSpPr/>
            <p:nvPr/>
          </p:nvSpPr>
          <p:spPr>
            <a:xfrm>
              <a:off x="4212716" y="523874"/>
              <a:ext cx="3329304" cy="2052955"/>
            </a:xfrm>
            <a:custGeom>
              <a:avLst/>
              <a:gdLst/>
              <a:ahLst/>
              <a:cxnLst/>
              <a:rect l="l" t="t" r="r" b="b"/>
              <a:pathLst>
                <a:path w="3329304" h="2052955">
                  <a:moveTo>
                    <a:pt x="1664589" y="0"/>
                  </a:moveTo>
                  <a:lnTo>
                    <a:pt x="1604883" y="647"/>
                  </a:lnTo>
                  <a:lnTo>
                    <a:pt x="1545707" y="2576"/>
                  </a:lnTo>
                  <a:lnTo>
                    <a:pt x="1487095" y="5765"/>
                  </a:lnTo>
                  <a:lnTo>
                    <a:pt x="1429083" y="10191"/>
                  </a:lnTo>
                  <a:lnTo>
                    <a:pt x="1371704" y="15834"/>
                  </a:lnTo>
                  <a:lnTo>
                    <a:pt x="1314996" y="22670"/>
                  </a:lnTo>
                  <a:lnTo>
                    <a:pt x="1258992" y="30680"/>
                  </a:lnTo>
                  <a:lnTo>
                    <a:pt x="1203729" y="39840"/>
                  </a:lnTo>
                  <a:lnTo>
                    <a:pt x="1149241" y="50130"/>
                  </a:lnTo>
                  <a:lnTo>
                    <a:pt x="1095564" y="61527"/>
                  </a:lnTo>
                  <a:lnTo>
                    <a:pt x="1042732" y="74010"/>
                  </a:lnTo>
                  <a:lnTo>
                    <a:pt x="990781" y="87558"/>
                  </a:lnTo>
                  <a:lnTo>
                    <a:pt x="939747" y="102148"/>
                  </a:lnTo>
                  <a:lnTo>
                    <a:pt x="889664" y="117758"/>
                  </a:lnTo>
                  <a:lnTo>
                    <a:pt x="840567" y="134368"/>
                  </a:lnTo>
                  <a:lnTo>
                    <a:pt x="792492" y="151955"/>
                  </a:lnTo>
                  <a:lnTo>
                    <a:pt x="745475" y="170498"/>
                  </a:lnTo>
                  <a:lnTo>
                    <a:pt x="699549" y="189975"/>
                  </a:lnTo>
                  <a:lnTo>
                    <a:pt x="654751" y="210364"/>
                  </a:lnTo>
                  <a:lnTo>
                    <a:pt x="611116" y="231643"/>
                  </a:lnTo>
                  <a:lnTo>
                    <a:pt x="568678" y="253792"/>
                  </a:lnTo>
                  <a:lnTo>
                    <a:pt x="527473" y="276787"/>
                  </a:lnTo>
                  <a:lnTo>
                    <a:pt x="487537" y="300609"/>
                  </a:lnTo>
                  <a:lnTo>
                    <a:pt x="448904" y="325233"/>
                  </a:lnTo>
                  <a:lnTo>
                    <a:pt x="411609" y="350640"/>
                  </a:lnTo>
                  <a:lnTo>
                    <a:pt x="375689" y="376808"/>
                  </a:lnTo>
                  <a:lnTo>
                    <a:pt x="341177" y="403714"/>
                  </a:lnTo>
                  <a:lnTo>
                    <a:pt x="308110" y="431337"/>
                  </a:lnTo>
                  <a:lnTo>
                    <a:pt x="276522" y="459655"/>
                  </a:lnTo>
                  <a:lnTo>
                    <a:pt x="246449" y="488647"/>
                  </a:lnTo>
                  <a:lnTo>
                    <a:pt x="217926" y="518290"/>
                  </a:lnTo>
                  <a:lnTo>
                    <a:pt x="190987" y="548564"/>
                  </a:lnTo>
                  <a:lnTo>
                    <a:pt x="165669" y="579447"/>
                  </a:lnTo>
                  <a:lnTo>
                    <a:pt x="142007" y="610916"/>
                  </a:lnTo>
                  <a:lnTo>
                    <a:pt x="120035" y="642950"/>
                  </a:lnTo>
                  <a:lnTo>
                    <a:pt x="99789" y="675527"/>
                  </a:lnTo>
                  <a:lnTo>
                    <a:pt x="64616" y="742226"/>
                  </a:lnTo>
                  <a:lnTo>
                    <a:pt x="36769" y="810837"/>
                  </a:lnTo>
                  <a:lnTo>
                    <a:pt x="16529" y="881188"/>
                  </a:lnTo>
                  <a:lnTo>
                    <a:pt x="4179" y="953105"/>
                  </a:lnTo>
                  <a:lnTo>
                    <a:pt x="0" y="1026413"/>
                  </a:lnTo>
                  <a:lnTo>
                    <a:pt x="1050" y="1063231"/>
                  </a:lnTo>
                  <a:lnTo>
                    <a:pt x="9350" y="1135866"/>
                  </a:lnTo>
                  <a:lnTo>
                    <a:pt x="25680" y="1207021"/>
                  </a:lnTo>
                  <a:lnTo>
                    <a:pt x="49759" y="1276524"/>
                  </a:lnTo>
                  <a:lnTo>
                    <a:pt x="81304" y="1344200"/>
                  </a:lnTo>
                  <a:lnTo>
                    <a:pt x="120035" y="1409877"/>
                  </a:lnTo>
                  <a:lnTo>
                    <a:pt x="142007" y="1441911"/>
                  </a:lnTo>
                  <a:lnTo>
                    <a:pt x="165669" y="1473380"/>
                  </a:lnTo>
                  <a:lnTo>
                    <a:pt x="190987" y="1504263"/>
                  </a:lnTo>
                  <a:lnTo>
                    <a:pt x="217926" y="1534537"/>
                  </a:lnTo>
                  <a:lnTo>
                    <a:pt x="246449" y="1564180"/>
                  </a:lnTo>
                  <a:lnTo>
                    <a:pt x="276522" y="1593172"/>
                  </a:lnTo>
                  <a:lnTo>
                    <a:pt x="308110" y="1621490"/>
                  </a:lnTo>
                  <a:lnTo>
                    <a:pt x="341177" y="1649113"/>
                  </a:lnTo>
                  <a:lnTo>
                    <a:pt x="375689" y="1676019"/>
                  </a:lnTo>
                  <a:lnTo>
                    <a:pt x="411609" y="1702187"/>
                  </a:lnTo>
                  <a:lnTo>
                    <a:pt x="448904" y="1727594"/>
                  </a:lnTo>
                  <a:lnTo>
                    <a:pt x="487537" y="1752219"/>
                  </a:lnTo>
                  <a:lnTo>
                    <a:pt x="527473" y="1776040"/>
                  </a:lnTo>
                  <a:lnTo>
                    <a:pt x="568678" y="1799035"/>
                  </a:lnTo>
                  <a:lnTo>
                    <a:pt x="611116" y="1821184"/>
                  </a:lnTo>
                  <a:lnTo>
                    <a:pt x="654751" y="1842463"/>
                  </a:lnTo>
                  <a:lnTo>
                    <a:pt x="699549" y="1862852"/>
                  </a:lnTo>
                  <a:lnTo>
                    <a:pt x="745475" y="1882329"/>
                  </a:lnTo>
                  <a:lnTo>
                    <a:pt x="792492" y="1900872"/>
                  </a:lnTo>
                  <a:lnTo>
                    <a:pt x="840567" y="1918459"/>
                  </a:lnTo>
                  <a:lnTo>
                    <a:pt x="889664" y="1935069"/>
                  </a:lnTo>
                  <a:lnTo>
                    <a:pt x="939747" y="1950679"/>
                  </a:lnTo>
                  <a:lnTo>
                    <a:pt x="990781" y="1965269"/>
                  </a:lnTo>
                  <a:lnTo>
                    <a:pt x="1042732" y="1978817"/>
                  </a:lnTo>
                  <a:lnTo>
                    <a:pt x="1095564" y="1991300"/>
                  </a:lnTo>
                  <a:lnTo>
                    <a:pt x="1149241" y="2002697"/>
                  </a:lnTo>
                  <a:lnTo>
                    <a:pt x="1203729" y="2012987"/>
                  </a:lnTo>
                  <a:lnTo>
                    <a:pt x="1258992" y="2022147"/>
                  </a:lnTo>
                  <a:lnTo>
                    <a:pt x="1314996" y="2030157"/>
                  </a:lnTo>
                  <a:lnTo>
                    <a:pt x="1371704" y="2036993"/>
                  </a:lnTo>
                  <a:lnTo>
                    <a:pt x="1429083" y="2042636"/>
                  </a:lnTo>
                  <a:lnTo>
                    <a:pt x="1487095" y="2047062"/>
                  </a:lnTo>
                  <a:lnTo>
                    <a:pt x="1545707" y="2050251"/>
                  </a:lnTo>
                  <a:lnTo>
                    <a:pt x="1604883" y="2052180"/>
                  </a:lnTo>
                  <a:lnTo>
                    <a:pt x="1664589" y="2052827"/>
                  </a:lnTo>
                  <a:lnTo>
                    <a:pt x="1724294" y="2052180"/>
                  </a:lnTo>
                  <a:lnTo>
                    <a:pt x="1783470" y="2050251"/>
                  </a:lnTo>
                  <a:lnTo>
                    <a:pt x="1842082" y="2047062"/>
                  </a:lnTo>
                  <a:lnTo>
                    <a:pt x="1900094" y="2042636"/>
                  </a:lnTo>
                  <a:lnTo>
                    <a:pt x="1957473" y="2036993"/>
                  </a:lnTo>
                  <a:lnTo>
                    <a:pt x="2014181" y="2030157"/>
                  </a:lnTo>
                  <a:lnTo>
                    <a:pt x="2070185" y="2022147"/>
                  </a:lnTo>
                  <a:lnTo>
                    <a:pt x="2125448" y="2012987"/>
                  </a:lnTo>
                  <a:lnTo>
                    <a:pt x="2179936" y="2002697"/>
                  </a:lnTo>
                  <a:lnTo>
                    <a:pt x="2233613" y="1991300"/>
                  </a:lnTo>
                  <a:lnTo>
                    <a:pt x="2286445" y="1978817"/>
                  </a:lnTo>
                  <a:lnTo>
                    <a:pt x="2338396" y="1965269"/>
                  </a:lnTo>
                  <a:lnTo>
                    <a:pt x="2389430" y="1950679"/>
                  </a:lnTo>
                  <a:lnTo>
                    <a:pt x="2439513" y="1935069"/>
                  </a:lnTo>
                  <a:lnTo>
                    <a:pt x="2488610" y="1918459"/>
                  </a:lnTo>
                  <a:lnTo>
                    <a:pt x="2536685" y="1900872"/>
                  </a:lnTo>
                  <a:lnTo>
                    <a:pt x="2583702" y="1882329"/>
                  </a:lnTo>
                  <a:lnTo>
                    <a:pt x="2629628" y="1862852"/>
                  </a:lnTo>
                  <a:lnTo>
                    <a:pt x="2674426" y="1842463"/>
                  </a:lnTo>
                  <a:lnTo>
                    <a:pt x="2718061" y="1821184"/>
                  </a:lnTo>
                  <a:lnTo>
                    <a:pt x="2760499" y="1799035"/>
                  </a:lnTo>
                  <a:lnTo>
                    <a:pt x="2801704" y="1776040"/>
                  </a:lnTo>
                  <a:lnTo>
                    <a:pt x="2841640" y="1752218"/>
                  </a:lnTo>
                  <a:lnTo>
                    <a:pt x="2880273" y="1727594"/>
                  </a:lnTo>
                  <a:lnTo>
                    <a:pt x="2917568" y="1702187"/>
                  </a:lnTo>
                  <a:lnTo>
                    <a:pt x="2953488" y="1676019"/>
                  </a:lnTo>
                  <a:lnTo>
                    <a:pt x="2988000" y="1649113"/>
                  </a:lnTo>
                  <a:lnTo>
                    <a:pt x="3021067" y="1621490"/>
                  </a:lnTo>
                  <a:lnTo>
                    <a:pt x="3052655" y="1593172"/>
                  </a:lnTo>
                  <a:lnTo>
                    <a:pt x="3082728" y="1564180"/>
                  </a:lnTo>
                  <a:lnTo>
                    <a:pt x="3111251" y="1534537"/>
                  </a:lnTo>
                  <a:lnTo>
                    <a:pt x="3138190" y="1504263"/>
                  </a:lnTo>
                  <a:lnTo>
                    <a:pt x="3163508" y="1473380"/>
                  </a:lnTo>
                  <a:lnTo>
                    <a:pt x="3187170" y="1441911"/>
                  </a:lnTo>
                  <a:lnTo>
                    <a:pt x="3209142" y="1409877"/>
                  </a:lnTo>
                  <a:lnTo>
                    <a:pt x="3229388" y="1377300"/>
                  </a:lnTo>
                  <a:lnTo>
                    <a:pt x="3264561" y="1310601"/>
                  </a:lnTo>
                  <a:lnTo>
                    <a:pt x="3292408" y="1241990"/>
                  </a:lnTo>
                  <a:lnTo>
                    <a:pt x="3312648" y="1171639"/>
                  </a:lnTo>
                  <a:lnTo>
                    <a:pt x="3324998" y="1099722"/>
                  </a:lnTo>
                  <a:lnTo>
                    <a:pt x="3329178" y="1026413"/>
                  </a:lnTo>
                  <a:lnTo>
                    <a:pt x="3328127" y="989596"/>
                  </a:lnTo>
                  <a:lnTo>
                    <a:pt x="3319827" y="916961"/>
                  </a:lnTo>
                  <a:lnTo>
                    <a:pt x="3303497" y="845806"/>
                  </a:lnTo>
                  <a:lnTo>
                    <a:pt x="3279418" y="776303"/>
                  </a:lnTo>
                  <a:lnTo>
                    <a:pt x="3247873" y="708627"/>
                  </a:lnTo>
                  <a:lnTo>
                    <a:pt x="3209142" y="642950"/>
                  </a:lnTo>
                  <a:lnTo>
                    <a:pt x="3187170" y="610916"/>
                  </a:lnTo>
                  <a:lnTo>
                    <a:pt x="3163508" y="579447"/>
                  </a:lnTo>
                  <a:lnTo>
                    <a:pt x="3138190" y="548564"/>
                  </a:lnTo>
                  <a:lnTo>
                    <a:pt x="3111251" y="518290"/>
                  </a:lnTo>
                  <a:lnTo>
                    <a:pt x="3082728" y="488647"/>
                  </a:lnTo>
                  <a:lnTo>
                    <a:pt x="3052655" y="459655"/>
                  </a:lnTo>
                  <a:lnTo>
                    <a:pt x="3021067" y="431337"/>
                  </a:lnTo>
                  <a:lnTo>
                    <a:pt x="2988000" y="403714"/>
                  </a:lnTo>
                  <a:lnTo>
                    <a:pt x="2953488" y="376808"/>
                  </a:lnTo>
                  <a:lnTo>
                    <a:pt x="2917568" y="350640"/>
                  </a:lnTo>
                  <a:lnTo>
                    <a:pt x="2880273" y="325233"/>
                  </a:lnTo>
                  <a:lnTo>
                    <a:pt x="2841640" y="300608"/>
                  </a:lnTo>
                  <a:lnTo>
                    <a:pt x="2801704" y="276787"/>
                  </a:lnTo>
                  <a:lnTo>
                    <a:pt x="2760499" y="253792"/>
                  </a:lnTo>
                  <a:lnTo>
                    <a:pt x="2718061" y="231643"/>
                  </a:lnTo>
                  <a:lnTo>
                    <a:pt x="2674426" y="210364"/>
                  </a:lnTo>
                  <a:lnTo>
                    <a:pt x="2629628" y="189975"/>
                  </a:lnTo>
                  <a:lnTo>
                    <a:pt x="2583702" y="170498"/>
                  </a:lnTo>
                  <a:lnTo>
                    <a:pt x="2536685" y="151955"/>
                  </a:lnTo>
                  <a:lnTo>
                    <a:pt x="2488610" y="134368"/>
                  </a:lnTo>
                  <a:lnTo>
                    <a:pt x="2439513" y="117758"/>
                  </a:lnTo>
                  <a:lnTo>
                    <a:pt x="2389430" y="102148"/>
                  </a:lnTo>
                  <a:lnTo>
                    <a:pt x="2338396" y="87558"/>
                  </a:lnTo>
                  <a:lnTo>
                    <a:pt x="2286445" y="74010"/>
                  </a:lnTo>
                  <a:lnTo>
                    <a:pt x="2233613" y="61527"/>
                  </a:lnTo>
                  <a:lnTo>
                    <a:pt x="2179936" y="50130"/>
                  </a:lnTo>
                  <a:lnTo>
                    <a:pt x="2125448" y="39840"/>
                  </a:lnTo>
                  <a:lnTo>
                    <a:pt x="2070185" y="30680"/>
                  </a:lnTo>
                  <a:lnTo>
                    <a:pt x="2014181" y="22670"/>
                  </a:lnTo>
                  <a:lnTo>
                    <a:pt x="1957473" y="15834"/>
                  </a:lnTo>
                  <a:lnTo>
                    <a:pt x="1900094" y="10191"/>
                  </a:lnTo>
                  <a:lnTo>
                    <a:pt x="1842082" y="5765"/>
                  </a:lnTo>
                  <a:lnTo>
                    <a:pt x="1783470" y="2576"/>
                  </a:lnTo>
                  <a:lnTo>
                    <a:pt x="1724294" y="647"/>
                  </a:lnTo>
                  <a:lnTo>
                    <a:pt x="166458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212716" y="523874"/>
              <a:ext cx="3329304" cy="2052955"/>
            </a:xfrm>
            <a:custGeom>
              <a:avLst/>
              <a:gdLst/>
              <a:ahLst/>
              <a:cxnLst/>
              <a:rect l="l" t="t" r="r" b="b"/>
              <a:pathLst>
                <a:path w="3329304" h="2052955">
                  <a:moveTo>
                    <a:pt x="0" y="1026413"/>
                  </a:moveTo>
                  <a:lnTo>
                    <a:pt x="4179" y="953105"/>
                  </a:lnTo>
                  <a:lnTo>
                    <a:pt x="16529" y="881188"/>
                  </a:lnTo>
                  <a:lnTo>
                    <a:pt x="36769" y="810837"/>
                  </a:lnTo>
                  <a:lnTo>
                    <a:pt x="64616" y="742226"/>
                  </a:lnTo>
                  <a:lnTo>
                    <a:pt x="99789" y="675527"/>
                  </a:lnTo>
                  <a:lnTo>
                    <a:pt x="120035" y="642950"/>
                  </a:lnTo>
                  <a:lnTo>
                    <a:pt x="142007" y="610916"/>
                  </a:lnTo>
                  <a:lnTo>
                    <a:pt x="165669" y="579447"/>
                  </a:lnTo>
                  <a:lnTo>
                    <a:pt x="190987" y="548564"/>
                  </a:lnTo>
                  <a:lnTo>
                    <a:pt x="217926" y="518290"/>
                  </a:lnTo>
                  <a:lnTo>
                    <a:pt x="246449" y="488647"/>
                  </a:lnTo>
                  <a:lnTo>
                    <a:pt x="276522" y="459655"/>
                  </a:lnTo>
                  <a:lnTo>
                    <a:pt x="308110" y="431337"/>
                  </a:lnTo>
                  <a:lnTo>
                    <a:pt x="341177" y="403714"/>
                  </a:lnTo>
                  <a:lnTo>
                    <a:pt x="375689" y="376808"/>
                  </a:lnTo>
                  <a:lnTo>
                    <a:pt x="411609" y="350640"/>
                  </a:lnTo>
                  <a:lnTo>
                    <a:pt x="448904" y="325233"/>
                  </a:lnTo>
                  <a:lnTo>
                    <a:pt x="487537" y="300609"/>
                  </a:lnTo>
                  <a:lnTo>
                    <a:pt x="527473" y="276787"/>
                  </a:lnTo>
                  <a:lnTo>
                    <a:pt x="568678" y="253792"/>
                  </a:lnTo>
                  <a:lnTo>
                    <a:pt x="611116" y="231643"/>
                  </a:lnTo>
                  <a:lnTo>
                    <a:pt x="654751" y="210364"/>
                  </a:lnTo>
                  <a:lnTo>
                    <a:pt x="699549" y="189975"/>
                  </a:lnTo>
                  <a:lnTo>
                    <a:pt x="745475" y="170498"/>
                  </a:lnTo>
                  <a:lnTo>
                    <a:pt x="792492" y="151955"/>
                  </a:lnTo>
                  <a:lnTo>
                    <a:pt x="840567" y="134368"/>
                  </a:lnTo>
                  <a:lnTo>
                    <a:pt x="889664" y="117758"/>
                  </a:lnTo>
                  <a:lnTo>
                    <a:pt x="939747" y="102148"/>
                  </a:lnTo>
                  <a:lnTo>
                    <a:pt x="990781" y="87558"/>
                  </a:lnTo>
                  <a:lnTo>
                    <a:pt x="1042732" y="74010"/>
                  </a:lnTo>
                  <a:lnTo>
                    <a:pt x="1095564" y="61527"/>
                  </a:lnTo>
                  <a:lnTo>
                    <a:pt x="1149241" y="50130"/>
                  </a:lnTo>
                  <a:lnTo>
                    <a:pt x="1203729" y="39840"/>
                  </a:lnTo>
                  <a:lnTo>
                    <a:pt x="1258992" y="30680"/>
                  </a:lnTo>
                  <a:lnTo>
                    <a:pt x="1314996" y="22670"/>
                  </a:lnTo>
                  <a:lnTo>
                    <a:pt x="1371704" y="15834"/>
                  </a:lnTo>
                  <a:lnTo>
                    <a:pt x="1429083" y="10191"/>
                  </a:lnTo>
                  <a:lnTo>
                    <a:pt x="1487095" y="5765"/>
                  </a:lnTo>
                  <a:lnTo>
                    <a:pt x="1545707" y="2576"/>
                  </a:lnTo>
                  <a:lnTo>
                    <a:pt x="1604883" y="647"/>
                  </a:lnTo>
                  <a:lnTo>
                    <a:pt x="1664589" y="0"/>
                  </a:lnTo>
                  <a:lnTo>
                    <a:pt x="1724294" y="647"/>
                  </a:lnTo>
                  <a:lnTo>
                    <a:pt x="1783470" y="2576"/>
                  </a:lnTo>
                  <a:lnTo>
                    <a:pt x="1842082" y="5765"/>
                  </a:lnTo>
                  <a:lnTo>
                    <a:pt x="1900094" y="10191"/>
                  </a:lnTo>
                  <a:lnTo>
                    <a:pt x="1957473" y="15834"/>
                  </a:lnTo>
                  <a:lnTo>
                    <a:pt x="2014181" y="22670"/>
                  </a:lnTo>
                  <a:lnTo>
                    <a:pt x="2070185" y="30680"/>
                  </a:lnTo>
                  <a:lnTo>
                    <a:pt x="2125448" y="39840"/>
                  </a:lnTo>
                  <a:lnTo>
                    <a:pt x="2179936" y="50130"/>
                  </a:lnTo>
                  <a:lnTo>
                    <a:pt x="2233613" y="61527"/>
                  </a:lnTo>
                  <a:lnTo>
                    <a:pt x="2286445" y="74010"/>
                  </a:lnTo>
                  <a:lnTo>
                    <a:pt x="2338396" y="87558"/>
                  </a:lnTo>
                  <a:lnTo>
                    <a:pt x="2389430" y="102148"/>
                  </a:lnTo>
                  <a:lnTo>
                    <a:pt x="2439513" y="117758"/>
                  </a:lnTo>
                  <a:lnTo>
                    <a:pt x="2488610" y="134368"/>
                  </a:lnTo>
                  <a:lnTo>
                    <a:pt x="2536685" y="151955"/>
                  </a:lnTo>
                  <a:lnTo>
                    <a:pt x="2583702" y="170498"/>
                  </a:lnTo>
                  <a:lnTo>
                    <a:pt x="2629628" y="189975"/>
                  </a:lnTo>
                  <a:lnTo>
                    <a:pt x="2674426" y="210364"/>
                  </a:lnTo>
                  <a:lnTo>
                    <a:pt x="2718061" y="231643"/>
                  </a:lnTo>
                  <a:lnTo>
                    <a:pt x="2760499" y="253792"/>
                  </a:lnTo>
                  <a:lnTo>
                    <a:pt x="2801704" y="276787"/>
                  </a:lnTo>
                  <a:lnTo>
                    <a:pt x="2841640" y="300608"/>
                  </a:lnTo>
                  <a:lnTo>
                    <a:pt x="2880273" y="325233"/>
                  </a:lnTo>
                  <a:lnTo>
                    <a:pt x="2917568" y="350640"/>
                  </a:lnTo>
                  <a:lnTo>
                    <a:pt x="2953488" y="376808"/>
                  </a:lnTo>
                  <a:lnTo>
                    <a:pt x="2988000" y="403714"/>
                  </a:lnTo>
                  <a:lnTo>
                    <a:pt x="3021067" y="431337"/>
                  </a:lnTo>
                  <a:lnTo>
                    <a:pt x="3052655" y="459655"/>
                  </a:lnTo>
                  <a:lnTo>
                    <a:pt x="3082728" y="488647"/>
                  </a:lnTo>
                  <a:lnTo>
                    <a:pt x="3111251" y="518290"/>
                  </a:lnTo>
                  <a:lnTo>
                    <a:pt x="3138190" y="548564"/>
                  </a:lnTo>
                  <a:lnTo>
                    <a:pt x="3163508" y="579447"/>
                  </a:lnTo>
                  <a:lnTo>
                    <a:pt x="3187170" y="610916"/>
                  </a:lnTo>
                  <a:lnTo>
                    <a:pt x="3209142" y="642950"/>
                  </a:lnTo>
                  <a:lnTo>
                    <a:pt x="3229388" y="675527"/>
                  </a:lnTo>
                  <a:lnTo>
                    <a:pt x="3264561" y="742226"/>
                  </a:lnTo>
                  <a:lnTo>
                    <a:pt x="3292408" y="810837"/>
                  </a:lnTo>
                  <a:lnTo>
                    <a:pt x="3312648" y="881188"/>
                  </a:lnTo>
                  <a:lnTo>
                    <a:pt x="3324998" y="953105"/>
                  </a:lnTo>
                  <a:lnTo>
                    <a:pt x="3329178" y="1026413"/>
                  </a:lnTo>
                  <a:lnTo>
                    <a:pt x="3328127" y="1063231"/>
                  </a:lnTo>
                  <a:lnTo>
                    <a:pt x="3319827" y="1135866"/>
                  </a:lnTo>
                  <a:lnTo>
                    <a:pt x="3303497" y="1207021"/>
                  </a:lnTo>
                  <a:lnTo>
                    <a:pt x="3279418" y="1276524"/>
                  </a:lnTo>
                  <a:lnTo>
                    <a:pt x="3247873" y="1344200"/>
                  </a:lnTo>
                  <a:lnTo>
                    <a:pt x="3209142" y="1409877"/>
                  </a:lnTo>
                  <a:lnTo>
                    <a:pt x="3187170" y="1441911"/>
                  </a:lnTo>
                  <a:lnTo>
                    <a:pt x="3163508" y="1473380"/>
                  </a:lnTo>
                  <a:lnTo>
                    <a:pt x="3138190" y="1504263"/>
                  </a:lnTo>
                  <a:lnTo>
                    <a:pt x="3111251" y="1534537"/>
                  </a:lnTo>
                  <a:lnTo>
                    <a:pt x="3082728" y="1564180"/>
                  </a:lnTo>
                  <a:lnTo>
                    <a:pt x="3052655" y="1593172"/>
                  </a:lnTo>
                  <a:lnTo>
                    <a:pt x="3021067" y="1621490"/>
                  </a:lnTo>
                  <a:lnTo>
                    <a:pt x="2988000" y="1649113"/>
                  </a:lnTo>
                  <a:lnTo>
                    <a:pt x="2953488" y="1676019"/>
                  </a:lnTo>
                  <a:lnTo>
                    <a:pt x="2917568" y="1702187"/>
                  </a:lnTo>
                  <a:lnTo>
                    <a:pt x="2880273" y="1727594"/>
                  </a:lnTo>
                  <a:lnTo>
                    <a:pt x="2841640" y="1752218"/>
                  </a:lnTo>
                  <a:lnTo>
                    <a:pt x="2801704" y="1776040"/>
                  </a:lnTo>
                  <a:lnTo>
                    <a:pt x="2760499" y="1799035"/>
                  </a:lnTo>
                  <a:lnTo>
                    <a:pt x="2718061" y="1821184"/>
                  </a:lnTo>
                  <a:lnTo>
                    <a:pt x="2674426" y="1842463"/>
                  </a:lnTo>
                  <a:lnTo>
                    <a:pt x="2629628" y="1862852"/>
                  </a:lnTo>
                  <a:lnTo>
                    <a:pt x="2583702" y="1882329"/>
                  </a:lnTo>
                  <a:lnTo>
                    <a:pt x="2536685" y="1900872"/>
                  </a:lnTo>
                  <a:lnTo>
                    <a:pt x="2488610" y="1918459"/>
                  </a:lnTo>
                  <a:lnTo>
                    <a:pt x="2439513" y="1935069"/>
                  </a:lnTo>
                  <a:lnTo>
                    <a:pt x="2389430" y="1950679"/>
                  </a:lnTo>
                  <a:lnTo>
                    <a:pt x="2338396" y="1965269"/>
                  </a:lnTo>
                  <a:lnTo>
                    <a:pt x="2286445" y="1978817"/>
                  </a:lnTo>
                  <a:lnTo>
                    <a:pt x="2233613" y="1991300"/>
                  </a:lnTo>
                  <a:lnTo>
                    <a:pt x="2179936" y="2002697"/>
                  </a:lnTo>
                  <a:lnTo>
                    <a:pt x="2125448" y="2012987"/>
                  </a:lnTo>
                  <a:lnTo>
                    <a:pt x="2070185" y="2022147"/>
                  </a:lnTo>
                  <a:lnTo>
                    <a:pt x="2014181" y="2030157"/>
                  </a:lnTo>
                  <a:lnTo>
                    <a:pt x="1957473" y="2036993"/>
                  </a:lnTo>
                  <a:lnTo>
                    <a:pt x="1900094" y="2042636"/>
                  </a:lnTo>
                  <a:lnTo>
                    <a:pt x="1842082" y="2047062"/>
                  </a:lnTo>
                  <a:lnTo>
                    <a:pt x="1783470" y="2050251"/>
                  </a:lnTo>
                  <a:lnTo>
                    <a:pt x="1724294" y="2052180"/>
                  </a:lnTo>
                  <a:lnTo>
                    <a:pt x="1664589" y="2052827"/>
                  </a:lnTo>
                  <a:lnTo>
                    <a:pt x="1604883" y="2052180"/>
                  </a:lnTo>
                  <a:lnTo>
                    <a:pt x="1545707" y="2050251"/>
                  </a:lnTo>
                  <a:lnTo>
                    <a:pt x="1487095" y="2047062"/>
                  </a:lnTo>
                  <a:lnTo>
                    <a:pt x="1429083" y="2042636"/>
                  </a:lnTo>
                  <a:lnTo>
                    <a:pt x="1371704" y="2036993"/>
                  </a:lnTo>
                  <a:lnTo>
                    <a:pt x="1314996" y="2030157"/>
                  </a:lnTo>
                  <a:lnTo>
                    <a:pt x="1258992" y="2022147"/>
                  </a:lnTo>
                  <a:lnTo>
                    <a:pt x="1203729" y="2012987"/>
                  </a:lnTo>
                  <a:lnTo>
                    <a:pt x="1149241" y="2002697"/>
                  </a:lnTo>
                  <a:lnTo>
                    <a:pt x="1095564" y="1991300"/>
                  </a:lnTo>
                  <a:lnTo>
                    <a:pt x="1042732" y="1978817"/>
                  </a:lnTo>
                  <a:lnTo>
                    <a:pt x="990781" y="1965269"/>
                  </a:lnTo>
                  <a:lnTo>
                    <a:pt x="939747" y="1950679"/>
                  </a:lnTo>
                  <a:lnTo>
                    <a:pt x="889664" y="1935069"/>
                  </a:lnTo>
                  <a:lnTo>
                    <a:pt x="840567" y="1918459"/>
                  </a:lnTo>
                  <a:lnTo>
                    <a:pt x="792492" y="1900872"/>
                  </a:lnTo>
                  <a:lnTo>
                    <a:pt x="745475" y="1882329"/>
                  </a:lnTo>
                  <a:lnTo>
                    <a:pt x="699549" y="1862852"/>
                  </a:lnTo>
                  <a:lnTo>
                    <a:pt x="654751" y="1842463"/>
                  </a:lnTo>
                  <a:lnTo>
                    <a:pt x="611116" y="1821184"/>
                  </a:lnTo>
                  <a:lnTo>
                    <a:pt x="568678" y="1799035"/>
                  </a:lnTo>
                  <a:lnTo>
                    <a:pt x="527473" y="1776040"/>
                  </a:lnTo>
                  <a:lnTo>
                    <a:pt x="487537" y="1752219"/>
                  </a:lnTo>
                  <a:lnTo>
                    <a:pt x="448904" y="1727594"/>
                  </a:lnTo>
                  <a:lnTo>
                    <a:pt x="411609" y="1702187"/>
                  </a:lnTo>
                  <a:lnTo>
                    <a:pt x="375689" y="1676019"/>
                  </a:lnTo>
                  <a:lnTo>
                    <a:pt x="341177" y="1649113"/>
                  </a:lnTo>
                  <a:lnTo>
                    <a:pt x="308110" y="1621490"/>
                  </a:lnTo>
                  <a:lnTo>
                    <a:pt x="276522" y="1593172"/>
                  </a:lnTo>
                  <a:lnTo>
                    <a:pt x="246449" y="1564180"/>
                  </a:lnTo>
                  <a:lnTo>
                    <a:pt x="217926" y="1534537"/>
                  </a:lnTo>
                  <a:lnTo>
                    <a:pt x="190987" y="1504263"/>
                  </a:lnTo>
                  <a:lnTo>
                    <a:pt x="165669" y="1473380"/>
                  </a:lnTo>
                  <a:lnTo>
                    <a:pt x="142007" y="1441911"/>
                  </a:lnTo>
                  <a:lnTo>
                    <a:pt x="120035" y="1409877"/>
                  </a:lnTo>
                  <a:lnTo>
                    <a:pt x="99789" y="1377300"/>
                  </a:lnTo>
                  <a:lnTo>
                    <a:pt x="64616" y="1310601"/>
                  </a:lnTo>
                  <a:lnTo>
                    <a:pt x="36769" y="1241990"/>
                  </a:lnTo>
                  <a:lnTo>
                    <a:pt x="16529" y="1171639"/>
                  </a:lnTo>
                  <a:lnTo>
                    <a:pt x="4179" y="1099722"/>
                  </a:lnTo>
                  <a:lnTo>
                    <a:pt x="0" y="1026413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4592065" y="1293875"/>
            <a:ext cx="272732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275">
                <a:solidFill>
                  <a:srgbClr val="1A227D"/>
                </a:solidFill>
                <a:latin typeface="Times New Roman"/>
                <a:cs typeface="Times New Roman"/>
              </a:rPr>
              <a:t>INTRODUCTION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377761" y="2442781"/>
            <a:ext cx="3080385" cy="2066289"/>
            <a:chOff x="377761" y="2442781"/>
            <a:chExt cx="3080385" cy="2066289"/>
          </a:xfrm>
        </p:grpSpPr>
        <p:sp>
          <p:nvSpPr>
            <p:cNvPr id="14" name="object 14" descr=""/>
            <p:cNvSpPr/>
            <p:nvPr/>
          </p:nvSpPr>
          <p:spPr>
            <a:xfrm>
              <a:off x="384429" y="2449449"/>
              <a:ext cx="3067050" cy="2052955"/>
            </a:xfrm>
            <a:custGeom>
              <a:avLst/>
              <a:gdLst/>
              <a:ahLst/>
              <a:cxnLst/>
              <a:rect l="l" t="t" r="r" b="b"/>
              <a:pathLst>
                <a:path w="3067050" h="2052954">
                  <a:moveTo>
                    <a:pt x="1533525" y="0"/>
                  </a:moveTo>
                  <a:lnTo>
                    <a:pt x="1476033" y="707"/>
                  </a:lnTo>
                  <a:lnTo>
                    <a:pt x="1419076" y="2814"/>
                  </a:lnTo>
                  <a:lnTo>
                    <a:pt x="1362690" y="6296"/>
                  </a:lnTo>
                  <a:lnTo>
                    <a:pt x="1306913" y="11127"/>
                  </a:lnTo>
                  <a:lnTo>
                    <a:pt x="1251780" y="17283"/>
                  </a:lnTo>
                  <a:lnTo>
                    <a:pt x="1197330" y="24739"/>
                  </a:lnTo>
                  <a:lnTo>
                    <a:pt x="1143599" y="33471"/>
                  </a:lnTo>
                  <a:lnTo>
                    <a:pt x="1090624" y="43452"/>
                  </a:lnTo>
                  <a:lnTo>
                    <a:pt x="1038443" y="54660"/>
                  </a:lnTo>
                  <a:lnTo>
                    <a:pt x="987092" y="67068"/>
                  </a:lnTo>
                  <a:lnTo>
                    <a:pt x="936609" y="80652"/>
                  </a:lnTo>
                  <a:lnTo>
                    <a:pt x="887031" y="95388"/>
                  </a:lnTo>
                  <a:lnTo>
                    <a:pt x="838395" y="111250"/>
                  </a:lnTo>
                  <a:lnTo>
                    <a:pt x="790737" y="128214"/>
                  </a:lnTo>
                  <a:lnTo>
                    <a:pt x="744095" y="146254"/>
                  </a:lnTo>
                  <a:lnTo>
                    <a:pt x="698506" y="165347"/>
                  </a:lnTo>
                  <a:lnTo>
                    <a:pt x="654007" y="185467"/>
                  </a:lnTo>
                  <a:lnTo>
                    <a:pt x="610636" y="206590"/>
                  </a:lnTo>
                  <a:lnTo>
                    <a:pt x="568428" y="228690"/>
                  </a:lnTo>
                  <a:lnTo>
                    <a:pt x="527421" y="251743"/>
                  </a:lnTo>
                  <a:lnTo>
                    <a:pt x="487653" y="275724"/>
                  </a:lnTo>
                  <a:lnTo>
                    <a:pt x="449160" y="300608"/>
                  </a:lnTo>
                  <a:lnTo>
                    <a:pt x="411980" y="326371"/>
                  </a:lnTo>
                  <a:lnTo>
                    <a:pt x="376149" y="352988"/>
                  </a:lnTo>
                  <a:lnTo>
                    <a:pt x="341705" y="380434"/>
                  </a:lnTo>
                  <a:lnTo>
                    <a:pt x="308684" y="408683"/>
                  </a:lnTo>
                  <a:lnTo>
                    <a:pt x="277124" y="437712"/>
                  </a:lnTo>
                  <a:lnTo>
                    <a:pt x="247061" y="467496"/>
                  </a:lnTo>
                  <a:lnTo>
                    <a:pt x="218533" y="498009"/>
                  </a:lnTo>
                  <a:lnTo>
                    <a:pt x="191578" y="529227"/>
                  </a:lnTo>
                  <a:lnTo>
                    <a:pt x="166231" y="561126"/>
                  </a:lnTo>
                  <a:lnTo>
                    <a:pt x="142530" y="593679"/>
                  </a:lnTo>
                  <a:lnTo>
                    <a:pt x="120512" y="626864"/>
                  </a:lnTo>
                  <a:lnTo>
                    <a:pt x="100215" y="660653"/>
                  </a:lnTo>
                  <a:lnTo>
                    <a:pt x="81674" y="695024"/>
                  </a:lnTo>
                  <a:lnTo>
                    <a:pt x="64928" y="729951"/>
                  </a:lnTo>
                  <a:lnTo>
                    <a:pt x="50013" y="765410"/>
                  </a:lnTo>
                  <a:lnTo>
                    <a:pt x="36966" y="801375"/>
                  </a:lnTo>
                  <a:lnTo>
                    <a:pt x="25825" y="837821"/>
                  </a:lnTo>
                  <a:lnTo>
                    <a:pt x="9408" y="912061"/>
                  </a:lnTo>
                  <a:lnTo>
                    <a:pt x="4206" y="949804"/>
                  </a:lnTo>
                  <a:lnTo>
                    <a:pt x="1057" y="987930"/>
                  </a:lnTo>
                  <a:lnTo>
                    <a:pt x="0" y="1026413"/>
                  </a:lnTo>
                  <a:lnTo>
                    <a:pt x="1057" y="1064897"/>
                  </a:lnTo>
                  <a:lnTo>
                    <a:pt x="4206" y="1103023"/>
                  </a:lnTo>
                  <a:lnTo>
                    <a:pt x="9408" y="1140766"/>
                  </a:lnTo>
                  <a:lnTo>
                    <a:pt x="25825" y="1215006"/>
                  </a:lnTo>
                  <a:lnTo>
                    <a:pt x="36966" y="1251452"/>
                  </a:lnTo>
                  <a:lnTo>
                    <a:pt x="50013" y="1287417"/>
                  </a:lnTo>
                  <a:lnTo>
                    <a:pt x="64928" y="1322876"/>
                  </a:lnTo>
                  <a:lnTo>
                    <a:pt x="81674" y="1357803"/>
                  </a:lnTo>
                  <a:lnTo>
                    <a:pt x="100215" y="1392174"/>
                  </a:lnTo>
                  <a:lnTo>
                    <a:pt x="120512" y="1425963"/>
                  </a:lnTo>
                  <a:lnTo>
                    <a:pt x="142530" y="1459148"/>
                  </a:lnTo>
                  <a:lnTo>
                    <a:pt x="166231" y="1491701"/>
                  </a:lnTo>
                  <a:lnTo>
                    <a:pt x="191578" y="1523600"/>
                  </a:lnTo>
                  <a:lnTo>
                    <a:pt x="218533" y="1554818"/>
                  </a:lnTo>
                  <a:lnTo>
                    <a:pt x="247061" y="1585331"/>
                  </a:lnTo>
                  <a:lnTo>
                    <a:pt x="277124" y="1615115"/>
                  </a:lnTo>
                  <a:lnTo>
                    <a:pt x="308684" y="1644144"/>
                  </a:lnTo>
                  <a:lnTo>
                    <a:pt x="341705" y="1672393"/>
                  </a:lnTo>
                  <a:lnTo>
                    <a:pt x="376149" y="1699839"/>
                  </a:lnTo>
                  <a:lnTo>
                    <a:pt x="411980" y="1726456"/>
                  </a:lnTo>
                  <a:lnTo>
                    <a:pt x="449160" y="1752219"/>
                  </a:lnTo>
                  <a:lnTo>
                    <a:pt x="487653" y="1777103"/>
                  </a:lnTo>
                  <a:lnTo>
                    <a:pt x="527421" y="1801084"/>
                  </a:lnTo>
                  <a:lnTo>
                    <a:pt x="568428" y="1824137"/>
                  </a:lnTo>
                  <a:lnTo>
                    <a:pt x="610636" y="1846237"/>
                  </a:lnTo>
                  <a:lnTo>
                    <a:pt x="654007" y="1867360"/>
                  </a:lnTo>
                  <a:lnTo>
                    <a:pt x="698506" y="1887480"/>
                  </a:lnTo>
                  <a:lnTo>
                    <a:pt x="744095" y="1906573"/>
                  </a:lnTo>
                  <a:lnTo>
                    <a:pt x="790737" y="1924613"/>
                  </a:lnTo>
                  <a:lnTo>
                    <a:pt x="838395" y="1941577"/>
                  </a:lnTo>
                  <a:lnTo>
                    <a:pt x="887031" y="1957439"/>
                  </a:lnTo>
                  <a:lnTo>
                    <a:pt x="936609" y="1972175"/>
                  </a:lnTo>
                  <a:lnTo>
                    <a:pt x="987092" y="1985759"/>
                  </a:lnTo>
                  <a:lnTo>
                    <a:pt x="1038443" y="1998167"/>
                  </a:lnTo>
                  <a:lnTo>
                    <a:pt x="1090624" y="2009375"/>
                  </a:lnTo>
                  <a:lnTo>
                    <a:pt x="1143599" y="2019356"/>
                  </a:lnTo>
                  <a:lnTo>
                    <a:pt x="1197330" y="2028088"/>
                  </a:lnTo>
                  <a:lnTo>
                    <a:pt x="1251780" y="2035544"/>
                  </a:lnTo>
                  <a:lnTo>
                    <a:pt x="1306913" y="2041700"/>
                  </a:lnTo>
                  <a:lnTo>
                    <a:pt x="1362690" y="2046531"/>
                  </a:lnTo>
                  <a:lnTo>
                    <a:pt x="1419076" y="2050013"/>
                  </a:lnTo>
                  <a:lnTo>
                    <a:pt x="1476033" y="2052120"/>
                  </a:lnTo>
                  <a:lnTo>
                    <a:pt x="1533525" y="2052827"/>
                  </a:lnTo>
                  <a:lnTo>
                    <a:pt x="1591017" y="2052120"/>
                  </a:lnTo>
                  <a:lnTo>
                    <a:pt x="1647976" y="2050013"/>
                  </a:lnTo>
                  <a:lnTo>
                    <a:pt x="1704363" y="2046531"/>
                  </a:lnTo>
                  <a:lnTo>
                    <a:pt x="1760142" y="2041700"/>
                  </a:lnTo>
                  <a:lnTo>
                    <a:pt x="1815276" y="2035544"/>
                  </a:lnTo>
                  <a:lnTo>
                    <a:pt x="1869727" y="2028088"/>
                  </a:lnTo>
                  <a:lnTo>
                    <a:pt x="1923459" y="2019356"/>
                  </a:lnTo>
                  <a:lnTo>
                    <a:pt x="1976434" y="2009375"/>
                  </a:lnTo>
                  <a:lnTo>
                    <a:pt x="2028616" y="1998167"/>
                  </a:lnTo>
                  <a:lnTo>
                    <a:pt x="2079967" y="1985759"/>
                  </a:lnTo>
                  <a:lnTo>
                    <a:pt x="2130450" y="1972175"/>
                  </a:lnTo>
                  <a:lnTo>
                    <a:pt x="2180029" y="1957439"/>
                  </a:lnTo>
                  <a:lnTo>
                    <a:pt x="2228666" y="1941577"/>
                  </a:lnTo>
                  <a:lnTo>
                    <a:pt x="2276323" y="1924613"/>
                  </a:lnTo>
                  <a:lnTo>
                    <a:pt x="2322965" y="1906573"/>
                  </a:lnTo>
                  <a:lnTo>
                    <a:pt x="2368554" y="1887480"/>
                  </a:lnTo>
                  <a:lnTo>
                    <a:pt x="2413053" y="1867360"/>
                  </a:lnTo>
                  <a:lnTo>
                    <a:pt x="2456424" y="1846237"/>
                  </a:lnTo>
                  <a:lnTo>
                    <a:pt x="2498632" y="1824137"/>
                  </a:lnTo>
                  <a:lnTo>
                    <a:pt x="2539638" y="1801084"/>
                  </a:lnTo>
                  <a:lnTo>
                    <a:pt x="2579406" y="1777103"/>
                  </a:lnTo>
                  <a:lnTo>
                    <a:pt x="2617898" y="1752218"/>
                  </a:lnTo>
                  <a:lnTo>
                    <a:pt x="2655078" y="1726456"/>
                  </a:lnTo>
                  <a:lnTo>
                    <a:pt x="2690909" y="1699839"/>
                  </a:lnTo>
                  <a:lnTo>
                    <a:pt x="2725353" y="1672393"/>
                  </a:lnTo>
                  <a:lnTo>
                    <a:pt x="2758373" y="1644144"/>
                  </a:lnTo>
                  <a:lnTo>
                    <a:pt x="2789932" y="1615115"/>
                  </a:lnTo>
                  <a:lnTo>
                    <a:pt x="2819994" y="1585331"/>
                  </a:lnTo>
                  <a:lnTo>
                    <a:pt x="2848521" y="1554818"/>
                  </a:lnTo>
                  <a:lnTo>
                    <a:pt x="2875477" y="1523600"/>
                  </a:lnTo>
                  <a:lnTo>
                    <a:pt x="2900823" y="1491701"/>
                  </a:lnTo>
                  <a:lnTo>
                    <a:pt x="2924523" y="1459148"/>
                  </a:lnTo>
                  <a:lnTo>
                    <a:pt x="2946540" y="1425963"/>
                  </a:lnTo>
                  <a:lnTo>
                    <a:pt x="2966838" y="1392173"/>
                  </a:lnTo>
                  <a:lnTo>
                    <a:pt x="2985377" y="1357803"/>
                  </a:lnTo>
                  <a:lnTo>
                    <a:pt x="3002123" y="1322876"/>
                  </a:lnTo>
                  <a:lnTo>
                    <a:pt x="3017038" y="1287417"/>
                  </a:lnTo>
                  <a:lnTo>
                    <a:pt x="3030084" y="1251452"/>
                  </a:lnTo>
                  <a:lnTo>
                    <a:pt x="3041224" y="1215006"/>
                  </a:lnTo>
                  <a:lnTo>
                    <a:pt x="3057641" y="1140766"/>
                  </a:lnTo>
                  <a:lnTo>
                    <a:pt x="3062843" y="1103023"/>
                  </a:lnTo>
                  <a:lnTo>
                    <a:pt x="3065992" y="1064897"/>
                  </a:lnTo>
                  <a:lnTo>
                    <a:pt x="3067049" y="1026413"/>
                  </a:lnTo>
                  <a:lnTo>
                    <a:pt x="3065992" y="987930"/>
                  </a:lnTo>
                  <a:lnTo>
                    <a:pt x="3062843" y="949804"/>
                  </a:lnTo>
                  <a:lnTo>
                    <a:pt x="3057641" y="912061"/>
                  </a:lnTo>
                  <a:lnTo>
                    <a:pt x="3041224" y="837821"/>
                  </a:lnTo>
                  <a:lnTo>
                    <a:pt x="3030084" y="801375"/>
                  </a:lnTo>
                  <a:lnTo>
                    <a:pt x="3017038" y="765410"/>
                  </a:lnTo>
                  <a:lnTo>
                    <a:pt x="3002123" y="729951"/>
                  </a:lnTo>
                  <a:lnTo>
                    <a:pt x="2985377" y="695024"/>
                  </a:lnTo>
                  <a:lnTo>
                    <a:pt x="2966838" y="660654"/>
                  </a:lnTo>
                  <a:lnTo>
                    <a:pt x="2946540" y="626864"/>
                  </a:lnTo>
                  <a:lnTo>
                    <a:pt x="2924523" y="593679"/>
                  </a:lnTo>
                  <a:lnTo>
                    <a:pt x="2900823" y="561126"/>
                  </a:lnTo>
                  <a:lnTo>
                    <a:pt x="2875477" y="529227"/>
                  </a:lnTo>
                  <a:lnTo>
                    <a:pt x="2848521" y="498009"/>
                  </a:lnTo>
                  <a:lnTo>
                    <a:pt x="2819994" y="467496"/>
                  </a:lnTo>
                  <a:lnTo>
                    <a:pt x="2789932" y="437712"/>
                  </a:lnTo>
                  <a:lnTo>
                    <a:pt x="2758373" y="408683"/>
                  </a:lnTo>
                  <a:lnTo>
                    <a:pt x="2725353" y="380434"/>
                  </a:lnTo>
                  <a:lnTo>
                    <a:pt x="2690909" y="352988"/>
                  </a:lnTo>
                  <a:lnTo>
                    <a:pt x="2655078" y="326371"/>
                  </a:lnTo>
                  <a:lnTo>
                    <a:pt x="2617898" y="300609"/>
                  </a:lnTo>
                  <a:lnTo>
                    <a:pt x="2579406" y="275724"/>
                  </a:lnTo>
                  <a:lnTo>
                    <a:pt x="2539638" y="251743"/>
                  </a:lnTo>
                  <a:lnTo>
                    <a:pt x="2498632" y="228690"/>
                  </a:lnTo>
                  <a:lnTo>
                    <a:pt x="2456424" y="206590"/>
                  </a:lnTo>
                  <a:lnTo>
                    <a:pt x="2413053" y="185467"/>
                  </a:lnTo>
                  <a:lnTo>
                    <a:pt x="2368554" y="165347"/>
                  </a:lnTo>
                  <a:lnTo>
                    <a:pt x="2322965" y="146254"/>
                  </a:lnTo>
                  <a:lnTo>
                    <a:pt x="2276323" y="128214"/>
                  </a:lnTo>
                  <a:lnTo>
                    <a:pt x="2228666" y="111250"/>
                  </a:lnTo>
                  <a:lnTo>
                    <a:pt x="2180029" y="95388"/>
                  </a:lnTo>
                  <a:lnTo>
                    <a:pt x="2130450" y="80652"/>
                  </a:lnTo>
                  <a:lnTo>
                    <a:pt x="2079967" y="67068"/>
                  </a:lnTo>
                  <a:lnTo>
                    <a:pt x="2028616" y="54660"/>
                  </a:lnTo>
                  <a:lnTo>
                    <a:pt x="1976434" y="43452"/>
                  </a:lnTo>
                  <a:lnTo>
                    <a:pt x="1923459" y="33471"/>
                  </a:lnTo>
                  <a:lnTo>
                    <a:pt x="1869727" y="24739"/>
                  </a:lnTo>
                  <a:lnTo>
                    <a:pt x="1815276" y="17283"/>
                  </a:lnTo>
                  <a:lnTo>
                    <a:pt x="1760142" y="11127"/>
                  </a:lnTo>
                  <a:lnTo>
                    <a:pt x="1704363" y="6296"/>
                  </a:lnTo>
                  <a:lnTo>
                    <a:pt x="1647976" y="2814"/>
                  </a:lnTo>
                  <a:lnTo>
                    <a:pt x="1591017" y="707"/>
                  </a:lnTo>
                  <a:lnTo>
                    <a:pt x="153352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84429" y="2449449"/>
              <a:ext cx="3067050" cy="2052955"/>
            </a:xfrm>
            <a:custGeom>
              <a:avLst/>
              <a:gdLst/>
              <a:ahLst/>
              <a:cxnLst/>
              <a:rect l="l" t="t" r="r" b="b"/>
              <a:pathLst>
                <a:path w="3067050" h="2052954">
                  <a:moveTo>
                    <a:pt x="0" y="1026413"/>
                  </a:moveTo>
                  <a:lnTo>
                    <a:pt x="1057" y="987930"/>
                  </a:lnTo>
                  <a:lnTo>
                    <a:pt x="4206" y="949804"/>
                  </a:lnTo>
                  <a:lnTo>
                    <a:pt x="9408" y="912061"/>
                  </a:lnTo>
                  <a:lnTo>
                    <a:pt x="25825" y="837821"/>
                  </a:lnTo>
                  <a:lnTo>
                    <a:pt x="36966" y="801375"/>
                  </a:lnTo>
                  <a:lnTo>
                    <a:pt x="50013" y="765410"/>
                  </a:lnTo>
                  <a:lnTo>
                    <a:pt x="64928" y="729951"/>
                  </a:lnTo>
                  <a:lnTo>
                    <a:pt x="81674" y="695024"/>
                  </a:lnTo>
                  <a:lnTo>
                    <a:pt x="100215" y="660653"/>
                  </a:lnTo>
                  <a:lnTo>
                    <a:pt x="120512" y="626864"/>
                  </a:lnTo>
                  <a:lnTo>
                    <a:pt x="142530" y="593679"/>
                  </a:lnTo>
                  <a:lnTo>
                    <a:pt x="166231" y="561126"/>
                  </a:lnTo>
                  <a:lnTo>
                    <a:pt x="191578" y="529227"/>
                  </a:lnTo>
                  <a:lnTo>
                    <a:pt x="218533" y="498009"/>
                  </a:lnTo>
                  <a:lnTo>
                    <a:pt x="247061" y="467496"/>
                  </a:lnTo>
                  <a:lnTo>
                    <a:pt x="277124" y="437712"/>
                  </a:lnTo>
                  <a:lnTo>
                    <a:pt x="308684" y="408683"/>
                  </a:lnTo>
                  <a:lnTo>
                    <a:pt x="341705" y="380434"/>
                  </a:lnTo>
                  <a:lnTo>
                    <a:pt x="376149" y="352988"/>
                  </a:lnTo>
                  <a:lnTo>
                    <a:pt x="411980" y="326371"/>
                  </a:lnTo>
                  <a:lnTo>
                    <a:pt x="449160" y="300608"/>
                  </a:lnTo>
                  <a:lnTo>
                    <a:pt x="487653" y="275724"/>
                  </a:lnTo>
                  <a:lnTo>
                    <a:pt x="527421" y="251743"/>
                  </a:lnTo>
                  <a:lnTo>
                    <a:pt x="568428" y="228690"/>
                  </a:lnTo>
                  <a:lnTo>
                    <a:pt x="610636" y="206590"/>
                  </a:lnTo>
                  <a:lnTo>
                    <a:pt x="654007" y="185467"/>
                  </a:lnTo>
                  <a:lnTo>
                    <a:pt x="698506" y="165347"/>
                  </a:lnTo>
                  <a:lnTo>
                    <a:pt x="744095" y="146254"/>
                  </a:lnTo>
                  <a:lnTo>
                    <a:pt x="790737" y="128214"/>
                  </a:lnTo>
                  <a:lnTo>
                    <a:pt x="838395" y="111250"/>
                  </a:lnTo>
                  <a:lnTo>
                    <a:pt x="887031" y="95388"/>
                  </a:lnTo>
                  <a:lnTo>
                    <a:pt x="936609" y="80652"/>
                  </a:lnTo>
                  <a:lnTo>
                    <a:pt x="987092" y="67068"/>
                  </a:lnTo>
                  <a:lnTo>
                    <a:pt x="1038443" y="54660"/>
                  </a:lnTo>
                  <a:lnTo>
                    <a:pt x="1090624" y="43452"/>
                  </a:lnTo>
                  <a:lnTo>
                    <a:pt x="1143599" y="33471"/>
                  </a:lnTo>
                  <a:lnTo>
                    <a:pt x="1197330" y="24739"/>
                  </a:lnTo>
                  <a:lnTo>
                    <a:pt x="1251780" y="17283"/>
                  </a:lnTo>
                  <a:lnTo>
                    <a:pt x="1306913" y="11127"/>
                  </a:lnTo>
                  <a:lnTo>
                    <a:pt x="1362690" y="6296"/>
                  </a:lnTo>
                  <a:lnTo>
                    <a:pt x="1419076" y="2814"/>
                  </a:lnTo>
                  <a:lnTo>
                    <a:pt x="1476033" y="707"/>
                  </a:lnTo>
                  <a:lnTo>
                    <a:pt x="1533525" y="0"/>
                  </a:lnTo>
                  <a:lnTo>
                    <a:pt x="1591017" y="707"/>
                  </a:lnTo>
                  <a:lnTo>
                    <a:pt x="1647976" y="2814"/>
                  </a:lnTo>
                  <a:lnTo>
                    <a:pt x="1704363" y="6296"/>
                  </a:lnTo>
                  <a:lnTo>
                    <a:pt x="1760142" y="11127"/>
                  </a:lnTo>
                  <a:lnTo>
                    <a:pt x="1815276" y="17283"/>
                  </a:lnTo>
                  <a:lnTo>
                    <a:pt x="1869727" y="24739"/>
                  </a:lnTo>
                  <a:lnTo>
                    <a:pt x="1923459" y="33471"/>
                  </a:lnTo>
                  <a:lnTo>
                    <a:pt x="1976434" y="43452"/>
                  </a:lnTo>
                  <a:lnTo>
                    <a:pt x="2028616" y="54660"/>
                  </a:lnTo>
                  <a:lnTo>
                    <a:pt x="2079967" y="67068"/>
                  </a:lnTo>
                  <a:lnTo>
                    <a:pt x="2130450" y="80652"/>
                  </a:lnTo>
                  <a:lnTo>
                    <a:pt x="2180029" y="95388"/>
                  </a:lnTo>
                  <a:lnTo>
                    <a:pt x="2228666" y="111250"/>
                  </a:lnTo>
                  <a:lnTo>
                    <a:pt x="2276323" y="128214"/>
                  </a:lnTo>
                  <a:lnTo>
                    <a:pt x="2322965" y="146254"/>
                  </a:lnTo>
                  <a:lnTo>
                    <a:pt x="2368554" y="165347"/>
                  </a:lnTo>
                  <a:lnTo>
                    <a:pt x="2413053" y="185467"/>
                  </a:lnTo>
                  <a:lnTo>
                    <a:pt x="2456424" y="206590"/>
                  </a:lnTo>
                  <a:lnTo>
                    <a:pt x="2498632" y="228690"/>
                  </a:lnTo>
                  <a:lnTo>
                    <a:pt x="2539638" y="251743"/>
                  </a:lnTo>
                  <a:lnTo>
                    <a:pt x="2579406" y="275724"/>
                  </a:lnTo>
                  <a:lnTo>
                    <a:pt x="2617898" y="300609"/>
                  </a:lnTo>
                  <a:lnTo>
                    <a:pt x="2655078" y="326371"/>
                  </a:lnTo>
                  <a:lnTo>
                    <a:pt x="2690909" y="352988"/>
                  </a:lnTo>
                  <a:lnTo>
                    <a:pt x="2725353" y="380434"/>
                  </a:lnTo>
                  <a:lnTo>
                    <a:pt x="2758373" y="408683"/>
                  </a:lnTo>
                  <a:lnTo>
                    <a:pt x="2789932" y="437712"/>
                  </a:lnTo>
                  <a:lnTo>
                    <a:pt x="2819994" y="467496"/>
                  </a:lnTo>
                  <a:lnTo>
                    <a:pt x="2848521" y="498009"/>
                  </a:lnTo>
                  <a:lnTo>
                    <a:pt x="2875477" y="529227"/>
                  </a:lnTo>
                  <a:lnTo>
                    <a:pt x="2900823" y="561126"/>
                  </a:lnTo>
                  <a:lnTo>
                    <a:pt x="2924523" y="593679"/>
                  </a:lnTo>
                  <a:lnTo>
                    <a:pt x="2946540" y="626864"/>
                  </a:lnTo>
                  <a:lnTo>
                    <a:pt x="2966838" y="660654"/>
                  </a:lnTo>
                  <a:lnTo>
                    <a:pt x="2985377" y="695024"/>
                  </a:lnTo>
                  <a:lnTo>
                    <a:pt x="3002123" y="729951"/>
                  </a:lnTo>
                  <a:lnTo>
                    <a:pt x="3017038" y="765410"/>
                  </a:lnTo>
                  <a:lnTo>
                    <a:pt x="3030084" y="801375"/>
                  </a:lnTo>
                  <a:lnTo>
                    <a:pt x="3041224" y="837821"/>
                  </a:lnTo>
                  <a:lnTo>
                    <a:pt x="3057641" y="912061"/>
                  </a:lnTo>
                  <a:lnTo>
                    <a:pt x="3062843" y="949804"/>
                  </a:lnTo>
                  <a:lnTo>
                    <a:pt x="3065992" y="987930"/>
                  </a:lnTo>
                  <a:lnTo>
                    <a:pt x="3067049" y="1026413"/>
                  </a:lnTo>
                  <a:lnTo>
                    <a:pt x="3065992" y="1064897"/>
                  </a:lnTo>
                  <a:lnTo>
                    <a:pt x="3062843" y="1103023"/>
                  </a:lnTo>
                  <a:lnTo>
                    <a:pt x="3057641" y="1140766"/>
                  </a:lnTo>
                  <a:lnTo>
                    <a:pt x="3041224" y="1215006"/>
                  </a:lnTo>
                  <a:lnTo>
                    <a:pt x="3030084" y="1251452"/>
                  </a:lnTo>
                  <a:lnTo>
                    <a:pt x="3017038" y="1287417"/>
                  </a:lnTo>
                  <a:lnTo>
                    <a:pt x="3002123" y="1322876"/>
                  </a:lnTo>
                  <a:lnTo>
                    <a:pt x="2985377" y="1357803"/>
                  </a:lnTo>
                  <a:lnTo>
                    <a:pt x="2966838" y="1392173"/>
                  </a:lnTo>
                  <a:lnTo>
                    <a:pt x="2946540" y="1425963"/>
                  </a:lnTo>
                  <a:lnTo>
                    <a:pt x="2924523" y="1459148"/>
                  </a:lnTo>
                  <a:lnTo>
                    <a:pt x="2900823" y="1491701"/>
                  </a:lnTo>
                  <a:lnTo>
                    <a:pt x="2875477" y="1523600"/>
                  </a:lnTo>
                  <a:lnTo>
                    <a:pt x="2848521" y="1554818"/>
                  </a:lnTo>
                  <a:lnTo>
                    <a:pt x="2819994" y="1585331"/>
                  </a:lnTo>
                  <a:lnTo>
                    <a:pt x="2789932" y="1615115"/>
                  </a:lnTo>
                  <a:lnTo>
                    <a:pt x="2758373" y="1644144"/>
                  </a:lnTo>
                  <a:lnTo>
                    <a:pt x="2725353" y="1672393"/>
                  </a:lnTo>
                  <a:lnTo>
                    <a:pt x="2690909" y="1699839"/>
                  </a:lnTo>
                  <a:lnTo>
                    <a:pt x="2655078" y="1726456"/>
                  </a:lnTo>
                  <a:lnTo>
                    <a:pt x="2617898" y="1752218"/>
                  </a:lnTo>
                  <a:lnTo>
                    <a:pt x="2579406" y="1777103"/>
                  </a:lnTo>
                  <a:lnTo>
                    <a:pt x="2539638" y="1801084"/>
                  </a:lnTo>
                  <a:lnTo>
                    <a:pt x="2498632" y="1824137"/>
                  </a:lnTo>
                  <a:lnTo>
                    <a:pt x="2456424" y="1846237"/>
                  </a:lnTo>
                  <a:lnTo>
                    <a:pt x="2413053" y="1867360"/>
                  </a:lnTo>
                  <a:lnTo>
                    <a:pt x="2368554" y="1887480"/>
                  </a:lnTo>
                  <a:lnTo>
                    <a:pt x="2322965" y="1906573"/>
                  </a:lnTo>
                  <a:lnTo>
                    <a:pt x="2276323" y="1924613"/>
                  </a:lnTo>
                  <a:lnTo>
                    <a:pt x="2228666" y="1941577"/>
                  </a:lnTo>
                  <a:lnTo>
                    <a:pt x="2180029" y="1957439"/>
                  </a:lnTo>
                  <a:lnTo>
                    <a:pt x="2130450" y="1972175"/>
                  </a:lnTo>
                  <a:lnTo>
                    <a:pt x="2079967" y="1985759"/>
                  </a:lnTo>
                  <a:lnTo>
                    <a:pt x="2028616" y="1998167"/>
                  </a:lnTo>
                  <a:lnTo>
                    <a:pt x="1976434" y="2009375"/>
                  </a:lnTo>
                  <a:lnTo>
                    <a:pt x="1923459" y="2019356"/>
                  </a:lnTo>
                  <a:lnTo>
                    <a:pt x="1869727" y="2028088"/>
                  </a:lnTo>
                  <a:lnTo>
                    <a:pt x="1815276" y="2035544"/>
                  </a:lnTo>
                  <a:lnTo>
                    <a:pt x="1760142" y="2041700"/>
                  </a:lnTo>
                  <a:lnTo>
                    <a:pt x="1704363" y="2046531"/>
                  </a:lnTo>
                  <a:lnTo>
                    <a:pt x="1647976" y="2050013"/>
                  </a:lnTo>
                  <a:lnTo>
                    <a:pt x="1591017" y="2052120"/>
                  </a:lnTo>
                  <a:lnTo>
                    <a:pt x="1533525" y="2052827"/>
                  </a:lnTo>
                  <a:lnTo>
                    <a:pt x="1476033" y="2052120"/>
                  </a:lnTo>
                  <a:lnTo>
                    <a:pt x="1419076" y="2050013"/>
                  </a:lnTo>
                  <a:lnTo>
                    <a:pt x="1362690" y="2046531"/>
                  </a:lnTo>
                  <a:lnTo>
                    <a:pt x="1306913" y="2041700"/>
                  </a:lnTo>
                  <a:lnTo>
                    <a:pt x="1251780" y="2035544"/>
                  </a:lnTo>
                  <a:lnTo>
                    <a:pt x="1197330" y="2028088"/>
                  </a:lnTo>
                  <a:lnTo>
                    <a:pt x="1143599" y="2019356"/>
                  </a:lnTo>
                  <a:lnTo>
                    <a:pt x="1090624" y="2009375"/>
                  </a:lnTo>
                  <a:lnTo>
                    <a:pt x="1038443" y="1998167"/>
                  </a:lnTo>
                  <a:lnTo>
                    <a:pt x="987092" y="1985759"/>
                  </a:lnTo>
                  <a:lnTo>
                    <a:pt x="936609" y="1972175"/>
                  </a:lnTo>
                  <a:lnTo>
                    <a:pt x="887031" y="1957439"/>
                  </a:lnTo>
                  <a:lnTo>
                    <a:pt x="838395" y="1941577"/>
                  </a:lnTo>
                  <a:lnTo>
                    <a:pt x="790737" y="1924613"/>
                  </a:lnTo>
                  <a:lnTo>
                    <a:pt x="744095" y="1906573"/>
                  </a:lnTo>
                  <a:lnTo>
                    <a:pt x="698506" y="1887480"/>
                  </a:lnTo>
                  <a:lnTo>
                    <a:pt x="654007" y="1867360"/>
                  </a:lnTo>
                  <a:lnTo>
                    <a:pt x="610636" y="1846237"/>
                  </a:lnTo>
                  <a:lnTo>
                    <a:pt x="568428" y="1824137"/>
                  </a:lnTo>
                  <a:lnTo>
                    <a:pt x="527421" y="1801084"/>
                  </a:lnTo>
                  <a:lnTo>
                    <a:pt x="487653" y="1777103"/>
                  </a:lnTo>
                  <a:lnTo>
                    <a:pt x="449160" y="1752219"/>
                  </a:lnTo>
                  <a:lnTo>
                    <a:pt x="411980" y="1726456"/>
                  </a:lnTo>
                  <a:lnTo>
                    <a:pt x="376149" y="1699839"/>
                  </a:lnTo>
                  <a:lnTo>
                    <a:pt x="341705" y="1672393"/>
                  </a:lnTo>
                  <a:lnTo>
                    <a:pt x="308684" y="1644144"/>
                  </a:lnTo>
                  <a:lnTo>
                    <a:pt x="277124" y="1615115"/>
                  </a:lnTo>
                  <a:lnTo>
                    <a:pt x="247061" y="1585331"/>
                  </a:lnTo>
                  <a:lnTo>
                    <a:pt x="218533" y="1554818"/>
                  </a:lnTo>
                  <a:lnTo>
                    <a:pt x="191578" y="1523600"/>
                  </a:lnTo>
                  <a:lnTo>
                    <a:pt x="166231" y="1491701"/>
                  </a:lnTo>
                  <a:lnTo>
                    <a:pt x="142530" y="1459148"/>
                  </a:lnTo>
                  <a:lnTo>
                    <a:pt x="120512" y="1425963"/>
                  </a:lnTo>
                  <a:lnTo>
                    <a:pt x="100215" y="1392174"/>
                  </a:lnTo>
                  <a:lnTo>
                    <a:pt x="81674" y="1357803"/>
                  </a:lnTo>
                  <a:lnTo>
                    <a:pt x="64928" y="1322876"/>
                  </a:lnTo>
                  <a:lnTo>
                    <a:pt x="50013" y="1287417"/>
                  </a:lnTo>
                  <a:lnTo>
                    <a:pt x="36966" y="1251452"/>
                  </a:lnTo>
                  <a:lnTo>
                    <a:pt x="25825" y="1215006"/>
                  </a:lnTo>
                  <a:lnTo>
                    <a:pt x="9408" y="1140766"/>
                  </a:lnTo>
                  <a:lnTo>
                    <a:pt x="4206" y="1103023"/>
                  </a:lnTo>
                  <a:lnTo>
                    <a:pt x="1057" y="1064897"/>
                  </a:lnTo>
                  <a:lnTo>
                    <a:pt x="0" y="1026413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840739" y="2881122"/>
            <a:ext cx="2155190" cy="95250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12700" marR="5080" indent="221615">
              <a:lnSpc>
                <a:spcPts val="3460"/>
              </a:lnSpc>
              <a:spcBef>
                <a:spcPts val="530"/>
              </a:spcBef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PROJECT </a:t>
            </a:r>
            <a:r>
              <a:rPr dirty="0" sz="3200" spc="-180">
                <a:solidFill>
                  <a:srgbClr val="1A227D"/>
                </a:solidFill>
                <a:latin typeface="Times New Roman"/>
                <a:cs typeface="Times New Roman"/>
              </a:rPr>
              <a:t>EXECUTION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4025646" y="729995"/>
            <a:ext cx="683260" cy="595630"/>
          </a:xfrm>
          <a:custGeom>
            <a:avLst/>
            <a:gdLst/>
            <a:ahLst/>
            <a:cxnLst/>
            <a:rect l="l" t="t" r="r" b="b"/>
            <a:pathLst>
              <a:path w="683260" h="595630">
                <a:moveTo>
                  <a:pt x="341375" y="0"/>
                </a:moveTo>
                <a:lnTo>
                  <a:pt x="290916" y="3226"/>
                </a:lnTo>
                <a:lnTo>
                  <a:pt x="242760" y="12598"/>
                </a:lnTo>
                <a:lnTo>
                  <a:pt x="197435" y="27656"/>
                </a:lnTo>
                <a:lnTo>
                  <a:pt x="155467" y="47939"/>
                </a:lnTo>
                <a:lnTo>
                  <a:pt x="117384" y="72986"/>
                </a:lnTo>
                <a:lnTo>
                  <a:pt x="83714" y="102339"/>
                </a:lnTo>
                <a:lnTo>
                  <a:pt x="54983" y="135536"/>
                </a:lnTo>
                <a:lnTo>
                  <a:pt x="31718" y="172116"/>
                </a:lnTo>
                <a:lnTo>
                  <a:pt x="14448" y="211621"/>
                </a:lnTo>
                <a:lnTo>
                  <a:pt x="3700" y="253589"/>
                </a:lnTo>
                <a:lnTo>
                  <a:pt x="0" y="297561"/>
                </a:lnTo>
                <a:lnTo>
                  <a:pt x="3700" y="341532"/>
                </a:lnTo>
                <a:lnTo>
                  <a:pt x="14448" y="383500"/>
                </a:lnTo>
                <a:lnTo>
                  <a:pt x="31718" y="423005"/>
                </a:lnTo>
                <a:lnTo>
                  <a:pt x="54983" y="459585"/>
                </a:lnTo>
                <a:lnTo>
                  <a:pt x="83714" y="492782"/>
                </a:lnTo>
                <a:lnTo>
                  <a:pt x="117384" y="522135"/>
                </a:lnTo>
                <a:lnTo>
                  <a:pt x="155467" y="547182"/>
                </a:lnTo>
                <a:lnTo>
                  <a:pt x="197435" y="567465"/>
                </a:lnTo>
                <a:lnTo>
                  <a:pt x="242760" y="582523"/>
                </a:lnTo>
                <a:lnTo>
                  <a:pt x="290916" y="591895"/>
                </a:lnTo>
                <a:lnTo>
                  <a:pt x="341375" y="595121"/>
                </a:lnTo>
                <a:lnTo>
                  <a:pt x="391835" y="591895"/>
                </a:lnTo>
                <a:lnTo>
                  <a:pt x="439991" y="582523"/>
                </a:lnTo>
                <a:lnTo>
                  <a:pt x="485316" y="567465"/>
                </a:lnTo>
                <a:lnTo>
                  <a:pt x="527284" y="547182"/>
                </a:lnTo>
                <a:lnTo>
                  <a:pt x="565367" y="522135"/>
                </a:lnTo>
                <a:lnTo>
                  <a:pt x="599037" y="492782"/>
                </a:lnTo>
                <a:lnTo>
                  <a:pt x="627768" y="459585"/>
                </a:lnTo>
                <a:lnTo>
                  <a:pt x="651033" y="423005"/>
                </a:lnTo>
                <a:lnTo>
                  <a:pt x="668303" y="383500"/>
                </a:lnTo>
                <a:lnTo>
                  <a:pt x="679051" y="341532"/>
                </a:lnTo>
                <a:lnTo>
                  <a:pt x="682751" y="297561"/>
                </a:lnTo>
                <a:lnTo>
                  <a:pt x="679051" y="253589"/>
                </a:lnTo>
                <a:lnTo>
                  <a:pt x="668303" y="211621"/>
                </a:lnTo>
                <a:lnTo>
                  <a:pt x="651033" y="172116"/>
                </a:lnTo>
                <a:lnTo>
                  <a:pt x="627768" y="135536"/>
                </a:lnTo>
                <a:lnTo>
                  <a:pt x="599037" y="102339"/>
                </a:lnTo>
                <a:lnTo>
                  <a:pt x="565367" y="72986"/>
                </a:lnTo>
                <a:lnTo>
                  <a:pt x="527284" y="47939"/>
                </a:lnTo>
                <a:lnTo>
                  <a:pt x="485316" y="27656"/>
                </a:lnTo>
                <a:lnTo>
                  <a:pt x="439991" y="12598"/>
                </a:lnTo>
                <a:lnTo>
                  <a:pt x="391835" y="3226"/>
                </a:lnTo>
                <a:lnTo>
                  <a:pt x="341375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 descr=""/>
          <p:cNvGrpSpPr/>
          <p:nvPr/>
        </p:nvGrpSpPr>
        <p:grpSpPr>
          <a:xfrm>
            <a:off x="6361176" y="4495609"/>
            <a:ext cx="3336290" cy="2066925"/>
            <a:chOff x="6361176" y="4495609"/>
            <a:chExt cx="3336290" cy="2066925"/>
          </a:xfrm>
        </p:grpSpPr>
        <p:sp>
          <p:nvSpPr>
            <p:cNvPr id="19" name="object 19" descr=""/>
            <p:cNvSpPr/>
            <p:nvPr/>
          </p:nvSpPr>
          <p:spPr>
            <a:xfrm>
              <a:off x="6623685" y="4502276"/>
              <a:ext cx="3067050" cy="2053589"/>
            </a:xfrm>
            <a:custGeom>
              <a:avLst/>
              <a:gdLst/>
              <a:ahLst/>
              <a:cxnLst/>
              <a:rect l="l" t="t" r="r" b="b"/>
              <a:pathLst>
                <a:path w="3067050" h="2053590">
                  <a:moveTo>
                    <a:pt x="1533525" y="0"/>
                  </a:moveTo>
                  <a:lnTo>
                    <a:pt x="1476032" y="708"/>
                  </a:lnTo>
                  <a:lnTo>
                    <a:pt x="1419073" y="2816"/>
                  </a:lnTo>
                  <a:lnTo>
                    <a:pt x="1362686" y="6299"/>
                  </a:lnTo>
                  <a:lnTo>
                    <a:pt x="1306907" y="11133"/>
                  </a:lnTo>
                  <a:lnTo>
                    <a:pt x="1251773" y="17293"/>
                  </a:lnTo>
                  <a:lnTo>
                    <a:pt x="1197322" y="24753"/>
                  </a:lnTo>
                  <a:lnTo>
                    <a:pt x="1143590" y="33488"/>
                  </a:lnTo>
                  <a:lnTo>
                    <a:pt x="1090615" y="43475"/>
                  </a:lnTo>
                  <a:lnTo>
                    <a:pt x="1038433" y="54688"/>
                  </a:lnTo>
                  <a:lnTo>
                    <a:pt x="987082" y="67103"/>
                  </a:lnTo>
                  <a:lnTo>
                    <a:pt x="936599" y="80694"/>
                  </a:lnTo>
                  <a:lnTo>
                    <a:pt x="887020" y="95437"/>
                  </a:lnTo>
                  <a:lnTo>
                    <a:pt x="838383" y="111307"/>
                  </a:lnTo>
                  <a:lnTo>
                    <a:pt x="790726" y="128279"/>
                  </a:lnTo>
                  <a:lnTo>
                    <a:pt x="744084" y="146328"/>
                  </a:lnTo>
                  <a:lnTo>
                    <a:pt x="698495" y="165430"/>
                  </a:lnTo>
                  <a:lnTo>
                    <a:pt x="653996" y="185559"/>
                  </a:lnTo>
                  <a:lnTo>
                    <a:pt x="610625" y="206691"/>
                  </a:lnTo>
                  <a:lnTo>
                    <a:pt x="568417" y="228801"/>
                  </a:lnTo>
                  <a:lnTo>
                    <a:pt x="527411" y="251865"/>
                  </a:lnTo>
                  <a:lnTo>
                    <a:pt x="487643" y="275856"/>
                  </a:lnTo>
                  <a:lnTo>
                    <a:pt x="449151" y="300751"/>
                  </a:lnTo>
                  <a:lnTo>
                    <a:pt x="411971" y="326525"/>
                  </a:lnTo>
                  <a:lnTo>
                    <a:pt x="376140" y="353153"/>
                  </a:lnTo>
                  <a:lnTo>
                    <a:pt x="341696" y="380610"/>
                  </a:lnTo>
                  <a:lnTo>
                    <a:pt x="308676" y="408871"/>
                  </a:lnTo>
                  <a:lnTo>
                    <a:pt x="277117" y="437911"/>
                  </a:lnTo>
                  <a:lnTo>
                    <a:pt x="247055" y="467706"/>
                  </a:lnTo>
                  <a:lnTo>
                    <a:pt x="218528" y="498231"/>
                  </a:lnTo>
                  <a:lnTo>
                    <a:pt x="191572" y="529461"/>
                  </a:lnTo>
                  <a:lnTo>
                    <a:pt x="166226" y="561371"/>
                  </a:lnTo>
                  <a:lnTo>
                    <a:pt x="142526" y="593936"/>
                  </a:lnTo>
                  <a:lnTo>
                    <a:pt x="120509" y="627131"/>
                  </a:lnTo>
                  <a:lnTo>
                    <a:pt x="100211" y="660933"/>
                  </a:lnTo>
                  <a:lnTo>
                    <a:pt x="81672" y="695315"/>
                  </a:lnTo>
                  <a:lnTo>
                    <a:pt x="64926" y="730253"/>
                  </a:lnTo>
                  <a:lnTo>
                    <a:pt x="50011" y="765722"/>
                  </a:lnTo>
                  <a:lnTo>
                    <a:pt x="36965" y="801698"/>
                  </a:lnTo>
                  <a:lnTo>
                    <a:pt x="25825" y="838155"/>
                  </a:lnTo>
                  <a:lnTo>
                    <a:pt x="9408" y="912414"/>
                  </a:lnTo>
                  <a:lnTo>
                    <a:pt x="4206" y="950167"/>
                  </a:lnTo>
                  <a:lnTo>
                    <a:pt x="1057" y="988302"/>
                  </a:lnTo>
                  <a:lnTo>
                    <a:pt x="0" y="1026795"/>
                  </a:lnTo>
                  <a:lnTo>
                    <a:pt x="1057" y="1065289"/>
                  </a:lnTo>
                  <a:lnTo>
                    <a:pt x="4206" y="1103425"/>
                  </a:lnTo>
                  <a:lnTo>
                    <a:pt x="9408" y="1141179"/>
                  </a:lnTo>
                  <a:lnTo>
                    <a:pt x="25825" y="1215441"/>
                  </a:lnTo>
                  <a:lnTo>
                    <a:pt x="36965" y="1251899"/>
                  </a:lnTo>
                  <a:lnTo>
                    <a:pt x="50011" y="1287875"/>
                  </a:lnTo>
                  <a:lnTo>
                    <a:pt x="64926" y="1323345"/>
                  </a:lnTo>
                  <a:lnTo>
                    <a:pt x="81672" y="1358284"/>
                  </a:lnTo>
                  <a:lnTo>
                    <a:pt x="100211" y="1392667"/>
                  </a:lnTo>
                  <a:lnTo>
                    <a:pt x="120509" y="1426468"/>
                  </a:lnTo>
                  <a:lnTo>
                    <a:pt x="142526" y="1459664"/>
                  </a:lnTo>
                  <a:lnTo>
                    <a:pt x="166226" y="1492229"/>
                  </a:lnTo>
                  <a:lnTo>
                    <a:pt x="191572" y="1524139"/>
                  </a:lnTo>
                  <a:lnTo>
                    <a:pt x="218528" y="1555369"/>
                  </a:lnTo>
                  <a:lnTo>
                    <a:pt x="247055" y="1585894"/>
                  </a:lnTo>
                  <a:lnTo>
                    <a:pt x="277117" y="1615689"/>
                  </a:lnTo>
                  <a:lnTo>
                    <a:pt x="308676" y="1644729"/>
                  </a:lnTo>
                  <a:lnTo>
                    <a:pt x="341696" y="1672990"/>
                  </a:lnTo>
                  <a:lnTo>
                    <a:pt x="376140" y="1700446"/>
                  </a:lnTo>
                  <a:lnTo>
                    <a:pt x="411971" y="1727074"/>
                  </a:lnTo>
                  <a:lnTo>
                    <a:pt x="449151" y="1752847"/>
                  </a:lnTo>
                  <a:lnTo>
                    <a:pt x="487643" y="1777742"/>
                  </a:lnTo>
                  <a:lnTo>
                    <a:pt x="527411" y="1801733"/>
                  </a:lnTo>
                  <a:lnTo>
                    <a:pt x="568417" y="1824796"/>
                  </a:lnTo>
                  <a:lnTo>
                    <a:pt x="610625" y="1846905"/>
                  </a:lnTo>
                  <a:lnTo>
                    <a:pt x="653996" y="1868037"/>
                  </a:lnTo>
                  <a:lnTo>
                    <a:pt x="698495" y="1888166"/>
                  </a:lnTo>
                  <a:lnTo>
                    <a:pt x="744084" y="1907267"/>
                  </a:lnTo>
                  <a:lnTo>
                    <a:pt x="790726" y="1925316"/>
                  </a:lnTo>
                  <a:lnTo>
                    <a:pt x="838383" y="1942287"/>
                  </a:lnTo>
                  <a:lnTo>
                    <a:pt x="887020" y="1958156"/>
                  </a:lnTo>
                  <a:lnTo>
                    <a:pt x="936599" y="1972898"/>
                  </a:lnTo>
                  <a:lnTo>
                    <a:pt x="987082" y="1986489"/>
                  </a:lnTo>
                  <a:lnTo>
                    <a:pt x="1038433" y="1998903"/>
                  </a:lnTo>
                  <a:lnTo>
                    <a:pt x="1090615" y="2010116"/>
                  </a:lnTo>
                  <a:lnTo>
                    <a:pt x="1143590" y="2020102"/>
                  </a:lnTo>
                  <a:lnTo>
                    <a:pt x="1197322" y="2028838"/>
                  </a:lnTo>
                  <a:lnTo>
                    <a:pt x="1251773" y="2036297"/>
                  </a:lnTo>
                  <a:lnTo>
                    <a:pt x="1306907" y="2042456"/>
                  </a:lnTo>
                  <a:lnTo>
                    <a:pt x="1362686" y="2047290"/>
                  </a:lnTo>
                  <a:lnTo>
                    <a:pt x="1419073" y="2050773"/>
                  </a:lnTo>
                  <a:lnTo>
                    <a:pt x="1476032" y="2052881"/>
                  </a:lnTo>
                  <a:lnTo>
                    <a:pt x="1533525" y="2053590"/>
                  </a:lnTo>
                  <a:lnTo>
                    <a:pt x="1591017" y="2052881"/>
                  </a:lnTo>
                  <a:lnTo>
                    <a:pt x="1647976" y="2050773"/>
                  </a:lnTo>
                  <a:lnTo>
                    <a:pt x="1704363" y="2047290"/>
                  </a:lnTo>
                  <a:lnTo>
                    <a:pt x="1760142" y="2042456"/>
                  </a:lnTo>
                  <a:lnTo>
                    <a:pt x="1815276" y="2036297"/>
                  </a:lnTo>
                  <a:lnTo>
                    <a:pt x="1869727" y="2028838"/>
                  </a:lnTo>
                  <a:lnTo>
                    <a:pt x="1923459" y="2020102"/>
                  </a:lnTo>
                  <a:lnTo>
                    <a:pt x="1976434" y="2010116"/>
                  </a:lnTo>
                  <a:lnTo>
                    <a:pt x="2028616" y="1998903"/>
                  </a:lnTo>
                  <a:lnTo>
                    <a:pt x="2079967" y="1986489"/>
                  </a:lnTo>
                  <a:lnTo>
                    <a:pt x="2130450" y="1972898"/>
                  </a:lnTo>
                  <a:lnTo>
                    <a:pt x="2180029" y="1958156"/>
                  </a:lnTo>
                  <a:lnTo>
                    <a:pt x="2228666" y="1942287"/>
                  </a:lnTo>
                  <a:lnTo>
                    <a:pt x="2276323" y="1925316"/>
                  </a:lnTo>
                  <a:lnTo>
                    <a:pt x="2322965" y="1907267"/>
                  </a:lnTo>
                  <a:lnTo>
                    <a:pt x="2368554" y="1888166"/>
                  </a:lnTo>
                  <a:lnTo>
                    <a:pt x="2413053" y="1868037"/>
                  </a:lnTo>
                  <a:lnTo>
                    <a:pt x="2456424" y="1846905"/>
                  </a:lnTo>
                  <a:lnTo>
                    <a:pt x="2498632" y="1824796"/>
                  </a:lnTo>
                  <a:lnTo>
                    <a:pt x="2539638" y="1801733"/>
                  </a:lnTo>
                  <a:lnTo>
                    <a:pt x="2579406" y="1777742"/>
                  </a:lnTo>
                  <a:lnTo>
                    <a:pt x="2617898" y="1752847"/>
                  </a:lnTo>
                  <a:lnTo>
                    <a:pt x="2655078" y="1727074"/>
                  </a:lnTo>
                  <a:lnTo>
                    <a:pt x="2690909" y="1700446"/>
                  </a:lnTo>
                  <a:lnTo>
                    <a:pt x="2725353" y="1672990"/>
                  </a:lnTo>
                  <a:lnTo>
                    <a:pt x="2758373" y="1644729"/>
                  </a:lnTo>
                  <a:lnTo>
                    <a:pt x="2789932" y="1615689"/>
                  </a:lnTo>
                  <a:lnTo>
                    <a:pt x="2819994" y="1585894"/>
                  </a:lnTo>
                  <a:lnTo>
                    <a:pt x="2848521" y="1555369"/>
                  </a:lnTo>
                  <a:lnTo>
                    <a:pt x="2875477" y="1524139"/>
                  </a:lnTo>
                  <a:lnTo>
                    <a:pt x="2900823" y="1492229"/>
                  </a:lnTo>
                  <a:lnTo>
                    <a:pt x="2924523" y="1459664"/>
                  </a:lnTo>
                  <a:lnTo>
                    <a:pt x="2946540" y="1426468"/>
                  </a:lnTo>
                  <a:lnTo>
                    <a:pt x="2966838" y="1392667"/>
                  </a:lnTo>
                  <a:lnTo>
                    <a:pt x="2985377" y="1358284"/>
                  </a:lnTo>
                  <a:lnTo>
                    <a:pt x="3002123" y="1323345"/>
                  </a:lnTo>
                  <a:lnTo>
                    <a:pt x="3017038" y="1287875"/>
                  </a:lnTo>
                  <a:lnTo>
                    <a:pt x="3030084" y="1251899"/>
                  </a:lnTo>
                  <a:lnTo>
                    <a:pt x="3041224" y="1215441"/>
                  </a:lnTo>
                  <a:lnTo>
                    <a:pt x="3057641" y="1141179"/>
                  </a:lnTo>
                  <a:lnTo>
                    <a:pt x="3062843" y="1103425"/>
                  </a:lnTo>
                  <a:lnTo>
                    <a:pt x="3065992" y="1065289"/>
                  </a:lnTo>
                  <a:lnTo>
                    <a:pt x="3067050" y="1026795"/>
                  </a:lnTo>
                  <a:lnTo>
                    <a:pt x="3065992" y="988302"/>
                  </a:lnTo>
                  <a:lnTo>
                    <a:pt x="3062843" y="950167"/>
                  </a:lnTo>
                  <a:lnTo>
                    <a:pt x="3057641" y="912414"/>
                  </a:lnTo>
                  <a:lnTo>
                    <a:pt x="3041224" y="838155"/>
                  </a:lnTo>
                  <a:lnTo>
                    <a:pt x="3030084" y="801698"/>
                  </a:lnTo>
                  <a:lnTo>
                    <a:pt x="3017038" y="765722"/>
                  </a:lnTo>
                  <a:lnTo>
                    <a:pt x="3002123" y="730253"/>
                  </a:lnTo>
                  <a:lnTo>
                    <a:pt x="2985377" y="695315"/>
                  </a:lnTo>
                  <a:lnTo>
                    <a:pt x="2966838" y="660933"/>
                  </a:lnTo>
                  <a:lnTo>
                    <a:pt x="2946540" y="627131"/>
                  </a:lnTo>
                  <a:lnTo>
                    <a:pt x="2924523" y="593936"/>
                  </a:lnTo>
                  <a:lnTo>
                    <a:pt x="2900823" y="561371"/>
                  </a:lnTo>
                  <a:lnTo>
                    <a:pt x="2875477" y="529461"/>
                  </a:lnTo>
                  <a:lnTo>
                    <a:pt x="2848521" y="498231"/>
                  </a:lnTo>
                  <a:lnTo>
                    <a:pt x="2819994" y="467706"/>
                  </a:lnTo>
                  <a:lnTo>
                    <a:pt x="2789932" y="437911"/>
                  </a:lnTo>
                  <a:lnTo>
                    <a:pt x="2758373" y="408871"/>
                  </a:lnTo>
                  <a:lnTo>
                    <a:pt x="2725353" y="380610"/>
                  </a:lnTo>
                  <a:lnTo>
                    <a:pt x="2690909" y="353153"/>
                  </a:lnTo>
                  <a:lnTo>
                    <a:pt x="2655078" y="326525"/>
                  </a:lnTo>
                  <a:lnTo>
                    <a:pt x="2617898" y="300751"/>
                  </a:lnTo>
                  <a:lnTo>
                    <a:pt x="2579406" y="275856"/>
                  </a:lnTo>
                  <a:lnTo>
                    <a:pt x="2539638" y="251865"/>
                  </a:lnTo>
                  <a:lnTo>
                    <a:pt x="2498632" y="228801"/>
                  </a:lnTo>
                  <a:lnTo>
                    <a:pt x="2456424" y="206691"/>
                  </a:lnTo>
                  <a:lnTo>
                    <a:pt x="2413053" y="185559"/>
                  </a:lnTo>
                  <a:lnTo>
                    <a:pt x="2368554" y="165430"/>
                  </a:lnTo>
                  <a:lnTo>
                    <a:pt x="2322965" y="146328"/>
                  </a:lnTo>
                  <a:lnTo>
                    <a:pt x="2276323" y="128279"/>
                  </a:lnTo>
                  <a:lnTo>
                    <a:pt x="2228666" y="111307"/>
                  </a:lnTo>
                  <a:lnTo>
                    <a:pt x="2180029" y="95437"/>
                  </a:lnTo>
                  <a:lnTo>
                    <a:pt x="2130450" y="80694"/>
                  </a:lnTo>
                  <a:lnTo>
                    <a:pt x="2079967" y="67103"/>
                  </a:lnTo>
                  <a:lnTo>
                    <a:pt x="2028616" y="54688"/>
                  </a:lnTo>
                  <a:lnTo>
                    <a:pt x="1976434" y="43475"/>
                  </a:lnTo>
                  <a:lnTo>
                    <a:pt x="1923459" y="33488"/>
                  </a:lnTo>
                  <a:lnTo>
                    <a:pt x="1869727" y="24753"/>
                  </a:lnTo>
                  <a:lnTo>
                    <a:pt x="1815276" y="17293"/>
                  </a:lnTo>
                  <a:lnTo>
                    <a:pt x="1760142" y="11133"/>
                  </a:lnTo>
                  <a:lnTo>
                    <a:pt x="1704363" y="6299"/>
                  </a:lnTo>
                  <a:lnTo>
                    <a:pt x="1647976" y="2816"/>
                  </a:lnTo>
                  <a:lnTo>
                    <a:pt x="1591017" y="708"/>
                  </a:lnTo>
                  <a:lnTo>
                    <a:pt x="153352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6623685" y="4502276"/>
              <a:ext cx="3067050" cy="2053589"/>
            </a:xfrm>
            <a:custGeom>
              <a:avLst/>
              <a:gdLst/>
              <a:ahLst/>
              <a:cxnLst/>
              <a:rect l="l" t="t" r="r" b="b"/>
              <a:pathLst>
                <a:path w="3067050" h="2053590">
                  <a:moveTo>
                    <a:pt x="0" y="1026795"/>
                  </a:moveTo>
                  <a:lnTo>
                    <a:pt x="1057" y="988302"/>
                  </a:lnTo>
                  <a:lnTo>
                    <a:pt x="4206" y="950167"/>
                  </a:lnTo>
                  <a:lnTo>
                    <a:pt x="9408" y="912414"/>
                  </a:lnTo>
                  <a:lnTo>
                    <a:pt x="25825" y="838155"/>
                  </a:lnTo>
                  <a:lnTo>
                    <a:pt x="36965" y="801698"/>
                  </a:lnTo>
                  <a:lnTo>
                    <a:pt x="50011" y="765722"/>
                  </a:lnTo>
                  <a:lnTo>
                    <a:pt x="64926" y="730253"/>
                  </a:lnTo>
                  <a:lnTo>
                    <a:pt x="81672" y="695315"/>
                  </a:lnTo>
                  <a:lnTo>
                    <a:pt x="100211" y="660933"/>
                  </a:lnTo>
                  <a:lnTo>
                    <a:pt x="120509" y="627131"/>
                  </a:lnTo>
                  <a:lnTo>
                    <a:pt x="142526" y="593936"/>
                  </a:lnTo>
                  <a:lnTo>
                    <a:pt x="166226" y="561371"/>
                  </a:lnTo>
                  <a:lnTo>
                    <a:pt x="191572" y="529461"/>
                  </a:lnTo>
                  <a:lnTo>
                    <a:pt x="218528" y="498231"/>
                  </a:lnTo>
                  <a:lnTo>
                    <a:pt x="247055" y="467706"/>
                  </a:lnTo>
                  <a:lnTo>
                    <a:pt x="277117" y="437911"/>
                  </a:lnTo>
                  <a:lnTo>
                    <a:pt x="308676" y="408871"/>
                  </a:lnTo>
                  <a:lnTo>
                    <a:pt x="341696" y="380610"/>
                  </a:lnTo>
                  <a:lnTo>
                    <a:pt x="376140" y="353153"/>
                  </a:lnTo>
                  <a:lnTo>
                    <a:pt x="411971" y="326525"/>
                  </a:lnTo>
                  <a:lnTo>
                    <a:pt x="449151" y="300751"/>
                  </a:lnTo>
                  <a:lnTo>
                    <a:pt x="487643" y="275856"/>
                  </a:lnTo>
                  <a:lnTo>
                    <a:pt x="527411" y="251865"/>
                  </a:lnTo>
                  <a:lnTo>
                    <a:pt x="568417" y="228801"/>
                  </a:lnTo>
                  <a:lnTo>
                    <a:pt x="610625" y="206691"/>
                  </a:lnTo>
                  <a:lnTo>
                    <a:pt x="653996" y="185559"/>
                  </a:lnTo>
                  <a:lnTo>
                    <a:pt x="698495" y="165430"/>
                  </a:lnTo>
                  <a:lnTo>
                    <a:pt x="744084" y="146328"/>
                  </a:lnTo>
                  <a:lnTo>
                    <a:pt x="790726" y="128279"/>
                  </a:lnTo>
                  <a:lnTo>
                    <a:pt x="838383" y="111307"/>
                  </a:lnTo>
                  <a:lnTo>
                    <a:pt x="887020" y="95437"/>
                  </a:lnTo>
                  <a:lnTo>
                    <a:pt x="936599" y="80694"/>
                  </a:lnTo>
                  <a:lnTo>
                    <a:pt x="987082" y="67103"/>
                  </a:lnTo>
                  <a:lnTo>
                    <a:pt x="1038433" y="54688"/>
                  </a:lnTo>
                  <a:lnTo>
                    <a:pt x="1090615" y="43475"/>
                  </a:lnTo>
                  <a:lnTo>
                    <a:pt x="1143590" y="33488"/>
                  </a:lnTo>
                  <a:lnTo>
                    <a:pt x="1197322" y="24753"/>
                  </a:lnTo>
                  <a:lnTo>
                    <a:pt x="1251773" y="17293"/>
                  </a:lnTo>
                  <a:lnTo>
                    <a:pt x="1306907" y="11133"/>
                  </a:lnTo>
                  <a:lnTo>
                    <a:pt x="1362686" y="6299"/>
                  </a:lnTo>
                  <a:lnTo>
                    <a:pt x="1419073" y="2816"/>
                  </a:lnTo>
                  <a:lnTo>
                    <a:pt x="1476032" y="708"/>
                  </a:lnTo>
                  <a:lnTo>
                    <a:pt x="1533525" y="0"/>
                  </a:lnTo>
                  <a:lnTo>
                    <a:pt x="1591017" y="708"/>
                  </a:lnTo>
                  <a:lnTo>
                    <a:pt x="1647976" y="2816"/>
                  </a:lnTo>
                  <a:lnTo>
                    <a:pt x="1704363" y="6299"/>
                  </a:lnTo>
                  <a:lnTo>
                    <a:pt x="1760142" y="11133"/>
                  </a:lnTo>
                  <a:lnTo>
                    <a:pt x="1815276" y="17293"/>
                  </a:lnTo>
                  <a:lnTo>
                    <a:pt x="1869727" y="24753"/>
                  </a:lnTo>
                  <a:lnTo>
                    <a:pt x="1923459" y="33488"/>
                  </a:lnTo>
                  <a:lnTo>
                    <a:pt x="1976434" y="43475"/>
                  </a:lnTo>
                  <a:lnTo>
                    <a:pt x="2028616" y="54688"/>
                  </a:lnTo>
                  <a:lnTo>
                    <a:pt x="2079967" y="67103"/>
                  </a:lnTo>
                  <a:lnTo>
                    <a:pt x="2130450" y="80694"/>
                  </a:lnTo>
                  <a:lnTo>
                    <a:pt x="2180029" y="95437"/>
                  </a:lnTo>
                  <a:lnTo>
                    <a:pt x="2228666" y="111307"/>
                  </a:lnTo>
                  <a:lnTo>
                    <a:pt x="2276323" y="128279"/>
                  </a:lnTo>
                  <a:lnTo>
                    <a:pt x="2322965" y="146328"/>
                  </a:lnTo>
                  <a:lnTo>
                    <a:pt x="2368554" y="165430"/>
                  </a:lnTo>
                  <a:lnTo>
                    <a:pt x="2413053" y="185559"/>
                  </a:lnTo>
                  <a:lnTo>
                    <a:pt x="2456424" y="206691"/>
                  </a:lnTo>
                  <a:lnTo>
                    <a:pt x="2498632" y="228801"/>
                  </a:lnTo>
                  <a:lnTo>
                    <a:pt x="2539638" y="251865"/>
                  </a:lnTo>
                  <a:lnTo>
                    <a:pt x="2579406" y="275856"/>
                  </a:lnTo>
                  <a:lnTo>
                    <a:pt x="2617898" y="300751"/>
                  </a:lnTo>
                  <a:lnTo>
                    <a:pt x="2655078" y="326525"/>
                  </a:lnTo>
                  <a:lnTo>
                    <a:pt x="2690909" y="353153"/>
                  </a:lnTo>
                  <a:lnTo>
                    <a:pt x="2725353" y="380610"/>
                  </a:lnTo>
                  <a:lnTo>
                    <a:pt x="2758373" y="408871"/>
                  </a:lnTo>
                  <a:lnTo>
                    <a:pt x="2789932" y="437911"/>
                  </a:lnTo>
                  <a:lnTo>
                    <a:pt x="2819994" y="467706"/>
                  </a:lnTo>
                  <a:lnTo>
                    <a:pt x="2848521" y="498231"/>
                  </a:lnTo>
                  <a:lnTo>
                    <a:pt x="2875477" y="529461"/>
                  </a:lnTo>
                  <a:lnTo>
                    <a:pt x="2900823" y="561371"/>
                  </a:lnTo>
                  <a:lnTo>
                    <a:pt x="2924523" y="593936"/>
                  </a:lnTo>
                  <a:lnTo>
                    <a:pt x="2946540" y="627131"/>
                  </a:lnTo>
                  <a:lnTo>
                    <a:pt x="2966838" y="660933"/>
                  </a:lnTo>
                  <a:lnTo>
                    <a:pt x="2985377" y="695315"/>
                  </a:lnTo>
                  <a:lnTo>
                    <a:pt x="3002123" y="730253"/>
                  </a:lnTo>
                  <a:lnTo>
                    <a:pt x="3017038" y="765722"/>
                  </a:lnTo>
                  <a:lnTo>
                    <a:pt x="3030084" y="801698"/>
                  </a:lnTo>
                  <a:lnTo>
                    <a:pt x="3041224" y="838155"/>
                  </a:lnTo>
                  <a:lnTo>
                    <a:pt x="3057641" y="912414"/>
                  </a:lnTo>
                  <a:lnTo>
                    <a:pt x="3062843" y="950167"/>
                  </a:lnTo>
                  <a:lnTo>
                    <a:pt x="3065992" y="988302"/>
                  </a:lnTo>
                  <a:lnTo>
                    <a:pt x="3067050" y="1026795"/>
                  </a:lnTo>
                  <a:lnTo>
                    <a:pt x="3065992" y="1065289"/>
                  </a:lnTo>
                  <a:lnTo>
                    <a:pt x="3062843" y="1103425"/>
                  </a:lnTo>
                  <a:lnTo>
                    <a:pt x="3057641" y="1141179"/>
                  </a:lnTo>
                  <a:lnTo>
                    <a:pt x="3041224" y="1215441"/>
                  </a:lnTo>
                  <a:lnTo>
                    <a:pt x="3030084" y="1251899"/>
                  </a:lnTo>
                  <a:lnTo>
                    <a:pt x="3017038" y="1287875"/>
                  </a:lnTo>
                  <a:lnTo>
                    <a:pt x="3002123" y="1323345"/>
                  </a:lnTo>
                  <a:lnTo>
                    <a:pt x="2985377" y="1358284"/>
                  </a:lnTo>
                  <a:lnTo>
                    <a:pt x="2966838" y="1392667"/>
                  </a:lnTo>
                  <a:lnTo>
                    <a:pt x="2946540" y="1426468"/>
                  </a:lnTo>
                  <a:lnTo>
                    <a:pt x="2924523" y="1459664"/>
                  </a:lnTo>
                  <a:lnTo>
                    <a:pt x="2900823" y="1492229"/>
                  </a:lnTo>
                  <a:lnTo>
                    <a:pt x="2875477" y="1524139"/>
                  </a:lnTo>
                  <a:lnTo>
                    <a:pt x="2848521" y="1555369"/>
                  </a:lnTo>
                  <a:lnTo>
                    <a:pt x="2819994" y="1585894"/>
                  </a:lnTo>
                  <a:lnTo>
                    <a:pt x="2789932" y="1615689"/>
                  </a:lnTo>
                  <a:lnTo>
                    <a:pt x="2758373" y="1644729"/>
                  </a:lnTo>
                  <a:lnTo>
                    <a:pt x="2725353" y="1672990"/>
                  </a:lnTo>
                  <a:lnTo>
                    <a:pt x="2690909" y="1700446"/>
                  </a:lnTo>
                  <a:lnTo>
                    <a:pt x="2655078" y="1727074"/>
                  </a:lnTo>
                  <a:lnTo>
                    <a:pt x="2617898" y="1752847"/>
                  </a:lnTo>
                  <a:lnTo>
                    <a:pt x="2579406" y="1777742"/>
                  </a:lnTo>
                  <a:lnTo>
                    <a:pt x="2539638" y="1801733"/>
                  </a:lnTo>
                  <a:lnTo>
                    <a:pt x="2498632" y="1824796"/>
                  </a:lnTo>
                  <a:lnTo>
                    <a:pt x="2456424" y="1846905"/>
                  </a:lnTo>
                  <a:lnTo>
                    <a:pt x="2413053" y="1868037"/>
                  </a:lnTo>
                  <a:lnTo>
                    <a:pt x="2368554" y="1888166"/>
                  </a:lnTo>
                  <a:lnTo>
                    <a:pt x="2322965" y="1907267"/>
                  </a:lnTo>
                  <a:lnTo>
                    <a:pt x="2276323" y="1925316"/>
                  </a:lnTo>
                  <a:lnTo>
                    <a:pt x="2228666" y="1942287"/>
                  </a:lnTo>
                  <a:lnTo>
                    <a:pt x="2180029" y="1958156"/>
                  </a:lnTo>
                  <a:lnTo>
                    <a:pt x="2130450" y="1972898"/>
                  </a:lnTo>
                  <a:lnTo>
                    <a:pt x="2079967" y="1986489"/>
                  </a:lnTo>
                  <a:lnTo>
                    <a:pt x="2028616" y="1998903"/>
                  </a:lnTo>
                  <a:lnTo>
                    <a:pt x="1976434" y="2010116"/>
                  </a:lnTo>
                  <a:lnTo>
                    <a:pt x="1923459" y="2020102"/>
                  </a:lnTo>
                  <a:lnTo>
                    <a:pt x="1869727" y="2028838"/>
                  </a:lnTo>
                  <a:lnTo>
                    <a:pt x="1815276" y="2036297"/>
                  </a:lnTo>
                  <a:lnTo>
                    <a:pt x="1760142" y="2042456"/>
                  </a:lnTo>
                  <a:lnTo>
                    <a:pt x="1704363" y="2047290"/>
                  </a:lnTo>
                  <a:lnTo>
                    <a:pt x="1647976" y="2050773"/>
                  </a:lnTo>
                  <a:lnTo>
                    <a:pt x="1591017" y="2052881"/>
                  </a:lnTo>
                  <a:lnTo>
                    <a:pt x="1533525" y="2053590"/>
                  </a:lnTo>
                  <a:lnTo>
                    <a:pt x="1476032" y="2052881"/>
                  </a:lnTo>
                  <a:lnTo>
                    <a:pt x="1419073" y="2050773"/>
                  </a:lnTo>
                  <a:lnTo>
                    <a:pt x="1362686" y="2047290"/>
                  </a:lnTo>
                  <a:lnTo>
                    <a:pt x="1306907" y="2042456"/>
                  </a:lnTo>
                  <a:lnTo>
                    <a:pt x="1251773" y="2036297"/>
                  </a:lnTo>
                  <a:lnTo>
                    <a:pt x="1197322" y="2028838"/>
                  </a:lnTo>
                  <a:lnTo>
                    <a:pt x="1143590" y="2020102"/>
                  </a:lnTo>
                  <a:lnTo>
                    <a:pt x="1090615" y="2010116"/>
                  </a:lnTo>
                  <a:lnTo>
                    <a:pt x="1038433" y="1998903"/>
                  </a:lnTo>
                  <a:lnTo>
                    <a:pt x="987082" y="1986489"/>
                  </a:lnTo>
                  <a:lnTo>
                    <a:pt x="936599" y="1972898"/>
                  </a:lnTo>
                  <a:lnTo>
                    <a:pt x="887020" y="1958156"/>
                  </a:lnTo>
                  <a:lnTo>
                    <a:pt x="838383" y="1942287"/>
                  </a:lnTo>
                  <a:lnTo>
                    <a:pt x="790726" y="1925316"/>
                  </a:lnTo>
                  <a:lnTo>
                    <a:pt x="744084" y="1907267"/>
                  </a:lnTo>
                  <a:lnTo>
                    <a:pt x="698495" y="1888166"/>
                  </a:lnTo>
                  <a:lnTo>
                    <a:pt x="653996" y="1868037"/>
                  </a:lnTo>
                  <a:lnTo>
                    <a:pt x="610625" y="1846905"/>
                  </a:lnTo>
                  <a:lnTo>
                    <a:pt x="568417" y="1824796"/>
                  </a:lnTo>
                  <a:lnTo>
                    <a:pt x="527411" y="1801733"/>
                  </a:lnTo>
                  <a:lnTo>
                    <a:pt x="487643" y="1777742"/>
                  </a:lnTo>
                  <a:lnTo>
                    <a:pt x="449151" y="1752847"/>
                  </a:lnTo>
                  <a:lnTo>
                    <a:pt x="411971" y="1727074"/>
                  </a:lnTo>
                  <a:lnTo>
                    <a:pt x="376140" y="1700446"/>
                  </a:lnTo>
                  <a:lnTo>
                    <a:pt x="341696" y="1672990"/>
                  </a:lnTo>
                  <a:lnTo>
                    <a:pt x="308676" y="1644729"/>
                  </a:lnTo>
                  <a:lnTo>
                    <a:pt x="277117" y="1615689"/>
                  </a:lnTo>
                  <a:lnTo>
                    <a:pt x="247055" y="1585894"/>
                  </a:lnTo>
                  <a:lnTo>
                    <a:pt x="218528" y="1555369"/>
                  </a:lnTo>
                  <a:lnTo>
                    <a:pt x="191572" y="1524139"/>
                  </a:lnTo>
                  <a:lnTo>
                    <a:pt x="166226" y="1492229"/>
                  </a:lnTo>
                  <a:lnTo>
                    <a:pt x="142526" y="1459664"/>
                  </a:lnTo>
                  <a:lnTo>
                    <a:pt x="120509" y="1426468"/>
                  </a:lnTo>
                  <a:lnTo>
                    <a:pt x="100211" y="1392667"/>
                  </a:lnTo>
                  <a:lnTo>
                    <a:pt x="81672" y="1358284"/>
                  </a:lnTo>
                  <a:lnTo>
                    <a:pt x="64926" y="1323345"/>
                  </a:lnTo>
                  <a:lnTo>
                    <a:pt x="50011" y="1287875"/>
                  </a:lnTo>
                  <a:lnTo>
                    <a:pt x="36965" y="1251899"/>
                  </a:lnTo>
                  <a:lnTo>
                    <a:pt x="25825" y="1215441"/>
                  </a:lnTo>
                  <a:lnTo>
                    <a:pt x="9408" y="1141179"/>
                  </a:lnTo>
                  <a:lnTo>
                    <a:pt x="4206" y="1103425"/>
                  </a:lnTo>
                  <a:lnTo>
                    <a:pt x="1057" y="1065289"/>
                  </a:lnTo>
                  <a:lnTo>
                    <a:pt x="0" y="1026795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6361176" y="4664963"/>
              <a:ext cx="683260" cy="596265"/>
            </a:xfrm>
            <a:custGeom>
              <a:avLst/>
              <a:gdLst/>
              <a:ahLst/>
              <a:cxnLst/>
              <a:rect l="l" t="t" r="r" b="b"/>
              <a:pathLst>
                <a:path w="683259" h="596264">
                  <a:moveTo>
                    <a:pt x="341375" y="0"/>
                  </a:moveTo>
                  <a:lnTo>
                    <a:pt x="290916" y="3229"/>
                  </a:lnTo>
                  <a:lnTo>
                    <a:pt x="242760" y="12611"/>
                  </a:lnTo>
                  <a:lnTo>
                    <a:pt x="197435" y="27684"/>
                  </a:lnTo>
                  <a:lnTo>
                    <a:pt x="155467" y="47989"/>
                  </a:lnTo>
                  <a:lnTo>
                    <a:pt x="117384" y="73065"/>
                  </a:lnTo>
                  <a:lnTo>
                    <a:pt x="83714" y="102452"/>
                  </a:lnTo>
                  <a:lnTo>
                    <a:pt x="54983" y="135690"/>
                  </a:lnTo>
                  <a:lnTo>
                    <a:pt x="31718" y="172318"/>
                  </a:lnTo>
                  <a:lnTo>
                    <a:pt x="14448" y="211876"/>
                  </a:lnTo>
                  <a:lnTo>
                    <a:pt x="3700" y="253904"/>
                  </a:lnTo>
                  <a:lnTo>
                    <a:pt x="0" y="297942"/>
                  </a:lnTo>
                  <a:lnTo>
                    <a:pt x="3700" y="341979"/>
                  </a:lnTo>
                  <a:lnTo>
                    <a:pt x="14448" y="384007"/>
                  </a:lnTo>
                  <a:lnTo>
                    <a:pt x="31718" y="423565"/>
                  </a:lnTo>
                  <a:lnTo>
                    <a:pt x="54983" y="460193"/>
                  </a:lnTo>
                  <a:lnTo>
                    <a:pt x="83714" y="493431"/>
                  </a:lnTo>
                  <a:lnTo>
                    <a:pt x="117384" y="522818"/>
                  </a:lnTo>
                  <a:lnTo>
                    <a:pt x="155467" y="547894"/>
                  </a:lnTo>
                  <a:lnTo>
                    <a:pt x="197435" y="568199"/>
                  </a:lnTo>
                  <a:lnTo>
                    <a:pt x="242760" y="583272"/>
                  </a:lnTo>
                  <a:lnTo>
                    <a:pt x="290916" y="592654"/>
                  </a:lnTo>
                  <a:lnTo>
                    <a:pt x="341375" y="595884"/>
                  </a:lnTo>
                  <a:lnTo>
                    <a:pt x="391835" y="592654"/>
                  </a:lnTo>
                  <a:lnTo>
                    <a:pt x="439991" y="583272"/>
                  </a:lnTo>
                  <a:lnTo>
                    <a:pt x="485316" y="568199"/>
                  </a:lnTo>
                  <a:lnTo>
                    <a:pt x="527284" y="547894"/>
                  </a:lnTo>
                  <a:lnTo>
                    <a:pt x="565367" y="522818"/>
                  </a:lnTo>
                  <a:lnTo>
                    <a:pt x="599037" y="493431"/>
                  </a:lnTo>
                  <a:lnTo>
                    <a:pt x="627768" y="460193"/>
                  </a:lnTo>
                  <a:lnTo>
                    <a:pt x="651033" y="423565"/>
                  </a:lnTo>
                  <a:lnTo>
                    <a:pt x="668303" y="384007"/>
                  </a:lnTo>
                  <a:lnTo>
                    <a:pt x="679051" y="341979"/>
                  </a:lnTo>
                  <a:lnTo>
                    <a:pt x="682751" y="297942"/>
                  </a:lnTo>
                  <a:lnTo>
                    <a:pt x="679051" y="253904"/>
                  </a:lnTo>
                  <a:lnTo>
                    <a:pt x="668303" y="211876"/>
                  </a:lnTo>
                  <a:lnTo>
                    <a:pt x="651033" y="172318"/>
                  </a:lnTo>
                  <a:lnTo>
                    <a:pt x="627768" y="135690"/>
                  </a:lnTo>
                  <a:lnTo>
                    <a:pt x="599037" y="102452"/>
                  </a:lnTo>
                  <a:lnTo>
                    <a:pt x="565367" y="73065"/>
                  </a:lnTo>
                  <a:lnTo>
                    <a:pt x="527284" y="47989"/>
                  </a:lnTo>
                  <a:lnTo>
                    <a:pt x="485316" y="27684"/>
                  </a:lnTo>
                  <a:lnTo>
                    <a:pt x="439991" y="12611"/>
                  </a:lnTo>
                  <a:lnTo>
                    <a:pt x="391835" y="3229"/>
                  </a:lnTo>
                  <a:lnTo>
                    <a:pt x="341375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4290821" y="871728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1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626606" y="4742695"/>
            <a:ext cx="2874645" cy="967105"/>
          </a:xfrm>
          <a:prstGeom prst="rect">
            <a:avLst/>
          </a:prstGeom>
        </p:spPr>
        <p:txBody>
          <a:bodyPr wrap="square" lIns="0" tIns="774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4</a:t>
            </a:r>
            <a:endParaRPr sz="1800">
              <a:latin typeface="Arial MT"/>
              <a:cs typeface="Arial MT"/>
            </a:endParaRPr>
          </a:p>
          <a:p>
            <a:pPr marL="271780">
              <a:lnSpc>
                <a:spcPct val="100000"/>
              </a:lnSpc>
              <a:spcBef>
                <a:spcPts val="900"/>
              </a:spcBef>
            </a:pPr>
            <a:r>
              <a:rPr dirty="0" sz="3200" spc="-150">
                <a:solidFill>
                  <a:srgbClr val="1A227D"/>
                </a:solidFill>
                <a:latin typeface="Times New Roman"/>
                <a:cs typeface="Times New Roman"/>
              </a:rPr>
              <a:t>CONSTRAINTS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186689" y="2615945"/>
            <a:ext cx="683260" cy="595630"/>
          </a:xfrm>
          <a:custGeom>
            <a:avLst/>
            <a:gdLst/>
            <a:ahLst/>
            <a:cxnLst/>
            <a:rect l="l" t="t" r="r" b="b"/>
            <a:pathLst>
              <a:path w="683260" h="595630">
                <a:moveTo>
                  <a:pt x="341376" y="0"/>
                </a:moveTo>
                <a:lnTo>
                  <a:pt x="290931" y="3226"/>
                </a:lnTo>
                <a:lnTo>
                  <a:pt x="242784" y="12598"/>
                </a:lnTo>
                <a:lnTo>
                  <a:pt x="197462" y="27656"/>
                </a:lnTo>
                <a:lnTo>
                  <a:pt x="155495" y="47939"/>
                </a:lnTo>
                <a:lnTo>
                  <a:pt x="117410" y="72986"/>
                </a:lnTo>
                <a:lnTo>
                  <a:pt x="83735" y="102339"/>
                </a:lnTo>
                <a:lnTo>
                  <a:pt x="54999" y="135536"/>
                </a:lnTo>
                <a:lnTo>
                  <a:pt x="31729" y="172116"/>
                </a:lnTo>
                <a:lnTo>
                  <a:pt x="14453" y="211621"/>
                </a:lnTo>
                <a:lnTo>
                  <a:pt x="3701" y="253589"/>
                </a:lnTo>
                <a:lnTo>
                  <a:pt x="0" y="297561"/>
                </a:lnTo>
                <a:lnTo>
                  <a:pt x="3701" y="341532"/>
                </a:lnTo>
                <a:lnTo>
                  <a:pt x="14453" y="383500"/>
                </a:lnTo>
                <a:lnTo>
                  <a:pt x="31729" y="423005"/>
                </a:lnTo>
                <a:lnTo>
                  <a:pt x="54999" y="459585"/>
                </a:lnTo>
                <a:lnTo>
                  <a:pt x="83735" y="492782"/>
                </a:lnTo>
                <a:lnTo>
                  <a:pt x="117410" y="522135"/>
                </a:lnTo>
                <a:lnTo>
                  <a:pt x="155495" y="547182"/>
                </a:lnTo>
                <a:lnTo>
                  <a:pt x="197462" y="567465"/>
                </a:lnTo>
                <a:lnTo>
                  <a:pt x="242784" y="582523"/>
                </a:lnTo>
                <a:lnTo>
                  <a:pt x="290931" y="591895"/>
                </a:lnTo>
                <a:lnTo>
                  <a:pt x="341376" y="595121"/>
                </a:lnTo>
                <a:lnTo>
                  <a:pt x="391820" y="591895"/>
                </a:lnTo>
                <a:lnTo>
                  <a:pt x="439967" y="582523"/>
                </a:lnTo>
                <a:lnTo>
                  <a:pt x="485289" y="567465"/>
                </a:lnTo>
                <a:lnTo>
                  <a:pt x="527256" y="547182"/>
                </a:lnTo>
                <a:lnTo>
                  <a:pt x="565341" y="522135"/>
                </a:lnTo>
                <a:lnTo>
                  <a:pt x="599016" y="492782"/>
                </a:lnTo>
                <a:lnTo>
                  <a:pt x="627752" y="459585"/>
                </a:lnTo>
                <a:lnTo>
                  <a:pt x="651022" y="423005"/>
                </a:lnTo>
                <a:lnTo>
                  <a:pt x="668298" y="383500"/>
                </a:lnTo>
                <a:lnTo>
                  <a:pt x="679050" y="341532"/>
                </a:lnTo>
                <a:lnTo>
                  <a:pt x="682751" y="297561"/>
                </a:lnTo>
                <a:lnTo>
                  <a:pt x="679050" y="253589"/>
                </a:lnTo>
                <a:lnTo>
                  <a:pt x="668298" y="211621"/>
                </a:lnTo>
                <a:lnTo>
                  <a:pt x="651022" y="172116"/>
                </a:lnTo>
                <a:lnTo>
                  <a:pt x="627752" y="135536"/>
                </a:lnTo>
                <a:lnTo>
                  <a:pt x="599016" y="102339"/>
                </a:lnTo>
                <a:lnTo>
                  <a:pt x="565341" y="72986"/>
                </a:lnTo>
                <a:lnTo>
                  <a:pt x="527256" y="47939"/>
                </a:lnTo>
                <a:lnTo>
                  <a:pt x="485289" y="27656"/>
                </a:lnTo>
                <a:lnTo>
                  <a:pt x="439967" y="12598"/>
                </a:lnTo>
                <a:lnTo>
                  <a:pt x="391820" y="3226"/>
                </a:lnTo>
                <a:lnTo>
                  <a:pt x="341376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451866" y="2757678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2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2792729" y="4890516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3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111245" y="5018227"/>
            <a:ext cx="2807970" cy="1156970"/>
          </a:xfrm>
          <a:prstGeom prst="rect">
            <a:avLst/>
          </a:prstGeom>
        </p:spPr>
        <p:txBody>
          <a:bodyPr wrap="square" lIns="0" tIns="9080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715"/>
              </a:spcBef>
              <a:tabLst>
                <a:tab pos="1789430" algn="l"/>
              </a:tabLst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TAREEQ</a:t>
            </a:r>
            <a:r>
              <a:rPr dirty="0" sz="3200">
                <a:solidFill>
                  <a:srgbClr val="1A227D"/>
                </a:solidFill>
                <a:latin typeface="Times New Roman"/>
                <a:cs typeface="Times New Roman"/>
              </a:rPr>
              <a:t>	</a:t>
            </a:r>
            <a:r>
              <a:rPr dirty="0" sz="3200">
                <a:solidFill>
                  <a:srgbClr val="1A227D"/>
                </a:solidFill>
                <a:latin typeface="Arial MT"/>
                <a:cs typeface="Arial MT"/>
              </a:rPr>
              <a:t>|</a:t>
            </a:r>
            <a:r>
              <a:rPr dirty="0" sz="3200" spc="15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3200" spc="-350">
                <a:solidFill>
                  <a:srgbClr val="1A227D"/>
                </a:solidFill>
                <a:latin typeface="Microsoft Sans Serif"/>
                <a:cs typeface="Microsoft Sans Serif"/>
              </a:rPr>
              <a:t>قيرط</a:t>
            </a:r>
            <a:endParaRPr sz="3200">
              <a:latin typeface="Microsoft Sans Serif"/>
              <a:cs typeface="Microsoft Sans Serif"/>
            </a:endParaRPr>
          </a:p>
          <a:p>
            <a:pPr algn="ctr" marL="104139">
              <a:lnSpc>
                <a:spcPct val="100000"/>
              </a:lnSpc>
              <a:spcBef>
                <a:spcPts val="610"/>
              </a:spcBef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FEATURE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8859583" y="2442781"/>
            <a:ext cx="3016885" cy="2066289"/>
            <a:chOff x="8859583" y="2442781"/>
            <a:chExt cx="3016885" cy="2066289"/>
          </a:xfrm>
        </p:grpSpPr>
        <p:sp>
          <p:nvSpPr>
            <p:cNvPr id="29" name="object 29" descr=""/>
            <p:cNvSpPr/>
            <p:nvPr/>
          </p:nvSpPr>
          <p:spPr>
            <a:xfrm>
              <a:off x="8866250" y="2449449"/>
              <a:ext cx="3003550" cy="2052955"/>
            </a:xfrm>
            <a:custGeom>
              <a:avLst/>
              <a:gdLst/>
              <a:ahLst/>
              <a:cxnLst/>
              <a:rect l="l" t="t" r="r" b="b"/>
              <a:pathLst>
                <a:path w="3003550" h="2052954">
                  <a:moveTo>
                    <a:pt x="1501521" y="0"/>
                  </a:moveTo>
                  <a:lnTo>
                    <a:pt x="1445226" y="707"/>
                  </a:lnTo>
                  <a:lnTo>
                    <a:pt x="1389455" y="2814"/>
                  </a:lnTo>
                  <a:lnTo>
                    <a:pt x="1334243" y="6296"/>
                  </a:lnTo>
                  <a:lnTo>
                    <a:pt x="1279627" y="11127"/>
                  </a:lnTo>
                  <a:lnTo>
                    <a:pt x="1225643" y="17283"/>
                  </a:lnTo>
                  <a:lnTo>
                    <a:pt x="1172327" y="24739"/>
                  </a:lnTo>
                  <a:lnTo>
                    <a:pt x="1119716" y="33471"/>
                  </a:lnTo>
                  <a:lnTo>
                    <a:pt x="1067846" y="43452"/>
                  </a:lnTo>
                  <a:lnTo>
                    <a:pt x="1016753" y="54660"/>
                  </a:lnTo>
                  <a:lnTo>
                    <a:pt x="966473" y="67068"/>
                  </a:lnTo>
                  <a:lnTo>
                    <a:pt x="917043" y="80652"/>
                  </a:lnTo>
                  <a:lnTo>
                    <a:pt x="868499" y="95388"/>
                  </a:lnTo>
                  <a:lnTo>
                    <a:pt x="820877" y="111250"/>
                  </a:lnTo>
                  <a:lnTo>
                    <a:pt x="774213" y="128214"/>
                  </a:lnTo>
                  <a:lnTo>
                    <a:pt x="728545" y="146254"/>
                  </a:lnTo>
                  <a:lnTo>
                    <a:pt x="683908" y="165347"/>
                  </a:lnTo>
                  <a:lnTo>
                    <a:pt x="640338" y="185467"/>
                  </a:lnTo>
                  <a:lnTo>
                    <a:pt x="597871" y="206590"/>
                  </a:lnTo>
                  <a:lnTo>
                    <a:pt x="556545" y="228690"/>
                  </a:lnTo>
                  <a:lnTo>
                    <a:pt x="516395" y="251743"/>
                  </a:lnTo>
                  <a:lnTo>
                    <a:pt x="477457" y="275724"/>
                  </a:lnTo>
                  <a:lnTo>
                    <a:pt x="439769" y="300608"/>
                  </a:lnTo>
                  <a:lnTo>
                    <a:pt x="403365" y="326371"/>
                  </a:lnTo>
                  <a:lnTo>
                    <a:pt x="368283" y="352988"/>
                  </a:lnTo>
                  <a:lnTo>
                    <a:pt x="334558" y="380434"/>
                  </a:lnTo>
                  <a:lnTo>
                    <a:pt x="302227" y="408683"/>
                  </a:lnTo>
                  <a:lnTo>
                    <a:pt x="271327" y="437712"/>
                  </a:lnTo>
                  <a:lnTo>
                    <a:pt x="241893" y="467496"/>
                  </a:lnTo>
                  <a:lnTo>
                    <a:pt x="213962" y="498009"/>
                  </a:lnTo>
                  <a:lnTo>
                    <a:pt x="187570" y="529227"/>
                  </a:lnTo>
                  <a:lnTo>
                    <a:pt x="162753" y="561126"/>
                  </a:lnTo>
                  <a:lnTo>
                    <a:pt x="139548" y="593679"/>
                  </a:lnTo>
                  <a:lnTo>
                    <a:pt x="117990" y="626864"/>
                  </a:lnTo>
                  <a:lnTo>
                    <a:pt x="98117" y="660653"/>
                  </a:lnTo>
                  <a:lnTo>
                    <a:pt x="79965" y="695024"/>
                  </a:lnTo>
                  <a:lnTo>
                    <a:pt x="63569" y="729951"/>
                  </a:lnTo>
                  <a:lnTo>
                    <a:pt x="48966" y="765410"/>
                  </a:lnTo>
                  <a:lnTo>
                    <a:pt x="36193" y="801375"/>
                  </a:lnTo>
                  <a:lnTo>
                    <a:pt x="16279" y="874725"/>
                  </a:lnTo>
                  <a:lnTo>
                    <a:pt x="4118" y="949804"/>
                  </a:lnTo>
                  <a:lnTo>
                    <a:pt x="1035" y="987930"/>
                  </a:lnTo>
                  <a:lnTo>
                    <a:pt x="0" y="1026413"/>
                  </a:lnTo>
                  <a:lnTo>
                    <a:pt x="1035" y="1064897"/>
                  </a:lnTo>
                  <a:lnTo>
                    <a:pt x="4118" y="1103023"/>
                  </a:lnTo>
                  <a:lnTo>
                    <a:pt x="16279" y="1178102"/>
                  </a:lnTo>
                  <a:lnTo>
                    <a:pt x="36193" y="1251452"/>
                  </a:lnTo>
                  <a:lnTo>
                    <a:pt x="48966" y="1287417"/>
                  </a:lnTo>
                  <a:lnTo>
                    <a:pt x="63569" y="1322876"/>
                  </a:lnTo>
                  <a:lnTo>
                    <a:pt x="79965" y="1357803"/>
                  </a:lnTo>
                  <a:lnTo>
                    <a:pt x="98117" y="1392174"/>
                  </a:lnTo>
                  <a:lnTo>
                    <a:pt x="117990" y="1425963"/>
                  </a:lnTo>
                  <a:lnTo>
                    <a:pt x="139548" y="1459148"/>
                  </a:lnTo>
                  <a:lnTo>
                    <a:pt x="162753" y="1491701"/>
                  </a:lnTo>
                  <a:lnTo>
                    <a:pt x="187570" y="1523600"/>
                  </a:lnTo>
                  <a:lnTo>
                    <a:pt x="213962" y="1554818"/>
                  </a:lnTo>
                  <a:lnTo>
                    <a:pt x="241893" y="1585331"/>
                  </a:lnTo>
                  <a:lnTo>
                    <a:pt x="271327" y="1615115"/>
                  </a:lnTo>
                  <a:lnTo>
                    <a:pt x="302227" y="1644144"/>
                  </a:lnTo>
                  <a:lnTo>
                    <a:pt x="334558" y="1672393"/>
                  </a:lnTo>
                  <a:lnTo>
                    <a:pt x="368283" y="1699839"/>
                  </a:lnTo>
                  <a:lnTo>
                    <a:pt x="403365" y="1726456"/>
                  </a:lnTo>
                  <a:lnTo>
                    <a:pt x="439769" y="1752219"/>
                  </a:lnTo>
                  <a:lnTo>
                    <a:pt x="477457" y="1777103"/>
                  </a:lnTo>
                  <a:lnTo>
                    <a:pt x="516395" y="1801084"/>
                  </a:lnTo>
                  <a:lnTo>
                    <a:pt x="556545" y="1824137"/>
                  </a:lnTo>
                  <a:lnTo>
                    <a:pt x="597871" y="1846237"/>
                  </a:lnTo>
                  <a:lnTo>
                    <a:pt x="640338" y="1867360"/>
                  </a:lnTo>
                  <a:lnTo>
                    <a:pt x="683908" y="1887480"/>
                  </a:lnTo>
                  <a:lnTo>
                    <a:pt x="728545" y="1906573"/>
                  </a:lnTo>
                  <a:lnTo>
                    <a:pt x="774213" y="1924613"/>
                  </a:lnTo>
                  <a:lnTo>
                    <a:pt x="820877" y="1941577"/>
                  </a:lnTo>
                  <a:lnTo>
                    <a:pt x="868499" y="1957439"/>
                  </a:lnTo>
                  <a:lnTo>
                    <a:pt x="917043" y="1972175"/>
                  </a:lnTo>
                  <a:lnTo>
                    <a:pt x="966473" y="1985759"/>
                  </a:lnTo>
                  <a:lnTo>
                    <a:pt x="1016753" y="1998167"/>
                  </a:lnTo>
                  <a:lnTo>
                    <a:pt x="1067846" y="2009375"/>
                  </a:lnTo>
                  <a:lnTo>
                    <a:pt x="1119716" y="2019356"/>
                  </a:lnTo>
                  <a:lnTo>
                    <a:pt x="1172327" y="2028088"/>
                  </a:lnTo>
                  <a:lnTo>
                    <a:pt x="1225643" y="2035544"/>
                  </a:lnTo>
                  <a:lnTo>
                    <a:pt x="1279627" y="2041700"/>
                  </a:lnTo>
                  <a:lnTo>
                    <a:pt x="1334243" y="2046531"/>
                  </a:lnTo>
                  <a:lnTo>
                    <a:pt x="1389455" y="2050013"/>
                  </a:lnTo>
                  <a:lnTo>
                    <a:pt x="1445226" y="2052120"/>
                  </a:lnTo>
                  <a:lnTo>
                    <a:pt x="1501521" y="2052827"/>
                  </a:lnTo>
                  <a:lnTo>
                    <a:pt x="1557815" y="2052120"/>
                  </a:lnTo>
                  <a:lnTo>
                    <a:pt x="1613586" y="2050013"/>
                  </a:lnTo>
                  <a:lnTo>
                    <a:pt x="1668798" y="2046531"/>
                  </a:lnTo>
                  <a:lnTo>
                    <a:pt x="1723414" y="2041700"/>
                  </a:lnTo>
                  <a:lnTo>
                    <a:pt x="1777398" y="2035544"/>
                  </a:lnTo>
                  <a:lnTo>
                    <a:pt x="1830714" y="2028088"/>
                  </a:lnTo>
                  <a:lnTo>
                    <a:pt x="1883325" y="2019356"/>
                  </a:lnTo>
                  <a:lnTo>
                    <a:pt x="1935195" y="2009375"/>
                  </a:lnTo>
                  <a:lnTo>
                    <a:pt x="1986288" y="1998167"/>
                  </a:lnTo>
                  <a:lnTo>
                    <a:pt x="2036568" y="1985759"/>
                  </a:lnTo>
                  <a:lnTo>
                    <a:pt x="2085998" y="1972175"/>
                  </a:lnTo>
                  <a:lnTo>
                    <a:pt x="2134542" y="1957439"/>
                  </a:lnTo>
                  <a:lnTo>
                    <a:pt x="2182164" y="1941577"/>
                  </a:lnTo>
                  <a:lnTo>
                    <a:pt x="2228828" y="1924613"/>
                  </a:lnTo>
                  <a:lnTo>
                    <a:pt x="2274496" y="1906573"/>
                  </a:lnTo>
                  <a:lnTo>
                    <a:pt x="2319133" y="1887480"/>
                  </a:lnTo>
                  <a:lnTo>
                    <a:pt x="2362703" y="1867360"/>
                  </a:lnTo>
                  <a:lnTo>
                    <a:pt x="2405170" y="1846237"/>
                  </a:lnTo>
                  <a:lnTo>
                    <a:pt x="2446496" y="1824137"/>
                  </a:lnTo>
                  <a:lnTo>
                    <a:pt x="2486646" y="1801084"/>
                  </a:lnTo>
                  <a:lnTo>
                    <a:pt x="2525584" y="1777103"/>
                  </a:lnTo>
                  <a:lnTo>
                    <a:pt x="2563272" y="1752218"/>
                  </a:lnTo>
                  <a:lnTo>
                    <a:pt x="2599676" y="1726456"/>
                  </a:lnTo>
                  <a:lnTo>
                    <a:pt x="2634758" y="1699839"/>
                  </a:lnTo>
                  <a:lnTo>
                    <a:pt x="2668483" y="1672393"/>
                  </a:lnTo>
                  <a:lnTo>
                    <a:pt x="2700814" y="1644144"/>
                  </a:lnTo>
                  <a:lnTo>
                    <a:pt x="2731714" y="1615115"/>
                  </a:lnTo>
                  <a:lnTo>
                    <a:pt x="2761148" y="1585331"/>
                  </a:lnTo>
                  <a:lnTo>
                    <a:pt x="2789079" y="1554818"/>
                  </a:lnTo>
                  <a:lnTo>
                    <a:pt x="2815471" y="1523600"/>
                  </a:lnTo>
                  <a:lnTo>
                    <a:pt x="2840288" y="1491701"/>
                  </a:lnTo>
                  <a:lnTo>
                    <a:pt x="2863493" y="1459148"/>
                  </a:lnTo>
                  <a:lnTo>
                    <a:pt x="2885051" y="1425963"/>
                  </a:lnTo>
                  <a:lnTo>
                    <a:pt x="2904924" y="1392173"/>
                  </a:lnTo>
                  <a:lnTo>
                    <a:pt x="2923076" y="1357803"/>
                  </a:lnTo>
                  <a:lnTo>
                    <a:pt x="2939472" y="1322876"/>
                  </a:lnTo>
                  <a:lnTo>
                    <a:pt x="2954075" y="1287417"/>
                  </a:lnTo>
                  <a:lnTo>
                    <a:pt x="2966848" y="1251452"/>
                  </a:lnTo>
                  <a:lnTo>
                    <a:pt x="2986762" y="1178102"/>
                  </a:lnTo>
                  <a:lnTo>
                    <a:pt x="2998923" y="1103023"/>
                  </a:lnTo>
                  <a:lnTo>
                    <a:pt x="3002006" y="1064897"/>
                  </a:lnTo>
                  <a:lnTo>
                    <a:pt x="3003042" y="1026413"/>
                  </a:lnTo>
                  <a:lnTo>
                    <a:pt x="3002006" y="987930"/>
                  </a:lnTo>
                  <a:lnTo>
                    <a:pt x="2998923" y="949804"/>
                  </a:lnTo>
                  <a:lnTo>
                    <a:pt x="2986762" y="874725"/>
                  </a:lnTo>
                  <a:lnTo>
                    <a:pt x="2966848" y="801375"/>
                  </a:lnTo>
                  <a:lnTo>
                    <a:pt x="2954075" y="765410"/>
                  </a:lnTo>
                  <a:lnTo>
                    <a:pt x="2939472" y="729951"/>
                  </a:lnTo>
                  <a:lnTo>
                    <a:pt x="2923076" y="695024"/>
                  </a:lnTo>
                  <a:lnTo>
                    <a:pt x="2904924" y="660654"/>
                  </a:lnTo>
                  <a:lnTo>
                    <a:pt x="2885051" y="626864"/>
                  </a:lnTo>
                  <a:lnTo>
                    <a:pt x="2863493" y="593679"/>
                  </a:lnTo>
                  <a:lnTo>
                    <a:pt x="2840288" y="561126"/>
                  </a:lnTo>
                  <a:lnTo>
                    <a:pt x="2815471" y="529227"/>
                  </a:lnTo>
                  <a:lnTo>
                    <a:pt x="2789079" y="498009"/>
                  </a:lnTo>
                  <a:lnTo>
                    <a:pt x="2761148" y="467496"/>
                  </a:lnTo>
                  <a:lnTo>
                    <a:pt x="2731714" y="437712"/>
                  </a:lnTo>
                  <a:lnTo>
                    <a:pt x="2700814" y="408683"/>
                  </a:lnTo>
                  <a:lnTo>
                    <a:pt x="2668483" y="380434"/>
                  </a:lnTo>
                  <a:lnTo>
                    <a:pt x="2634758" y="352988"/>
                  </a:lnTo>
                  <a:lnTo>
                    <a:pt x="2599676" y="326371"/>
                  </a:lnTo>
                  <a:lnTo>
                    <a:pt x="2563272" y="300609"/>
                  </a:lnTo>
                  <a:lnTo>
                    <a:pt x="2525584" y="275724"/>
                  </a:lnTo>
                  <a:lnTo>
                    <a:pt x="2486646" y="251743"/>
                  </a:lnTo>
                  <a:lnTo>
                    <a:pt x="2446496" y="228690"/>
                  </a:lnTo>
                  <a:lnTo>
                    <a:pt x="2405170" y="206590"/>
                  </a:lnTo>
                  <a:lnTo>
                    <a:pt x="2362703" y="185467"/>
                  </a:lnTo>
                  <a:lnTo>
                    <a:pt x="2319133" y="165347"/>
                  </a:lnTo>
                  <a:lnTo>
                    <a:pt x="2274496" y="146254"/>
                  </a:lnTo>
                  <a:lnTo>
                    <a:pt x="2228828" y="128214"/>
                  </a:lnTo>
                  <a:lnTo>
                    <a:pt x="2182164" y="111250"/>
                  </a:lnTo>
                  <a:lnTo>
                    <a:pt x="2134542" y="95388"/>
                  </a:lnTo>
                  <a:lnTo>
                    <a:pt x="2085998" y="80652"/>
                  </a:lnTo>
                  <a:lnTo>
                    <a:pt x="2036568" y="67068"/>
                  </a:lnTo>
                  <a:lnTo>
                    <a:pt x="1986288" y="54660"/>
                  </a:lnTo>
                  <a:lnTo>
                    <a:pt x="1935195" y="43452"/>
                  </a:lnTo>
                  <a:lnTo>
                    <a:pt x="1883325" y="33471"/>
                  </a:lnTo>
                  <a:lnTo>
                    <a:pt x="1830714" y="24739"/>
                  </a:lnTo>
                  <a:lnTo>
                    <a:pt x="1777398" y="17283"/>
                  </a:lnTo>
                  <a:lnTo>
                    <a:pt x="1723414" y="11127"/>
                  </a:lnTo>
                  <a:lnTo>
                    <a:pt x="1668798" y="6296"/>
                  </a:lnTo>
                  <a:lnTo>
                    <a:pt x="1613586" y="2814"/>
                  </a:lnTo>
                  <a:lnTo>
                    <a:pt x="1557815" y="707"/>
                  </a:lnTo>
                  <a:lnTo>
                    <a:pt x="1501521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8866250" y="2449449"/>
              <a:ext cx="3003550" cy="2052955"/>
            </a:xfrm>
            <a:custGeom>
              <a:avLst/>
              <a:gdLst/>
              <a:ahLst/>
              <a:cxnLst/>
              <a:rect l="l" t="t" r="r" b="b"/>
              <a:pathLst>
                <a:path w="3003550" h="2052954">
                  <a:moveTo>
                    <a:pt x="0" y="1026413"/>
                  </a:moveTo>
                  <a:lnTo>
                    <a:pt x="1035" y="987930"/>
                  </a:lnTo>
                  <a:lnTo>
                    <a:pt x="4118" y="949804"/>
                  </a:lnTo>
                  <a:lnTo>
                    <a:pt x="16279" y="874725"/>
                  </a:lnTo>
                  <a:lnTo>
                    <a:pt x="36193" y="801375"/>
                  </a:lnTo>
                  <a:lnTo>
                    <a:pt x="48966" y="765410"/>
                  </a:lnTo>
                  <a:lnTo>
                    <a:pt x="63569" y="729951"/>
                  </a:lnTo>
                  <a:lnTo>
                    <a:pt x="79965" y="695024"/>
                  </a:lnTo>
                  <a:lnTo>
                    <a:pt x="98117" y="660653"/>
                  </a:lnTo>
                  <a:lnTo>
                    <a:pt x="117990" y="626864"/>
                  </a:lnTo>
                  <a:lnTo>
                    <a:pt x="139548" y="593679"/>
                  </a:lnTo>
                  <a:lnTo>
                    <a:pt x="162753" y="561126"/>
                  </a:lnTo>
                  <a:lnTo>
                    <a:pt x="187570" y="529227"/>
                  </a:lnTo>
                  <a:lnTo>
                    <a:pt x="213962" y="498009"/>
                  </a:lnTo>
                  <a:lnTo>
                    <a:pt x="241893" y="467496"/>
                  </a:lnTo>
                  <a:lnTo>
                    <a:pt x="271327" y="437712"/>
                  </a:lnTo>
                  <a:lnTo>
                    <a:pt x="302227" y="408683"/>
                  </a:lnTo>
                  <a:lnTo>
                    <a:pt x="334558" y="380434"/>
                  </a:lnTo>
                  <a:lnTo>
                    <a:pt x="368283" y="352988"/>
                  </a:lnTo>
                  <a:lnTo>
                    <a:pt x="403365" y="326371"/>
                  </a:lnTo>
                  <a:lnTo>
                    <a:pt x="439769" y="300608"/>
                  </a:lnTo>
                  <a:lnTo>
                    <a:pt x="477457" y="275724"/>
                  </a:lnTo>
                  <a:lnTo>
                    <a:pt x="516395" y="251743"/>
                  </a:lnTo>
                  <a:lnTo>
                    <a:pt x="556545" y="228690"/>
                  </a:lnTo>
                  <a:lnTo>
                    <a:pt x="597871" y="206590"/>
                  </a:lnTo>
                  <a:lnTo>
                    <a:pt x="640338" y="185467"/>
                  </a:lnTo>
                  <a:lnTo>
                    <a:pt x="683908" y="165347"/>
                  </a:lnTo>
                  <a:lnTo>
                    <a:pt x="728545" y="146254"/>
                  </a:lnTo>
                  <a:lnTo>
                    <a:pt x="774213" y="128214"/>
                  </a:lnTo>
                  <a:lnTo>
                    <a:pt x="820877" y="111250"/>
                  </a:lnTo>
                  <a:lnTo>
                    <a:pt x="868499" y="95388"/>
                  </a:lnTo>
                  <a:lnTo>
                    <a:pt x="917043" y="80652"/>
                  </a:lnTo>
                  <a:lnTo>
                    <a:pt x="966473" y="67068"/>
                  </a:lnTo>
                  <a:lnTo>
                    <a:pt x="1016753" y="54660"/>
                  </a:lnTo>
                  <a:lnTo>
                    <a:pt x="1067846" y="43452"/>
                  </a:lnTo>
                  <a:lnTo>
                    <a:pt x="1119716" y="33471"/>
                  </a:lnTo>
                  <a:lnTo>
                    <a:pt x="1172327" y="24739"/>
                  </a:lnTo>
                  <a:lnTo>
                    <a:pt x="1225643" y="17283"/>
                  </a:lnTo>
                  <a:lnTo>
                    <a:pt x="1279627" y="11127"/>
                  </a:lnTo>
                  <a:lnTo>
                    <a:pt x="1334243" y="6296"/>
                  </a:lnTo>
                  <a:lnTo>
                    <a:pt x="1389455" y="2814"/>
                  </a:lnTo>
                  <a:lnTo>
                    <a:pt x="1445226" y="707"/>
                  </a:lnTo>
                  <a:lnTo>
                    <a:pt x="1501521" y="0"/>
                  </a:lnTo>
                  <a:lnTo>
                    <a:pt x="1557815" y="707"/>
                  </a:lnTo>
                  <a:lnTo>
                    <a:pt x="1613586" y="2814"/>
                  </a:lnTo>
                  <a:lnTo>
                    <a:pt x="1668798" y="6296"/>
                  </a:lnTo>
                  <a:lnTo>
                    <a:pt x="1723414" y="11127"/>
                  </a:lnTo>
                  <a:lnTo>
                    <a:pt x="1777398" y="17283"/>
                  </a:lnTo>
                  <a:lnTo>
                    <a:pt x="1830714" y="24739"/>
                  </a:lnTo>
                  <a:lnTo>
                    <a:pt x="1883325" y="33471"/>
                  </a:lnTo>
                  <a:lnTo>
                    <a:pt x="1935195" y="43452"/>
                  </a:lnTo>
                  <a:lnTo>
                    <a:pt x="1986288" y="54660"/>
                  </a:lnTo>
                  <a:lnTo>
                    <a:pt x="2036568" y="67068"/>
                  </a:lnTo>
                  <a:lnTo>
                    <a:pt x="2085998" y="80652"/>
                  </a:lnTo>
                  <a:lnTo>
                    <a:pt x="2134542" y="95388"/>
                  </a:lnTo>
                  <a:lnTo>
                    <a:pt x="2182164" y="111250"/>
                  </a:lnTo>
                  <a:lnTo>
                    <a:pt x="2228828" y="128214"/>
                  </a:lnTo>
                  <a:lnTo>
                    <a:pt x="2274496" y="146254"/>
                  </a:lnTo>
                  <a:lnTo>
                    <a:pt x="2319133" y="165347"/>
                  </a:lnTo>
                  <a:lnTo>
                    <a:pt x="2362703" y="185467"/>
                  </a:lnTo>
                  <a:lnTo>
                    <a:pt x="2405170" y="206590"/>
                  </a:lnTo>
                  <a:lnTo>
                    <a:pt x="2446496" y="228690"/>
                  </a:lnTo>
                  <a:lnTo>
                    <a:pt x="2486646" y="251743"/>
                  </a:lnTo>
                  <a:lnTo>
                    <a:pt x="2525584" y="275724"/>
                  </a:lnTo>
                  <a:lnTo>
                    <a:pt x="2563272" y="300609"/>
                  </a:lnTo>
                  <a:lnTo>
                    <a:pt x="2599676" y="326371"/>
                  </a:lnTo>
                  <a:lnTo>
                    <a:pt x="2634758" y="352988"/>
                  </a:lnTo>
                  <a:lnTo>
                    <a:pt x="2668483" y="380434"/>
                  </a:lnTo>
                  <a:lnTo>
                    <a:pt x="2700814" y="408683"/>
                  </a:lnTo>
                  <a:lnTo>
                    <a:pt x="2731714" y="437712"/>
                  </a:lnTo>
                  <a:lnTo>
                    <a:pt x="2761148" y="467496"/>
                  </a:lnTo>
                  <a:lnTo>
                    <a:pt x="2789079" y="498009"/>
                  </a:lnTo>
                  <a:lnTo>
                    <a:pt x="2815471" y="529227"/>
                  </a:lnTo>
                  <a:lnTo>
                    <a:pt x="2840288" y="561126"/>
                  </a:lnTo>
                  <a:lnTo>
                    <a:pt x="2863493" y="593679"/>
                  </a:lnTo>
                  <a:lnTo>
                    <a:pt x="2885051" y="626864"/>
                  </a:lnTo>
                  <a:lnTo>
                    <a:pt x="2904924" y="660654"/>
                  </a:lnTo>
                  <a:lnTo>
                    <a:pt x="2923076" y="695024"/>
                  </a:lnTo>
                  <a:lnTo>
                    <a:pt x="2939472" y="729951"/>
                  </a:lnTo>
                  <a:lnTo>
                    <a:pt x="2954075" y="765410"/>
                  </a:lnTo>
                  <a:lnTo>
                    <a:pt x="2966848" y="801375"/>
                  </a:lnTo>
                  <a:lnTo>
                    <a:pt x="2986762" y="874725"/>
                  </a:lnTo>
                  <a:lnTo>
                    <a:pt x="2998923" y="949804"/>
                  </a:lnTo>
                  <a:lnTo>
                    <a:pt x="3002006" y="987930"/>
                  </a:lnTo>
                  <a:lnTo>
                    <a:pt x="3003042" y="1026413"/>
                  </a:lnTo>
                  <a:lnTo>
                    <a:pt x="3002006" y="1064897"/>
                  </a:lnTo>
                  <a:lnTo>
                    <a:pt x="2998923" y="1103023"/>
                  </a:lnTo>
                  <a:lnTo>
                    <a:pt x="2986762" y="1178102"/>
                  </a:lnTo>
                  <a:lnTo>
                    <a:pt x="2966848" y="1251452"/>
                  </a:lnTo>
                  <a:lnTo>
                    <a:pt x="2954075" y="1287417"/>
                  </a:lnTo>
                  <a:lnTo>
                    <a:pt x="2939472" y="1322876"/>
                  </a:lnTo>
                  <a:lnTo>
                    <a:pt x="2923076" y="1357803"/>
                  </a:lnTo>
                  <a:lnTo>
                    <a:pt x="2904924" y="1392173"/>
                  </a:lnTo>
                  <a:lnTo>
                    <a:pt x="2885051" y="1425963"/>
                  </a:lnTo>
                  <a:lnTo>
                    <a:pt x="2863493" y="1459148"/>
                  </a:lnTo>
                  <a:lnTo>
                    <a:pt x="2840288" y="1491701"/>
                  </a:lnTo>
                  <a:lnTo>
                    <a:pt x="2815471" y="1523600"/>
                  </a:lnTo>
                  <a:lnTo>
                    <a:pt x="2789079" y="1554818"/>
                  </a:lnTo>
                  <a:lnTo>
                    <a:pt x="2761148" y="1585331"/>
                  </a:lnTo>
                  <a:lnTo>
                    <a:pt x="2731714" y="1615115"/>
                  </a:lnTo>
                  <a:lnTo>
                    <a:pt x="2700814" y="1644144"/>
                  </a:lnTo>
                  <a:lnTo>
                    <a:pt x="2668483" y="1672393"/>
                  </a:lnTo>
                  <a:lnTo>
                    <a:pt x="2634758" y="1699839"/>
                  </a:lnTo>
                  <a:lnTo>
                    <a:pt x="2599676" y="1726456"/>
                  </a:lnTo>
                  <a:lnTo>
                    <a:pt x="2563272" y="1752218"/>
                  </a:lnTo>
                  <a:lnTo>
                    <a:pt x="2525584" y="1777103"/>
                  </a:lnTo>
                  <a:lnTo>
                    <a:pt x="2486646" y="1801084"/>
                  </a:lnTo>
                  <a:lnTo>
                    <a:pt x="2446496" y="1824137"/>
                  </a:lnTo>
                  <a:lnTo>
                    <a:pt x="2405170" y="1846237"/>
                  </a:lnTo>
                  <a:lnTo>
                    <a:pt x="2362703" y="1867360"/>
                  </a:lnTo>
                  <a:lnTo>
                    <a:pt x="2319133" y="1887480"/>
                  </a:lnTo>
                  <a:lnTo>
                    <a:pt x="2274496" y="1906573"/>
                  </a:lnTo>
                  <a:lnTo>
                    <a:pt x="2228828" y="1924613"/>
                  </a:lnTo>
                  <a:lnTo>
                    <a:pt x="2182164" y="1941577"/>
                  </a:lnTo>
                  <a:lnTo>
                    <a:pt x="2134542" y="1957439"/>
                  </a:lnTo>
                  <a:lnTo>
                    <a:pt x="2085998" y="1972175"/>
                  </a:lnTo>
                  <a:lnTo>
                    <a:pt x="2036568" y="1985759"/>
                  </a:lnTo>
                  <a:lnTo>
                    <a:pt x="1986288" y="1998167"/>
                  </a:lnTo>
                  <a:lnTo>
                    <a:pt x="1935195" y="2009375"/>
                  </a:lnTo>
                  <a:lnTo>
                    <a:pt x="1883325" y="2019356"/>
                  </a:lnTo>
                  <a:lnTo>
                    <a:pt x="1830714" y="2028088"/>
                  </a:lnTo>
                  <a:lnTo>
                    <a:pt x="1777398" y="2035544"/>
                  </a:lnTo>
                  <a:lnTo>
                    <a:pt x="1723414" y="2041700"/>
                  </a:lnTo>
                  <a:lnTo>
                    <a:pt x="1668798" y="2046531"/>
                  </a:lnTo>
                  <a:lnTo>
                    <a:pt x="1613586" y="2050013"/>
                  </a:lnTo>
                  <a:lnTo>
                    <a:pt x="1557815" y="2052120"/>
                  </a:lnTo>
                  <a:lnTo>
                    <a:pt x="1501521" y="2052827"/>
                  </a:lnTo>
                  <a:lnTo>
                    <a:pt x="1445226" y="2052120"/>
                  </a:lnTo>
                  <a:lnTo>
                    <a:pt x="1389455" y="2050013"/>
                  </a:lnTo>
                  <a:lnTo>
                    <a:pt x="1334243" y="2046531"/>
                  </a:lnTo>
                  <a:lnTo>
                    <a:pt x="1279627" y="2041700"/>
                  </a:lnTo>
                  <a:lnTo>
                    <a:pt x="1225643" y="2035544"/>
                  </a:lnTo>
                  <a:lnTo>
                    <a:pt x="1172327" y="2028088"/>
                  </a:lnTo>
                  <a:lnTo>
                    <a:pt x="1119716" y="2019356"/>
                  </a:lnTo>
                  <a:lnTo>
                    <a:pt x="1067846" y="2009375"/>
                  </a:lnTo>
                  <a:lnTo>
                    <a:pt x="1016753" y="1998167"/>
                  </a:lnTo>
                  <a:lnTo>
                    <a:pt x="966473" y="1985759"/>
                  </a:lnTo>
                  <a:lnTo>
                    <a:pt x="917043" y="1972175"/>
                  </a:lnTo>
                  <a:lnTo>
                    <a:pt x="868499" y="1957439"/>
                  </a:lnTo>
                  <a:lnTo>
                    <a:pt x="820877" y="1941577"/>
                  </a:lnTo>
                  <a:lnTo>
                    <a:pt x="774213" y="1924613"/>
                  </a:lnTo>
                  <a:lnTo>
                    <a:pt x="728545" y="1906573"/>
                  </a:lnTo>
                  <a:lnTo>
                    <a:pt x="683908" y="1887480"/>
                  </a:lnTo>
                  <a:lnTo>
                    <a:pt x="640338" y="1867360"/>
                  </a:lnTo>
                  <a:lnTo>
                    <a:pt x="597871" y="1846237"/>
                  </a:lnTo>
                  <a:lnTo>
                    <a:pt x="556545" y="1824137"/>
                  </a:lnTo>
                  <a:lnTo>
                    <a:pt x="516395" y="1801084"/>
                  </a:lnTo>
                  <a:lnTo>
                    <a:pt x="477457" y="1777103"/>
                  </a:lnTo>
                  <a:lnTo>
                    <a:pt x="439769" y="1752219"/>
                  </a:lnTo>
                  <a:lnTo>
                    <a:pt x="403365" y="1726456"/>
                  </a:lnTo>
                  <a:lnTo>
                    <a:pt x="368283" y="1699839"/>
                  </a:lnTo>
                  <a:lnTo>
                    <a:pt x="334558" y="1672393"/>
                  </a:lnTo>
                  <a:lnTo>
                    <a:pt x="302227" y="1644144"/>
                  </a:lnTo>
                  <a:lnTo>
                    <a:pt x="271327" y="1615115"/>
                  </a:lnTo>
                  <a:lnTo>
                    <a:pt x="241893" y="1585331"/>
                  </a:lnTo>
                  <a:lnTo>
                    <a:pt x="213962" y="1554818"/>
                  </a:lnTo>
                  <a:lnTo>
                    <a:pt x="187570" y="1523600"/>
                  </a:lnTo>
                  <a:lnTo>
                    <a:pt x="162753" y="1491701"/>
                  </a:lnTo>
                  <a:lnTo>
                    <a:pt x="139548" y="1459148"/>
                  </a:lnTo>
                  <a:lnTo>
                    <a:pt x="117990" y="1425963"/>
                  </a:lnTo>
                  <a:lnTo>
                    <a:pt x="98117" y="1392174"/>
                  </a:lnTo>
                  <a:lnTo>
                    <a:pt x="79965" y="1357803"/>
                  </a:lnTo>
                  <a:lnTo>
                    <a:pt x="63569" y="1322876"/>
                  </a:lnTo>
                  <a:lnTo>
                    <a:pt x="48966" y="1287417"/>
                  </a:lnTo>
                  <a:lnTo>
                    <a:pt x="36193" y="1251452"/>
                  </a:lnTo>
                  <a:lnTo>
                    <a:pt x="16279" y="1178102"/>
                  </a:lnTo>
                  <a:lnTo>
                    <a:pt x="4118" y="1103023"/>
                  </a:lnTo>
                  <a:lnTo>
                    <a:pt x="1035" y="1064897"/>
                  </a:lnTo>
                  <a:lnTo>
                    <a:pt x="0" y="1026413"/>
                  </a:lnTo>
                  <a:close/>
                </a:path>
              </a:pathLst>
            </a:custGeom>
            <a:ln w="12953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9053576" y="3143250"/>
            <a:ext cx="270065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160">
                <a:solidFill>
                  <a:srgbClr val="1A227D"/>
                </a:solidFill>
                <a:latin typeface="Times New Roman"/>
                <a:cs typeface="Times New Roman"/>
              </a:rPr>
              <a:t>FUTURE</a:t>
            </a:r>
            <a:r>
              <a:rPr dirty="0" sz="3200" spc="-20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290">
                <a:solidFill>
                  <a:srgbClr val="1A227D"/>
                </a:solidFill>
                <a:latin typeface="Times New Roman"/>
                <a:cs typeface="Times New Roman"/>
              </a:rPr>
              <a:t>WORK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/>
          <p:nvPr/>
        </p:nvSpPr>
        <p:spPr>
          <a:xfrm>
            <a:off x="8553450" y="2612135"/>
            <a:ext cx="669290" cy="595630"/>
          </a:xfrm>
          <a:custGeom>
            <a:avLst/>
            <a:gdLst/>
            <a:ahLst/>
            <a:cxnLst/>
            <a:rect l="l" t="t" r="r" b="b"/>
            <a:pathLst>
              <a:path w="669290" h="595630">
                <a:moveTo>
                  <a:pt x="334518" y="0"/>
                </a:moveTo>
                <a:lnTo>
                  <a:pt x="285077" y="3226"/>
                </a:lnTo>
                <a:lnTo>
                  <a:pt x="237891" y="12598"/>
                </a:lnTo>
                <a:lnTo>
                  <a:pt x="193478" y="27656"/>
                </a:lnTo>
                <a:lnTo>
                  <a:pt x="152353" y="47939"/>
                </a:lnTo>
                <a:lnTo>
                  <a:pt x="115035" y="72986"/>
                </a:lnTo>
                <a:lnTo>
                  <a:pt x="82039" y="102339"/>
                </a:lnTo>
                <a:lnTo>
                  <a:pt x="53883" y="135536"/>
                </a:lnTo>
                <a:lnTo>
                  <a:pt x="31085" y="172116"/>
                </a:lnTo>
                <a:lnTo>
                  <a:pt x="14160" y="211621"/>
                </a:lnTo>
                <a:lnTo>
                  <a:pt x="3626" y="253589"/>
                </a:lnTo>
                <a:lnTo>
                  <a:pt x="0" y="297561"/>
                </a:lnTo>
                <a:lnTo>
                  <a:pt x="3626" y="341532"/>
                </a:lnTo>
                <a:lnTo>
                  <a:pt x="14160" y="383500"/>
                </a:lnTo>
                <a:lnTo>
                  <a:pt x="31085" y="423005"/>
                </a:lnTo>
                <a:lnTo>
                  <a:pt x="53883" y="459585"/>
                </a:lnTo>
                <a:lnTo>
                  <a:pt x="82039" y="492782"/>
                </a:lnTo>
                <a:lnTo>
                  <a:pt x="115035" y="522135"/>
                </a:lnTo>
                <a:lnTo>
                  <a:pt x="152353" y="547182"/>
                </a:lnTo>
                <a:lnTo>
                  <a:pt x="193478" y="567465"/>
                </a:lnTo>
                <a:lnTo>
                  <a:pt x="237891" y="582523"/>
                </a:lnTo>
                <a:lnTo>
                  <a:pt x="285077" y="591895"/>
                </a:lnTo>
                <a:lnTo>
                  <a:pt x="334518" y="595122"/>
                </a:lnTo>
                <a:lnTo>
                  <a:pt x="383958" y="591895"/>
                </a:lnTo>
                <a:lnTo>
                  <a:pt x="431144" y="582523"/>
                </a:lnTo>
                <a:lnTo>
                  <a:pt x="475557" y="567465"/>
                </a:lnTo>
                <a:lnTo>
                  <a:pt x="516682" y="547182"/>
                </a:lnTo>
                <a:lnTo>
                  <a:pt x="554000" y="522135"/>
                </a:lnTo>
                <a:lnTo>
                  <a:pt x="586996" y="492782"/>
                </a:lnTo>
                <a:lnTo>
                  <a:pt x="615152" y="459585"/>
                </a:lnTo>
                <a:lnTo>
                  <a:pt x="637950" y="423005"/>
                </a:lnTo>
                <a:lnTo>
                  <a:pt x="654875" y="383500"/>
                </a:lnTo>
                <a:lnTo>
                  <a:pt x="665409" y="341532"/>
                </a:lnTo>
                <a:lnTo>
                  <a:pt x="669035" y="297561"/>
                </a:lnTo>
                <a:lnTo>
                  <a:pt x="665409" y="253589"/>
                </a:lnTo>
                <a:lnTo>
                  <a:pt x="654875" y="211621"/>
                </a:lnTo>
                <a:lnTo>
                  <a:pt x="637950" y="172116"/>
                </a:lnTo>
                <a:lnTo>
                  <a:pt x="615152" y="135536"/>
                </a:lnTo>
                <a:lnTo>
                  <a:pt x="586996" y="102339"/>
                </a:lnTo>
                <a:lnTo>
                  <a:pt x="554000" y="72986"/>
                </a:lnTo>
                <a:lnTo>
                  <a:pt x="516682" y="47939"/>
                </a:lnTo>
                <a:lnTo>
                  <a:pt x="475557" y="27656"/>
                </a:lnTo>
                <a:lnTo>
                  <a:pt x="431144" y="12598"/>
                </a:lnTo>
                <a:lnTo>
                  <a:pt x="383958" y="3226"/>
                </a:lnTo>
                <a:lnTo>
                  <a:pt x="334518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8812276" y="2753613"/>
            <a:ext cx="1530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5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2422" y="3909103"/>
            <a:ext cx="2360676" cy="153875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5903214" y="0"/>
            <a:ext cx="6289040" cy="6858000"/>
            <a:chOff x="5903214" y="0"/>
            <a:chExt cx="628904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7558278" y="0"/>
              <a:ext cx="4634230" cy="6858000"/>
            </a:xfrm>
            <a:custGeom>
              <a:avLst/>
              <a:gdLst/>
              <a:ahLst/>
              <a:cxnLst/>
              <a:rect l="l" t="t" r="r" b="b"/>
              <a:pathLst>
                <a:path w="4634230" h="6858000">
                  <a:moveTo>
                    <a:pt x="4406265" y="0"/>
                  </a:moveTo>
                  <a:lnTo>
                    <a:pt x="4355981" y="259"/>
                  </a:lnTo>
                  <a:lnTo>
                    <a:pt x="4305832" y="1035"/>
                  </a:lnTo>
                  <a:lnTo>
                    <a:pt x="4255820" y="2326"/>
                  </a:lnTo>
                  <a:lnTo>
                    <a:pt x="4205949" y="4129"/>
                  </a:lnTo>
                  <a:lnTo>
                    <a:pt x="4156222" y="6440"/>
                  </a:lnTo>
                  <a:lnTo>
                    <a:pt x="4106640" y="9257"/>
                  </a:lnTo>
                  <a:lnTo>
                    <a:pt x="4057208" y="12577"/>
                  </a:lnTo>
                  <a:lnTo>
                    <a:pt x="4007929" y="16398"/>
                  </a:lnTo>
                  <a:lnTo>
                    <a:pt x="3958804" y="20717"/>
                  </a:lnTo>
                  <a:lnTo>
                    <a:pt x="3909839" y="25531"/>
                  </a:lnTo>
                  <a:lnTo>
                    <a:pt x="3861034" y="30837"/>
                  </a:lnTo>
                  <a:lnTo>
                    <a:pt x="3812393" y="36633"/>
                  </a:lnTo>
                  <a:lnTo>
                    <a:pt x="3763920" y="42916"/>
                  </a:lnTo>
                  <a:lnTo>
                    <a:pt x="3715617" y="49683"/>
                  </a:lnTo>
                  <a:lnTo>
                    <a:pt x="3667488" y="56931"/>
                  </a:lnTo>
                  <a:lnTo>
                    <a:pt x="3619534" y="64657"/>
                  </a:lnTo>
                  <a:lnTo>
                    <a:pt x="3571759" y="72860"/>
                  </a:lnTo>
                  <a:lnTo>
                    <a:pt x="3524167" y="81535"/>
                  </a:lnTo>
                  <a:lnTo>
                    <a:pt x="3476760" y="90681"/>
                  </a:lnTo>
                  <a:lnTo>
                    <a:pt x="3429540" y="100294"/>
                  </a:lnTo>
                  <a:lnTo>
                    <a:pt x="3382512" y="110373"/>
                  </a:lnTo>
                  <a:lnTo>
                    <a:pt x="3335678" y="120913"/>
                  </a:lnTo>
                  <a:lnTo>
                    <a:pt x="3289041" y="131913"/>
                  </a:lnTo>
                  <a:lnTo>
                    <a:pt x="3242603" y="143369"/>
                  </a:lnTo>
                  <a:lnTo>
                    <a:pt x="3196369" y="155279"/>
                  </a:lnTo>
                  <a:lnTo>
                    <a:pt x="3150341" y="167641"/>
                  </a:lnTo>
                  <a:lnTo>
                    <a:pt x="3104521" y="180450"/>
                  </a:lnTo>
                  <a:lnTo>
                    <a:pt x="3058913" y="193706"/>
                  </a:lnTo>
                  <a:lnTo>
                    <a:pt x="3013521" y="207404"/>
                  </a:lnTo>
                  <a:lnTo>
                    <a:pt x="2968345" y="221542"/>
                  </a:lnTo>
                  <a:lnTo>
                    <a:pt x="2923391" y="236118"/>
                  </a:lnTo>
                  <a:lnTo>
                    <a:pt x="2878661" y="251128"/>
                  </a:lnTo>
                  <a:lnTo>
                    <a:pt x="2834157" y="266570"/>
                  </a:lnTo>
                  <a:lnTo>
                    <a:pt x="2789883" y="282441"/>
                  </a:lnTo>
                  <a:lnTo>
                    <a:pt x="2745842" y="298739"/>
                  </a:lnTo>
                  <a:lnTo>
                    <a:pt x="2702036" y="315460"/>
                  </a:lnTo>
                  <a:lnTo>
                    <a:pt x="2658469" y="332602"/>
                  </a:lnTo>
                  <a:lnTo>
                    <a:pt x="2615143" y="350162"/>
                  </a:lnTo>
                  <a:lnTo>
                    <a:pt x="2572062" y="368138"/>
                  </a:lnTo>
                  <a:lnTo>
                    <a:pt x="2529229" y="386526"/>
                  </a:lnTo>
                  <a:lnTo>
                    <a:pt x="2486646" y="405324"/>
                  </a:lnTo>
                  <a:lnTo>
                    <a:pt x="2444317" y="424530"/>
                  </a:lnTo>
                  <a:lnTo>
                    <a:pt x="2402244" y="444139"/>
                  </a:lnTo>
                  <a:lnTo>
                    <a:pt x="2360431" y="464151"/>
                  </a:lnTo>
                  <a:lnTo>
                    <a:pt x="2318880" y="484561"/>
                  </a:lnTo>
                  <a:lnTo>
                    <a:pt x="2277595" y="505368"/>
                  </a:lnTo>
                  <a:lnTo>
                    <a:pt x="2236578" y="526567"/>
                  </a:lnTo>
                  <a:lnTo>
                    <a:pt x="2195832" y="548158"/>
                  </a:lnTo>
                  <a:lnTo>
                    <a:pt x="2155361" y="570136"/>
                  </a:lnTo>
                  <a:lnTo>
                    <a:pt x="2115167" y="592500"/>
                  </a:lnTo>
                  <a:lnTo>
                    <a:pt x="2075253" y="615246"/>
                  </a:lnTo>
                  <a:lnTo>
                    <a:pt x="2035623" y="638372"/>
                  </a:lnTo>
                  <a:lnTo>
                    <a:pt x="1996278" y="661874"/>
                  </a:lnTo>
                  <a:lnTo>
                    <a:pt x="1957223" y="685751"/>
                  </a:lnTo>
                  <a:lnTo>
                    <a:pt x="1918461" y="709999"/>
                  </a:lnTo>
                  <a:lnTo>
                    <a:pt x="1879993" y="734616"/>
                  </a:lnTo>
                  <a:lnTo>
                    <a:pt x="1841824" y="759599"/>
                  </a:lnTo>
                  <a:lnTo>
                    <a:pt x="1803955" y="784945"/>
                  </a:lnTo>
                  <a:lnTo>
                    <a:pt x="1766391" y="810651"/>
                  </a:lnTo>
                  <a:lnTo>
                    <a:pt x="1729134" y="836715"/>
                  </a:lnTo>
                  <a:lnTo>
                    <a:pt x="1692187" y="863135"/>
                  </a:lnTo>
                  <a:lnTo>
                    <a:pt x="1655553" y="889906"/>
                  </a:lnTo>
                  <a:lnTo>
                    <a:pt x="1619234" y="917027"/>
                  </a:lnTo>
                  <a:lnTo>
                    <a:pt x="1583235" y="944494"/>
                  </a:lnTo>
                  <a:lnTo>
                    <a:pt x="1547558" y="972305"/>
                  </a:lnTo>
                  <a:lnTo>
                    <a:pt x="1512206" y="1000458"/>
                  </a:lnTo>
                  <a:lnTo>
                    <a:pt x="1477182" y="1028949"/>
                  </a:lnTo>
                  <a:lnTo>
                    <a:pt x="1442488" y="1057776"/>
                  </a:lnTo>
                  <a:lnTo>
                    <a:pt x="1408128" y="1086935"/>
                  </a:lnTo>
                  <a:lnTo>
                    <a:pt x="1374106" y="1116425"/>
                  </a:lnTo>
                  <a:lnTo>
                    <a:pt x="1340423" y="1146243"/>
                  </a:lnTo>
                  <a:lnTo>
                    <a:pt x="1307082" y="1176385"/>
                  </a:lnTo>
                  <a:lnTo>
                    <a:pt x="1274088" y="1206849"/>
                  </a:lnTo>
                  <a:lnTo>
                    <a:pt x="1241442" y="1237632"/>
                  </a:lnTo>
                  <a:lnTo>
                    <a:pt x="1209148" y="1268732"/>
                  </a:lnTo>
                  <a:lnTo>
                    <a:pt x="1177209" y="1300146"/>
                  </a:lnTo>
                  <a:lnTo>
                    <a:pt x="1145627" y="1331870"/>
                  </a:lnTo>
                  <a:lnTo>
                    <a:pt x="1114406" y="1363903"/>
                  </a:lnTo>
                  <a:lnTo>
                    <a:pt x="1083548" y="1396241"/>
                  </a:lnTo>
                  <a:lnTo>
                    <a:pt x="1053058" y="1428883"/>
                  </a:lnTo>
                  <a:lnTo>
                    <a:pt x="1022936" y="1461824"/>
                  </a:lnTo>
                  <a:lnTo>
                    <a:pt x="993187" y="1495062"/>
                  </a:lnTo>
                  <a:lnTo>
                    <a:pt x="963814" y="1528595"/>
                  </a:lnTo>
                  <a:lnTo>
                    <a:pt x="934819" y="1562419"/>
                  </a:lnTo>
                  <a:lnTo>
                    <a:pt x="906206" y="1596533"/>
                  </a:lnTo>
                  <a:lnTo>
                    <a:pt x="877977" y="1630932"/>
                  </a:lnTo>
                  <a:lnTo>
                    <a:pt x="850135" y="1665616"/>
                  </a:lnTo>
                  <a:lnTo>
                    <a:pt x="822684" y="1700580"/>
                  </a:lnTo>
                  <a:lnTo>
                    <a:pt x="795627" y="1735822"/>
                  </a:lnTo>
                  <a:lnTo>
                    <a:pt x="768965" y="1771339"/>
                  </a:lnTo>
                  <a:lnTo>
                    <a:pt x="742703" y="1807129"/>
                  </a:lnTo>
                  <a:lnTo>
                    <a:pt x="716843" y="1843189"/>
                  </a:lnTo>
                  <a:lnTo>
                    <a:pt x="691388" y="1879515"/>
                  </a:lnTo>
                  <a:lnTo>
                    <a:pt x="666342" y="1916106"/>
                  </a:lnTo>
                  <a:lnTo>
                    <a:pt x="641707" y="1952959"/>
                  </a:lnTo>
                  <a:lnTo>
                    <a:pt x="617486" y="1990070"/>
                  </a:lnTo>
                  <a:lnTo>
                    <a:pt x="593682" y="2027437"/>
                  </a:lnTo>
                  <a:lnTo>
                    <a:pt x="570299" y="2065058"/>
                  </a:lnTo>
                  <a:lnTo>
                    <a:pt x="547338" y="2102929"/>
                  </a:lnTo>
                  <a:lnTo>
                    <a:pt x="524804" y="2141048"/>
                  </a:lnTo>
                  <a:lnTo>
                    <a:pt x="502698" y="2179412"/>
                  </a:lnTo>
                  <a:lnTo>
                    <a:pt x="481025" y="2218018"/>
                  </a:lnTo>
                  <a:lnTo>
                    <a:pt x="459786" y="2256864"/>
                  </a:lnTo>
                  <a:lnTo>
                    <a:pt x="438986" y="2295947"/>
                  </a:lnTo>
                  <a:lnTo>
                    <a:pt x="418627" y="2335263"/>
                  </a:lnTo>
                  <a:lnTo>
                    <a:pt x="398711" y="2374811"/>
                  </a:lnTo>
                  <a:lnTo>
                    <a:pt x="379243" y="2414588"/>
                  </a:lnTo>
                  <a:lnTo>
                    <a:pt x="360224" y="2454590"/>
                  </a:lnTo>
                  <a:lnTo>
                    <a:pt x="341658" y="2494816"/>
                  </a:lnTo>
                  <a:lnTo>
                    <a:pt x="323548" y="2535262"/>
                  </a:lnTo>
                  <a:lnTo>
                    <a:pt x="305897" y="2575925"/>
                  </a:lnTo>
                  <a:lnTo>
                    <a:pt x="288708" y="2616803"/>
                  </a:lnTo>
                  <a:lnTo>
                    <a:pt x="271983" y="2657893"/>
                  </a:lnTo>
                  <a:lnTo>
                    <a:pt x="255726" y="2699193"/>
                  </a:lnTo>
                  <a:lnTo>
                    <a:pt x="239940" y="2740699"/>
                  </a:lnTo>
                  <a:lnTo>
                    <a:pt x="224628" y="2782409"/>
                  </a:lnTo>
                  <a:lnTo>
                    <a:pt x="209792" y="2824320"/>
                  </a:lnTo>
                  <a:lnTo>
                    <a:pt x="195436" y="2866429"/>
                  </a:lnTo>
                  <a:lnTo>
                    <a:pt x="181563" y="2908734"/>
                  </a:lnTo>
                  <a:lnTo>
                    <a:pt x="168175" y="2951232"/>
                  </a:lnTo>
                  <a:lnTo>
                    <a:pt x="155275" y="2993920"/>
                  </a:lnTo>
                  <a:lnTo>
                    <a:pt x="142868" y="3036796"/>
                  </a:lnTo>
                  <a:lnTo>
                    <a:pt x="130954" y="3079856"/>
                  </a:lnTo>
                  <a:lnTo>
                    <a:pt x="119539" y="3123097"/>
                  </a:lnTo>
                  <a:lnTo>
                    <a:pt x="108623" y="3166518"/>
                  </a:lnTo>
                  <a:lnTo>
                    <a:pt x="98212" y="3210115"/>
                  </a:lnTo>
                  <a:lnTo>
                    <a:pt x="88306" y="3253886"/>
                  </a:lnTo>
                  <a:lnTo>
                    <a:pt x="78910" y="3297828"/>
                  </a:lnTo>
                  <a:lnTo>
                    <a:pt x="70027" y="3341938"/>
                  </a:lnTo>
                  <a:lnTo>
                    <a:pt x="61658" y="3386213"/>
                  </a:lnTo>
                  <a:lnTo>
                    <a:pt x="53808" y="3430651"/>
                  </a:lnTo>
                  <a:lnTo>
                    <a:pt x="46480" y="3475249"/>
                  </a:lnTo>
                  <a:lnTo>
                    <a:pt x="39675" y="3520003"/>
                  </a:lnTo>
                  <a:lnTo>
                    <a:pt x="33398" y="3564913"/>
                  </a:lnTo>
                  <a:lnTo>
                    <a:pt x="27651" y="3609973"/>
                  </a:lnTo>
                  <a:lnTo>
                    <a:pt x="22438" y="3655183"/>
                  </a:lnTo>
                  <a:lnTo>
                    <a:pt x="17760" y="3700539"/>
                  </a:lnTo>
                  <a:lnTo>
                    <a:pt x="13622" y="3746038"/>
                  </a:lnTo>
                  <a:lnTo>
                    <a:pt x="10026" y="3791678"/>
                  </a:lnTo>
                  <a:lnTo>
                    <a:pt x="6974" y="3837456"/>
                  </a:lnTo>
                  <a:lnTo>
                    <a:pt x="4471" y="3883369"/>
                  </a:lnTo>
                  <a:lnTo>
                    <a:pt x="2519" y="3929414"/>
                  </a:lnTo>
                  <a:lnTo>
                    <a:pt x="1121" y="3975589"/>
                  </a:lnTo>
                  <a:lnTo>
                    <a:pt x="280" y="4021891"/>
                  </a:lnTo>
                  <a:lnTo>
                    <a:pt x="0" y="4068318"/>
                  </a:lnTo>
                  <a:lnTo>
                    <a:pt x="280" y="4114743"/>
                  </a:lnTo>
                  <a:lnTo>
                    <a:pt x="1121" y="4161045"/>
                  </a:lnTo>
                  <a:lnTo>
                    <a:pt x="2519" y="4207220"/>
                  </a:lnTo>
                  <a:lnTo>
                    <a:pt x="4471" y="4253265"/>
                  </a:lnTo>
                  <a:lnTo>
                    <a:pt x="6974" y="4299178"/>
                  </a:lnTo>
                  <a:lnTo>
                    <a:pt x="10026" y="4344955"/>
                  </a:lnTo>
                  <a:lnTo>
                    <a:pt x="13622" y="4390595"/>
                  </a:lnTo>
                  <a:lnTo>
                    <a:pt x="17760" y="4436094"/>
                  </a:lnTo>
                  <a:lnTo>
                    <a:pt x="22438" y="4481450"/>
                  </a:lnTo>
                  <a:lnTo>
                    <a:pt x="27651" y="4526659"/>
                  </a:lnTo>
                  <a:lnTo>
                    <a:pt x="33398" y="4571720"/>
                  </a:lnTo>
                  <a:lnTo>
                    <a:pt x="39675" y="4616629"/>
                  </a:lnTo>
                  <a:lnTo>
                    <a:pt x="46480" y="4661384"/>
                  </a:lnTo>
                  <a:lnTo>
                    <a:pt x="53808" y="4705981"/>
                  </a:lnTo>
                  <a:lnTo>
                    <a:pt x="61658" y="4750419"/>
                  </a:lnTo>
                  <a:lnTo>
                    <a:pt x="70027" y="4794694"/>
                  </a:lnTo>
                  <a:lnTo>
                    <a:pt x="78910" y="4838804"/>
                  </a:lnTo>
                  <a:lnTo>
                    <a:pt x="88306" y="4882745"/>
                  </a:lnTo>
                  <a:lnTo>
                    <a:pt x="98212" y="4926516"/>
                  </a:lnTo>
                  <a:lnTo>
                    <a:pt x="108623" y="4970113"/>
                  </a:lnTo>
                  <a:lnTo>
                    <a:pt x="119539" y="5013534"/>
                  </a:lnTo>
                  <a:lnTo>
                    <a:pt x="130954" y="5056775"/>
                  </a:lnTo>
                  <a:lnTo>
                    <a:pt x="142868" y="5099835"/>
                  </a:lnTo>
                  <a:lnTo>
                    <a:pt x="155275" y="5142710"/>
                  </a:lnTo>
                  <a:lnTo>
                    <a:pt x="168175" y="5185398"/>
                  </a:lnTo>
                  <a:lnTo>
                    <a:pt x="181563" y="5227896"/>
                  </a:lnTo>
                  <a:lnTo>
                    <a:pt x="195436" y="5270201"/>
                  </a:lnTo>
                  <a:lnTo>
                    <a:pt x="209792" y="5312310"/>
                  </a:lnTo>
                  <a:lnTo>
                    <a:pt x="224628" y="5354221"/>
                  </a:lnTo>
                  <a:lnTo>
                    <a:pt x="239940" y="5395931"/>
                  </a:lnTo>
                  <a:lnTo>
                    <a:pt x="255726" y="5437437"/>
                  </a:lnTo>
                  <a:lnTo>
                    <a:pt x="271983" y="5478737"/>
                  </a:lnTo>
                  <a:lnTo>
                    <a:pt x="288708" y="5519827"/>
                  </a:lnTo>
                  <a:lnTo>
                    <a:pt x="305897" y="5560705"/>
                  </a:lnTo>
                  <a:lnTo>
                    <a:pt x="323548" y="5601368"/>
                  </a:lnTo>
                  <a:lnTo>
                    <a:pt x="341658" y="5641814"/>
                  </a:lnTo>
                  <a:lnTo>
                    <a:pt x="360224" y="5682039"/>
                  </a:lnTo>
                  <a:lnTo>
                    <a:pt x="379243" y="5722042"/>
                  </a:lnTo>
                  <a:lnTo>
                    <a:pt x="398711" y="5761818"/>
                  </a:lnTo>
                  <a:lnTo>
                    <a:pt x="418627" y="5801366"/>
                  </a:lnTo>
                  <a:lnTo>
                    <a:pt x="438986" y="5840683"/>
                  </a:lnTo>
                  <a:lnTo>
                    <a:pt x="459786" y="5879765"/>
                  </a:lnTo>
                  <a:lnTo>
                    <a:pt x="481025" y="5918611"/>
                  </a:lnTo>
                  <a:lnTo>
                    <a:pt x="502698" y="5957217"/>
                  </a:lnTo>
                  <a:lnTo>
                    <a:pt x="524804" y="5995581"/>
                  </a:lnTo>
                  <a:lnTo>
                    <a:pt x="547338" y="6033700"/>
                  </a:lnTo>
                  <a:lnTo>
                    <a:pt x="570299" y="6071571"/>
                  </a:lnTo>
                  <a:lnTo>
                    <a:pt x="593682" y="6109192"/>
                  </a:lnTo>
                  <a:lnTo>
                    <a:pt x="617486" y="6146559"/>
                  </a:lnTo>
                  <a:lnTo>
                    <a:pt x="641707" y="6183671"/>
                  </a:lnTo>
                  <a:lnTo>
                    <a:pt x="666342" y="6220523"/>
                  </a:lnTo>
                  <a:lnTo>
                    <a:pt x="691388" y="6257114"/>
                  </a:lnTo>
                  <a:lnTo>
                    <a:pt x="716843" y="6293441"/>
                  </a:lnTo>
                  <a:lnTo>
                    <a:pt x="742703" y="6329500"/>
                  </a:lnTo>
                  <a:lnTo>
                    <a:pt x="768965" y="6365290"/>
                  </a:lnTo>
                  <a:lnTo>
                    <a:pt x="795627" y="6400808"/>
                  </a:lnTo>
                  <a:lnTo>
                    <a:pt x="822684" y="6436050"/>
                  </a:lnTo>
                  <a:lnTo>
                    <a:pt x="850135" y="6471014"/>
                  </a:lnTo>
                  <a:lnTo>
                    <a:pt x="877977" y="6505697"/>
                  </a:lnTo>
                  <a:lnTo>
                    <a:pt x="906206" y="6540097"/>
                  </a:lnTo>
                  <a:lnTo>
                    <a:pt x="934819" y="6574211"/>
                  </a:lnTo>
                  <a:lnTo>
                    <a:pt x="963814" y="6608035"/>
                  </a:lnTo>
                  <a:lnTo>
                    <a:pt x="993187" y="6641568"/>
                  </a:lnTo>
                  <a:lnTo>
                    <a:pt x="1022936" y="6674806"/>
                  </a:lnTo>
                  <a:lnTo>
                    <a:pt x="1053058" y="6707747"/>
                  </a:lnTo>
                  <a:lnTo>
                    <a:pt x="1083548" y="6740388"/>
                  </a:lnTo>
                  <a:lnTo>
                    <a:pt x="1114406" y="6772727"/>
                  </a:lnTo>
                  <a:lnTo>
                    <a:pt x="1145627" y="6804760"/>
                  </a:lnTo>
                  <a:lnTo>
                    <a:pt x="1177209" y="6836484"/>
                  </a:lnTo>
                  <a:lnTo>
                    <a:pt x="1199084" y="6858000"/>
                  </a:lnTo>
                  <a:lnTo>
                    <a:pt x="4633722" y="6858000"/>
                  </a:lnTo>
                  <a:lnTo>
                    <a:pt x="4633722" y="5390"/>
                  </a:lnTo>
                  <a:lnTo>
                    <a:pt x="4606580" y="4129"/>
                  </a:lnTo>
                  <a:lnTo>
                    <a:pt x="4556709" y="2326"/>
                  </a:lnTo>
                  <a:lnTo>
                    <a:pt x="4506697" y="1035"/>
                  </a:lnTo>
                  <a:lnTo>
                    <a:pt x="4456548" y="259"/>
                  </a:lnTo>
                  <a:lnTo>
                    <a:pt x="440626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903214" y="4255770"/>
              <a:ext cx="4020820" cy="2602230"/>
            </a:xfrm>
            <a:custGeom>
              <a:avLst/>
              <a:gdLst/>
              <a:ahLst/>
              <a:cxnLst/>
              <a:rect l="l" t="t" r="r" b="b"/>
              <a:pathLst>
                <a:path w="4020820" h="2602229">
                  <a:moveTo>
                    <a:pt x="2010156" y="0"/>
                  </a:moveTo>
                  <a:lnTo>
                    <a:pt x="1961313" y="561"/>
                  </a:lnTo>
                  <a:lnTo>
                    <a:pt x="1912757" y="2237"/>
                  </a:lnTo>
                  <a:lnTo>
                    <a:pt x="1864500" y="5015"/>
                  </a:lnTo>
                  <a:lnTo>
                    <a:pt x="1816555" y="8883"/>
                  </a:lnTo>
                  <a:lnTo>
                    <a:pt x="1768936" y="13827"/>
                  </a:lnTo>
                  <a:lnTo>
                    <a:pt x="1721656" y="19834"/>
                  </a:lnTo>
                  <a:lnTo>
                    <a:pt x="1674727" y="26893"/>
                  </a:lnTo>
                  <a:lnTo>
                    <a:pt x="1628164" y="34990"/>
                  </a:lnTo>
                  <a:lnTo>
                    <a:pt x="1581978" y="44113"/>
                  </a:lnTo>
                  <a:lnTo>
                    <a:pt x="1536184" y="54249"/>
                  </a:lnTo>
                  <a:lnTo>
                    <a:pt x="1490795" y="65385"/>
                  </a:lnTo>
                  <a:lnTo>
                    <a:pt x="1445823" y="77508"/>
                  </a:lnTo>
                  <a:lnTo>
                    <a:pt x="1401282" y="90607"/>
                  </a:lnTo>
                  <a:lnTo>
                    <a:pt x="1357185" y="104667"/>
                  </a:lnTo>
                  <a:lnTo>
                    <a:pt x="1313545" y="119677"/>
                  </a:lnTo>
                  <a:lnTo>
                    <a:pt x="1270375" y="135624"/>
                  </a:lnTo>
                  <a:lnTo>
                    <a:pt x="1227689" y="152495"/>
                  </a:lnTo>
                  <a:lnTo>
                    <a:pt x="1185499" y="170277"/>
                  </a:lnTo>
                  <a:lnTo>
                    <a:pt x="1143819" y="188957"/>
                  </a:lnTo>
                  <a:lnTo>
                    <a:pt x="1102662" y="208524"/>
                  </a:lnTo>
                  <a:lnTo>
                    <a:pt x="1062041" y="228964"/>
                  </a:lnTo>
                  <a:lnTo>
                    <a:pt x="1021969" y="250264"/>
                  </a:lnTo>
                  <a:lnTo>
                    <a:pt x="982460" y="272412"/>
                  </a:lnTo>
                  <a:lnTo>
                    <a:pt x="943526" y="295395"/>
                  </a:lnTo>
                  <a:lnTo>
                    <a:pt x="905181" y="319200"/>
                  </a:lnTo>
                  <a:lnTo>
                    <a:pt x="867438" y="343815"/>
                  </a:lnTo>
                  <a:lnTo>
                    <a:pt x="830310" y="369227"/>
                  </a:lnTo>
                  <a:lnTo>
                    <a:pt x="793810" y="395423"/>
                  </a:lnTo>
                  <a:lnTo>
                    <a:pt x="757952" y="422390"/>
                  </a:lnTo>
                  <a:lnTo>
                    <a:pt x="722748" y="450117"/>
                  </a:lnTo>
                  <a:lnTo>
                    <a:pt x="688211" y="478589"/>
                  </a:lnTo>
                  <a:lnTo>
                    <a:pt x="654356" y="507795"/>
                  </a:lnTo>
                  <a:lnTo>
                    <a:pt x="621194" y="537722"/>
                  </a:lnTo>
                  <a:lnTo>
                    <a:pt x="588740" y="568356"/>
                  </a:lnTo>
                  <a:lnTo>
                    <a:pt x="557006" y="599686"/>
                  </a:lnTo>
                  <a:lnTo>
                    <a:pt x="526005" y="631698"/>
                  </a:lnTo>
                  <a:lnTo>
                    <a:pt x="495751" y="664381"/>
                  </a:lnTo>
                  <a:lnTo>
                    <a:pt x="466257" y="697720"/>
                  </a:lnTo>
                  <a:lnTo>
                    <a:pt x="437536" y="731704"/>
                  </a:lnTo>
                  <a:lnTo>
                    <a:pt x="409600" y="766319"/>
                  </a:lnTo>
                  <a:lnTo>
                    <a:pt x="382464" y="801553"/>
                  </a:lnTo>
                  <a:lnTo>
                    <a:pt x="356141" y="837394"/>
                  </a:lnTo>
                  <a:lnTo>
                    <a:pt x="330643" y="873829"/>
                  </a:lnTo>
                  <a:lnTo>
                    <a:pt x="305984" y="910844"/>
                  </a:lnTo>
                  <a:lnTo>
                    <a:pt x="282177" y="948427"/>
                  </a:lnTo>
                  <a:lnTo>
                    <a:pt x="259234" y="986566"/>
                  </a:lnTo>
                  <a:lnTo>
                    <a:pt x="237170" y="1025248"/>
                  </a:lnTo>
                  <a:lnTo>
                    <a:pt x="215998" y="1064459"/>
                  </a:lnTo>
                  <a:lnTo>
                    <a:pt x="195730" y="1104188"/>
                  </a:lnTo>
                  <a:lnTo>
                    <a:pt x="176379" y="1144422"/>
                  </a:lnTo>
                  <a:lnTo>
                    <a:pt x="157960" y="1185148"/>
                  </a:lnTo>
                  <a:lnTo>
                    <a:pt x="140484" y="1226352"/>
                  </a:lnTo>
                  <a:lnTo>
                    <a:pt x="123966" y="1268024"/>
                  </a:lnTo>
                  <a:lnTo>
                    <a:pt x="108418" y="1310149"/>
                  </a:lnTo>
                  <a:lnTo>
                    <a:pt x="93853" y="1352715"/>
                  </a:lnTo>
                  <a:lnTo>
                    <a:pt x="80285" y="1395710"/>
                  </a:lnTo>
                  <a:lnTo>
                    <a:pt x="67727" y="1439120"/>
                  </a:lnTo>
                  <a:lnTo>
                    <a:pt x="56192" y="1482933"/>
                  </a:lnTo>
                  <a:lnTo>
                    <a:pt x="45693" y="1527137"/>
                  </a:lnTo>
                  <a:lnTo>
                    <a:pt x="36244" y="1571718"/>
                  </a:lnTo>
                  <a:lnTo>
                    <a:pt x="27856" y="1616663"/>
                  </a:lnTo>
                  <a:lnTo>
                    <a:pt x="20545" y="1661961"/>
                  </a:lnTo>
                  <a:lnTo>
                    <a:pt x="14322" y="1707599"/>
                  </a:lnTo>
                  <a:lnTo>
                    <a:pt x="9201" y="1753563"/>
                  </a:lnTo>
                  <a:lnTo>
                    <a:pt x="5195" y="1799841"/>
                  </a:lnTo>
                  <a:lnTo>
                    <a:pt x="2317" y="1846421"/>
                  </a:lnTo>
                  <a:lnTo>
                    <a:pt x="581" y="1893289"/>
                  </a:lnTo>
                  <a:lnTo>
                    <a:pt x="0" y="1940432"/>
                  </a:lnTo>
                  <a:lnTo>
                    <a:pt x="581" y="1987579"/>
                  </a:lnTo>
                  <a:lnTo>
                    <a:pt x="2317" y="2034449"/>
                  </a:lnTo>
                  <a:lnTo>
                    <a:pt x="5195" y="2081030"/>
                  </a:lnTo>
                  <a:lnTo>
                    <a:pt x="9201" y="2127310"/>
                  </a:lnTo>
                  <a:lnTo>
                    <a:pt x="14322" y="2173276"/>
                  </a:lnTo>
                  <a:lnTo>
                    <a:pt x="20545" y="2218915"/>
                  </a:lnTo>
                  <a:lnTo>
                    <a:pt x="27856" y="2264214"/>
                  </a:lnTo>
                  <a:lnTo>
                    <a:pt x="36244" y="2309161"/>
                  </a:lnTo>
                  <a:lnTo>
                    <a:pt x="45693" y="2353744"/>
                  </a:lnTo>
                  <a:lnTo>
                    <a:pt x="56192" y="2397948"/>
                  </a:lnTo>
                  <a:lnTo>
                    <a:pt x="67727" y="2441762"/>
                  </a:lnTo>
                  <a:lnTo>
                    <a:pt x="80285" y="2485174"/>
                  </a:lnTo>
                  <a:lnTo>
                    <a:pt x="93853" y="2528169"/>
                  </a:lnTo>
                  <a:lnTo>
                    <a:pt x="108418" y="2570736"/>
                  </a:lnTo>
                  <a:lnTo>
                    <a:pt x="120042" y="2602229"/>
                  </a:lnTo>
                  <a:lnTo>
                    <a:pt x="3900269" y="2602229"/>
                  </a:lnTo>
                  <a:lnTo>
                    <a:pt x="3926458" y="2528169"/>
                  </a:lnTo>
                  <a:lnTo>
                    <a:pt x="3940026" y="2485174"/>
                  </a:lnTo>
                  <a:lnTo>
                    <a:pt x="3952584" y="2441762"/>
                  </a:lnTo>
                  <a:lnTo>
                    <a:pt x="3964119" y="2397948"/>
                  </a:lnTo>
                  <a:lnTo>
                    <a:pt x="3974618" y="2353744"/>
                  </a:lnTo>
                  <a:lnTo>
                    <a:pt x="3984067" y="2309161"/>
                  </a:lnTo>
                  <a:lnTo>
                    <a:pt x="3992455" y="2264214"/>
                  </a:lnTo>
                  <a:lnTo>
                    <a:pt x="3999766" y="2218915"/>
                  </a:lnTo>
                  <a:lnTo>
                    <a:pt x="4005989" y="2173276"/>
                  </a:lnTo>
                  <a:lnTo>
                    <a:pt x="4011110" y="2127310"/>
                  </a:lnTo>
                  <a:lnTo>
                    <a:pt x="4015116" y="2081030"/>
                  </a:lnTo>
                  <a:lnTo>
                    <a:pt x="4017994" y="2034449"/>
                  </a:lnTo>
                  <a:lnTo>
                    <a:pt x="4019730" y="1987579"/>
                  </a:lnTo>
                  <a:lnTo>
                    <a:pt x="4020312" y="1940432"/>
                  </a:lnTo>
                  <a:lnTo>
                    <a:pt x="4019730" y="1893289"/>
                  </a:lnTo>
                  <a:lnTo>
                    <a:pt x="4017994" y="1846421"/>
                  </a:lnTo>
                  <a:lnTo>
                    <a:pt x="4015116" y="1799841"/>
                  </a:lnTo>
                  <a:lnTo>
                    <a:pt x="4011110" y="1753563"/>
                  </a:lnTo>
                  <a:lnTo>
                    <a:pt x="4005989" y="1707599"/>
                  </a:lnTo>
                  <a:lnTo>
                    <a:pt x="3999766" y="1661961"/>
                  </a:lnTo>
                  <a:lnTo>
                    <a:pt x="3992455" y="1616663"/>
                  </a:lnTo>
                  <a:lnTo>
                    <a:pt x="3984067" y="1571718"/>
                  </a:lnTo>
                  <a:lnTo>
                    <a:pt x="3974618" y="1527137"/>
                  </a:lnTo>
                  <a:lnTo>
                    <a:pt x="3964119" y="1482933"/>
                  </a:lnTo>
                  <a:lnTo>
                    <a:pt x="3952584" y="1439120"/>
                  </a:lnTo>
                  <a:lnTo>
                    <a:pt x="3940026" y="1395710"/>
                  </a:lnTo>
                  <a:lnTo>
                    <a:pt x="3926458" y="1352715"/>
                  </a:lnTo>
                  <a:lnTo>
                    <a:pt x="3911893" y="1310149"/>
                  </a:lnTo>
                  <a:lnTo>
                    <a:pt x="3896345" y="1268024"/>
                  </a:lnTo>
                  <a:lnTo>
                    <a:pt x="3879827" y="1226352"/>
                  </a:lnTo>
                  <a:lnTo>
                    <a:pt x="3862351" y="1185148"/>
                  </a:lnTo>
                  <a:lnTo>
                    <a:pt x="3843932" y="1144422"/>
                  </a:lnTo>
                  <a:lnTo>
                    <a:pt x="3824581" y="1104188"/>
                  </a:lnTo>
                  <a:lnTo>
                    <a:pt x="3804313" y="1064459"/>
                  </a:lnTo>
                  <a:lnTo>
                    <a:pt x="3783141" y="1025248"/>
                  </a:lnTo>
                  <a:lnTo>
                    <a:pt x="3761077" y="986566"/>
                  </a:lnTo>
                  <a:lnTo>
                    <a:pt x="3738134" y="948427"/>
                  </a:lnTo>
                  <a:lnTo>
                    <a:pt x="3714327" y="910844"/>
                  </a:lnTo>
                  <a:lnTo>
                    <a:pt x="3689668" y="873829"/>
                  </a:lnTo>
                  <a:lnTo>
                    <a:pt x="3664170" y="837394"/>
                  </a:lnTo>
                  <a:lnTo>
                    <a:pt x="3637847" y="801553"/>
                  </a:lnTo>
                  <a:lnTo>
                    <a:pt x="3610711" y="766319"/>
                  </a:lnTo>
                  <a:lnTo>
                    <a:pt x="3582775" y="731704"/>
                  </a:lnTo>
                  <a:lnTo>
                    <a:pt x="3554054" y="697720"/>
                  </a:lnTo>
                  <a:lnTo>
                    <a:pt x="3524560" y="664381"/>
                  </a:lnTo>
                  <a:lnTo>
                    <a:pt x="3494306" y="631698"/>
                  </a:lnTo>
                  <a:lnTo>
                    <a:pt x="3463305" y="599686"/>
                  </a:lnTo>
                  <a:lnTo>
                    <a:pt x="3431571" y="568356"/>
                  </a:lnTo>
                  <a:lnTo>
                    <a:pt x="3399117" y="537722"/>
                  </a:lnTo>
                  <a:lnTo>
                    <a:pt x="3365955" y="507795"/>
                  </a:lnTo>
                  <a:lnTo>
                    <a:pt x="3332100" y="478589"/>
                  </a:lnTo>
                  <a:lnTo>
                    <a:pt x="3297563" y="450117"/>
                  </a:lnTo>
                  <a:lnTo>
                    <a:pt x="3262359" y="422390"/>
                  </a:lnTo>
                  <a:lnTo>
                    <a:pt x="3226501" y="395423"/>
                  </a:lnTo>
                  <a:lnTo>
                    <a:pt x="3190001" y="369227"/>
                  </a:lnTo>
                  <a:lnTo>
                    <a:pt x="3152873" y="343815"/>
                  </a:lnTo>
                  <a:lnTo>
                    <a:pt x="3115130" y="319200"/>
                  </a:lnTo>
                  <a:lnTo>
                    <a:pt x="3076785" y="295395"/>
                  </a:lnTo>
                  <a:lnTo>
                    <a:pt x="3037851" y="272412"/>
                  </a:lnTo>
                  <a:lnTo>
                    <a:pt x="2998342" y="250264"/>
                  </a:lnTo>
                  <a:lnTo>
                    <a:pt x="2958270" y="228964"/>
                  </a:lnTo>
                  <a:lnTo>
                    <a:pt x="2917649" y="208524"/>
                  </a:lnTo>
                  <a:lnTo>
                    <a:pt x="2876492" y="188957"/>
                  </a:lnTo>
                  <a:lnTo>
                    <a:pt x="2834812" y="170277"/>
                  </a:lnTo>
                  <a:lnTo>
                    <a:pt x="2792622" y="152495"/>
                  </a:lnTo>
                  <a:lnTo>
                    <a:pt x="2749936" y="135624"/>
                  </a:lnTo>
                  <a:lnTo>
                    <a:pt x="2706766" y="119677"/>
                  </a:lnTo>
                  <a:lnTo>
                    <a:pt x="2663126" y="104667"/>
                  </a:lnTo>
                  <a:lnTo>
                    <a:pt x="2619029" y="90607"/>
                  </a:lnTo>
                  <a:lnTo>
                    <a:pt x="2574488" y="77508"/>
                  </a:lnTo>
                  <a:lnTo>
                    <a:pt x="2529516" y="65385"/>
                  </a:lnTo>
                  <a:lnTo>
                    <a:pt x="2484127" y="54249"/>
                  </a:lnTo>
                  <a:lnTo>
                    <a:pt x="2438333" y="44113"/>
                  </a:lnTo>
                  <a:lnTo>
                    <a:pt x="2392147" y="34990"/>
                  </a:lnTo>
                  <a:lnTo>
                    <a:pt x="2345584" y="26893"/>
                  </a:lnTo>
                  <a:lnTo>
                    <a:pt x="2298655" y="19834"/>
                  </a:lnTo>
                  <a:lnTo>
                    <a:pt x="2251375" y="13827"/>
                  </a:lnTo>
                  <a:lnTo>
                    <a:pt x="2203756" y="8883"/>
                  </a:lnTo>
                  <a:lnTo>
                    <a:pt x="2155811" y="5015"/>
                  </a:lnTo>
                  <a:lnTo>
                    <a:pt x="2107554" y="2237"/>
                  </a:lnTo>
                  <a:lnTo>
                    <a:pt x="2058998" y="561"/>
                  </a:lnTo>
                  <a:lnTo>
                    <a:pt x="2010156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0" y="4967859"/>
            <a:ext cx="2361565" cy="1890395"/>
          </a:xfrm>
          <a:custGeom>
            <a:avLst/>
            <a:gdLst/>
            <a:ahLst/>
            <a:cxnLst/>
            <a:rect l="l" t="t" r="r" b="b"/>
            <a:pathLst>
              <a:path w="2361565" h="1890395">
                <a:moveTo>
                  <a:pt x="0" y="149836"/>
                </a:moveTo>
                <a:lnTo>
                  <a:pt x="48325" y="128932"/>
                </a:lnTo>
                <a:lnTo>
                  <a:pt x="91732" y="111723"/>
                </a:lnTo>
                <a:lnTo>
                  <a:pt x="135748" y="95667"/>
                </a:lnTo>
                <a:lnTo>
                  <a:pt x="180355" y="80782"/>
                </a:lnTo>
                <a:lnTo>
                  <a:pt x="225531" y="67089"/>
                </a:lnTo>
                <a:lnTo>
                  <a:pt x="271256" y="54606"/>
                </a:lnTo>
                <a:lnTo>
                  <a:pt x="317509" y="43355"/>
                </a:lnTo>
                <a:lnTo>
                  <a:pt x="364269" y="33354"/>
                </a:lnTo>
                <a:lnTo>
                  <a:pt x="411517" y="24622"/>
                </a:lnTo>
                <a:lnTo>
                  <a:pt x="459232" y="17180"/>
                </a:lnTo>
                <a:lnTo>
                  <a:pt x="507392" y="11047"/>
                </a:lnTo>
                <a:lnTo>
                  <a:pt x="555979" y="6243"/>
                </a:lnTo>
                <a:lnTo>
                  <a:pt x="604971" y="2788"/>
                </a:lnTo>
                <a:lnTo>
                  <a:pt x="654347" y="700"/>
                </a:lnTo>
                <a:lnTo>
                  <a:pt x="704088" y="0"/>
                </a:lnTo>
                <a:lnTo>
                  <a:pt x="753830" y="700"/>
                </a:lnTo>
                <a:lnTo>
                  <a:pt x="803208" y="2788"/>
                </a:lnTo>
                <a:lnTo>
                  <a:pt x="852202" y="6243"/>
                </a:lnTo>
                <a:lnTo>
                  <a:pt x="900790" y="11047"/>
                </a:lnTo>
                <a:lnTo>
                  <a:pt x="948952" y="17180"/>
                </a:lnTo>
                <a:lnTo>
                  <a:pt x="996668" y="24622"/>
                </a:lnTo>
                <a:lnTo>
                  <a:pt x="1043917" y="33354"/>
                </a:lnTo>
                <a:lnTo>
                  <a:pt x="1090679" y="43355"/>
                </a:lnTo>
                <a:lnTo>
                  <a:pt x="1136932" y="54606"/>
                </a:lnTo>
                <a:lnTo>
                  <a:pt x="1182658" y="67089"/>
                </a:lnTo>
                <a:lnTo>
                  <a:pt x="1227834" y="80782"/>
                </a:lnTo>
                <a:lnTo>
                  <a:pt x="1272442" y="95667"/>
                </a:lnTo>
                <a:lnTo>
                  <a:pt x="1316459" y="111723"/>
                </a:lnTo>
                <a:lnTo>
                  <a:pt x="1359866" y="128932"/>
                </a:lnTo>
                <a:lnTo>
                  <a:pt x="1402643" y="147273"/>
                </a:lnTo>
                <a:lnTo>
                  <a:pt x="1444767" y="166728"/>
                </a:lnTo>
                <a:lnTo>
                  <a:pt x="1486221" y="187276"/>
                </a:lnTo>
                <a:lnTo>
                  <a:pt x="1526981" y="208897"/>
                </a:lnTo>
                <a:lnTo>
                  <a:pt x="1567029" y="231573"/>
                </a:lnTo>
                <a:lnTo>
                  <a:pt x="1606344" y="255284"/>
                </a:lnTo>
                <a:lnTo>
                  <a:pt x="1644904" y="280009"/>
                </a:lnTo>
                <a:lnTo>
                  <a:pt x="1682691" y="305730"/>
                </a:lnTo>
                <a:lnTo>
                  <a:pt x="1719682" y="332426"/>
                </a:lnTo>
                <a:lnTo>
                  <a:pt x="1755858" y="360079"/>
                </a:lnTo>
                <a:lnTo>
                  <a:pt x="1791198" y="388668"/>
                </a:lnTo>
                <a:lnTo>
                  <a:pt x="1825682" y="418174"/>
                </a:lnTo>
                <a:lnTo>
                  <a:pt x="1859289" y="448578"/>
                </a:lnTo>
                <a:lnTo>
                  <a:pt x="1891999" y="479859"/>
                </a:lnTo>
                <a:lnTo>
                  <a:pt x="1923791" y="511998"/>
                </a:lnTo>
                <a:lnTo>
                  <a:pt x="1954645" y="544976"/>
                </a:lnTo>
                <a:lnTo>
                  <a:pt x="1984539" y="578773"/>
                </a:lnTo>
                <a:lnTo>
                  <a:pt x="2013455" y="613369"/>
                </a:lnTo>
                <a:lnTo>
                  <a:pt x="2041370" y="648744"/>
                </a:lnTo>
                <a:lnTo>
                  <a:pt x="2068265" y="684880"/>
                </a:lnTo>
                <a:lnTo>
                  <a:pt x="2094119" y="721756"/>
                </a:lnTo>
                <a:lnTo>
                  <a:pt x="2118912" y="759353"/>
                </a:lnTo>
                <a:lnTo>
                  <a:pt x="2142624" y="797651"/>
                </a:lnTo>
                <a:lnTo>
                  <a:pt x="2165232" y="836631"/>
                </a:lnTo>
                <a:lnTo>
                  <a:pt x="2186718" y="876273"/>
                </a:lnTo>
                <a:lnTo>
                  <a:pt x="2207061" y="916558"/>
                </a:lnTo>
                <a:lnTo>
                  <a:pt x="2226239" y="957465"/>
                </a:lnTo>
                <a:lnTo>
                  <a:pt x="2244234" y="998975"/>
                </a:lnTo>
                <a:lnTo>
                  <a:pt x="2261023" y="1041069"/>
                </a:lnTo>
                <a:lnTo>
                  <a:pt x="2276587" y="1083727"/>
                </a:lnTo>
                <a:lnTo>
                  <a:pt x="2290906" y="1126929"/>
                </a:lnTo>
                <a:lnTo>
                  <a:pt x="2303957" y="1170656"/>
                </a:lnTo>
                <a:lnTo>
                  <a:pt x="2315723" y="1214888"/>
                </a:lnTo>
                <a:lnTo>
                  <a:pt x="2326180" y="1259606"/>
                </a:lnTo>
                <a:lnTo>
                  <a:pt x="2335310" y="1304790"/>
                </a:lnTo>
                <a:lnTo>
                  <a:pt x="2343092" y="1350420"/>
                </a:lnTo>
                <a:lnTo>
                  <a:pt x="2349504" y="1396477"/>
                </a:lnTo>
                <a:lnTo>
                  <a:pt x="2354528" y="1442940"/>
                </a:lnTo>
                <a:lnTo>
                  <a:pt x="2358141" y="1489792"/>
                </a:lnTo>
                <a:lnTo>
                  <a:pt x="2360324" y="1537011"/>
                </a:lnTo>
                <a:lnTo>
                  <a:pt x="2361057" y="1584579"/>
                </a:lnTo>
                <a:lnTo>
                  <a:pt x="2360324" y="1632146"/>
                </a:lnTo>
                <a:lnTo>
                  <a:pt x="2358141" y="1679365"/>
                </a:lnTo>
                <a:lnTo>
                  <a:pt x="2354528" y="1726217"/>
                </a:lnTo>
                <a:lnTo>
                  <a:pt x="2349504" y="1772680"/>
                </a:lnTo>
                <a:lnTo>
                  <a:pt x="2343092" y="1818737"/>
                </a:lnTo>
                <a:lnTo>
                  <a:pt x="2335310" y="1864367"/>
                </a:lnTo>
                <a:lnTo>
                  <a:pt x="2330102" y="1890141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407777" y="380"/>
            <a:ext cx="1784350" cy="3169285"/>
          </a:xfrm>
          <a:custGeom>
            <a:avLst/>
            <a:gdLst/>
            <a:ahLst/>
            <a:cxnLst/>
            <a:rect l="l" t="t" r="r" b="b"/>
            <a:pathLst>
              <a:path w="1784350" h="3169285">
                <a:moveTo>
                  <a:pt x="1784223" y="3164413"/>
                </a:moveTo>
                <a:lnTo>
                  <a:pt x="1756485" y="3166369"/>
                </a:lnTo>
                <a:lnTo>
                  <a:pt x="1707099" y="3168457"/>
                </a:lnTo>
                <a:lnTo>
                  <a:pt x="1657350" y="3169158"/>
                </a:lnTo>
                <a:lnTo>
                  <a:pt x="1607600" y="3168457"/>
                </a:lnTo>
                <a:lnTo>
                  <a:pt x="1558214" y="3166369"/>
                </a:lnTo>
                <a:lnTo>
                  <a:pt x="1509213" y="3162914"/>
                </a:lnTo>
                <a:lnTo>
                  <a:pt x="1460618" y="3158110"/>
                </a:lnTo>
                <a:lnTo>
                  <a:pt x="1412448" y="3151977"/>
                </a:lnTo>
                <a:lnTo>
                  <a:pt x="1364724" y="3144535"/>
                </a:lnTo>
                <a:lnTo>
                  <a:pt x="1317466" y="3135804"/>
                </a:lnTo>
                <a:lnTo>
                  <a:pt x="1270696" y="3125803"/>
                </a:lnTo>
                <a:lnTo>
                  <a:pt x="1224434" y="3114551"/>
                </a:lnTo>
                <a:lnTo>
                  <a:pt x="1178700" y="3102069"/>
                </a:lnTo>
                <a:lnTo>
                  <a:pt x="1133514" y="3088376"/>
                </a:lnTo>
                <a:lnTo>
                  <a:pt x="1088898" y="3073492"/>
                </a:lnTo>
                <a:lnTo>
                  <a:pt x="1044871" y="3057435"/>
                </a:lnTo>
                <a:lnTo>
                  <a:pt x="1001455" y="3040227"/>
                </a:lnTo>
                <a:lnTo>
                  <a:pt x="958670" y="3021886"/>
                </a:lnTo>
                <a:lnTo>
                  <a:pt x="916536" y="3002431"/>
                </a:lnTo>
                <a:lnTo>
                  <a:pt x="875074" y="2981884"/>
                </a:lnTo>
                <a:lnTo>
                  <a:pt x="834304" y="2960262"/>
                </a:lnTo>
                <a:lnTo>
                  <a:pt x="794247" y="2937587"/>
                </a:lnTo>
                <a:lnTo>
                  <a:pt x="754923" y="2913877"/>
                </a:lnTo>
                <a:lnTo>
                  <a:pt x="716353" y="2889151"/>
                </a:lnTo>
                <a:lnTo>
                  <a:pt x="678557" y="2863431"/>
                </a:lnTo>
                <a:lnTo>
                  <a:pt x="641557" y="2836735"/>
                </a:lnTo>
                <a:lnTo>
                  <a:pt x="605372" y="2809082"/>
                </a:lnTo>
                <a:lnTo>
                  <a:pt x="570022" y="2780493"/>
                </a:lnTo>
                <a:lnTo>
                  <a:pt x="535530" y="2750987"/>
                </a:lnTo>
                <a:lnTo>
                  <a:pt x="501914" y="2720584"/>
                </a:lnTo>
                <a:lnTo>
                  <a:pt x="469195" y="2689303"/>
                </a:lnTo>
                <a:lnTo>
                  <a:pt x="437395" y="2657164"/>
                </a:lnTo>
                <a:lnTo>
                  <a:pt x="406533" y="2624186"/>
                </a:lnTo>
                <a:lnTo>
                  <a:pt x="376630" y="2590390"/>
                </a:lnTo>
                <a:lnTo>
                  <a:pt x="347707" y="2555794"/>
                </a:lnTo>
                <a:lnTo>
                  <a:pt x="319783" y="2520418"/>
                </a:lnTo>
                <a:lnTo>
                  <a:pt x="292881" y="2484282"/>
                </a:lnTo>
                <a:lnTo>
                  <a:pt x="267019" y="2447406"/>
                </a:lnTo>
                <a:lnTo>
                  <a:pt x="242219" y="2409809"/>
                </a:lnTo>
                <a:lnTo>
                  <a:pt x="218501" y="2371511"/>
                </a:lnTo>
                <a:lnTo>
                  <a:pt x="195885" y="2332531"/>
                </a:lnTo>
                <a:lnTo>
                  <a:pt x="174393" y="2292889"/>
                </a:lnTo>
                <a:lnTo>
                  <a:pt x="154044" y="2252605"/>
                </a:lnTo>
                <a:lnTo>
                  <a:pt x="134860" y="2211698"/>
                </a:lnTo>
                <a:lnTo>
                  <a:pt x="116860" y="2170187"/>
                </a:lnTo>
                <a:lnTo>
                  <a:pt x="100065" y="2128093"/>
                </a:lnTo>
                <a:lnTo>
                  <a:pt x="84496" y="2085435"/>
                </a:lnTo>
                <a:lnTo>
                  <a:pt x="70173" y="2042232"/>
                </a:lnTo>
                <a:lnTo>
                  <a:pt x="57117" y="1998505"/>
                </a:lnTo>
                <a:lnTo>
                  <a:pt x="45348" y="1954273"/>
                </a:lnTo>
                <a:lnTo>
                  <a:pt x="34887" y="1909555"/>
                </a:lnTo>
                <a:lnTo>
                  <a:pt x="25754" y="1864371"/>
                </a:lnTo>
                <a:lnTo>
                  <a:pt x="17970" y="1818740"/>
                </a:lnTo>
                <a:lnTo>
                  <a:pt x="11556" y="1772683"/>
                </a:lnTo>
                <a:lnTo>
                  <a:pt x="6531" y="1726218"/>
                </a:lnTo>
                <a:lnTo>
                  <a:pt x="2916" y="1679367"/>
                </a:lnTo>
                <a:lnTo>
                  <a:pt x="732" y="1632147"/>
                </a:lnTo>
                <a:lnTo>
                  <a:pt x="0" y="1584579"/>
                </a:lnTo>
                <a:lnTo>
                  <a:pt x="732" y="1537010"/>
                </a:lnTo>
                <a:lnTo>
                  <a:pt x="2916" y="1489790"/>
                </a:lnTo>
                <a:lnTo>
                  <a:pt x="6531" y="1442939"/>
                </a:lnTo>
                <a:lnTo>
                  <a:pt x="11556" y="1396474"/>
                </a:lnTo>
                <a:lnTo>
                  <a:pt x="17970" y="1350417"/>
                </a:lnTo>
                <a:lnTo>
                  <a:pt x="25754" y="1304786"/>
                </a:lnTo>
                <a:lnTo>
                  <a:pt x="34887" y="1259602"/>
                </a:lnTo>
                <a:lnTo>
                  <a:pt x="45348" y="1214884"/>
                </a:lnTo>
                <a:lnTo>
                  <a:pt x="57117" y="1170652"/>
                </a:lnTo>
                <a:lnTo>
                  <a:pt x="70173" y="1126925"/>
                </a:lnTo>
                <a:lnTo>
                  <a:pt x="84496" y="1083722"/>
                </a:lnTo>
                <a:lnTo>
                  <a:pt x="100065" y="1041064"/>
                </a:lnTo>
                <a:lnTo>
                  <a:pt x="116860" y="998970"/>
                </a:lnTo>
                <a:lnTo>
                  <a:pt x="134860" y="957459"/>
                </a:lnTo>
                <a:lnTo>
                  <a:pt x="154044" y="916552"/>
                </a:lnTo>
                <a:lnTo>
                  <a:pt x="174393" y="876268"/>
                </a:lnTo>
                <a:lnTo>
                  <a:pt x="195885" y="836626"/>
                </a:lnTo>
                <a:lnTo>
                  <a:pt x="218501" y="797646"/>
                </a:lnTo>
                <a:lnTo>
                  <a:pt x="242219" y="759348"/>
                </a:lnTo>
                <a:lnTo>
                  <a:pt x="267019" y="721751"/>
                </a:lnTo>
                <a:lnTo>
                  <a:pt x="292881" y="684875"/>
                </a:lnTo>
                <a:lnTo>
                  <a:pt x="319783" y="648739"/>
                </a:lnTo>
                <a:lnTo>
                  <a:pt x="347707" y="613363"/>
                </a:lnTo>
                <a:lnTo>
                  <a:pt x="376630" y="578767"/>
                </a:lnTo>
                <a:lnTo>
                  <a:pt x="406533" y="544971"/>
                </a:lnTo>
                <a:lnTo>
                  <a:pt x="437395" y="511993"/>
                </a:lnTo>
                <a:lnTo>
                  <a:pt x="469195" y="479854"/>
                </a:lnTo>
                <a:lnTo>
                  <a:pt x="501914" y="448573"/>
                </a:lnTo>
                <a:lnTo>
                  <a:pt x="535530" y="418170"/>
                </a:lnTo>
                <a:lnTo>
                  <a:pt x="570022" y="388664"/>
                </a:lnTo>
                <a:lnTo>
                  <a:pt x="605372" y="360075"/>
                </a:lnTo>
                <a:lnTo>
                  <a:pt x="641557" y="332422"/>
                </a:lnTo>
                <a:lnTo>
                  <a:pt x="678557" y="305726"/>
                </a:lnTo>
                <a:lnTo>
                  <a:pt x="716353" y="280006"/>
                </a:lnTo>
                <a:lnTo>
                  <a:pt x="754923" y="255280"/>
                </a:lnTo>
                <a:lnTo>
                  <a:pt x="794247" y="231570"/>
                </a:lnTo>
                <a:lnTo>
                  <a:pt x="834304" y="208895"/>
                </a:lnTo>
                <a:lnTo>
                  <a:pt x="875074" y="187273"/>
                </a:lnTo>
                <a:lnTo>
                  <a:pt x="916536" y="166726"/>
                </a:lnTo>
                <a:lnTo>
                  <a:pt x="958670" y="147271"/>
                </a:lnTo>
                <a:lnTo>
                  <a:pt x="1001455" y="128930"/>
                </a:lnTo>
                <a:lnTo>
                  <a:pt x="1044871" y="111722"/>
                </a:lnTo>
                <a:lnTo>
                  <a:pt x="1088898" y="95665"/>
                </a:lnTo>
                <a:lnTo>
                  <a:pt x="1133514" y="80781"/>
                </a:lnTo>
                <a:lnTo>
                  <a:pt x="1178700" y="67088"/>
                </a:lnTo>
                <a:lnTo>
                  <a:pt x="1224434" y="54606"/>
                </a:lnTo>
                <a:lnTo>
                  <a:pt x="1270696" y="43354"/>
                </a:lnTo>
                <a:lnTo>
                  <a:pt x="1317466" y="33353"/>
                </a:lnTo>
                <a:lnTo>
                  <a:pt x="1364724" y="24622"/>
                </a:lnTo>
                <a:lnTo>
                  <a:pt x="1412448" y="17180"/>
                </a:lnTo>
                <a:lnTo>
                  <a:pt x="1460618" y="11047"/>
                </a:lnTo>
                <a:lnTo>
                  <a:pt x="1509213" y="6243"/>
                </a:lnTo>
                <a:lnTo>
                  <a:pt x="1558214" y="2788"/>
                </a:lnTo>
                <a:lnTo>
                  <a:pt x="1607600" y="700"/>
                </a:lnTo>
                <a:lnTo>
                  <a:pt x="1657350" y="0"/>
                </a:lnTo>
                <a:lnTo>
                  <a:pt x="1707099" y="700"/>
                </a:lnTo>
                <a:lnTo>
                  <a:pt x="1756485" y="2788"/>
                </a:lnTo>
                <a:lnTo>
                  <a:pt x="1784223" y="4744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dirty="0" spc="-345"/>
              <a:t>CONSTRAINTS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49174" y="213359"/>
            <a:ext cx="6497955" cy="1986280"/>
            <a:chOff x="249174" y="213359"/>
            <a:chExt cx="6497955" cy="1986280"/>
          </a:xfrm>
        </p:grpSpPr>
        <p:sp>
          <p:nvSpPr>
            <p:cNvPr id="3" name="object 3" descr=""/>
            <p:cNvSpPr/>
            <p:nvPr/>
          </p:nvSpPr>
          <p:spPr>
            <a:xfrm>
              <a:off x="255651" y="219836"/>
              <a:ext cx="6484620" cy="1972945"/>
            </a:xfrm>
            <a:custGeom>
              <a:avLst/>
              <a:gdLst/>
              <a:ahLst/>
              <a:cxnLst/>
              <a:rect l="l" t="t" r="r" b="b"/>
              <a:pathLst>
                <a:path w="6484620" h="1972945">
                  <a:moveTo>
                    <a:pt x="3242310" y="0"/>
                  </a:moveTo>
                  <a:lnTo>
                    <a:pt x="3171803" y="228"/>
                  </a:lnTo>
                  <a:lnTo>
                    <a:pt x="3101663" y="911"/>
                  </a:lnTo>
                  <a:lnTo>
                    <a:pt x="3031906" y="2043"/>
                  </a:lnTo>
                  <a:lnTo>
                    <a:pt x="2962548" y="3620"/>
                  </a:lnTo>
                  <a:lnTo>
                    <a:pt x="2893602" y="5637"/>
                  </a:lnTo>
                  <a:lnTo>
                    <a:pt x="2825084" y="8090"/>
                  </a:lnTo>
                  <a:lnTo>
                    <a:pt x="2757010" y="10973"/>
                  </a:lnTo>
                  <a:lnTo>
                    <a:pt x="2689395" y="14283"/>
                  </a:lnTo>
                  <a:lnTo>
                    <a:pt x="2622253" y="18015"/>
                  </a:lnTo>
                  <a:lnTo>
                    <a:pt x="2555601" y="22164"/>
                  </a:lnTo>
                  <a:lnTo>
                    <a:pt x="2489452" y="26725"/>
                  </a:lnTo>
                  <a:lnTo>
                    <a:pt x="2423824" y="31694"/>
                  </a:lnTo>
                  <a:lnTo>
                    <a:pt x="2358730" y="37067"/>
                  </a:lnTo>
                  <a:lnTo>
                    <a:pt x="2294186" y="42838"/>
                  </a:lnTo>
                  <a:lnTo>
                    <a:pt x="2230207" y="49003"/>
                  </a:lnTo>
                  <a:lnTo>
                    <a:pt x="2166809" y="55557"/>
                  </a:lnTo>
                  <a:lnTo>
                    <a:pt x="2104006" y="62496"/>
                  </a:lnTo>
                  <a:lnTo>
                    <a:pt x="2041813" y="69815"/>
                  </a:lnTo>
                  <a:lnTo>
                    <a:pt x="1980247" y="77509"/>
                  </a:lnTo>
                  <a:lnTo>
                    <a:pt x="1919322" y="85575"/>
                  </a:lnTo>
                  <a:lnTo>
                    <a:pt x="1859053" y="94006"/>
                  </a:lnTo>
                  <a:lnTo>
                    <a:pt x="1799456" y="102799"/>
                  </a:lnTo>
                  <a:lnTo>
                    <a:pt x="1740545" y="111949"/>
                  </a:lnTo>
                  <a:lnTo>
                    <a:pt x="1682337" y="121452"/>
                  </a:lnTo>
                  <a:lnTo>
                    <a:pt x="1624846" y="131302"/>
                  </a:lnTo>
                  <a:lnTo>
                    <a:pt x="1568087" y="141495"/>
                  </a:lnTo>
                  <a:lnTo>
                    <a:pt x="1512076" y="152027"/>
                  </a:lnTo>
                  <a:lnTo>
                    <a:pt x="1456827" y="162893"/>
                  </a:lnTo>
                  <a:lnTo>
                    <a:pt x="1402357" y="174087"/>
                  </a:lnTo>
                  <a:lnTo>
                    <a:pt x="1348679" y="185607"/>
                  </a:lnTo>
                  <a:lnTo>
                    <a:pt x="1295811" y="197446"/>
                  </a:lnTo>
                  <a:lnTo>
                    <a:pt x="1243765" y="209601"/>
                  </a:lnTo>
                  <a:lnTo>
                    <a:pt x="1192559" y="222066"/>
                  </a:lnTo>
                  <a:lnTo>
                    <a:pt x="1142207" y="234838"/>
                  </a:lnTo>
                  <a:lnTo>
                    <a:pt x="1092724" y="247911"/>
                  </a:lnTo>
                  <a:lnTo>
                    <a:pt x="1044125" y="261281"/>
                  </a:lnTo>
                  <a:lnTo>
                    <a:pt x="996426" y="274943"/>
                  </a:lnTo>
                  <a:lnTo>
                    <a:pt x="949642" y="288893"/>
                  </a:lnTo>
                  <a:lnTo>
                    <a:pt x="903788" y="303125"/>
                  </a:lnTo>
                  <a:lnTo>
                    <a:pt x="858879" y="317637"/>
                  </a:lnTo>
                  <a:lnTo>
                    <a:pt x="814931" y="332421"/>
                  </a:lnTo>
                  <a:lnTo>
                    <a:pt x="771958" y="347475"/>
                  </a:lnTo>
                  <a:lnTo>
                    <a:pt x="729977" y="362794"/>
                  </a:lnTo>
                  <a:lnTo>
                    <a:pt x="689001" y="378372"/>
                  </a:lnTo>
                  <a:lnTo>
                    <a:pt x="649047" y="394205"/>
                  </a:lnTo>
                  <a:lnTo>
                    <a:pt x="610129" y="410289"/>
                  </a:lnTo>
                  <a:lnTo>
                    <a:pt x="572263" y="426619"/>
                  </a:lnTo>
                  <a:lnTo>
                    <a:pt x="535464" y="443191"/>
                  </a:lnTo>
                  <a:lnTo>
                    <a:pt x="499747" y="459999"/>
                  </a:lnTo>
                  <a:lnTo>
                    <a:pt x="465128" y="477039"/>
                  </a:lnTo>
                  <a:lnTo>
                    <a:pt x="399241" y="511798"/>
                  </a:lnTo>
                  <a:lnTo>
                    <a:pt x="337927" y="547429"/>
                  </a:lnTo>
                  <a:lnTo>
                    <a:pt x="281306" y="583896"/>
                  </a:lnTo>
                  <a:lnTo>
                    <a:pt x="229500" y="621163"/>
                  </a:lnTo>
                  <a:lnTo>
                    <a:pt x="182631" y="659191"/>
                  </a:lnTo>
                  <a:lnTo>
                    <a:pt x="140820" y="697944"/>
                  </a:lnTo>
                  <a:lnTo>
                    <a:pt x="104189" y="737385"/>
                  </a:lnTo>
                  <a:lnTo>
                    <a:pt x="72860" y="777478"/>
                  </a:lnTo>
                  <a:lnTo>
                    <a:pt x="46955" y="818184"/>
                  </a:lnTo>
                  <a:lnTo>
                    <a:pt x="26594" y="859467"/>
                  </a:lnTo>
                  <a:lnTo>
                    <a:pt x="11901" y="901290"/>
                  </a:lnTo>
                  <a:lnTo>
                    <a:pt x="2995" y="943616"/>
                  </a:lnTo>
                  <a:lnTo>
                    <a:pt x="0" y="986409"/>
                  </a:lnTo>
                  <a:lnTo>
                    <a:pt x="751" y="1007861"/>
                  </a:lnTo>
                  <a:lnTo>
                    <a:pt x="6717" y="1050424"/>
                  </a:lnTo>
                  <a:lnTo>
                    <a:pt x="18532" y="1092504"/>
                  </a:lnTo>
                  <a:lnTo>
                    <a:pt x="36074" y="1134062"/>
                  </a:lnTo>
                  <a:lnTo>
                    <a:pt x="59222" y="1175061"/>
                  </a:lnTo>
                  <a:lnTo>
                    <a:pt x="87855" y="1215465"/>
                  </a:lnTo>
                  <a:lnTo>
                    <a:pt x="121850" y="1255236"/>
                  </a:lnTo>
                  <a:lnTo>
                    <a:pt x="161085" y="1294338"/>
                  </a:lnTo>
                  <a:lnTo>
                    <a:pt x="205441" y="1332733"/>
                  </a:lnTo>
                  <a:lnTo>
                    <a:pt x="254793" y="1370385"/>
                  </a:lnTo>
                  <a:lnTo>
                    <a:pt x="309022" y="1407256"/>
                  </a:lnTo>
                  <a:lnTo>
                    <a:pt x="368005" y="1443310"/>
                  </a:lnTo>
                  <a:lnTo>
                    <a:pt x="431621" y="1478510"/>
                  </a:lnTo>
                  <a:lnTo>
                    <a:pt x="499747" y="1512818"/>
                  </a:lnTo>
                  <a:lnTo>
                    <a:pt x="535464" y="1529626"/>
                  </a:lnTo>
                  <a:lnTo>
                    <a:pt x="572263" y="1546198"/>
                  </a:lnTo>
                  <a:lnTo>
                    <a:pt x="610129" y="1562528"/>
                  </a:lnTo>
                  <a:lnTo>
                    <a:pt x="649047" y="1578612"/>
                  </a:lnTo>
                  <a:lnTo>
                    <a:pt x="689001" y="1594445"/>
                  </a:lnTo>
                  <a:lnTo>
                    <a:pt x="729977" y="1610023"/>
                  </a:lnTo>
                  <a:lnTo>
                    <a:pt x="771958" y="1625342"/>
                  </a:lnTo>
                  <a:lnTo>
                    <a:pt x="814931" y="1640396"/>
                  </a:lnTo>
                  <a:lnTo>
                    <a:pt x="858879" y="1655180"/>
                  </a:lnTo>
                  <a:lnTo>
                    <a:pt x="903788" y="1669692"/>
                  </a:lnTo>
                  <a:lnTo>
                    <a:pt x="949642" y="1683924"/>
                  </a:lnTo>
                  <a:lnTo>
                    <a:pt x="996426" y="1697874"/>
                  </a:lnTo>
                  <a:lnTo>
                    <a:pt x="1044125" y="1711536"/>
                  </a:lnTo>
                  <a:lnTo>
                    <a:pt x="1092724" y="1724906"/>
                  </a:lnTo>
                  <a:lnTo>
                    <a:pt x="1142207" y="1737979"/>
                  </a:lnTo>
                  <a:lnTo>
                    <a:pt x="1192559" y="1750751"/>
                  </a:lnTo>
                  <a:lnTo>
                    <a:pt x="1243765" y="1763216"/>
                  </a:lnTo>
                  <a:lnTo>
                    <a:pt x="1295811" y="1775371"/>
                  </a:lnTo>
                  <a:lnTo>
                    <a:pt x="1348679" y="1787210"/>
                  </a:lnTo>
                  <a:lnTo>
                    <a:pt x="1402357" y="1798730"/>
                  </a:lnTo>
                  <a:lnTo>
                    <a:pt x="1456827" y="1809924"/>
                  </a:lnTo>
                  <a:lnTo>
                    <a:pt x="1512076" y="1820790"/>
                  </a:lnTo>
                  <a:lnTo>
                    <a:pt x="1568087" y="1831322"/>
                  </a:lnTo>
                  <a:lnTo>
                    <a:pt x="1624846" y="1841515"/>
                  </a:lnTo>
                  <a:lnTo>
                    <a:pt x="1682337" y="1851365"/>
                  </a:lnTo>
                  <a:lnTo>
                    <a:pt x="1740545" y="1860868"/>
                  </a:lnTo>
                  <a:lnTo>
                    <a:pt x="1799456" y="1870018"/>
                  </a:lnTo>
                  <a:lnTo>
                    <a:pt x="1859053" y="1878811"/>
                  </a:lnTo>
                  <a:lnTo>
                    <a:pt x="1919322" y="1887242"/>
                  </a:lnTo>
                  <a:lnTo>
                    <a:pt x="1980247" y="1895308"/>
                  </a:lnTo>
                  <a:lnTo>
                    <a:pt x="2041813" y="1903002"/>
                  </a:lnTo>
                  <a:lnTo>
                    <a:pt x="2104006" y="1910321"/>
                  </a:lnTo>
                  <a:lnTo>
                    <a:pt x="2166809" y="1917260"/>
                  </a:lnTo>
                  <a:lnTo>
                    <a:pt x="2230207" y="1923814"/>
                  </a:lnTo>
                  <a:lnTo>
                    <a:pt x="2294186" y="1929979"/>
                  </a:lnTo>
                  <a:lnTo>
                    <a:pt x="2358730" y="1935750"/>
                  </a:lnTo>
                  <a:lnTo>
                    <a:pt x="2423824" y="1941123"/>
                  </a:lnTo>
                  <a:lnTo>
                    <a:pt x="2489452" y="1946092"/>
                  </a:lnTo>
                  <a:lnTo>
                    <a:pt x="2555601" y="1950653"/>
                  </a:lnTo>
                  <a:lnTo>
                    <a:pt x="2622253" y="1954802"/>
                  </a:lnTo>
                  <a:lnTo>
                    <a:pt x="2689395" y="1958534"/>
                  </a:lnTo>
                  <a:lnTo>
                    <a:pt x="2757010" y="1961844"/>
                  </a:lnTo>
                  <a:lnTo>
                    <a:pt x="2825084" y="1964727"/>
                  </a:lnTo>
                  <a:lnTo>
                    <a:pt x="2893602" y="1967180"/>
                  </a:lnTo>
                  <a:lnTo>
                    <a:pt x="2962548" y="1969197"/>
                  </a:lnTo>
                  <a:lnTo>
                    <a:pt x="3031906" y="1970774"/>
                  </a:lnTo>
                  <a:lnTo>
                    <a:pt x="3101663" y="1971906"/>
                  </a:lnTo>
                  <a:lnTo>
                    <a:pt x="3171803" y="1972589"/>
                  </a:lnTo>
                  <a:lnTo>
                    <a:pt x="3242310" y="1972818"/>
                  </a:lnTo>
                  <a:lnTo>
                    <a:pt x="3312816" y="1972589"/>
                  </a:lnTo>
                  <a:lnTo>
                    <a:pt x="3382956" y="1971906"/>
                  </a:lnTo>
                  <a:lnTo>
                    <a:pt x="3452713" y="1970774"/>
                  </a:lnTo>
                  <a:lnTo>
                    <a:pt x="3522071" y="1969197"/>
                  </a:lnTo>
                  <a:lnTo>
                    <a:pt x="3591017" y="1967180"/>
                  </a:lnTo>
                  <a:lnTo>
                    <a:pt x="3659535" y="1964727"/>
                  </a:lnTo>
                  <a:lnTo>
                    <a:pt x="3727609" y="1961844"/>
                  </a:lnTo>
                  <a:lnTo>
                    <a:pt x="3795224" y="1958534"/>
                  </a:lnTo>
                  <a:lnTo>
                    <a:pt x="3862366" y="1954802"/>
                  </a:lnTo>
                  <a:lnTo>
                    <a:pt x="3929018" y="1950653"/>
                  </a:lnTo>
                  <a:lnTo>
                    <a:pt x="3995167" y="1946092"/>
                  </a:lnTo>
                  <a:lnTo>
                    <a:pt x="4060795" y="1941123"/>
                  </a:lnTo>
                  <a:lnTo>
                    <a:pt x="4125889" y="1935750"/>
                  </a:lnTo>
                  <a:lnTo>
                    <a:pt x="4190433" y="1929979"/>
                  </a:lnTo>
                  <a:lnTo>
                    <a:pt x="4254412" y="1923814"/>
                  </a:lnTo>
                  <a:lnTo>
                    <a:pt x="4317810" y="1917260"/>
                  </a:lnTo>
                  <a:lnTo>
                    <a:pt x="4380613" y="1910321"/>
                  </a:lnTo>
                  <a:lnTo>
                    <a:pt x="4442806" y="1903002"/>
                  </a:lnTo>
                  <a:lnTo>
                    <a:pt x="4504372" y="1895308"/>
                  </a:lnTo>
                  <a:lnTo>
                    <a:pt x="4565297" y="1887242"/>
                  </a:lnTo>
                  <a:lnTo>
                    <a:pt x="4625566" y="1878811"/>
                  </a:lnTo>
                  <a:lnTo>
                    <a:pt x="4685163" y="1870018"/>
                  </a:lnTo>
                  <a:lnTo>
                    <a:pt x="4744074" y="1860868"/>
                  </a:lnTo>
                  <a:lnTo>
                    <a:pt x="4802282" y="1851365"/>
                  </a:lnTo>
                  <a:lnTo>
                    <a:pt x="4859773" y="1841515"/>
                  </a:lnTo>
                  <a:lnTo>
                    <a:pt x="4916532" y="1831322"/>
                  </a:lnTo>
                  <a:lnTo>
                    <a:pt x="4972543" y="1820790"/>
                  </a:lnTo>
                  <a:lnTo>
                    <a:pt x="5027792" y="1809924"/>
                  </a:lnTo>
                  <a:lnTo>
                    <a:pt x="5082262" y="1798730"/>
                  </a:lnTo>
                  <a:lnTo>
                    <a:pt x="5135940" y="1787210"/>
                  </a:lnTo>
                  <a:lnTo>
                    <a:pt x="5188808" y="1775371"/>
                  </a:lnTo>
                  <a:lnTo>
                    <a:pt x="5240854" y="1763216"/>
                  </a:lnTo>
                  <a:lnTo>
                    <a:pt x="5292060" y="1750751"/>
                  </a:lnTo>
                  <a:lnTo>
                    <a:pt x="5342412" y="1737979"/>
                  </a:lnTo>
                  <a:lnTo>
                    <a:pt x="5391895" y="1724906"/>
                  </a:lnTo>
                  <a:lnTo>
                    <a:pt x="5440494" y="1711536"/>
                  </a:lnTo>
                  <a:lnTo>
                    <a:pt x="5488193" y="1697874"/>
                  </a:lnTo>
                  <a:lnTo>
                    <a:pt x="5534977" y="1683924"/>
                  </a:lnTo>
                  <a:lnTo>
                    <a:pt x="5580831" y="1669692"/>
                  </a:lnTo>
                  <a:lnTo>
                    <a:pt x="5625740" y="1655180"/>
                  </a:lnTo>
                  <a:lnTo>
                    <a:pt x="5669688" y="1640396"/>
                  </a:lnTo>
                  <a:lnTo>
                    <a:pt x="5712661" y="1625342"/>
                  </a:lnTo>
                  <a:lnTo>
                    <a:pt x="5754642" y="1610023"/>
                  </a:lnTo>
                  <a:lnTo>
                    <a:pt x="5795618" y="1594445"/>
                  </a:lnTo>
                  <a:lnTo>
                    <a:pt x="5835572" y="1578612"/>
                  </a:lnTo>
                  <a:lnTo>
                    <a:pt x="5874490" y="1562528"/>
                  </a:lnTo>
                  <a:lnTo>
                    <a:pt x="5912356" y="1546198"/>
                  </a:lnTo>
                  <a:lnTo>
                    <a:pt x="5949155" y="1529626"/>
                  </a:lnTo>
                  <a:lnTo>
                    <a:pt x="5984872" y="1512818"/>
                  </a:lnTo>
                  <a:lnTo>
                    <a:pt x="6019491" y="1495778"/>
                  </a:lnTo>
                  <a:lnTo>
                    <a:pt x="6085378" y="1461019"/>
                  </a:lnTo>
                  <a:lnTo>
                    <a:pt x="6146692" y="1425388"/>
                  </a:lnTo>
                  <a:lnTo>
                    <a:pt x="6203313" y="1388921"/>
                  </a:lnTo>
                  <a:lnTo>
                    <a:pt x="6255119" y="1351654"/>
                  </a:lnTo>
                  <a:lnTo>
                    <a:pt x="6301988" y="1313626"/>
                  </a:lnTo>
                  <a:lnTo>
                    <a:pt x="6343799" y="1274873"/>
                  </a:lnTo>
                  <a:lnTo>
                    <a:pt x="6380430" y="1235432"/>
                  </a:lnTo>
                  <a:lnTo>
                    <a:pt x="6411759" y="1195339"/>
                  </a:lnTo>
                  <a:lnTo>
                    <a:pt x="6437664" y="1154633"/>
                  </a:lnTo>
                  <a:lnTo>
                    <a:pt x="6458025" y="1113350"/>
                  </a:lnTo>
                  <a:lnTo>
                    <a:pt x="6472718" y="1071527"/>
                  </a:lnTo>
                  <a:lnTo>
                    <a:pt x="6481624" y="1029201"/>
                  </a:lnTo>
                  <a:lnTo>
                    <a:pt x="6484620" y="986409"/>
                  </a:lnTo>
                  <a:lnTo>
                    <a:pt x="6483868" y="964956"/>
                  </a:lnTo>
                  <a:lnTo>
                    <a:pt x="6477902" y="922393"/>
                  </a:lnTo>
                  <a:lnTo>
                    <a:pt x="6466087" y="880313"/>
                  </a:lnTo>
                  <a:lnTo>
                    <a:pt x="6448545" y="838755"/>
                  </a:lnTo>
                  <a:lnTo>
                    <a:pt x="6425397" y="797756"/>
                  </a:lnTo>
                  <a:lnTo>
                    <a:pt x="6396764" y="757352"/>
                  </a:lnTo>
                  <a:lnTo>
                    <a:pt x="6362769" y="717581"/>
                  </a:lnTo>
                  <a:lnTo>
                    <a:pt x="6323534" y="678479"/>
                  </a:lnTo>
                  <a:lnTo>
                    <a:pt x="6279178" y="640084"/>
                  </a:lnTo>
                  <a:lnTo>
                    <a:pt x="6229826" y="602432"/>
                  </a:lnTo>
                  <a:lnTo>
                    <a:pt x="6175597" y="565561"/>
                  </a:lnTo>
                  <a:lnTo>
                    <a:pt x="6116614" y="529507"/>
                  </a:lnTo>
                  <a:lnTo>
                    <a:pt x="6052998" y="494307"/>
                  </a:lnTo>
                  <a:lnTo>
                    <a:pt x="5984872" y="459999"/>
                  </a:lnTo>
                  <a:lnTo>
                    <a:pt x="5949155" y="443191"/>
                  </a:lnTo>
                  <a:lnTo>
                    <a:pt x="5912356" y="426619"/>
                  </a:lnTo>
                  <a:lnTo>
                    <a:pt x="5874490" y="410289"/>
                  </a:lnTo>
                  <a:lnTo>
                    <a:pt x="5835572" y="394205"/>
                  </a:lnTo>
                  <a:lnTo>
                    <a:pt x="5795618" y="378372"/>
                  </a:lnTo>
                  <a:lnTo>
                    <a:pt x="5754642" y="362794"/>
                  </a:lnTo>
                  <a:lnTo>
                    <a:pt x="5712661" y="347475"/>
                  </a:lnTo>
                  <a:lnTo>
                    <a:pt x="5669688" y="332421"/>
                  </a:lnTo>
                  <a:lnTo>
                    <a:pt x="5625740" y="317637"/>
                  </a:lnTo>
                  <a:lnTo>
                    <a:pt x="5580831" y="303125"/>
                  </a:lnTo>
                  <a:lnTo>
                    <a:pt x="5534977" y="288893"/>
                  </a:lnTo>
                  <a:lnTo>
                    <a:pt x="5488193" y="274943"/>
                  </a:lnTo>
                  <a:lnTo>
                    <a:pt x="5440494" y="261281"/>
                  </a:lnTo>
                  <a:lnTo>
                    <a:pt x="5391895" y="247911"/>
                  </a:lnTo>
                  <a:lnTo>
                    <a:pt x="5342412" y="234838"/>
                  </a:lnTo>
                  <a:lnTo>
                    <a:pt x="5292060" y="222066"/>
                  </a:lnTo>
                  <a:lnTo>
                    <a:pt x="5240854" y="209601"/>
                  </a:lnTo>
                  <a:lnTo>
                    <a:pt x="5188808" y="197446"/>
                  </a:lnTo>
                  <a:lnTo>
                    <a:pt x="5135940" y="185607"/>
                  </a:lnTo>
                  <a:lnTo>
                    <a:pt x="5082262" y="174087"/>
                  </a:lnTo>
                  <a:lnTo>
                    <a:pt x="5027792" y="162893"/>
                  </a:lnTo>
                  <a:lnTo>
                    <a:pt x="4972543" y="152027"/>
                  </a:lnTo>
                  <a:lnTo>
                    <a:pt x="4916532" y="141495"/>
                  </a:lnTo>
                  <a:lnTo>
                    <a:pt x="4859773" y="131302"/>
                  </a:lnTo>
                  <a:lnTo>
                    <a:pt x="4802282" y="121452"/>
                  </a:lnTo>
                  <a:lnTo>
                    <a:pt x="4744074" y="111949"/>
                  </a:lnTo>
                  <a:lnTo>
                    <a:pt x="4685163" y="102799"/>
                  </a:lnTo>
                  <a:lnTo>
                    <a:pt x="4625566" y="94006"/>
                  </a:lnTo>
                  <a:lnTo>
                    <a:pt x="4565297" y="85575"/>
                  </a:lnTo>
                  <a:lnTo>
                    <a:pt x="4504372" y="77509"/>
                  </a:lnTo>
                  <a:lnTo>
                    <a:pt x="4442806" y="69815"/>
                  </a:lnTo>
                  <a:lnTo>
                    <a:pt x="4380613" y="62496"/>
                  </a:lnTo>
                  <a:lnTo>
                    <a:pt x="4317810" y="55557"/>
                  </a:lnTo>
                  <a:lnTo>
                    <a:pt x="4254412" y="49003"/>
                  </a:lnTo>
                  <a:lnTo>
                    <a:pt x="4190433" y="42838"/>
                  </a:lnTo>
                  <a:lnTo>
                    <a:pt x="4125889" y="37067"/>
                  </a:lnTo>
                  <a:lnTo>
                    <a:pt x="4060795" y="31694"/>
                  </a:lnTo>
                  <a:lnTo>
                    <a:pt x="3995167" y="26725"/>
                  </a:lnTo>
                  <a:lnTo>
                    <a:pt x="3929018" y="22164"/>
                  </a:lnTo>
                  <a:lnTo>
                    <a:pt x="3862366" y="18015"/>
                  </a:lnTo>
                  <a:lnTo>
                    <a:pt x="3795224" y="14283"/>
                  </a:lnTo>
                  <a:lnTo>
                    <a:pt x="3727609" y="10973"/>
                  </a:lnTo>
                  <a:lnTo>
                    <a:pt x="3659535" y="8090"/>
                  </a:lnTo>
                  <a:lnTo>
                    <a:pt x="3591017" y="5637"/>
                  </a:lnTo>
                  <a:lnTo>
                    <a:pt x="3522071" y="3620"/>
                  </a:lnTo>
                  <a:lnTo>
                    <a:pt x="3452713" y="2043"/>
                  </a:lnTo>
                  <a:lnTo>
                    <a:pt x="3382956" y="911"/>
                  </a:lnTo>
                  <a:lnTo>
                    <a:pt x="3312816" y="228"/>
                  </a:lnTo>
                  <a:lnTo>
                    <a:pt x="3242310" y="0"/>
                  </a:lnTo>
                  <a:close/>
                </a:path>
              </a:pathLst>
            </a:custGeom>
            <a:solidFill>
              <a:srgbClr val="D5DC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55651" y="219836"/>
              <a:ext cx="6484620" cy="1972945"/>
            </a:xfrm>
            <a:custGeom>
              <a:avLst/>
              <a:gdLst/>
              <a:ahLst/>
              <a:cxnLst/>
              <a:rect l="l" t="t" r="r" b="b"/>
              <a:pathLst>
                <a:path w="6484620" h="1972945">
                  <a:moveTo>
                    <a:pt x="0" y="986409"/>
                  </a:moveTo>
                  <a:lnTo>
                    <a:pt x="2995" y="943616"/>
                  </a:lnTo>
                  <a:lnTo>
                    <a:pt x="11901" y="901290"/>
                  </a:lnTo>
                  <a:lnTo>
                    <a:pt x="26594" y="859467"/>
                  </a:lnTo>
                  <a:lnTo>
                    <a:pt x="46955" y="818184"/>
                  </a:lnTo>
                  <a:lnTo>
                    <a:pt x="72860" y="777478"/>
                  </a:lnTo>
                  <a:lnTo>
                    <a:pt x="104189" y="737385"/>
                  </a:lnTo>
                  <a:lnTo>
                    <a:pt x="140820" y="697944"/>
                  </a:lnTo>
                  <a:lnTo>
                    <a:pt x="182631" y="659191"/>
                  </a:lnTo>
                  <a:lnTo>
                    <a:pt x="229500" y="621163"/>
                  </a:lnTo>
                  <a:lnTo>
                    <a:pt x="281306" y="583896"/>
                  </a:lnTo>
                  <a:lnTo>
                    <a:pt x="337927" y="547429"/>
                  </a:lnTo>
                  <a:lnTo>
                    <a:pt x="399241" y="511798"/>
                  </a:lnTo>
                  <a:lnTo>
                    <a:pt x="465128" y="477039"/>
                  </a:lnTo>
                  <a:lnTo>
                    <a:pt x="499747" y="459999"/>
                  </a:lnTo>
                  <a:lnTo>
                    <a:pt x="535464" y="443191"/>
                  </a:lnTo>
                  <a:lnTo>
                    <a:pt x="572263" y="426619"/>
                  </a:lnTo>
                  <a:lnTo>
                    <a:pt x="610129" y="410289"/>
                  </a:lnTo>
                  <a:lnTo>
                    <a:pt x="649047" y="394205"/>
                  </a:lnTo>
                  <a:lnTo>
                    <a:pt x="689001" y="378372"/>
                  </a:lnTo>
                  <a:lnTo>
                    <a:pt x="729977" y="362794"/>
                  </a:lnTo>
                  <a:lnTo>
                    <a:pt x="771958" y="347475"/>
                  </a:lnTo>
                  <a:lnTo>
                    <a:pt x="814931" y="332421"/>
                  </a:lnTo>
                  <a:lnTo>
                    <a:pt x="858879" y="317637"/>
                  </a:lnTo>
                  <a:lnTo>
                    <a:pt x="903788" y="303125"/>
                  </a:lnTo>
                  <a:lnTo>
                    <a:pt x="949642" y="288893"/>
                  </a:lnTo>
                  <a:lnTo>
                    <a:pt x="996426" y="274943"/>
                  </a:lnTo>
                  <a:lnTo>
                    <a:pt x="1044125" y="261281"/>
                  </a:lnTo>
                  <a:lnTo>
                    <a:pt x="1092724" y="247911"/>
                  </a:lnTo>
                  <a:lnTo>
                    <a:pt x="1142207" y="234838"/>
                  </a:lnTo>
                  <a:lnTo>
                    <a:pt x="1192559" y="222066"/>
                  </a:lnTo>
                  <a:lnTo>
                    <a:pt x="1243765" y="209601"/>
                  </a:lnTo>
                  <a:lnTo>
                    <a:pt x="1295811" y="197446"/>
                  </a:lnTo>
                  <a:lnTo>
                    <a:pt x="1348679" y="185607"/>
                  </a:lnTo>
                  <a:lnTo>
                    <a:pt x="1402357" y="174087"/>
                  </a:lnTo>
                  <a:lnTo>
                    <a:pt x="1456827" y="162893"/>
                  </a:lnTo>
                  <a:lnTo>
                    <a:pt x="1512076" y="152027"/>
                  </a:lnTo>
                  <a:lnTo>
                    <a:pt x="1568087" y="141495"/>
                  </a:lnTo>
                  <a:lnTo>
                    <a:pt x="1624846" y="131302"/>
                  </a:lnTo>
                  <a:lnTo>
                    <a:pt x="1682337" y="121452"/>
                  </a:lnTo>
                  <a:lnTo>
                    <a:pt x="1740545" y="111949"/>
                  </a:lnTo>
                  <a:lnTo>
                    <a:pt x="1799456" y="102799"/>
                  </a:lnTo>
                  <a:lnTo>
                    <a:pt x="1859053" y="94006"/>
                  </a:lnTo>
                  <a:lnTo>
                    <a:pt x="1919322" y="85575"/>
                  </a:lnTo>
                  <a:lnTo>
                    <a:pt x="1980247" y="77509"/>
                  </a:lnTo>
                  <a:lnTo>
                    <a:pt x="2041813" y="69815"/>
                  </a:lnTo>
                  <a:lnTo>
                    <a:pt x="2104006" y="62496"/>
                  </a:lnTo>
                  <a:lnTo>
                    <a:pt x="2166809" y="55557"/>
                  </a:lnTo>
                  <a:lnTo>
                    <a:pt x="2230207" y="49003"/>
                  </a:lnTo>
                  <a:lnTo>
                    <a:pt x="2294186" y="42838"/>
                  </a:lnTo>
                  <a:lnTo>
                    <a:pt x="2358730" y="37067"/>
                  </a:lnTo>
                  <a:lnTo>
                    <a:pt x="2423824" y="31694"/>
                  </a:lnTo>
                  <a:lnTo>
                    <a:pt x="2489452" y="26725"/>
                  </a:lnTo>
                  <a:lnTo>
                    <a:pt x="2555601" y="22164"/>
                  </a:lnTo>
                  <a:lnTo>
                    <a:pt x="2622253" y="18015"/>
                  </a:lnTo>
                  <a:lnTo>
                    <a:pt x="2689395" y="14283"/>
                  </a:lnTo>
                  <a:lnTo>
                    <a:pt x="2757010" y="10973"/>
                  </a:lnTo>
                  <a:lnTo>
                    <a:pt x="2825084" y="8090"/>
                  </a:lnTo>
                  <a:lnTo>
                    <a:pt x="2893602" y="5637"/>
                  </a:lnTo>
                  <a:lnTo>
                    <a:pt x="2962548" y="3620"/>
                  </a:lnTo>
                  <a:lnTo>
                    <a:pt x="3031906" y="2043"/>
                  </a:lnTo>
                  <a:lnTo>
                    <a:pt x="3101663" y="911"/>
                  </a:lnTo>
                  <a:lnTo>
                    <a:pt x="3171803" y="228"/>
                  </a:lnTo>
                  <a:lnTo>
                    <a:pt x="3242310" y="0"/>
                  </a:lnTo>
                  <a:lnTo>
                    <a:pt x="3312816" y="228"/>
                  </a:lnTo>
                  <a:lnTo>
                    <a:pt x="3382956" y="911"/>
                  </a:lnTo>
                  <a:lnTo>
                    <a:pt x="3452713" y="2043"/>
                  </a:lnTo>
                  <a:lnTo>
                    <a:pt x="3522071" y="3620"/>
                  </a:lnTo>
                  <a:lnTo>
                    <a:pt x="3591017" y="5637"/>
                  </a:lnTo>
                  <a:lnTo>
                    <a:pt x="3659535" y="8090"/>
                  </a:lnTo>
                  <a:lnTo>
                    <a:pt x="3727609" y="10973"/>
                  </a:lnTo>
                  <a:lnTo>
                    <a:pt x="3795224" y="14283"/>
                  </a:lnTo>
                  <a:lnTo>
                    <a:pt x="3862366" y="18015"/>
                  </a:lnTo>
                  <a:lnTo>
                    <a:pt x="3929018" y="22164"/>
                  </a:lnTo>
                  <a:lnTo>
                    <a:pt x="3995167" y="26725"/>
                  </a:lnTo>
                  <a:lnTo>
                    <a:pt x="4060795" y="31694"/>
                  </a:lnTo>
                  <a:lnTo>
                    <a:pt x="4125889" y="37067"/>
                  </a:lnTo>
                  <a:lnTo>
                    <a:pt x="4190433" y="42838"/>
                  </a:lnTo>
                  <a:lnTo>
                    <a:pt x="4254412" y="49003"/>
                  </a:lnTo>
                  <a:lnTo>
                    <a:pt x="4317810" y="55557"/>
                  </a:lnTo>
                  <a:lnTo>
                    <a:pt x="4380613" y="62496"/>
                  </a:lnTo>
                  <a:lnTo>
                    <a:pt x="4442806" y="69815"/>
                  </a:lnTo>
                  <a:lnTo>
                    <a:pt x="4504372" y="77509"/>
                  </a:lnTo>
                  <a:lnTo>
                    <a:pt x="4565297" y="85575"/>
                  </a:lnTo>
                  <a:lnTo>
                    <a:pt x="4625566" y="94006"/>
                  </a:lnTo>
                  <a:lnTo>
                    <a:pt x="4685163" y="102799"/>
                  </a:lnTo>
                  <a:lnTo>
                    <a:pt x="4744074" y="111949"/>
                  </a:lnTo>
                  <a:lnTo>
                    <a:pt x="4802282" y="121452"/>
                  </a:lnTo>
                  <a:lnTo>
                    <a:pt x="4859773" y="131302"/>
                  </a:lnTo>
                  <a:lnTo>
                    <a:pt x="4916532" y="141495"/>
                  </a:lnTo>
                  <a:lnTo>
                    <a:pt x="4972543" y="152027"/>
                  </a:lnTo>
                  <a:lnTo>
                    <a:pt x="5027792" y="162893"/>
                  </a:lnTo>
                  <a:lnTo>
                    <a:pt x="5082262" y="174087"/>
                  </a:lnTo>
                  <a:lnTo>
                    <a:pt x="5135940" y="185607"/>
                  </a:lnTo>
                  <a:lnTo>
                    <a:pt x="5188808" y="197446"/>
                  </a:lnTo>
                  <a:lnTo>
                    <a:pt x="5240854" y="209601"/>
                  </a:lnTo>
                  <a:lnTo>
                    <a:pt x="5292060" y="222066"/>
                  </a:lnTo>
                  <a:lnTo>
                    <a:pt x="5342412" y="234838"/>
                  </a:lnTo>
                  <a:lnTo>
                    <a:pt x="5391895" y="247911"/>
                  </a:lnTo>
                  <a:lnTo>
                    <a:pt x="5440494" y="261281"/>
                  </a:lnTo>
                  <a:lnTo>
                    <a:pt x="5488193" y="274943"/>
                  </a:lnTo>
                  <a:lnTo>
                    <a:pt x="5534977" y="288893"/>
                  </a:lnTo>
                  <a:lnTo>
                    <a:pt x="5580831" y="303125"/>
                  </a:lnTo>
                  <a:lnTo>
                    <a:pt x="5625740" y="317637"/>
                  </a:lnTo>
                  <a:lnTo>
                    <a:pt x="5669688" y="332421"/>
                  </a:lnTo>
                  <a:lnTo>
                    <a:pt x="5712661" y="347475"/>
                  </a:lnTo>
                  <a:lnTo>
                    <a:pt x="5754642" y="362794"/>
                  </a:lnTo>
                  <a:lnTo>
                    <a:pt x="5795618" y="378372"/>
                  </a:lnTo>
                  <a:lnTo>
                    <a:pt x="5835572" y="394205"/>
                  </a:lnTo>
                  <a:lnTo>
                    <a:pt x="5874490" y="410289"/>
                  </a:lnTo>
                  <a:lnTo>
                    <a:pt x="5912356" y="426619"/>
                  </a:lnTo>
                  <a:lnTo>
                    <a:pt x="5949155" y="443191"/>
                  </a:lnTo>
                  <a:lnTo>
                    <a:pt x="5984872" y="459999"/>
                  </a:lnTo>
                  <a:lnTo>
                    <a:pt x="6019491" y="477039"/>
                  </a:lnTo>
                  <a:lnTo>
                    <a:pt x="6085378" y="511798"/>
                  </a:lnTo>
                  <a:lnTo>
                    <a:pt x="6146692" y="547429"/>
                  </a:lnTo>
                  <a:lnTo>
                    <a:pt x="6203313" y="583896"/>
                  </a:lnTo>
                  <a:lnTo>
                    <a:pt x="6255119" y="621163"/>
                  </a:lnTo>
                  <a:lnTo>
                    <a:pt x="6301988" y="659191"/>
                  </a:lnTo>
                  <a:lnTo>
                    <a:pt x="6343799" y="697944"/>
                  </a:lnTo>
                  <a:lnTo>
                    <a:pt x="6380430" y="737385"/>
                  </a:lnTo>
                  <a:lnTo>
                    <a:pt x="6411759" y="777478"/>
                  </a:lnTo>
                  <a:lnTo>
                    <a:pt x="6437664" y="818184"/>
                  </a:lnTo>
                  <a:lnTo>
                    <a:pt x="6458025" y="859467"/>
                  </a:lnTo>
                  <a:lnTo>
                    <a:pt x="6472718" y="901290"/>
                  </a:lnTo>
                  <a:lnTo>
                    <a:pt x="6481624" y="943616"/>
                  </a:lnTo>
                  <a:lnTo>
                    <a:pt x="6484620" y="986409"/>
                  </a:lnTo>
                  <a:lnTo>
                    <a:pt x="6483868" y="1007861"/>
                  </a:lnTo>
                  <a:lnTo>
                    <a:pt x="6477902" y="1050424"/>
                  </a:lnTo>
                  <a:lnTo>
                    <a:pt x="6466087" y="1092504"/>
                  </a:lnTo>
                  <a:lnTo>
                    <a:pt x="6448545" y="1134062"/>
                  </a:lnTo>
                  <a:lnTo>
                    <a:pt x="6425397" y="1175061"/>
                  </a:lnTo>
                  <a:lnTo>
                    <a:pt x="6396764" y="1215465"/>
                  </a:lnTo>
                  <a:lnTo>
                    <a:pt x="6362769" y="1255236"/>
                  </a:lnTo>
                  <a:lnTo>
                    <a:pt x="6323534" y="1294338"/>
                  </a:lnTo>
                  <a:lnTo>
                    <a:pt x="6279178" y="1332733"/>
                  </a:lnTo>
                  <a:lnTo>
                    <a:pt x="6229826" y="1370385"/>
                  </a:lnTo>
                  <a:lnTo>
                    <a:pt x="6175597" y="1407256"/>
                  </a:lnTo>
                  <a:lnTo>
                    <a:pt x="6116614" y="1443310"/>
                  </a:lnTo>
                  <a:lnTo>
                    <a:pt x="6052998" y="1478510"/>
                  </a:lnTo>
                  <a:lnTo>
                    <a:pt x="5984872" y="1512818"/>
                  </a:lnTo>
                  <a:lnTo>
                    <a:pt x="5949155" y="1529626"/>
                  </a:lnTo>
                  <a:lnTo>
                    <a:pt x="5912356" y="1546198"/>
                  </a:lnTo>
                  <a:lnTo>
                    <a:pt x="5874490" y="1562528"/>
                  </a:lnTo>
                  <a:lnTo>
                    <a:pt x="5835572" y="1578612"/>
                  </a:lnTo>
                  <a:lnTo>
                    <a:pt x="5795618" y="1594445"/>
                  </a:lnTo>
                  <a:lnTo>
                    <a:pt x="5754642" y="1610023"/>
                  </a:lnTo>
                  <a:lnTo>
                    <a:pt x="5712661" y="1625342"/>
                  </a:lnTo>
                  <a:lnTo>
                    <a:pt x="5669688" y="1640396"/>
                  </a:lnTo>
                  <a:lnTo>
                    <a:pt x="5625740" y="1655180"/>
                  </a:lnTo>
                  <a:lnTo>
                    <a:pt x="5580831" y="1669692"/>
                  </a:lnTo>
                  <a:lnTo>
                    <a:pt x="5534977" y="1683924"/>
                  </a:lnTo>
                  <a:lnTo>
                    <a:pt x="5488193" y="1697874"/>
                  </a:lnTo>
                  <a:lnTo>
                    <a:pt x="5440494" y="1711536"/>
                  </a:lnTo>
                  <a:lnTo>
                    <a:pt x="5391895" y="1724906"/>
                  </a:lnTo>
                  <a:lnTo>
                    <a:pt x="5342412" y="1737979"/>
                  </a:lnTo>
                  <a:lnTo>
                    <a:pt x="5292060" y="1750751"/>
                  </a:lnTo>
                  <a:lnTo>
                    <a:pt x="5240854" y="1763216"/>
                  </a:lnTo>
                  <a:lnTo>
                    <a:pt x="5188808" y="1775371"/>
                  </a:lnTo>
                  <a:lnTo>
                    <a:pt x="5135940" y="1787210"/>
                  </a:lnTo>
                  <a:lnTo>
                    <a:pt x="5082262" y="1798730"/>
                  </a:lnTo>
                  <a:lnTo>
                    <a:pt x="5027792" y="1809924"/>
                  </a:lnTo>
                  <a:lnTo>
                    <a:pt x="4972543" y="1820790"/>
                  </a:lnTo>
                  <a:lnTo>
                    <a:pt x="4916532" y="1831322"/>
                  </a:lnTo>
                  <a:lnTo>
                    <a:pt x="4859773" y="1841515"/>
                  </a:lnTo>
                  <a:lnTo>
                    <a:pt x="4802282" y="1851365"/>
                  </a:lnTo>
                  <a:lnTo>
                    <a:pt x="4744074" y="1860868"/>
                  </a:lnTo>
                  <a:lnTo>
                    <a:pt x="4685163" y="1870018"/>
                  </a:lnTo>
                  <a:lnTo>
                    <a:pt x="4625566" y="1878811"/>
                  </a:lnTo>
                  <a:lnTo>
                    <a:pt x="4565297" y="1887242"/>
                  </a:lnTo>
                  <a:lnTo>
                    <a:pt x="4504372" y="1895308"/>
                  </a:lnTo>
                  <a:lnTo>
                    <a:pt x="4442806" y="1903002"/>
                  </a:lnTo>
                  <a:lnTo>
                    <a:pt x="4380613" y="1910321"/>
                  </a:lnTo>
                  <a:lnTo>
                    <a:pt x="4317810" y="1917260"/>
                  </a:lnTo>
                  <a:lnTo>
                    <a:pt x="4254412" y="1923814"/>
                  </a:lnTo>
                  <a:lnTo>
                    <a:pt x="4190433" y="1929979"/>
                  </a:lnTo>
                  <a:lnTo>
                    <a:pt x="4125889" y="1935750"/>
                  </a:lnTo>
                  <a:lnTo>
                    <a:pt x="4060795" y="1941123"/>
                  </a:lnTo>
                  <a:lnTo>
                    <a:pt x="3995167" y="1946092"/>
                  </a:lnTo>
                  <a:lnTo>
                    <a:pt x="3929018" y="1950653"/>
                  </a:lnTo>
                  <a:lnTo>
                    <a:pt x="3862366" y="1954802"/>
                  </a:lnTo>
                  <a:lnTo>
                    <a:pt x="3795224" y="1958534"/>
                  </a:lnTo>
                  <a:lnTo>
                    <a:pt x="3727609" y="1961844"/>
                  </a:lnTo>
                  <a:lnTo>
                    <a:pt x="3659535" y="1964727"/>
                  </a:lnTo>
                  <a:lnTo>
                    <a:pt x="3591017" y="1967180"/>
                  </a:lnTo>
                  <a:lnTo>
                    <a:pt x="3522071" y="1969197"/>
                  </a:lnTo>
                  <a:lnTo>
                    <a:pt x="3452713" y="1970774"/>
                  </a:lnTo>
                  <a:lnTo>
                    <a:pt x="3382956" y="1971906"/>
                  </a:lnTo>
                  <a:lnTo>
                    <a:pt x="3312816" y="1972589"/>
                  </a:lnTo>
                  <a:lnTo>
                    <a:pt x="3242310" y="1972818"/>
                  </a:lnTo>
                  <a:lnTo>
                    <a:pt x="3171803" y="1972589"/>
                  </a:lnTo>
                  <a:lnTo>
                    <a:pt x="3101663" y="1971906"/>
                  </a:lnTo>
                  <a:lnTo>
                    <a:pt x="3031906" y="1970774"/>
                  </a:lnTo>
                  <a:lnTo>
                    <a:pt x="2962548" y="1969197"/>
                  </a:lnTo>
                  <a:lnTo>
                    <a:pt x="2893602" y="1967180"/>
                  </a:lnTo>
                  <a:lnTo>
                    <a:pt x="2825084" y="1964727"/>
                  </a:lnTo>
                  <a:lnTo>
                    <a:pt x="2757010" y="1961844"/>
                  </a:lnTo>
                  <a:lnTo>
                    <a:pt x="2689395" y="1958534"/>
                  </a:lnTo>
                  <a:lnTo>
                    <a:pt x="2622253" y="1954802"/>
                  </a:lnTo>
                  <a:lnTo>
                    <a:pt x="2555601" y="1950653"/>
                  </a:lnTo>
                  <a:lnTo>
                    <a:pt x="2489452" y="1946092"/>
                  </a:lnTo>
                  <a:lnTo>
                    <a:pt x="2423824" y="1941123"/>
                  </a:lnTo>
                  <a:lnTo>
                    <a:pt x="2358730" y="1935750"/>
                  </a:lnTo>
                  <a:lnTo>
                    <a:pt x="2294186" y="1929979"/>
                  </a:lnTo>
                  <a:lnTo>
                    <a:pt x="2230207" y="1923814"/>
                  </a:lnTo>
                  <a:lnTo>
                    <a:pt x="2166809" y="1917260"/>
                  </a:lnTo>
                  <a:lnTo>
                    <a:pt x="2104006" y="1910321"/>
                  </a:lnTo>
                  <a:lnTo>
                    <a:pt x="2041813" y="1903002"/>
                  </a:lnTo>
                  <a:lnTo>
                    <a:pt x="1980247" y="1895308"/>
                  </a:lnTo>
                  <a:lnTo>
                    <a:pt x="1919322" y="1887242"/>
                  </a:lnTo>
                  <a:lnTo>
                    <a:pt x="1859053" y="1878811"/>
                  </a:lnTo>
                  <a:lnTo>
                    <a:pt x="1799456" y="1870018"/>
                  </a:lnTo>
                  <a:lnTo>
                    <a:pt x="1740545" y="1860868"/>
                  </a:lnTo>
                  <a:lnTo>
                    <a:pt x="1682337" y="1851365"/>
                  </a:lnTo>
                  <a:lnTo>
                    <a:pt x="1624846" y="1841515"/>
                  </a:lnTo>
                  <a:lnTo>
                    <a:pt x="1568087" y="1831322"/>
                  </a:lnTo>
                  <a:lnTo>
                    <a:pt x="1512076" y="1820790"/>
                  </a:lnTo>
                  <a:lnTo>
                    <a:pt x="1456827" y="1809924"/>
                  </a:lnTo>
                  <a:lnTo>
                    <a:pt x="1402357" y="1798730"/>
                  </a:lnTo>
                  <a:lnTo>
                    <a:pt x="1348679" y="1787210"/>
                  </a:lnTo>
                  <a:lnTo>
                    <a:pt x="1295811" y="1775371"/>
                  </a:lnTo>
                  <a:lnTo>
                    <a:pt x="1243765" y="1763216"/>
                  </a:lnTo>
                  <a:lnTo>
                    <a:pt x="1192559" y="1750751"/>
                  </a:lnTo>
                  <a:lnTo>
                    <a:pt x="1142207" y="1737979"/>
                  </a:lnTo>
                  <a:lnTo>
                    <a:pt x="1092724" y="1724906"/>
                  </a:lnTo>
                  <a:lnTo>
                    <a:pt x="1044125" y="1711536"/>
                  </a:lnTo>
                  <a:lnTo>
                    <a:pt x="996426" y="1697874"/>
                  </a:lnTo>
                  <a:lnTo>
                    <a:pt x="949642" y="1683924"/>
                  </a:lnTo>
                  <a:lnTo>
                    <a:pt x="903788" y="1669692"/>
                  </a:lnTo>
                  <a:lnTo>
                    <a:pt x="858879" y="1655180"/>
                  </a:lnTo>
                  <a:lnTo>
                    <a:pt x="814931" y="1640396"/>
                  </a:lnTo>
                  <a:lnTo>
                    <a:pt x="771958" y="1625342"/>
                  </a:lnTo>
                  <a:lnTo>
                    <a:pt x="729977" y="1610023"/>
                  </a:lnTo>
                  <a:lnTo>
                    <a:pt x="689001" y="1594445"/>
                  </a:lnTo>
                  <a:lnTo>
                    <a:pt x="649047" y="1578612"/>
                  </a:lnTo>
                  <a:lnTo>
                    <a:pt x="610129" y="1562528"/>
                  </a:lnTo>
                  <a:lnTo>
                    <a:pt x="572263" y="1546198"/>
                  </a:lnTo>
                  <a:lnTo>
                    <a:pt x="535464" y="1529626"/>
                  </a:lnTo>
                  <a:lnTo>
                    <a:pt x="499747" y="1512818"/>
                  </a:lnTo>
                  <a:lnTo>
                    <a:pt x="465128" y="1495778"/>
                  </a:lnTo>
                  <a:lnTo>
                    <a:pt x="399241" y="1461019"/>
                  </a:lnTo>
                  <a:lnTo>
                    <a:pt x="337927" y="1425388"/>
                  </a:lnTo>
                  <a:lnTo>
                    <a:pt x="281306" y="1388921"/>
                  </a:lnTo>
                  <a:lnTo>
                    <a:pt x="229500" y="1351654"/>
                  </a:lnTo>
                  <a:lnTo>
                    <a:pt x="182631" y="1313626"/>
                  </a:lnTo>
                  <a:lnTo>
                    <a:pt x="140820" y="1274873"/>
                  </a:lnTo>
                  <a:lnTo>
                    <a:pt x="104189" y="1235432"/>
                  </a:lnTo>
                  <a:lnTo>
                    <a:pt x="72860" y="1195339"/>
                  </a:lnTo>
                  <a:lnTo>
                    <a:pt x="46955" y="1154633"/>
                  </a:lnTo>
                  <a:lnTo>
                    <a:pt x="26594" y="1113350"/>
                  </a:lnTo>
                  <a:lnTo>
                    <a:pt x="11901" y="1071527"/>
                  </a:lnTo>
                  <a:lnTo>
                    <a:pt x="2995" y="1029201"/>
                  </a:lnTo>
                  <a:lnTo>
                    <a:pt x="0" y="986409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/>
          <p:nvPr/>
        </p:nvSpPr>
        <p:spPr>
          <a:xfrm>
            <a:off x="9605391" y="0"/>
            <a:ext cx="2586990" cy="1585595"/>
          </a:xfrm>
          <a:custGeom>
            <a:avLst/>
            <a:gdLst/>
            <a:ahLst/>
            <a:cxnLst/>
            <a:rect l="l" t="t" r="r" b="b"/>
            <a:pathLst>
              <a:path w="2586990" h="1585595">
                <a:moveTo>
                  <a:pt x="2586608" y="1312805"/>
                </a:moveTo>
                <a:lnTo>
                  <a:pt x="2520452" y="1353724"/>
                </a:lnTo>
                <a:lnTo>
                  <a:pt x="2480395" y="1376405"/>
                </a:lnTo>
                <a:lnTo>
                  <a:pt x="2439625" y="1398030"/>
                </a:lnTo>
                <a:lnTo>
                  <a:pt x="2398163" y="1418582"/>
                </a:lnTo>
                <a:lnTo>
                  <a:pt x="2356029" y="1438040"/>
                </a:lnTo>
                <a:lnTo>
                  <a:pt x="2313244" y="1456385"/>
                </a:lnTo>
                <a:lnTo>
                  <a:pt x="2269828" y="1473597"/>
                </a:lnTo>
                <a:lnTo>
                  <a:pt x="2225801" y="1489657"/>
                </a:lnTo>
                <a:lnTo>
                  <a:pt x="2181185" y="1504544"/>
                </a:lnTo>
                <a:lnTo>
                  <a:pt x="2135999" y="1518240"/>
                </a:lnTo>
                <a:lnTo>
                  <a:pt x="2090265" y="1530724"/>
                </a:lnTo>
                <a:lnTo>
                  <a:pt x="2044003" y="1541978"/>
                </a:lnTo>
                <a:lnTo>
                  <a:pt x="1997233" y="1551981"/>
                </a:lnTo>
                <a:lnTo>
                  <a:pt x="1949975" y="1560714"/>
                </a:lnTo>
                <a:lnTo>
                  <a:pt x="1902251" y="1568157"/>
                </a:lnTo>
                <a:lnTo>
                  <a:pt x="1854081" y="1574291"/>
                </a:lnTo>
                <a:lnTo>
                  <a:pt x="1805486" y="1579096"/>
                </a:lnTo>
                <a:lnTo>
                  <a:pt x="1756485" y="1582552"/>
                </a:lnTo>
                <a:lnTo>
                  <a:pt x="1707099" y="1584640"/>
                </a:lnTo>
                <a:lnTo>
                  <a:pt x="1657350" y="1585340"/>
                </a:lnTo>
                <a:lnTo>
                  <a:pt x="1607600" y="1584640"/>
                </a:lnTo>
                <a:lnTo>
                  <a:pt x="1558214" y="1582552"/>
                </a:lnTo>
                <a:lnTo>
                  <a:pt x="1509213" y="1579096"/>
                </a:lnTo>
                <a:lnTo>
                  <a:pt x="1460618" y="1574291"/>
                </a:lnTo>
                <a:lnTo>
                  <a:pt x="1412448" y="1568157"/>
                </a:lnTo>
                <a:lnTo>
                  <a:pt x="1364724" y="1560714"/>
                </a:lnTo>
                <a:lnTo>
                  <a:pt x="1317466" y="1551981"/>
                </a:lnTo>
                <a:lnTo>
                  <a:pt x="1270696" y="1541978"/>
                </a:lnTo>
                <a:lnTo>
                  <a:pt x="1224434" y="1530724"/>
                </a:lnTo>
                <a:lnTo>
                  <a:pt x="1178700" y="1518240"/>
                </a:lnTo>
                <a:lnTo>
                  <a:pt x="1133514" y="1504544"/>
                </a:lnTo>
                <a:lnTo>
                  <a:pt x="1088898" y="1489657"/>
                </a:lnTo>
                <a:lnTo>
                  <a:pt x="1044871" y="1473597"/>
                </a:lnTo>
                <a:lnTo>
                  <a:pt x="1001455" y="1456385"/>
                </a:lnTo>
                <a:lnTo>
                  <a:pt x="958670" y="1438040"/>
                </a:lnTo>
                <a:lnTo>
                  <a:pt x="916536" y="1418582"/>
                </a:lnTo>
                <a:lnTo>
                  <a:pt x="875074" y="1398030"/>
                </a:lnTo>
                <a:lnTo>
                  <a:pt x="834304" y="1376405"/>
                </a:lnTo>
                <a:lnTo>
                  <a:pt x="794247" y="1353724"/>
                </a:lnTo>
                <a:lnTo>
                  <a:pt x="754923" y="1330009"/>
                </a:lnTo>
                <a:lnTo>
                  <a:pt x="716353" y="1305279"/>
                </a:lnTo>
                <a:lnTo>
                  <a:pt x="678557" y="1279553"/>
                </a:lnTo>
                <a:lnTo>
                  <a:pt x="641557" y="1252851"/>
                </a:lnTo>
                <a:lnTo>
                  <a:pt x="605372" y="1225193"/>
                </a:lnTo>
                <a:lnTo>
                  <a:pt x="570022" y="1196597"/>
                </a:lnTo>
                <a:lnTo>
                  <a:pt x="535530" y="1167085"/>
                </a:lnTo>
                <a:lnTo>
                  <a:pt x="501914" y="1136675"/>
                </a:lnTo>
                <a:lnTo>
                  <a:pt x="469195" y="1105387"/>
                </a:lnTo>
                <a:lnTo>
                  <a:pt x="437395" y="1073241"/>
                </a:lnTo>
                <a:lnTo>
                  <a:pt x="406533" y="1040256"/>
                </a:lnTo>
                <a:lnTo>
                  <a:pt x="376630" y="1006451"/>
                </a:lnTo>
                <a:lnTo>
                  <a:pt x="347707" y="971848"/>
                </a:lnTo>
                <a:lnTo>
                  <a:pt x="319783" y="936464"/>
                </a:lnTo>
                <a:lnTo>
                  <a:pt x="292881" y="900320"/>
                </a:lnTo>
                <a:lnTo>
                  <a:pt x="267019" y="863435"/>
                </a:lnTo>
                <a:lnTo>
                  <a:pt x="242219" y="825829"/>
                </a:lnTo>
                <a:lnTo>
                  <a:pt x="218501" y="787522"/>
                </a:lnTo>
                <a:lnTo>
                  <a:pt x="195885" y="748532"/>
                </a:lnTo>
                <a:lnTo>
                  <a:pt x="174393" y="708881"/>
                </a:lnTo>
                <a:lnTo>
                  <a:pt x="154044" y="668586"/>
                </a:lnTo>
                <a:lnTo>
                  <a:pt x="134860" y="627669"/>
                </a:lnTo>
                <a:lnTo>
                  <a:pt x="116860" y="586148"/>
                </a:lnTo>
                <a:lnTo>
                  <a:pt x="100065" y="544043"/>
                </a:lnTo>
                <a:lnTo>
                  <a:pt x="84496" y="501374"/>
                </a:lnTo>
                <a:lnTo>
                  <a:pt x="70173" y="458160"/>
                </a:lnTo>
                <a:lnTo>
                  <a:pt x="57117" y="414422"/>
                </a:lnTo>
                <a:lnTo>
                  <a:pt x="45348" y="370177"/>
                </a:lnTo>
                <a:lnTo>
                  <a:pt x="34887" y="325447"/>
                </a:lnTo>
                <a:lnTo>
                  <a:pt x="25754" y="280251"/>
                </a:lnTo>
                <a:lnTo>
                  <a:pt x="17970" y="234608"/>
                </a:lnTo>
                <a:lnTo>
                  <a:pt x="11556" y="188538"/>
                </a:lnTo>
                <a:lnTo>
                  <a:pt x="6531" y="142061"/>
                </a:lnTo>
                <a:lnTo>
                  <a:pt x="2916" y="95196"/>
                </a:lnTo>
                <a:lnTo>
                  <a:pt x="732" y="47962"/>
                </a:lnTo>
                <a:lnTo>
                  <a:pt x="0" y="380"/>
                </a:lnTo>
                <a:lnTo>
                  <a:pt x="5" y="0"/>
                </a:lnTo>
              </a:path>
            </a:pathLst>
          </a:custGeom>
          <a:ln w="12954">
            <a:solidFill>
              <a:srgbClr val="1A227D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31323" y="5162593"/>
            <a:ext cx="2360676" cy="1538759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9964166" y="243840"/>
            <a:ext cx="20523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85">
                <a:solidFill>
                  <a:srgbClr val="DAE2F3"/>
                </a:solidFill>
                <a:latin typeface="Times New Roman"/>
                <a:cs typeface="Times New Roman"/>
              </a:rPr>
              <a:t>INTRODUCTION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-6476" y="4818126"/>
            <a:ext cx="4580890" cy="2046605"/>
            <a:chOff x="-6476" y="4818126"/>
            <a:chExt cx="4580890" cy="2046605"/>
          </a:xfrm>
        </p:grpSpPr>
        <p:sp>
          <p:nvSpPr>
            <p:cNvPr id="9" name="object 9" descr=""/>
            <p:cNvSpPr/>
            <p:nvPr/>
          </p:nvSpPr>
          <p:spPr>
            <a:xfrm>
              <a:off x="0" y="4824603"/>
              <a:ext cx="3651885" cy="2033905"/>
            </a:xfrm>
            <a:custGeom>
              <a:avLst/>
              <a:gdLst/>
              <a:ahLst/>
              <a:cxnLst/>
              <a:rect l="l" t="t" r="r" b="b"/>
              <a:pathLst>
                <a:path w="3651885" h="2033904">
                  <a:moveTo>
                    <a:pt x="1514094" y="0"/>
                  </a:moveTo>
                  <a:lnTo>
                    <a:pt x="1463632" y="536"/>
                  </a:lnTo>
                  <a:lnTo>
                    <a:pt x="1413458" y="2139"/>
                  </a:lnTo>
                  <a:lnTo>
                    <a:pt x="1363583" y="4796"/>
                  </a:lnTo>
                  <a:lnTo>
                    <a:pt x="1314020" y="8496"/>
                  </a:lnTo>
                  <a:lnTo>
                    <a:pt x="1264782" y="13226"/>
                  </a:lnTo>
                  <a:lnTo>
                    <a:pt x="1215882" y="18975"/>
                  </a:lnTo>
                  <a:lnTo>
                    <a:pt x="1167333" y="25730"/>
                  </a:lnTo>
                  <a:lnTo>
                    <a:pt x="1119147" y="33481"/>
                  </a:lnTo>
                  <a:lnTo>
                    <a:pt x="1071338" y="42216"/>
                  </a:lnTo>
                  <a:lnTo>
                    <a:pt x="1023918" y="51922"/>
                  </a:lnTo>
                  <a:lnTo>
                    <a:pt x="976900" y="62587"/>
                  </a:lnTo>
                  <a:lnTo>
                    <a:pt x="930297" y="74201"/>
                  </a:lnTo>
                  <a:lnTo>
                    <a:pt x="884121" y="86751"/>
                  </a:lnTo>
                  <a:lnTo>
                    <a:pt x="838387" y="100225"/>
                  </a:lnTo>
                  <a:lnTo>
                    <a:pt x="793105" y="114612"/>
                  </a:lnTo>
                  <a:lnTo>
                    <a:pt x="748290" y="129899"/>
                  </a:lnTo>
                  <a:lnTo>
                    <a:pt x="703954" y="146076"/>
                  </a:lnTo>
                  <a:lnTo>
                    <a:pt x="660109" y="163130"/>
                  </a:lnTo>
                  <a:lnTo>
                    <a:pt x="616770" y="181049"/>
                  </a:lnTo>
                  <a:lnTo>
                    <a:pt x="573948" y="199821"/>
                  </a:lnTo>
                  <a:lnTo>
                    <a:pt x="531656" y="219436"/>
                  </a:lnTo>
                  <a:lnTo>
                    <a:pt x="489907" y="239880"/>
                  </a:lnTo>
                  <a:lnTo>
                    <a:pt x="448715" y="261142"/>
                  </a:lnTo>
                  <a:lnTo>
                    <a:pt x="408091" y="283211"/>
                  </a:lnTo>
                  <a:lnTo>
                    <a:pt x="368050" y="306075"/>
                  </a:lnTo>
                  <a:lnTo>
                    <a:pt x="328602" y="329721"/>
                  </a:lnTo>
                  <a:lnTo>
                    <a:pt x="289762" y="354138"/>
                  </a:lnTo>
                  <a:lnTo>
                    <a:pt x="251542" y="379315"/>
                  </a:lnTo>
                  <a:lnTo>
                    <a:pt x="213956" y="405238"/>
                  </a:lnTo>
                  <a:lnTo>
                    <a:pt x="177015" y="431898"/>
                  </a:lnTo>
                  <a:lnTo>
                    <a:pt x="140733" y="459281"/>
                  </a:lnTo>
                  <a:lnTo>
                    <a:pt x="105122" y="487376"/>
                  </a:lnTo>
                  <a:lnTo>
                    <a:pt x="70196" y="516171"/>
                  </a:lnTo>
                  <a:lnTo>
                    <a:pt x="35967" y="545654"/>
                  </a:lnTo>
                  <a:lnTo>
                    <a:pt x="2447" y="575814"/>
                  </a:lnTo>
                  <a:lnTo>
                    <a:pt x="0" y="578115"/>
                  </a:lnTo>
                  <a:lnTo>
                    <a:pt x="0" y="2033397"/>
                  </a:lnTo>
                  <a:lnTo>
                    <a:pt x="3650506" y="2033397"/>
                  </a:lnTo>
                  <a:lnTo>
                    <a:pt x="3651301" y="2012365"/>
                  </a:lnTo>
                  <a:lnTo>
                    <a:pt x="3651885" y="1965960"/>
                  </a:lnTo>
                  <a:lnTo>
                    <a:pt x="3651301" y="1919554"/>
                  </a:lnTo>
                  <a:lnTo>
                    <a:pt x="3649558" y="1873412"/>
                  </a:lnTo>
                  <a:lnTo>
                    <a:pt x="3646669" y="1827546"/>
                  </a:lnTo>
                  <a:lnTo>
                    <a:pt x="3642646" y="1781967"/>
                  </a:lnTo>
                  <a:lnTo>
                    <a:pt x="3637503" y="1736686"/>
                  </a:lnTo>
                  <a:lnTo>
                    <a:pt x="3631252" y="1691717"/>
                  </a:lnTo>
                  <a:lnTo>
                    <a:pt x="3623906" y="1647070"/>
                  </a:lnTo>
                  <a:lnTo>
                    <a:pt x="3615478" y="1602757"/>
                  </a:lnTo>
                  <a:lnTo>
                    <a:pt x="3605980" y="1558790"/>
                  </a:lnTo>
                  <a:lnTo>
                    <a:pt x="3595427" y="1515182"/>
                  </a:lnTo>
                  <a:lnTo>
                    <a:pt x="3583829" y="1471943"/>
                  </a:lnTo>
                  <a:lnTo>
                    <a:pt x="3571201" y="1429085"/>
                  </a:lnTo>
                  <a:lnTo>
                    <a:pt x="3557555" y="1386621"/>
                  </a:lnTo>
                  <a:lnTo>
                    <a:pt x="3542903" y="1344563"/>
                  </a:lnTo>
                  <a:lnTo>
                    <a:pt x="3527260" y="1302921"/>
                  </a:lnTo>
                  <a:lnTo>
                    <a:pt x="3510636" y="1261707"/>
                  </a:lnTo>
                  <a:lnTo>
                    <a:pt x="3493047" y="1220935"/>
                  </a:lnTo>
                  <a:lnTo>
                    <a:pt x="3474503" y="1180615"/>
                  </a:lnTo>
                  <a:lnTo>
                    <a:pt x="3455018" y="1140758"/>
                  </a:lnTo>
                  <a:lnTo>
                    <a:pt x="3434606" y="1101378"/>
                  </a:lnTo>
                  <a:lnTo>
                    <a:pt x="3413278" y="1062486"/>
                  </a:lnTo>
                  <a:lnTo>
                    <a:pt x="3391047" y="1024093"/>
                  </a:lnTo>
                  <a:lnTo>
                    <a:pt x="3367927" y="986212"/>
                  </a:lnTo>
                  <a:lnTo>
                    <a:pt x="3343930" y="948853"/>
                  </a:lnTo>
                  <a:lnTo>
                    <a:pt x="3319068" y="912030"/>
                  </a:lnTo>
                  <a:lnTo>
                    <a:pt x="3293356" y="875753"/>
                  </a:lnTo>
                  <a:lnTo>
                    <a:pt x="3266805" y="840035"/>
                  </a:lnTo>
                  <a:lnTo>
                    <a:pt x="3239429" y="804887"/>
                  </a:lnTo>
                  <a:lnTo>
                    <a:pt x="3211240" y="770322"/>
                  </a:lnTo>
                  <a:lnTo>
                    <a:pt x="3182251" y="736350"/>
                  </a:lnTo>
                  <a:lnTo>
                    <a:pt x="3152476" y="702984"/>
                  </a:lnTo>
                  <a:lnTo>
                    <a:pt x="3121926" y="670236"/>
                  </a:lnTo>
                  <a:lnTo>
                    <a:pt x="3090614" y="638117"/>
                  </a:lnTo>
                  <a:lnTo>
                    <a:pt x="3058554" y="606639"/>
                  </a:lnTo>
                  <a:lnTo>
                    <a:pt x="3025759" y="575814"/>
                  </a:lnTo>
                  <a:lnTo>
                    <a:pt x="2992240" y="545654"/>
                  </a:lnTo>
                  <a:lnTo>
                    <a:pt x="2958011" y="516171"/>
                  </a:lnTo>
                  <a:lnTo>
                    <a:pt x="2923086" y="487376"/>
                  </a:lnTo>
                  <a:lnTo>
                    <a:pt x="2887475" y="459281"/>
                  </a:lnTo>
                  <a:lnTo>
                    <a:pt x="2851194" y="431898"/>
                  </a:lnTo>
                  <a:lnTo>
                    <a:pt x="2814253" y="405238"/>
                  </a:lnTo>
                  <a:lnTo>
                    <a:pt x="2776667" y="379315"/>
                  </a:lnTo>
                  <a:lnTo>
                    <a:pt x="2738447" y="354138"/>
                  </a:lnTo>
                  <a:lnTo>
                    <a:pt x="2699607" y="329721"/>
                  </a:lnTo>
                  <a:lnTo>
                    <a:pt x="2660160" y="306075"/>
                  </a:lnTo>
                  <a:lnTo>
                    <a:pt x="2620118" y="283211"/>
                  </a:lnTo>
                  <a:lnTo>
                    <a:pt x="2579495" y="261142"/>
                  </a:lnTo>
                  <a:lnTo>
                    <a:pt x="2538302" y="239880"/>
                  </a:lnTo>
                  <a:lnTo>
                    <a:pt x="2496553" y="219436"/>
                  </a:lnTo>
                  <a:lnTo>
                    <a:pt x="2454262" y="199821"/>
                  </a:lnTo>
                  <a:lnTo>
                    <a:pt x="2411439" y="181049"/>
                  </a:lnTo>
                  <a:lnTo>
                    <a:pt x="2368099" y="163130"/>
                  </a:lnTo>
                  <a:lnTo>
                    <a:pt x="2324255" y="146076"/>
                  </a:lnTo>
                  <a:lnTo>
                    <a:pt x="2279918" y="129899"/>
                  </a:lnTo>
                  <a:lnTo>
                    <a:pt x="2235102" y="114612"/>
                  </a:lnTo>
                  <a:lnTo>
                    <a:pt x="2189820" y="100225"/>
                  </a:lnTo>
                  <a:lnTo>
                    <a:pt x="2144084" y="86751"/>
                  </a:lnTo>
                  <a:lnTo>
                    <a:pt x="2097908" y="74201"/>
                  </a:lnTo>
                  <a:lnTo>
                    <a:pt x="2051304" y="62587"/>
                  </a:lnTo>
                  <a:lnTo>
                    <a:pt x="2004285" y="51922"/>
                  </a:lnTo>
                  <a:lnTo>
                    <a:pt x="1956864" y="42216"/>
                  </a:lnTo>
                  <a:lnTo>
                    <a:pt x="1909053" y="33481"/>
                  </a:lnTo>
                  <a:lnTo>
                    <a:pt x="1860866" y="25730"/>
                  </a:lnTo>
                  <a:lnTo>
                    <a:pt x="1812316" y="18975"/>
                  </a:lnTo>
                  <a:lnTo>
                    <a:pt x="1763414" y="13226"/>
                  </a:lnTo>
                  <a:lnTo>
                    <a:pt x="1714175" y="8496"/>
                  </a:lnTo>
                  <a:lnTo>
                    <a:pt x="1664610" y="4796"/>
                  </a:lnTo>
                  <a:lnTo>
                    <a:pt x="1614733" y="2139"/>
                  </a:lnTo>
                  <a:lnTo>
                    <a:pt x="1564557" y="536"/>
                  </a:lnTo>
                  <a:lnTo>
                    <a:pt x="1514094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0" y="4824603"/>
              <a:ext cx="3651885" cy="2033905"/>
            </a:xfrm>
            <a:custGeom>
              <a:avLst/>
              <a:gdLst/>
              <a:ahLst/>
              <a:cxnLst/>
              <a:rect l="l" t="t" r="r" b="b"/>
              <a:pathLst>
                <a:path w="3651885" h="2033904">
                  <a:moveTo>
                    <a:pt x="0" y="578115"/>
                  </a:moveTo>
                  <a:lnTo>
                    <a:pt x="35967" y="545654"/>
                  </a:lnTo>
                  <a:lnTo>
                    <a:pt x="70196" y="516171"/>
                  </a:lnTo>
                  <a:lnTo>
                    <a:pt x="105122" y="487376"/>
                  </a:lnTo>
                  <a:lnTo>
                    <a:pt x="140733" y="459281"/>
                  </a:lnTo>
                  <a:lnTo>
                    <a:pt x="177015" y="431898"/>
                  </a:lnTo>
                  <a:lnTo>
                    <a:pt x="213956" y="405238"/>
                  </a:lnTo>
                  <a:lnTo>
                    <a:pt x="251542" y="379315"/>
                  </a:lnTo>
                  <a:lnTo>
                    <a:pt x="289762" y="354138"/>
                  </a:lnTo>
                  <a:lnTo>
                    <a:pt x="328602" y="329721"/>
                  </a:lnTo>
                  <a:lnTo>
                    <a:pt x="368050" y="306075"/>
                  </a:lnTo>
                  <a:lnTo>
                    <a:pt x="408091" y="283211"/>
                  </a:lnTo>
                  <a:lnTo>
                    <a:pt x="448715" y="261142"/>
                  </a:lnTo>
                  <a:lnTo>
                    <a:pt x="489907" y="239880"/>
                  </a:lnTo>
                  <a:lnTo>
                    <a:pt x="531656" y="219436"/>
                  </a:lnTo>
                  <a:lnTo>
                    <a:pt x="573948" y="199821"/>
                  </a:lnTo>
                  <a:lnTo>
                    <a:pt x="616770" y="181049"/>
                  </a:lnTo>
                  <a:lnTo>
                    <a:pt x="660109" y="163130"/>
                  </a:lnTo>
                  <a:lnTo>
                    <a:pt x="703954" y="146076"/>
                  </a:lnTo>
                  <a:lnTo>
                    <a:pt x="748290" y="129899"/>
                  </a:lnTo>
                  <a:lnTo>
                    <a:pt x="793105" y="114612"/>
                  </a:lnTo>
                  <a:lnTo>
                    <a:pt x="838387" y="100225"/>
                  </a:lnTo>
                  <a:lnTo>
                    <a:pt x="884121" y="86751"/>
                  </a:lnTo>
                  <a:lnTo>
                    <a:pt x="930297" y="74201"/>
                  </a:lnTo>
                  <a:lnTo>
                    <a:pt x="976900" y="62587"/>
                  </a:lnTo>
                  <a:lnTo>
                    <a:pt x="1023918" y="51922"/>
                  </a:lnTo>
                  <a:lnTo>
                    <a:pt x="1071338" y="42216"/>
                  </a:lnTo>
                  <a:lnTo>
                    <a:pt x="1119147" y="33481"/>
                  </a:lnTo>
                  <a:lnTo>
                    <a:pt x="1167333" y="25730"/>
                  </a:lnTo>
                  <a:lnTo>
                    <a:pt x="1215882" y="18975"/>
                  </a:lnTo>
                  <a:lnTo>
                    <a:pt x="1264782" y="13226"/>
                  </a:lnTo>
                  <a:lnTo>
                    <a:pt x="1314020" y="8496"/>
                  </a:lnTo>
                  <a:lnTo>
                    <a:pt x="1363583" y="4796"/>
                  </a:lnTo>
                  <a:lnTo>
                    <a:pt x="1413458" y="2139"/>
                  </a:lnTo>
                  <a:lnTo>
                    <a:pt x="1463632" y="536"/>
                  </a:lnTo>
                  <a:lnTo>
                    <a:pt x="1514094" y="0"/>
                  </a:lnTo>
                  <a:lnTo>
                    <a:pt x="1564557" y="536"/>
                  </a:lnTo>
                  <a:lnTo>
                    <a:pt x="1614733" y="2139"/>
                  </a:lnTo>
                  <a:lnTo>
                    <a:pt x="1664610" y="4796"/>
                  </a:lnTo>
                  <a:lnTo>
                    <a:pt x="1714175" y="8496"/>
                  </a:lnTo>
                  <a:lnTo>
                    <a:pt x="1763414" y="13226"/>
                  </a:lnTo>
                  <a:lnTo>
                    <a:pt x="1812316" y="18975"/>
                  </a:lnTo>
                  <a:lnTo>
                    <a:pt x="1860866" y="25730"/>
                  </a:lnTo>
                  <a:lnTo>
                    <a:pt x="1909053" y="33481"/>
                  </a:lnTo>
                  <a:lnTo>
                    <a:pt x="1956864" y="42216"/>
                  </a:lnTo>
                  <a:lnTo>
                    <a:pt x="2004285" y="51922"/>
                  </a:lnTo>
                  <a:lnTo>
                    <a:pt x="2051304" y="62587"/>
                  </a:lnTo>
                  <a:lnTo>
                    <a:pt x="2097908" y="74201"/>
                  </a:lnTo>
                  <a:lnTo>
                    <a:pt x="2144084" y="86751"/>
                  </a:lnTo>
                  <a:lnTo>
                    <a:pt x="2189820" y="100225"/>
                  </a:lnTo>
                  <a:lnTo>
                    <a:pt x="2235102" y="114612"/>
                  </a:lnTo>
                  <a:lnTo>
                    <a:pt x="2279918" y="129899"/>
                  </a:lnTo>
                  <a:lnTo>
                    <a:pt x="2324255" y="146076"/>
                  </a:lnTo>
                  <a:lnTo>
                    <a:pt x="2368099" y="163130"/>
                  </a:lnTo>
                  <a:lnTo>
                    <a:pt x="2411439" y="181049"/>
                  </a:lnTo>
                  <a:lnTo>
                    <a:pt x="2454262" y="199821"/>
                  </a:lnTo>
                  <a:lnTo>
                    <a:pt x="2496553" y="219436"/>
                  </a:lnTo>
                  <a:lnTo>
                    <a:pt x="2538302" y="239880"/>
                  </a:lnTo>
                  <a:lnTo>
                    <a:pt x="2579495" y="261142"/>
                  </a:lnTo>
                  <a:lnTo>
                    <a:pt x="2620118" y="283211"/>
                  </a:lnTo>
                  <a:lnTo>
                    <a:pt x="2660160" y="306075"/>
                  </a:lnTo>
                  <a:lnTo>
                    <a:pt x="2699607" y="329721"/>
                  </a:lnTo>
                  <a:lnTo>
                    <a:pt x="2738447" y="354138"/>
                  </a:lnTo>
                  <a:lnTo>
                    <a:pt x="2776667" y="379315"/>
                  </a:lnTo>
                  <a:lnTo>
                    <a:pt x="2814253" y="405238"/>
                  </a:lnTo>
                  <a:lnTo>
                    <a:pt x="2851194" y="431898"/>
                  </a:lnTo>
                  <a:lnTo>
                    <a:pt x="2887475" y="459281"/>
                  </a:lnTo>
                  <a:lnTo>
                    <a:pt x="2923086" y="487376"/>
                  </a:lnTo>
                  <a:lnTo>
                    <a:pt x="2958011" y="516171"/>
                  </a:lnTo>
                  <a:lnTo>
                    <a:pt x="2992240" y="545654"/>
                  </a:lnTo>
                  <a:lnTo>
                    <a:pt x="3025759" y="575814"/>
                  </a:lnTo>
                  <a:lnTo>
                    <a:pt x="3058554" y="606639"/>
                  </a:lnTo>
                  <a:lnTo>
                    <a:pt x="3090614" y="638117"/>
                  </a:lnTo>
                  <a:lnTo>
                    <a:pt x="3121926" y="670236"/>
                  </a:lnTo>
                  <a:lnTo>
                    <a:pt x="3152476" y="702984"/>
                  </a:lnTo>
                  <a:lnTo>
                    <a:pt x="3182251" y="736350"/>
                  </a:lnTo>
                  <a:lnTo>
                    <a:pt x="3211240" y="770322"/>
                  </a:lnTo>
                  <a:lnTo>
                    <a:pt x="3239429" y="804887"/>
                  </a:lnTo>
                  <a:lnTo>
                    <a:pt x="3266805" y="840035"/>
                  </a:lnTo>
                  <a:lnTo>
                    <a:pt x="3293356" y="875753"/>
                  </a:lnTo>
                  <a:lnTo>
                    <a:pt x="3319068" y="912030"/>
                  </a:lnTo>
                  <a:lnTo>
                    <a:pt x="3343930" y="948853"/>
                  </a:lnTo>
                  <a:lnTo>
                    <a:pt x="3367927" y="986212"/>
                  </a:lnTo>
                  <a:lnTo>
                    <a:pt x="3391047" y="1024093"/>
                  </a:lnTo>
                  <a:lnTo>
                    <a:pt x="3413278" y="1062486"/>
                  </a:lnTo>
                  <a:lnTo>
                    <a:pt x="3434606" y="1101378"/>
                  </a:lnTo>
                  <a:lnTo>
                    <a:pt x="3455018" y="1140758"/>
                  </a:lnTo>
                  <a:lnTo>
                    <a:pt x="3474503" y="1180615"/>
                  </a:lnTo>
                  <a:lnTo>
                    <a:pt x="3493047" y="1220935"/>
                  </a:lnTo>
                  <a:lnTo>
                    <a:pt x="3510636" y="1261707"/>
                  </a:lnTo>
                  <a:lnTo>
                    <a:pt x="3527260" y="1302921"/>
                  </a:lnTo>
                  <a:lnTo>
                    <a:pt x="3542903" y="1344563"/>
                  </a:lnTo>
                  <a:lnTo>
                    <a:pt x="3557555" y="1386621"/>
                  </a:lnTo>
                  <a:lnTo>
                    <a:pt x="3571201" y="1429085"/>
                  </a:lnTo>
                  <a:lnTo>
                    <a:pt x="3583829" y="1471943"/>
                  </a:lnTo>
                  <a:lnTo>
                    <a:pt x="3595427" y="1515182"/>
                  </a:lnTo>
                  <a:lnTo>
                    <a:pt x="3605980" y="1558790"/>
                  </a:lnTo>
                  <a:lnTo>
                    <a:pt x="3615478" y="1602757"/>
                  </a:lnTo>
                  <a:lnTo>
                    <a:pt x="3623906" y="1647070"/>
                  </a:lnTo>
                  <a:lnTo>
                    <a:pt x="3631252" y="1691717"/>
                  </a:lnTo>
                  <a:lnTo>
                    <a:pt x="3637503" y="1736686"/>
                  </a:lnTo>
                  <a:lnTo>
                    <a:pt x="3642646" y="1781967"/>
                  </a:lnTo>
                  <a:lnTo>
                    <a:pt x="3646669" y="1827546"/>
                  </a:lnTo>
                  <a:lnTo>
                    <a:pt x="3649558" y="1873412"/>
                  </a:lnTo>
                  <a:lnTo>
                    <a:pt x="3651301" y="1919554"/>
                  </a:lnTo>
                  <a:lnTo>
                    <a:pt x="3651885" y="1965960"/>
                  </a:lnTo>
                  <a:lnTo>
                    <a:pt x="3651301" y="2012365"/>
                  </a:lnTo>
                  <a:lnTo>
                    <a:pt x="3650506" y="2033397"/>
                  </a:lnTo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0" y="5910453"/>
              <a:ext cx="2171065" cy="948055"/>
            </a:xfrm>
            <a:custGeom>
              <a:avLst/>
              <a:gdLst/>
              <a:ahLst/>
              <a:cxnLst/>
              <a:rect l="l" t="t" r="r" b="b"/>
              <a:pathLst>
                <a:path w="2171065" h="948054">
                  <a:moveTo>
                    <a:pt x="0" y="127641"/>
                  </a:moveTo>
                  <a:lnTo>
                    <a:pt x="40159" y="111723"/>
                  </a:lnTo>
                  <a:lnTo>
                    <a:pt x="84186" y="95667"/>
                  </a:lnTo>
                  <a:lnTo>
                    <a:pt x="128802" y="80782"/>
                  </a:lnTo>
                  <a:lnTo>
                    <a:pt x="173989" y="67089"/>
                  </a:lnTo>
                  <a:lnTo>
                    <a:pt x="219724" y="54606"/>
                  </a:lnTo>
                  <a:lnTo>
                    <a:pt x="265987" y="43355"/>
                  </a:lnTo>
                  <a:lnTo>
                    <a:pt x="312758" y="33354"/>
                  </a:lnTo>
                  <a:lnTo>
                    <a:pt x="360017" y="24622"/>
                  </a:lnTo>
                  <a:lnTo>
                    <a:pt x="407742" y="17180"/>
                  </a:lnTo>
                  <a:lnTo>
                    <a:pt x="455913" y="11047"/>
                  </a:lnTo>
                  <a:lnTo>
                    <a:pt x="504511" y="6243"/>
                  </a:lnTo>
                  <a:lnTo>
                    <a:pt x="553513" y="2788"/>
                  </a:lnTo>
                  <a:lnTo>
                    <a:pt x="602901" y="700"/>
                  </a:lnTo>
                  <a:lnTo>
                    <a:pt x="652653" y="0"/>
                  </a:lnTo>
                  <a:lnTo>
                    <a:pt x="702402" y="700"/>
                  </a:lnTo>
                  <a:lnTo>
                    <a:pt x="751788" y="2788"/>
                  </a:lnTo>
                  <a:lnTo>
                    <a:pt x="800789" y="6243"/>
                  </a:lnTo>
                  <a:lnTo>
                    <a:pt x="849384" y="11047"/>
                  </a:lnTo>
                  <a:lnTo>
                    <a:pt x="897554" y="17180"/>
                  </a:lnTo>
                  <a:lnTo>
                    <a:pt x="945278" y="24622"/>
                  </a:lnTo>
                  <a:lnTo>
                    <a:pt x="992536" y="33354"/>
                  </a:lnTo>
                  <a:lnTo>
                    <a:pt x="1039306" y="43355"/>
                  </a:lnTo>
                  <a:lnTo>
                    <a:pt x="1085568" y="54606"/>
                  </a:lnTo>
                  <a:lnTo>
                    <a:pt x="1131302" y="67089"/>
                  </a:lnTo>
                  <a:lnTo>
                    <a:pt x="1176488" y="80782"/>
                  </a:lnTo>
                  <a:lnTo>
                    <a:pt x="1221104" y="95667"/>
                  </a:lnTo>
                  <a:lnTo>
                    <a:pt x="1265131" y="111723"/>
                  </a:lnTo>
                  <a:lnTo>
                    <a:pt x="1308547" y="128932"/>
                  </a:lnTo>
                  <a:lnTo>
                    <a:pt x="1351332" y="147273"/>
                  </a:lnTo>
                  <a:lnTo>
                    <a:pt x="1393466" y="166728"/>
                  </a:lnTo>
                  <a:lnTo>
                    <a:pt x="1434928" y="187276"/>
                  </a:lnTo>
                  <a:lnTo>
                    <a:pt x="1475698" y="208897"/>
                  </a:lnTo>
                  <a:lnTo>
                    <a:pt x="1515755" y="231573"/>
                  </a:lnTo>
                  <a:lnTo>
                    <a:pt x="1555079" y="255284"/>
                  </a:lnTo>
                  <a:lnTo>
                    <a:pt x="1593649" y="280009"/>
                  </a:lnTo>
                  <a:lnTo>
                    <a:pt x="1631445" y="305730"/>
                  </a:lnTo>
                  <a:lnTo>
                    <a:pt x="1668445" y="332426"/>
                  </a:lnTo>
                  <a:lnTo>
                    <a:pt x="1704630" y="360079"/>
                  </a:lnTo>
                  <a:lnTo>
                    <a:pt x="1739980" y="388668"/>
                  </a:lnTo>
                  <a:lnTo>
                    <a:pt x="1774472" y="418174"/>
                  </a:lnTo>
                  <a:lnTo>
                    <a:pt x="1808088" y="448578"/>
                  </a:lnTo>
                  <a:lnTo>
                    <a:pt x="1840807" y="479859"/>
                  </a:lnTo>
                  <a:lnTo>
                    <a:pt x="1872607" y="511998"/>
                  </a:lnTo>
                  <a:lnTo>
                    <a:pt x="1903469" y="544976"/>
                  </a:lnTo>
                  <a:lnTo>
                    <a:pt x="1933372" y="578773"/>
                  </a:lnTo>
                  <a:lnTo>
                    <a:pt x="1962295" y="613369"/>
                  </a:lnTo>
                  <a:lnTo>
                    <a:pt x="1990219" y="648744"/>
                  </a:lnTo>
                  <a:lnTo>
                    <a:pt x="2017121" y="684880"/>
                  </a:lnTo>
                  <a:lnTo>
                    <a:pt x="2042983" y="721756"/>
                  </a:lnTo>
                  <a:lnTo>
                    <a:pt x="2067783" y="759353"/>
                  </a:lnTo>
                  <a:lnTo>
                    <a:pt x="2091501" y="797651"/>
                  </a:lnTo>
                  <a:lnTo>
                    <a:pt x="2114117" y="836631"/>
                  </a:lnTo>
                  <a:lnTo>
                    <a:pt x="2135609" y="876273"/>
                  </a:lnTo>
                  <a:lnTo>
                    <a:pt x="2155958" y="916558"/>
                  </a:lnTo>
                  <a:lnTo>
                    <a:pt x="2170491" y="947547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729971" y="5977890"/>
              <a:ext cx="1844039" cy="880110"/>
            </a:xfrm>
            <a:custGeom>
              <a:avLst/>
              <a:gdLst/>
              <a:ahLst/>
              <a:cxnLst/>
              <a:rect l="l" t="t" r="r" b="b"/>
              <a:pathLst>
                <a:path w="1844039" h="880109">
                  <a:moveTo>
                    <a:pt x="921913" y="0"/>
                  </a:moveTo>
                  <a:lnTo>
                    <a:pt x="875684" y="1191"/>
                  </a:lnTo>
                  <a:lnTo>
                    <a:pt x="830041" y="4730"/>
                  </a:lnTo>
                  <a:lnTo>
                    <a:pt x="785039" y="10558"/>
                  </a:lnTo>
                  <a:lnTo>
                    <a:pt x="740730" y="18622"/>
                  </a:lnTo>
                  <a:lnTo>
                    <a:pt x="697166" y="28865"/>
                  </a:lnTo>
                  <a:lnTo>
                    <a:pt x="654402" y="41231"/>
                  </a:lnTo>
                  <a:lnTo>
                    <a:pt x="612490" y="55664"/>
                  </a:lnTo>
                  <a:lnTo>
                    <a:pt x="571484" y="72110"/>
                  </a:lnTo>
                  <a:lnTo>
                    <a:pt x="531435" y="90511"/>
                  </a:lnTo>
                  <a:lnTo>
                    <a:pt x="492399" y="110812"/>
                  </a:lnTo>
                  <a:lnTo>
                    <a:pt x="454426" y="132957"/>
                  </a:lnTo>
                  <a:lnTo>
                    <a:pt x="417571" y="156891"/>
                  </a:lnTo>
                  <a:lnTo>
                    <a:pt x="381886" y="182558"/>
                  </a:lnTo>
                  <a:lnTo>
                    <a:pt x="347425" y="209901"/>
                  </a:lnTo>
                  <a:lnTo>
                    <a:pt x="314241" y="238866"/>
                  </a:lnTo>
                  <a:lnTo>
                    <a:pt x="282386" y="269396"/>
                  </a:lnTo>
                  <a:lnTo>
                    <a:pt x="251914" y="301435"/>
                  </a:lnTo>
                  <a:lnTo>
                    <a:pt x="222878" y="334929"/>
                  </a:lnTo>
                  <a:lnTo>
                    <a:pt x="195330" y="369820"/>
                  </a:lnTo>
                  <a:lnTo>
                    <a:pt x="169325" y="406053"/>
                  </a:lnTo>
                  <a:lnTo>
                    <a:pt x="144914" y="443573"/>
                  </a:lnTo>
                  <a:lnTo>
                    <a:pt x="122152" y="482323"/>
                  </a:lnTo>
                  <a:lnTo>
                    <a:pt x="101090" y="522248"/>
                  </a:lnTo>
                  <a:lnTo>
                    <a:pt x="81782" y="563292"/>
                  </a:lnTo>
                  <a:lnTo>
                    <a:pt x="64282" y="605399"/>
                  </a:lnTo>
                  <a:lnTo>
                    <a:pt x="48642" y="648514"/>
                  </a:lnTo>
                  <a:lnTo>
                    <a:pt x="34915" y="692580"/>
                  </a:lnTo>
                  <a:lnTo>
                    <a:pt x="23154" y="737542"/>
                  </a:lnTo>
                  <a:lnTo>
                    <a:pt x="13413" y="783344"/>
                  </a:lnTo>
                  <a:lnTo>
                    <a:pt x="5744" y="829930"/>
                  </a:lnTo>
                  <a:lnTo>
                    <a:pt x="0" y="880110"/>
                  </a:lnTo>
                  <a:lnTo>
                    <a:pt x="1843826" y="880110"/>
                  </a:lnTo>
                  <a:lnTo>
                    <a:pt x="1838082" y="829930"/>
                  </a:lnTo>
                  <a:lnTo>
                    <a:pt x="1830413" y="783344"/>
                  </a:lnTo>
                  <a:lnTo>
                    <a:pt x="1820672" y="737542"/>
                  </a:lnTo>
                  <a:lnTo>
                    <a:pt x="1808911" y="692580"/>
                  </a:lnTo>
                  <a:lnTo>
                    <a:pt x="1795184" y="648514"/>
                  </a:lnTo>
                  <a:lnTo>
                    <a:pt x="1779544" y="605399"/>
                  </a:lnTo>
                  <a:lnTo>
                    <a:pt x="1762043" y="563292"/>
                  </a:lnTo>
                  <a:lnTo>
                    <a:pt x="1742736" y="522248"/>
                  </a:lnTo>
                  <a:lnTo>
                    <a:pt x="1721674" y="482323"/>
                  </a:lnTo>
                  <a:lnTo>
                    <a:pt x="1698912" y="443573"/>
                  </a:lnTo>
                  <a:lnTo>
                    <a:pt x="1674501" y="406053"/>
                  </a:lnTo>
                  <a:lnTo>
                    <a:pt x="1648495" y="369820"/>
                  </a:lnTo>
                  <a:lnTo>
                    <a:pt x="1620948" y="334929"/>
                  </a:lnTo>
                  <a:lnTo>
                    <a:pt x="1591912" y="301435"/>
                  </a:lnTo>
                  <a:lnTo>
                    <a:pt x="1561440" y="269396"/>
                  </a:lnTo>
                  <a:lnTo>
                    <a:pt x="1529585" y="238866"/>
                  </a:lnTo>
                  <a:lnTo>
                    <a:pt x="1496401" y="209901"/>
                  </a:lnTo>
                  <a:lnTo>
                    <a:pt x="1461940" y="182558"/>
                  </a:lnTo>
                  <a:lnTo>
                    <a:pt x="1426255" y="156891"/>
                  </a:lnTo>
                  <a:lnTo>
                    <a:pt x="1389400" y="132957"/>
                  </a:lnTo>
                  <a:lnTo>
                    <a:pt x="1351427" y="110812"/>
                  </a:lnTo>
                  <a:lnTo>
                    <a:pt x="1312390" y="90511"/>
                  </a:lnTo>
                  <a:lnTo>
                    <a:pt x="1272342" y="72110"/>
                  </a:lnTo>
                  <a:lnTo>
                    <a:pt x="1231335" y="55664"/>
                  </a:lnTo>
                  <a:lnTo>
                    <a:pt x="1189424" y="41231"/>
                  </a:lnTo>
                  <a:lnTo>
                    <a:pt x="1146660" y="28865"/>
                  </a:lnTo>
                  <a:lnTo>
                    <a:pt x="1103096" y="18622"/>
                  </a:lnTo>
                  <a:lnTo>
                    <a:pt x="1058787" y="10558"/>
                  </a:lnTo>
                  <a:lnTo>
                    <a:pt x="1013785" y="4730"/>
                  </a:lnTo>
                  <a:lnTo>
                    <a:pt x="968142" y="1191"/>
                  </a:lnTo>
                  <a:lnTo>
                    <a:pt x="921913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002283" y="646684"/>
            <a:ext cx="4780280" cy="10318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45"/>
              <a:t>OBJECTIVES</a:t>
            </a:r>
          </a:p>
        </p:txBody>
      </p:sp>
      <p:sp>
        <p:nvSpPr>
          <p:cNvPr id="14" name="object 14" descr=""/>
          <p:cNvSpPr txBox="1"/>
          <p:nvPr/>
        </p:nvSpPr>
        <p:spPr>
          <a:xfrm>
            <a:off x="1002283" y="2478785"/>
            <a:ext cx="297815" cy="2220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solidFill>
                  <a:srgbClr val="1A227D"/>
                </a:solidFill>
                <a:latin typeface="Wingdings"/>
                <a:cs typeface="Wingdings"/>
              </a:rPr>
              <a:t></a:t>
            </a:r>
            <a:endParaRPr sz="24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dirty="0" sz="2400" spc="-50">
                <a:solidFill>
                  <a:srgbClr val="1A227D"/>
                </a:solidFill>
                <a:latin typeface="Wingdings"/>
                <a:cs typeface="Wingdings"/>
              </a:rPr>
              <a:t></a:t>
            </a:r>
            <a:endParaRPr sz="24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dirty="0" sz="2400" spc="-50">
                <a:solidFill>
                  <a:srgbClr val="1A227D"/>
                </a:solidFill>
                <a:latin typeface="Wingdings"/>
                <a:cs typeface="Wingdings"/>
              </a:rPr>
              <a:t></a:t>
            </a:r>
            <a:endParaRPr sz="24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dirty="0" sz="2400" spc="-50">
                <a:solidFill>
                  <a:srgbClr val="1A227D"/>
                </a:solidFill>
                <a:latin typeface="Wingdings"/>
                <a:cs typeface="Wingdings"/>
              </a:rPr>
              <a:t></a:t>
            </a:r>
            <a:endParaRPr sz="24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dirty="0" sz="2400" spc="-50">
                <a:solidFill>
                  <a:srgbClr val="1A227D"/>
                </a:solidFill>
                <a:latin typeface="Wingdings"/>
                <a:cs typeface="Wingdings"/>
              </a:rPr>
              <a:t></a:t>
            </a:r>
            <a:endParaRPr sz="24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dirty="0" sz="2400" spc="-50">
                <a:solidFill>
                  <a:srgbClr val="1A227D"/>
                </a:solidFill>
                <a:latin typeface="Wingdings"/>
                <a:cs typeface="Wingdings"/>
              </a:rPr>
              <a:t></a:t>
            </a:r>
            <a:endParaRPr sz="2400">
              <a:latin typeface="Wingdings"/>
              <a:cs typeface="Wingdings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1357883" y="2531110"/>
            <a:ext cx="7979409" cy="2242185"/>
            <a:chOff x="1357883" y="2531110"/>
            <a:chExt cx="7979409" cy="2242185"/>
          </a:xfrm>
        </p:grpSpPr>
        <p:pic>
          <p:nvPicPr>
            <p:cNvPr id="16" name="object 1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7883" y="2531110"/>
              <a:ext cx="1541144" cy="413003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57883" y="2896870"/>
              <a:ext cx="5602859" cy="413003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41489" y="2896870"/>
              <a:ext cx="170688" cy="413003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26833" y="2896870"/>
              <a:ext cx="266319" cy="413003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57883" y="3262376"/>
              <a:ext cx="7979156" cy="413257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57883" y="3628644"/>
              <a:ext cx="3549396" cy="413004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57883" y="3994404"/>
              <a:ext cx="5878575" cy="413004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57883" y="4360164"/>
              <a:ext cx="2392299" cy="4130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8742090" y="4967478"/>
            <a:ext cx="3451225" cy="1891030"/>
            <a:chOff x="8742090" y="4967478"/>
            <a:chExt cx="3451225" cy="1891030"/>
          </a:xfrm>
        </p:grpSpPr>
        <p:sp>
          <p:nvSpPr>
            <p:cNvPr id="3" name="object 3" descr=""/>
            <p:cNvSpPr/>
            <p:nvPr/>
          </p:nvSpPr>
          <p:spPr>
            <a:xfrm>
              <a:off x="9447132" y="4967478"/>
              <a:ext cx="2745740" cy="1891030"/>
            </a:xfrm>
            <a:custGeom>
              <a:avLst/>
              <a:gdLst/>
              <a:ahLst/>
              <a:cxnLst/>
              <a:rect l="l" t="t" r="r" b="b"/>
              <a:pathLst>
                <a:path w="2745740" h="1891029">
                  <a:moveTo>
                    <a:pt x="2302526" y="0"/>
                  </a:moveTo>
                  <a:lnTo>
                    <a:pt x="2252146" y="493"/>
                  </a:lnTo>
                  <a:lnTo>
                    <a:pt x="2202029" y="1965"/>
                  </a:lnTo>
                  <a:lnTo>
                    <a:pt x="2152185" y="4408"/>
                  </a:lnTo>
                  <a:lnTo>
                    <a:pt x="2102625" y="7810"/>
                  </a:lnTo>
                  <a:lnTo>
                    <a:pt x="2053360" y="12162"/>
                  </a:lnTo>
                  <a:lnTo>
                    <a:pt x="2004401" y="17454"/>
                  </a:lnTo>
                  <a:lnTo>
                    <a:pt x="1955759" y="23675"/>
                  </a:lnTo>
                  <a:lnTo>
                    <a:pt x="1907444" y="30816"/>
                  </a:lnTo>
                  <a:lnTo>
                    <a:pt x="1859468" y="38867"/>
                  </a:lnTo>
                  <a:lnTo>
                    <a:pt x="1811841" y="47818"/>
                  </a:lnTo>
                  <a:lnTo>
                    <a:pt x="1764575" y="57659"/>
                  </a:lnTo>
                  <a:lnTo>
                    <a:pt x="1717680" y="68379"/>
                  </a:lnTo>
                  <a:lnTo>
                    <a:pt x="1671166" y="79969"/>
                  </a:lnTo>
                  <a:lnTo>
                    <a:pt x="1625046" y="92420"/>
                  </a:lnTo>
                  <a:lnTo>
                    <a:pt x="1579329" y="105720"/>
                  </a:lnTo>
                  <a:lnTo>
                    <a:pt x="1534027" y="119860"/>
                  </a:lnTo>
                  <a:lnTo>
                    <a:pt x="1489151" y="134830"/>
                  </a:lnTo>
                  <a:lnTo>
                    <a:pt x="1444710" y="150620"/>
                  </a:lnTo>
                  <a:lnTo>
                    <a:pt x="1400717" y="167220"/>
                  </a:lnTo>
                  <a:lnTo>
                    <a:pt x="1357182" y="184620"/>
                  </a:lnTo>
                  <a:lnTo>
                    <a:pt x="1314116" y="202810"/>
                  </a:lnTo>
                  <a:lnTo>
                    <a:pt x="1271530" y="221780"/>
                  </a:lnTo>
                  <a:lnTo>
                    <a:pt x="1229435" y="241520"/>
                  </a:lnTo>
                  <a:lnTo>
                    <a:pt x="1187841" y="262020"/>
                  </a:lnTo>
                  <a:lnTo>
                    <a:pt x="1146759" y="283271"/>
                  </a:lnTo>
                  <a:lnTo>
                    <a:pt x="1106201" y="305261"/>
                  </a:lnTo>
                  <a:lnTo>
                    <a:pt x="1066177" y="327982"/>
                  </a:lnTo>
                  <a:lnTo>
                    <a:pt x="1026698" y="351423"/>
                  </a:lnTo>
                  <a:lnTo>
                    <a:pt x="987774" y="375574"/>
                  </a:lnTo>
                  <a:lnTo>
                    <a:pt x="949418" y="400425"/>
                  </a:lnTo>
                  <a:lnTo>
                    <a:pt x="911639" y="425966"/>
                  </a:lnTo>
                  <a:lnTo>
                    <a:pt x="874449" y="452188"/>
                  </a:lnTo>
                  <a:lnTo>
                    <a:pt x="837858" y="479080"/>
                  </a:lnTo>
                  <a:lnTo>
                    <a:pt x="801877" y="506632"/>
                  </a:lnTo>
                  <a:lnTo>
                    <a:pt x="766518" y="534834"/>
                  </a:lnTo>
                  <a:lnTo>
                    <a:pt x="731790" y="563677"/>
                  </a:lnTo>
                  <a:lnTo>
                    <a:pt x="697705" y="593151"/>
                  </a:lnTo>
                  <a:lnTo>
                    <a:pt x="664274" y="623244"/>
                  </a:lnTo>
                  <a:lnTo>
                    <a:pt x="631508" y="653948"/>
                  </a:lnTo>
                  <a:lnTo>
                    <a:pt x="599416" y="685252"/>
                  </a:lnTo>
                  <a:lnTo>
                    <a:pt x="568012" y="717147"/>
                  </a:lnTo>
                  <a:lnTo>
                    <a:pt x="537304" y="749622"/>
                  </a:lnTo>
                  <a:lnTo>
                    <a:pt x="507305" y="782668"/>
                  </a:lnTo>
                  <a:lnTo>
                    <a:pt x="478024" y="816274"/>
                  </a:lnTo>
                  <a:lnTo>
                    <a:pt x="449473" y="850431"/>
                  </a:lnTo>
                  <a:lnTo>
                    <a:pt x="421663" y="885128"/>
                  </a:lnTo>
                  <a:lnTo>
                    <a:pt x="394604" y="920356"/>
                  </a:lnTo>
                  <a:lnTo>
                    <a:pt x="368308" y="956104"/>
                  </a:lnTo>
                  <a:lnTo>
                    <a:pt x="342785" y="992363"/>
                  </a:lnTo>
                  <a:lnTo>
                    <a:pt x="318046" y="1029122"/>
                  </a:lnTo>
                  <a:lnTo>
                    <a:pt x="294102" y="1066373"/>
                  </a:lnTo>
                  <a:lnTo>
                    <a:pt x="270964" y="1104103"/>
                  </a:lnTo>
                  <a:lnTo>
                    <a:pt x="248643" y="1142305"/>
                  </a:lnTo>
                  <a:lnTo>
                    <a:pt x="227149" y="1180967"/>
                  </a:lnTo>
                  <a:lnTo>
                    <a:pt x="206493" y="1220080"/>
                  </a:lnTo>
                  <a:lnTo>
                    <a:pt x="186688" y="1259633"/>
                  </a:lnTo>
                  <a:lnTo>
                    <a:pt x="167742" y="1299617"/>
                  </a:lnTo>
                  <a:lnTo>
                    <a:pt x="149667" y="1340022"/>
                  </a:lnTo>
                  <a:lnTo>
                    <a:pt x="132474" y="1380838"/>
                  </a:lnTo>
                  <a:lnTo>
                    <a:pt x="116174" y="1422055"/>
                  </a:lnTo>
                  <a:lnTo>
                    <a:pt x="100778" y="1463662"/>
                  </a:lnTo>
                  <a:lnTo>
                    <a:pt x="86296" y="1505650"/>
                  </a:lnTo>
                  <a:lnTo>
                    <a:pt x="72740" y="1548009"/>
                  </a:lnTo>
                  <a:lnTo>
                    <a:pt x="60120" y="1590729"/>
                  </a:lnTo>
                  <a:lnTo>
                    <a:pt x="48447" y="1633800"/>
                  </a:lnTo>
                  <a:lnTo>
                    <a:pt x="37732" y="1677212"/>
                  </a:lnTo>
                  <a:lnTo>
                    <a:pt x="27986" y="1720955"/>
                  </a:lnTo>
                  <a:lnTo>
                    <a:pt x="19220" y="1765018"/>
                  </a:lnTo>
                  <a:lnTo>
                    <a:pt x="11444" y="1809393"/>
                  </a:lnTo>
                  <a:lnTo>
                    <a:pt x="4670" y="1854069"/>
                  </a:lnTo>
                  <a:lnTo>
                    <a:pt x="0" y="1890522"/>
                  </a:lnTo>
                  <a:lnTo>
                    <a:pt x="2744867" y="1890522"/>
                  </a:lnTo>
                  <a:lnTo>
                    <a:pt x="2744867" y="38867"/>
                  </a:lnTo>
                  <a:lnTo>
                    <a:pt x="2745585" y="38867"/>
                  </a:lnTo>
                  <a:lnTo>
                    <a:pt x="2697609" y="30816"/>
                  </a:lnTo>
                  <a:lnTo>
                    <a:pt x="2649294" y="23675"/>
                  </a:lnTo>
                  <a:lnTo>
                    <a:pt x="2600652" y="17454"/>
                  </a:lnTo>
                  <a:lnTo>
                    <a:pt x="2551693" y="12162"/>
                  </a:lnTo>
                  <a:lnTo>
                    <a:pt x="2502428" y="7810"/>
                  </a:lnTo>
                  <a:lnTo>
                    <a:pt x="2452868" y="4408"/>
                  </a:lnTo>
                  <a:lnTo>
                    <a:pt x="2403024" y="1965"/>
                  </a:lnTo>
                  <a:lnTo>
                    <a:pt x="2352906" y="493"/>
                  </a:lnTo>
                  <a:lnTo>
                    <a:pt x="2302526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8742090" y="6121908"/>
              <a:ext cx="1797050" cy="736600"/>
            </a:xfrm>
            <a:custGeom>
              <a:avLst/>
              <a:gdLst/>
              <a:ahLst/>
              <a:cxnLst/>
              <a:rect l="l" t="t" r="r" b="b"/>
              <a:pathLst>
                <a:path w="1797050" h="736600">
                  <a:moveTo>
                    <a:pt x="898352" y="0"/>
                  </a:moveTo>
                  <a:lnTo>
                    <a:pt x="850688" y="1266"/>
                  </a:lnTo>
                  <a:lnTo>
                    <a:pt x="803649" y="5025"/>
                  </a:lnTo>
                  <a:lnTo>
                    <a:pt x="757294" y="11216"/>
                  </a:lnTo>
                  <a:lnTo>
                    <a:pt x="711682" y="19776"/>
                  </a:lnTo>
                  <a:lnTo>
                    <a:pt x="666870" y="30646"/>
                  </a:lnTo>
                  <a:lnTo>
                    <a:pt x="622917" y="43764"/>
                  </a:lnTo>
                  <a:lnTo>
                    <a:pt x="579880" y="59068"/>
                  </a:lnTo>
                  <a:lnTo>
                    <a:pt x="537819" y="76498"/>
                  </a:lnTo>
                  <a:lnTo>
                    <a:pt x="496791" y="95992"/>
                  </a:lnTo>
                  <a:lnTo>
                    <a:pt x="456855" y="117489"/>
                  </a:lnTo>
                  <a:lnTo>
                    <a:pt x="418068" y="140929"/>
                  </a:lnTo>
                  <a:lnTo>
                    <a:pt x="380489" y="166249"/>
                  </a:lnTo>
                  <a:lnTo>
                    <a:pt x="344175" y="193389"/>
                  </a:lnTo>
                  <a:lnTo>
                    <a:pt x="309186" y="222288"/>
                  </a:lnTo>
                  <a:lnTo>
                    <a:pt x="275580" y="252884"/>
                  </a:lnTo>
                  <a:lnTo>
                    <a:pt x="243413" y="285116"/>
                  </a:lnTo>
                  <a:lnTo>
                    <a:pt x="212746" y="318923"/>
                  </a:lnTo>
                  <a:lnTo>
                    <a:pt x="183635" y="354245"/>
                  </a:lnTo>
                  <a:lnTo>
                    <a:pt x="156140" y="391019"/>
                  </a:lnTo>
                  <a:lnTo>
                    <a:pt x="130317" y="429184"/>
                  </a:lnTo>
                  <a:lnTo>
                    <a:pt x="106227" y="468681"/>
                  </a:lnTo>
                  <a:lnTo>
                    <a:pt x="83925" y="509446"/>
                  </a:lnTo>
                  <a:lnTo>
                    <a:pt x="63472" y="551419"/>
                  </a:lnTo>
                  <a:lnTo>
                    <a:pt x="44924" y="594540"/>
                  </a:lnTo>
                  <a:lnTo>
                    <a:pt x="28341" y="638746"/>
                  </a:lnTo>
                  <a:lnTo>
                    <a:pt x="13780" y="683977"/>
                  </a:lnTo>
                  <a:lnTo>
                    <a:pt x="1299" y="730171"/>
                  </a:lnTo>
                  <a:lnTo>
                    <a:pt x="0" y="736091"/>
                  </a:lnTo>
                  <a:lnTo>
                    <a:pt x="1796705" y="736091"/>
                  </a:lnTo>
                  <a:lnTo>
                    <a:pt x="1782925" y="683977"/>
                  </a:lnTo>
                  <a:lnTo>
                    <a:pt x="1768364" y="638746"/>
                  </a:lnTo>
                  <a:lnTo>
                    <a:pt x="1751780" y="594540"/>
                  </a:lnTo>
                  <a:lnTo>
                    <a:pt x="1733233" y="551419"/>
                  </a:lnTo>
                  <a:lnTo>
                    <a:pt x="1712780" y="509446"/>
                  </a:lnTo>
                  <a:lnTo>
                    <a:pt x="1690478" y="468681"/>
                  </a:lnTo>
                  <a:lnTo>
                    <a:pt x="1666387" y="429184"/>
                  </a:lnTo>
                  <a:lnTo>
                    <a:pt x="1640565" y="391019"/>
                  </a:lnTo>
                  <a:lnTo>
                    <a:pt x="1613069" y="354245"/>
                  </a:lnTo>
                  <a:lnTo>
                    <a:pt x="1583959" y="318923"/>
                  </a:lnTo>
                  <a:lnTo>
                    <a:pt x="1553291" y="285116"/>
                  </a:lnTo>
                  <a:lnTo>
                    <a:pt x="1521125" y="252884"/>
                  </a:lnTo>
                  <a:lnTo>
                    <a:pt x="1487518" y="222288"/>
                  </a:lnTo>
                  <a:lnTo>
                    <a:pt x="1452529" y="193389"/>
                  </a:lnTo>
                  <a:lnTo>
                    <a:pt x="1416216" y="166249"/>
                  </a:lnTo>
                  <a:lnTo>
                    <a:pt x="1378637" y="140929"/>
                  </a:lnTo>
                  <a:lnTo>
                    <a:pt x="1339850" y="117489"/>
                  </a:lnTo>
                  <a:lnTo>
                    <a:pt x="1299914" y="95992"/>
                  </a:lnTo>
                  <a:lnTo>
                    <a:pt x="1258886" y="76498"/>
                  </a:lnTo>
                  <a:lnTo>
                    <a:pt x="1216824" y="59068"/>
                  </a:lnTo>
                  <a:lnTo>
                    <a:pt x="1173788" y="43764"/>
                  </a:lnTo>
                  <a:lnTo>
                    <a:pt x="1129835" y="30646"/>
                  </a:lnTo>
                  <a:lnTo>
                    <a:pt x="1085023" y="19776"/>
                  </a:lnTo>
                  <a:lnTo>
                    <a:pt x="1039411" y="11216"/>
                  </a:lnTo>
                  <a:lnTo>
                    <a:pt x="993056" y="5025"/>
                  </a:lnTo>
                  <a:lnTo>
                    <a:pt x="946017" y="1266"/>
                  </a:lnTo>
                  <a:lnTo>
                    <a:pt x="898352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/>
          <p:nvPr/>
        </p:nvSpPr>
        <p:spPr>
          <a:xfrm>
            <a:off x="9283065" y="0"/>
            <a:ext cx="2908935" cy="1847214"/>
          </a:xfrm>
          <a:custGeom>
            <a:avLst/>
            <a:gdLst/>
            <a:ahLst/>
            <a:cxnLst/>
            <a:rect l="l" t="t" r="r" b="b"/>
            <a:pathLst>
              <a:path w="2908934" h="1847214">
                <a:moveTo>
                  <a:pt x="2908934" y="1300866"/>
                </a:moveTo>
                <a:lnTo>
                  <a:pt x="2877304" y="1334713"/>
                </a:lnTo>
                <a:lnTo>
                  <a:pt x="2845504" y="1366852"/>
                </a:lnTo>
                <a:lnTo>
                  <a:pt x="2812785" y="1398133"/>
                </a:lnTo>
                <a:lnTo>
                  <a:pt x="2779169" y="1428536"/>
                </a:lnTo>
                <a:lnTo>
                  <a:pt x="2744677" y="1458042"/>
                </a:lnTo>
                <a:lnTo>
                  <a:pt x="2709327" y="1486631"/>
                </a:lnTo>
                <a:lnTo>
                  <a:pt x="2673142" y="1514284"/>
                </a:lnTo>
                <a:lnTo>
                  <a:pt x="2636142" y="1540980"/>
                </a:lnTo>
                <a:lnTo>
                  <a:pt x="2598346" y="1566700"/>
                </a:lnTo>
                <a:lnTo>
                  <a:pt x="2559776" y="1591426"/>
                </a:lnTo>
                <a:lnTo>
                  <a:pt x="2520452" y="1615136"/>
                </a:lnTo>
                <a:lnTo>
                  <a:pt x="2480395" y="1637811"/>
                </a:lnTo>
                <a:lnTo>
                  <a:pt x="2439625" y="1659433"/>
                </a:lnTo>
                <a:lnTo>
                  <a:pt x="2398163" y="1679980"/>
                </a:lnTo>
                <a:lnTo>
                  <a:pt x="2356029" y="1699435"/>
                </a:lnTo>
                <a:lnTo>
                  <a:pt x="2313244" y="1717776"/>
                </a:lnTo>
                <a:lnTo>
                  <a:pt x="2269828" y="1734984"/>
                </a:lnTo>
                <a:lnTo>
                  <a:pt x="2225801" y="1751041"/>
                </a:lnTo>
                <a:lnTo>
                  <a:pt x="2181185" y="1765925"/>
                </a:lnTo>
                <a:lnTo>
                  <a:pt x="2135999" y="1779618"/>
                </a:lnTo>
                <a:lnTo>
                  <a:pt x="2090265" y="1792100"/>
                </a:lnTo>
                <a:lnTo>
                  <a:pt x="2044003" y="1803352"/>
                </a:lnTo>
                <a:lnTo>
                  <a:pt x="1997233" y="1813353"/>
                </a:lnTo>
                <a:lnTo>
                  <a:pt x="1949975" y="1822084"/>
                </a:lnTo>
                <a:lnTo>
                  <a:pt x="1902251" y="1829526"/>
                </a:lnTo>
                <a:lnTo>
                  <a:pt x="1854081" y="1835659"/>
                </a:lnTo>
                <a:lnTo>
                  <a:pt x="1805486" y="1840463"/>
                </a:lnTo>
                <a:lnTo>
                  <a:pt x="1756485" y="1843918"/>
                </a:lnTo>
                <a:lnTo>
                  <a:pt x="1707099" y="1846006"/>
                </a:lnTo>
                <a:lnTo>
                  <a:pt x="1657350" y="1846707"/>
                </a:lnTo>
                <a:lnTo>
                  <a:pt x="1607600" y="1846006"/>
                </a:lnTo>
                <a:lnTo>
                  <a:pt x="1558214" y="1843918"/>
                </a:lnTo>
                <a:lnTo>
                  <a:pt x="1509213" y="1840463"/>
                </a:lnTo>
                <a:lnTo>
                  <a:pt x="1460618" y="1835659"/>
                </a:lnTo>
                <a:lnTo>
                  <a:pt x="1412448" y="1829526"/>
                </a:lnTo>
                <a:lnTo>
                  <a:pt x="1364724" y="1822084"/>
                </a:lnTo>
                <a:lnTo>
                  <a:pt x="1317466" y="1813353"/>
                </a:lnTo>
                <a:lnTo>
                  <a:pt x="1270696" y="1803352"/>
                </a:lnTo>
                <a:lnTo>
                  <a:pt x="1224434" y="1792100"/>
                </a:lnTo>
                <a:lnTo>
                  <a:pt x="1178700" y="1779618"/>
                </a:lnTo>
                <a:lnTo>
                  <a:pt x="1133514" y="1765925"/>
                </a:lnTo>
                <a:lnTo>
                  <a:pt x="1088898" y="1751041"/>
                </a:lnTo>
                <a:lnTo>
                  <a:pt x="1044871" y="1734984"/>
                </a:lnTo>
                <a:lnTo>
                  <a:pt x="1001455" y="1717776"/>
                </a:lnTo>
                <a:lnTo>
                  <a:pt x="958670" y="1699435"/>
                </a:lnTo>
                <a:lnTo>
                  <a:pt x="916536" y="1679980"/>
                </a:lnTo>
                <a:lnTo>
                  <a:pt x="875074" y="1659433"/>
                </a:lnTo>
                <a:lnTo>
                  <a:pt x="834304" y="1637811"/>
                </a:lnTo>
                <a:lnTo>
                  <a:pt x="794247" y="1615136"/>
                </a:lnTo>
                <a:lnTo>
                  <a:pt x="754923" y="1591426"/>
                </a:lnTo>
                <a:lnTo>
                  <a:pt x="716353" y="1566700"/>
                </a:lnTo>
                <a:lnTo>
                  <a:pt x="678557" y="1540980"/>
                </a:lnTo>
                <a:lnTo>
                  <a:pt x="641557" y="1514284"/>
                </a:lnTo>
                <a:lnTo>
                  <a:pt x="605372" y="1486631"/>
                </a:lnTo>
                <a:lnTo>
                  <a:pt x="570022" y="1458042"/>
                </a:lnTo>
                <a:lnTo>
                  <a:pt x="535530" y="1428536"/>
                </a:lnTo>
                <a:lnTo>
                  <a:pt x="501914" y="1398133"/>
                </a:lnTo>
                <a:lnTo>
                  <a:pt x="469195" y="1366852"/>
                </a:lnTo>
                <a:lnTo>
                  <a:pt x="437395" y="1334713"/>
                </a:lnTo>
                <a:lnTo>
                  <a:pt x="406533" y="1301735"/>
                </a:lnTo>
                <a:lnTo>
                  <a:pt x="376630" y="1267939"/>
                </a:lnTo>
                <a:lnTo>
                  <a:pt x="347707" y="1233343"/>
                </a:lnTo>
                <a:lnTo>
                  <a:pt x="319783" y="1197967"/>
                </a:lnTo>
                <a:lnTo>
                  <a:pt x="292881" y="1161831"/>
                </a:lnTo>
                <a:lnTo>
                  <a:pt x="267019" y="1124955"/>
                </a:lnTo>
                <a:lnTo>
                  <a:pt x="242219" y="1087358"/>
                </a:lnTo>
                <a:lnTo>
                  <a:pt x="218501" y="1049060"/>
                </a:lnTo>
                <a:lnTo>
                  <a:pt x="195885" y="1010080"/>
                </a:lnTo>
                <a:lnTo>
                  <a:pt x="174393" y="970438"/>
                </a:lnTo>
                <a:lnTo>
                  <a:pt x="154044" y="930154"/>
                </a:lnTo>
                <a:lnTo>
                  <a:pt x="134860" y="889247"/>
                </a:lnTo>
                <a:lnTo>
                  <a:pt x="116860" y="847736"/>
                </a:lnTo>
                <a:lnTo>
                  <a:pt x="100065" y="805642"/>
                </a:lnTo>
                <a:lnTo>
                  <a:pt x="84496" y="762984"/>
                </a:lnTo>
                <a:lnTo>
                  <a:pt x="70173" y="719781"/>
                </a:lnTo>
                <a:lnTo>
                  <a:pt x="57117" y="676054"/>
                </a:lnTo>
                <a:lnTo>
                  <a:pt x="45348" y="631822"/>
                </a:lnTo>
                <a:lnTo>
                  <a:pt x="34887" y="587104"/>
                </a:lnTo>
                <a:lnTo>
                  <a:pt x="25754" y="541920"/>
                </a:lnTo>
                <a:lnTo>
                  <a:pt x="17970" y="496289"/>
                </a:lnTo>
                <a:lnTo>
                  <a:pt x="11556" y="450232"/>
                </a:lnTo>
                <a:lnTo>
                  <a:pt x="6531" y="403767"/>
                </a:lnTo>
                <a:lnTo>
                  <a:pt x="2916" y="356916"/>
                </a:lnTo>
                <a:lnTo>
                  <a:pt x="732" y="309696"/>
                </a:lnTo>
                <a:lnTo>
                  <a:pt x="0" y="262127"/>
                </a:lnTo>
                <a:lnTo>
                  <a:pt x="732" y="214559"/>
                </a:lnTo>
                <a:lnTo>
                  <a:pt x="2916" y="167339"/>
                </a:lnTo>
                <a:lnTo>
                  <a:pt x="6531" y="120488"/>
                </a:lnTo>
                <a:lnTo>
                  <a:pt x="11556" y="74023"/>
                </a:lnTo>
                <a:lnTo>
                  <a:pt x="17970" y="27966"/>
                </a:lnTo>
                <a:lnTo>
                  <a:pt x="22741" y="0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1038713" y="5042559"/>
            <a:ext cx="1153795" cy="1815464"/>
          </a:xfrm>
          <a:custGeom>
            <a:avLst/>
            <a:gdLst/>
            <a:ahLst/>
            <a:cxnLst/>
            <a:rect l="l" t="t" r="r" b="b"/>
            <a:pathLst>
              <a:path w="1153795" h="1815465">
                <a:moveTo>
                  <a:pt x="30954" y="1815440"/>
                </a:moveTo>
                <a:lnTo>
                  <a:pt x="17964" y="1744037"/>
                </a:lnTo>
                <a:lnTo>
                  <a:pt x="11552" y="1697980"/>
                </a:lnTo>
                <a:lnTo>
                  <a:pt x="6528" y="1651516"/>
                </a:lnTo>
                <a:lnTo>
                  <a:pt x="2915" y="1604665"/>
                </a:lnTo>
                <a:lnTo>
                  <a:pt x="732" y="1557445"/>
                </a:lnTo>
                <a:lnTo>
                  <a:pt x="0" y="1509878"/>
                </a:lnTo>
                <a:lnTo>
                  <a:pt x="732" y="1462310"/>
                </a:lnTo>
                <a:lnTo>
                  <a:pt x="2915" y="1415091"/>
                </a:lnTo>
                <a:lnTo>
                  <a:pt x="6528" y="1368240"/>
                </a:lnTo>
                <a:lnTo>
                  <a:pt x="11552" y="1321776"/>
                </a:lnTo>
                <a:lnTo>
                  <a:pt x="17964" y="1275719"/>
                </a:lnTo>
                <a:lnTo>
                  <a:pt x="25746" y="1230089"/>
                </a:lnTo>
                <a:lnTo>
                  <a:pt x="34876" y="1184906"/>
                </a:lnTo>
                <a:lnTo>
                  <a:pt x="45333" y="1140188"/>
                </a:lnTo>
                <a:lnTo>
                  <a:pt x="57099" y="1095956"/>
                </a:lnTo>
                <a:lnTo>
                  <a:pt x="70150" y="1052229"/>
                </a:lnTo>
                <a:lnTo>
                  <a:pt x="84469" y="1009026"/>
                </a:lnTo>
                <a:lnTo>
                  <a:pt x="100033" y="966368"/>
                </a:lnTo>
                <a:lnTo>
                  <a:pt x="116822" y="924274"/>
                </a:lnTo>
                <a:lnTo>
                  <a:pt x="134817" y="882764"/>
                </a:lnTo>
                <a:lnTo>
                  <a:pt x="153995" y="841857"/>
                </a:lnTo>
                <a:lnTo>
                  <a:pt x="174338" y="801573"/>
                </a:lnTo>
                <a:lnTo>
                  <a:pt x="195824" y="761931"/>
                </a:lnTo>
                <a:lnTo>
                  <a:pt x="218432" y="722951"/>
                </a:lnTo>
                <a:lnTo>
                  <a:pt x="242144" y="684653"/>
                </a:lnTo>
                <a:lnTo>
                  <a:pt x="266937" y="647056"/>
                </a:lnTo>
                <a:lnTo>
                  <a:pt x="292791" y="610179"/>
                </a:lnTo>
                <a:lnTo>
                  <a:pt x="319686" y="574044"/>
                </a:lnTo>
                <a:lnTo>
                  <a:pt x="347601" y="538668"/>
                </a:lnTo>
                <a:lnTo>
                  <a:pt x="376517" y="504072"/>
                </a:lnTo>
                <a:lnTo>
                  <a:pt x="406411" y="470275"/>
                </a:lnTo>
                <a:lnTo>
                  <a:pt x="437265" y="437298"/>
                </a:lnTo>
                <a:lnTo>
                  <a:pt x="469057" y="405158"/>
                </a:lnTo>
                <a:lnTo>
                  <a:pt x="501767" y="373877"/>
                </a:lnTo>
                <a:lnTo>
                  <a:pt x="535374" y="343474"/>
                </a:lnTo>
                <a:lnTo>
                  <a:pt x="569858" y="313968"/>
                </a:lnTo>
                <a:lnTo>
                  <a:pt x="605198" y="285378"/>
                </a:lnTo>
                <a:lnTo>
                  <a:pt x="641374" y="257726"/>
                </a:lnTo>
                <a:lnTo>
                  <a:pt x="678365" y="231029"/>
                </a:lnTo>
                <a:lnTo>
                  <a:pt x="716152" y="205308"/>
                </a:lnTo>
                <a:lnTo>
                  <a:pt x="754712" y="180583"/>
                </a:lnTo>
                <a:lnTo>
                  <a:pt x="794027" y="156873"/>
                </a:lnTo>
                <a:lnTo>
                  <a:pt x="834075" y="134197"/>
                </a:lnTo>
                <a:lnTo>
                  <a:pt x="874835" y="112575"/>
                </a:lnTo>
                <a:lnTo>
                  <a:pt x="916289" y="92027"/>
                </a:lnTo>
                <a:lnTo>
                  <a:pt x="958413" y="72573"/>
                </a:lnTo>
                <a:lnTo>
                  <a:pt x="1001190" y="54231"/>
                </a:lnTo>
                <a:lnTo>
                  <a:pt x="1044597" y="37023"/>
                </a:lnTo>
                <a:lnTo>
                  <a:pt x="1088614" y="20966"/>
                </a:lnTo>
                <a:lnTo>
                  <a:pt x="1133222" y="6081"/>
                </a:lnTo>
                <a:lnTo>
                  <a:pt x="1153286" y="0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1061" y="115376"/>
            <a:ext cx="1837944" cy="1198596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8739" y="761"/>
            <a:ext cx="5368290" cy="10318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55"/>
              <a:t>CONSTRAINTS</a:t>
            </a:r>
          </a:p>
        </p:txBody>
      </p:sp>
      <p:sp>
        <p:nvSpPr>
          <p:cNvPr id="9" name="object 9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Map</a:t>
            </a:r>
            <a:r>
              <a:rPr dirty="0" spc="-75"/>
              <a:t> </a:t>
            </a:r>
            <a:r>
              <a:rPr dirty="0"/>
              <a:t>Features</a:t>
            </a:r>
            <a:r>
              <a:rPr dirty="0" spc="-55"/>
              <a:t> </a:t>
            </a:r>
            <a:r>
              <a:rPr dirty="0"/>
              <a:t>and</a:t>
            </a:r>
            <a:r>
              <a:rPr dirty="0" spc="-60"/>
              <a:t> </a:t>
            </a:r>
            <a:r>
              <a:rPr dirty="0"/>
              <a:t>GPS</a:t>
            </a:r>
            <a:r>
              <a:rPr dirty="0" spc="-130"/>
              <a:t> </a:t>
            </a:r>
            <a:r>
              <a:rPr dirty="0" spc="-10"/>
              <a:t>Accuracy:</a:t>
            </a:r>
          </a:p>
          <a:p>
            <a:pPr>
              <a:lnSpc>
                <a:spcPct val="100000"/>
              </a:lnSpc>
              <a:spcBef>
                <a:spcPts val="100"/>
              </a:spcBef>
            </a:pPr>
          </a:p>
          <a:p>
            <a:pPr marL="297815" indent="-285115">
              <a:lnSpc>
                <a:spcPct val="100000"/>
              </a:lnSpc>
              <a:buFont typeface="Wingdings"/>
              <a:buChar char=""/>
              <a:tabLst>
                <a:tab pos="297815" algn="l"/>
              </a:tabLst>
            </a:pPr>
            <a:r>
              <a:rPr dirty="0" b="0">
                <a:latin typeface="Arial MT"/>
                <a:cs typeface="Arial MT"/>
              </a:rPr>
              <a:t>Faced</a:t>
            </a:r>
            <a:r>
              <a:rPr dirty="0" spc="-7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challenges</a:t>
            </a:r>
            <a:r>
              <a:rPr dirty="0" spc="-6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with</a:t>
            </a:r>
            <a:r>
              <a:rPr dirty="0" spc="-6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emulator</a:t>
            </a:r>
            <a:r>
              <a:rPr dirty="0" spc="-8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inaccuracies</a:t>
            </a:r>
            <a:r>
              <a:rPr dirty="0" spc="-6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and</a:t>
            </a:r>
            <a:r>
              <a:rPr dirty="0" spc="-7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GPS</a:t>
            </a:r>
            <a:r>
              <a:rPr dirty="0" spc="-80" b="0">
                <a:latin typeface="Arial MT"/>
                <a:cs typeface="Arial MT"/>
              </a:rPr>
              <a:t> </a:t>
            </a:r>
            <a:r>
              <a:rPr dirty="0" spc="-10" b="0">
                <a:latin typeface="Arial MT"/>
                <a:cs typeface="Arial MT"/>
              </a:rPr>
              <a:t>limitations.</a:t>
            </a:r>
          </a:p>
          <a:p>
            <a:pPr marL="297815" indent="-285115">
              <a:lnSpc>
                <a:spcPct val="100000"/>
              </a:lnSpc>
              <a:buFont typeface="Wingdings"/>
              <a:buChar char=""/>
              <a:tabLst>
                <a:tab pos="297815" algn="l"/>
              </a:tabLst>
            </a:pPr>
            <a:r>
              <a:rPr dirty="0" b="0">
                <a:latin typeface="Arial MT"/>
                <a:cs typeface="Arial MT"/>
              </a:rPr>
              <a:t>Implemented</a:t>
            </a:r>
            <a:r>
              <a:rPr dirty="0" spc="-7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movable</a:t>
            </a:r>
            <a:r>
              <a:rPr dirty="0" spc="-7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checkpoints</a:t>
            </a:r>
            <a:r>
              <a:rPr dirty="0" spc="-6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for</a:t>
            </a:r>
            <a:r>
              <a:rPr dirty="0" spc="-85" b="0">
                <a:latin typeface="Arial MT"/>
                <a:cs typeface="Arial MT"/>
              </a:rPr>
              <a:t> </a:t>
            </a:r>
            <a:r>
              <a:rPr dirty="0" spc="-10" b="0">
                <a:latin typeface="Arial MT"/>
                <a:cs typeface="Arial MT"/>
              </a:rPr>
              <a:t>testing.</a:t>
            </a:r>
          </a:p>
          <a:p>
            <a:pPr marL="297815" indent="-285115">
              <a:lnSpc>
                <a:spcPct val="100000"/>
              </a:lnSpc>
              <a:buFont typeface="Wingdings"/>
              <a:buChar char=""/>
              <a:tabLst>
                <a:tab pos="297815" algn="l"/>
              </a:tabLst>
            </a:pPr>
            <a:r>
              <a:rPr dirty="0" b="0">
                <a:latin typeface="Arial MT"/>
                <a:cs typeface="Arial MT"/>
              </a:rPr>
              <a:t>Applied</a:t>
            </a:r>
            <a:r>
              <a:rPr dirty="0" spc="-4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a</a:t>
            </a:r>
            <a:r>
              <a:rPr dirty="0" spc="-6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threshold</a:t>
            </a:r>
            <a:r>
              <a:rPr dirty="0" spc="-5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for</a:t>
            </a:r>
            <a:r>
              <a:rPr dirty="0" spc="-7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GPS</a:t>
            </a:r>
            <a:r>
              <a:rPr dirty="0" spc="-5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accuracy</a:t>
            </a:r>
            <a:r>
              <a:rPr dirty="0" spc="-6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in</a:t>
            </a:r>
            <a:r>
              <a:rPr dirty="0" spc="-55" b="0">
                <a:latin typeface="Arial MT"/>
                <a:cs typeface="Arial MT"/>
              </a:rPr>
              <a:t> </a:t>
            </a:r>
            <a:r>
              <a:rPr dirty="0" spc="-10" b="0">
                <a:latin typeface="Arial MT"/>
                <a:cs typeface="Arial MT"/>
              </a:rPr>
              <a:t>simulations.</a:t>
            </a:r>
          </a:p>
          <a:p>
            <a:pPr>
              <a:lnSpc>
                <a:spcPct val="100000"/>
              </a:lnSpc>
              <a:spcBef>
                <a:spcPts val="105"/>
              </a:spcBef>
              <a:buClr>
                <a:srgbClr val="1A227D"/>
              </a:buClr>
              <a:buFont typeface="Wingdings"/>
              <a:buChar char=""/>
            </a:pPr>
          </a:p>
          <a:p>
            <a:pPr marL="12700">
              <a:lnSpc>
                <a:spcPct val="100000"/>
              </a:lnSpc>
            </a:pPr>
            <a:r>
              <a:rPr dirty="0"/>
              <a:t>Direction</a:t>
            </a:r>
            <a:r>
              <a:rPr dirty="0" spc="-45"/>
              <a:t> </a:t>
            </a:r>
            <a:r>
              <a:rPr dirty="0"/>
              <a:t>at</a:t>
            </a:r>
            <a:r>
              <a:rPr dirty="0" spc="-55"/>
              <a:t> </a:t>
            </a:r>
            <a:r>
              <a:rPr dirty="0" spc="-10"/>
              <a:t>Checkpoints:</a:t>
            </a:r>
          </a:p>
          <a:p>
            <a:pPr>
              <a:lnSpc>
                <a:spcPct val="100000"/>
              </a:lnSpc>
              <a:spcBef>
                <a:spcPts val="100"/>
              </a:spcBef>
            </a:pPr>
          </a:p>
          <a:p>
            <a:pPr marL="297815" indent="-285115">
              <a:lnSpc>
                <a:spcPct val="100000"/>
              </a:lnSpc>
              <a:buFont typeface="Wingdings"/>
              <a:buChar char=""/>
              <a:tabLst>
                <a:tab pos="297815" algn="l"/>
              </a:tabLst>
            </a:pPr>
            <a:r>
              <a:rPr dirty="0" b="0">
                <a:latin typeface="Arial MT"/>
                <a:cs typeface="Arial MT"/>
              </a:rPr>
              <a:t>Difficulty</a:t>
            </a:r>
            <a:r>
              <a:rPr dirty="0" spc="-65" b="0">
                <a:latin typeface="Arial MT"/>
                <a:cs typeface="Arial MT"/>
              </a:rPr>
              <a:t> </a:t>
            </a:r>
            <a:r>
              <a:rPr dirty="0" spc="-10" b="0">
                <a:latin typeface="Arial MT"/>
                <a:cs typeface="Arial MT"/>
              </a:rPr>
              <a:t>determining</a:t>
            </a:r>
            <a:r>
              <a:rPr dirty="0" spc="-6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user</a:t>
            </a:r>
            <a:r>
              <a:rPr dirty="0" spc="-6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direction</a:t>
            </a:r>
            <a:r>
              <a:rPr dirty="0" spc="-6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at</a:t>
            </a:r>
            <a:r>
              <a:rPr dirty="0" spc="-70" b="0">
                <a:latin typeface="Arial MT"/>
                <a:cs typeface="Arial MT"/>
              </a:rPr>
              <a:t> </a:t>
            </a:r>
            <a:r>
              <a:rPr dirty="0" spc="-10" b="0">
                <a:latin typeface="Arial MT"/>
                <a:cs typeface="Arial MT"/>
              </a:rPr>
              <a:t>bidirectional</a:t>
            </a:r>
            <a:r>
              <a:rPr dirty="0" spc="-40" b="0">
                <a:latin typeface="Arial MT"/>
                <a:cs typeface="Arial MT"/>
              </a:rPr>
              <a:t> </a:t>
            </a:r>
            <a:r>
              <a:rPr dirty="0" spc="-10" b="0">
                <a:latin typeface="Arial MT"/>
                <a:cs typeface="Arial MT"/>
              </a:rPr>
              <a:t>checkpoints.</a:t>
            </a:r>
          </a:p>
          <a:p>
            <a:pPr marL="297815" indent="-285115">
              <a:lnSpc>
                <a:spcPct val="100000"/>
              </a:lnSpc>
              <a:buFont typeface="Wingdings"/>
              <a:buChar char=""/>
              <a:tabLst>
                <a:tab pos="297815" algn="l"/>
              </a:tabLst>
            </a:pPr>
            <a:r>
              <a:rPr dirty="0" spc="-10" b="0">
                <a:latin typeface="Arial MT"/>
                <a:cs typeface="Arial MT"/>
              </a:rPr>
              <a:t>Customized</a:t>
            </a:r>
            <a:r>
              <a:rPr dirty="0" spc="-5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solutions</a:t>
            </a:r>
            <a:r>
              <a:rPr dirty="0" spc="-5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for</a:t>
            </a:r>
            <a:r>
              <a:rPr dirty="0" spc="-7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each</a:t>
            </a:r>
            <a:r>
              <a:rPr dirty="0" spc="-6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checkpoint</a:t>
            </a:r>
            <a:r>
              <a:rPr dirty="0" spc="-5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using</a:t>
            </a:r>
            <a:r>
              <a:rPr dirty="0" spc="-6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a</a:t>
            </a:r>
            <a:r>
              <a:rPr dirty="0" spc="-6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lookup</a:t>
            </a:r>
            <a:r>
              <a:rPr dirty="0" spc="-5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table</a:t>
            </a:r>
            <a:r>
              <a:rPr dirty="0" spc="-60" b="0">
                <a:latin typeface="Arial MT"/>
                <a:cs typeface="Arial MT"/>
              </a:rPr>
              <a:t> </a:t>
            </a:r>
            <a:r>
              <a:rPr dirty="0" spc="-10" b="0">
                <a:latin typeface="Arial MT"/>
                <a:cs typeface="Arial MT"/>
              </a:rPr>
              <a:t>approach</a:t>
            </a:r>
          </a:p>
          <a:p>
            <a:pPr>
              <a:lnSpc>
                <a:spcPct val="100000"/>
              </a:lnSpc>
              <a:spcBef>
                <a:spcPts val="100"/>
              </a:spcBef>
              <a:buClr>
                <a:srgbClr val="1A227D"/>
              </a:buClr>
              <a:buFont typeface="Wingdings"/>
              <a:buChar char=""/>
            </a:pPr>
          </a:p>
          <a:p>
            <a:pPr marL="12700">
              <a:lnSpc>
                <a:spcPct val="100000"/>
              </a:lnSpc>
            </a:pPr>
            <a:r>
              <a:rPr dirty="0"/>
              <a:t>Google</a:t>
            </a:r>
            <a:r>
              <a:rPr dirty="0" spc="-70"/>
              <a:t> </a:t>
            </a:r>
            <a:r>
              <a:rPr dirty="0"/>
              <a:t>Cloud</a:t>
            </a:r>
            <a:r>
              <a:rPr dirty="0" spc="-75"/>
              <a:t> </a:t>
            </a:r>
            <a:r>
              <a:rPr dirty="0" spc="-10"/>
              <a:t>Integration:</a:t>
            </a:r>
          </a:p>
          <a:p>
            <a:pPr>
              <a:lnSpc>
                <a:spcPct val="100000"/>
              </a:lnSpc>
              <a:spcBef>
                <a:spcPts val="100"/>
              </a:spcBef>
            </a:pPr>
          </a:p>
          <a:p>
            <a:pPr marL="297815" indent="-285115">
              <a:lnSpc>
                <a:spcPct val="100000"/>
              </a:lnSpc>
              <a:buFont typeface="Wingdings"/>
              <a:buChar char=""/>
              <a:tabLst>
                <a:tab pos="297815" algn="l"/>
              </a:tabLst>
            </a:pPr>
            <a:r>
              <a:rPr dirty="0" b="0">
                <a:latin typeface="Arial MT"/>
                <a:cs typeface="Arial MT"/>
              </a:rPr>
              <a:t>Challenges</a:t>
            </a:r>
            <a:r>
              <a:rPr dirty="0" spc="-3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in</a:t>
            </a:r>
            <a:r>
              <a:rPr dirty="0" spc="-5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storing</a:t>
            </a:r>
            <a:r>
              <a:rPr dirty="0" spc="-6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images</a:t>
            </a:r>
            <a:r>
              <a:rPr dirty="0" spc="-4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and</a:t>
            </a:r>
            <a:r>
              <a:rPr dirty="0" spc="-55" b="0">
                <a:latin typeface="Arial MT"/>
                <a:cs typeface="Arial MT"/>
              </a:rPr>
              <a:t> </a:t>
            </a:r>
            <a:r>
              <a:rPr dirty="0" spc="-10" b="0">
                <a:latin typeface="Arial MT"/>
                <a:cs typeface="Arial MT"/>
              </a:rPr>
              <a:t>integrating</a:t>
            </a:r>
            <a:r>
              <a:rPr dirty="0" spc="-5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with</a:t>
            </a:r>
            <a:r>
              <a:rPr dirty="0" spc="-5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the</a:t>
            </a:r>
            <a:r>
              <a:rPr dirty="0" spc="-6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main</a:t>
            </a:r>
            <a:r>
              <a:rPr dirty="0" spc="-55" b="0">
                <a:latin typeface="Arial MT"/>
                <a:cs typeface="Arial MT"/>
              </a:rPr>
              <a:t> </a:t>
            </a:r>
            <a:r>
              <a:rPr dirty="0" spc="-10" b="0">
                <a:latin typeface="Arial MT"/>
                <a:cs typeface="Arial MT"/>
              </a:rPr>
              <a:t>database.</a:t>
            </a:r>
          </a:p>
          <a:p>
            <a:pPr marL="297815" indent="-285115">
              <a:lnSpc>
                <a:spcPct val="100000"/>
              </a:lnSpc>
              <a:buFont typeface="Wingdings"/>
              <a:buChar char=""/>
              <a:tabLst>
                <a:tab pos="297815" algn="l"/>
              </a:tabLst>
            </a:pPr>
            <a:r>
              <a:rPr dirty="0" b="0">
                <a:latin typeface="Arial MT"/>
                <a:cs typeface="Arial MT"/>
              </a:rPr>
              <a:t>Required</a:t>
            </a:r>
            <a:r>
              <a:rPr dirty="0" spc="-8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careful</a:t>
            </a:r>
            <a:r>
              <a:rPr dirty="0" spc="-95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processing</a:t>
            </a:r>
            <a:r>
              <a:rPr dirty="0" spc="-90" b="0">
                <a:latin typeface="Arial MT"/>
                <a:cs typeface="Arial MT"/>
              </a:rPr>
              <a:t> </a:t>
            </a:r>
            <a:r>
              <a:rPr dirty="0" b="0">
                <a:latin typeface="Arial MT"/>
                <a:cs typeface="Arial MT"/>
              </a:rPr>
              <a:t>and</a:t>
            </a:r>
            <a:r>
              <a:rPr dirty="0" spc="-95" b="0">
                <a:latin typeface="Arial MT"/>
                <a:cs typeface="Arial MT"/>
              </a:rPr>
              <a:t> </a:t>
            </a:r>
            <a:r>
              <a:rPr dirty="0" spc="-10" b="0">
                <a:latin typeface="Arial MT"/>
                <a:cs typeface="Arial MT"/>
              </a:rPr>
              <a:t>troubleshooting.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104894" y="3184398"/>
            <a:ext cx="419417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25">
                <a:solidFill>
                  <a:srgbClr val="1A227D"/>
                </a:solidFill>
                <a:latin typeface="Times New Roman"/>
                <a:cs typeface="Times New Roman"/>
              </a:rPr>
              <a:t>TABLE</a:t>
            </a:r>
            <a:r>
              <a:rPr dirty="0" sz="3200" spc="-175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180">
                <a:solidFill>
                  <a:srgbClr val="1A227D"/>
                </a:solidFill>
                <a:latin typeface="Times New Roman"/>
                <a:cs typeface="Times New Roman"/>
              </a:rPr>
              <a:t>OF</a:t>
            </a:r>
            <a:r>
              <a:rPr dirty="0" sz="3200" spc="-20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150">
                <a:solidFill>
                  <a:srgbClr val="1A227D"/>
                </a:solidFill>
                <a:latin typeface="Times New Roman"/>
                <a:cs typeface="Times New Roman"/>
              </a:rPr>
              <a:t>CONSTANTS</a:t>
            </a:r>
            <a:endParaRPr sz="320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4745"/>
            <a:ext cx="1811274" cy="11834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715245" y="12446"/>
            <a:ext cx="222313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58265" algn="l"/>
              </a:tabLst>
            </a:pPr>
            <a:r>
              <a:rPr dirty="0" sz="2800" spc="-10" b="1">
                <a:solidFill>
                  <a:srgbClr val="DAE2F3"/>
                </a:solidFill>
                <a:latin typeface="Calibri"/>
                <a:cs typeface="Calibri"/>
              </a:rPr>
              <a:t>TAREEQ</a:t>
            </a:r>
            <a:r>
              <a:rPr dirty="0" sz="2800" b="1">
                <a:solidFill>
                  <a:srgbClr val="DAE2F3"/>
                </a:solidFill>
                <a:latin typeface="Calibri"/>
                <a:cs typeface="Calibri"/>
              </a:rPr>
              <a:t>	</a:t>
            </a:r>
            <a:r>
              <a:rPr dirty="0" sz="2800" b="1">
                <a:solidFill>
                  <a:srgbClr val="DAE2F3"/>
                </a:solidFill>
                <a:latin typeface="Arial"/>
                <a:cs typeface="Arial"/>
              </a:rPr>
              <a:t>|</a:t>
            </a:r>
            <a:r>
              <a:rPr dirty="0" sz="2800" spc="-25" b="1">
                <a:solidFill>
                  <a:srgbClr val="DAE2F3"/>
                </a:solidFill>
                <a:latin typeface="Arial"/>
                <a:cs typeface="Arial"/>
              </a:rPr>
              <a:t> </a:t>
            </a:r>
            <a:r>
              <a:rPr dirty="0" sz="2800" spc="-290" b="1">
                <a:solidFill>
                  <a:srgbClr val="DAE2F3"/>
                </a:solidFill>
                <a:latin typeface="Arial"/>
                <a:cs typeface="Arial"/>
              </a:rPr>
              <a:t>قيرط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4371403" y="611695"/>
            <a:ext cx="3342640" cy="2066289"/>
            <a:chOff x="4371403" y="611695"/>
            <a:chExt cx="3342640" cy="2066289"/>
          </a:xfrm>
        </p:grpSpPr>
        <p:sp>
          <p:nvSpPr>
            <p:cNvPr id="6" name="object 6" descr=""/>
            <p:cNvSpPr/>
            <p:nvPr/>
          </p:nvSpPr>
          <p:spPr>
            <a:xfrm>
              <a:off x="4378070" y="618363"/>
              <a:ext cx="3329304" cy="2052955"/>
            </a:xfrm>
            <a:custGeom>
              <a:avLst/>
              <a:gdLst/>
              <a:ahLst/>
              <a:cxnLst/>
              <a:rect l="l" t="t" r="r" b="b"/>
              <a:pathLst>
                <a:path w="3329304" h="2052955">
                  <a:moveTo>
                    <a:pt x="1664589" y="0"/>
                  </a:moveTo>
                  <a:lnTo>
                    <a:pt x="1604883" y="647"/>
                  </a:lnTo>
                  <a:lnTo>
                    <a:pt x="1545707" y="2576"/>
                  </a:lnTo>
                  <a:lnTo>
                    <a:pt x="1487095" y="5765"/>
                  </a:lnTo>
                  <a:lnTo>
                    <a:pt x="1429083" y="10191"/>
                  </a:lnTo>
                  <a:lnTo>
                    <a:pt x="1371704" y="15834"/>
                  </a:lnTo>
                  <a:lnTo>
                    <a:pt x="1314996" y="22670"/>
                  </a:lnTo>
                  <a:lnTo>
                    <a:pt x="1258992" y="30680"/>
                  </a:lnTo>
                  <a:lnTo>
                    <a:pt x="1203729" y="39840"/>
                  </a:lnTo>
                  <a:lnTo>
                    <a:pt x="1149241" y="50130"/>
                  </a:lnTo>
                  <a:lnTo>
                    <a:pt x="1095564" y="61527"/>
                  </a:lnTo>
                  <a:lnTo>
                    <a:pt x="1042732" y="74010"/>
                  </a:lnTo>
                  <a:lnTo>
                    <a:pt x="990781" y="87558"/>
                  </a:lnTo>
                  <a:lnTo>
                    <a:pt x="939747" y="102148"/>
                  </a:lnTo>
                  <a:lnTo>
                    <a:pt x="889664" y="117758"/>
                  </a:lnTo>
                  <a:lnTo>
                    <a:pt x="840567" y="134368"/>
                  </a:lnTo>
                  <a:lnTo>
                    <a:pt x="792492" y="151955"/>
                  </a:lnTo>
                  <a:lnTo>
                    <a:pt x="745475" y="170498"/>
                  </a:lnTo>
                  <a:lnTo>
                    <a:pt x="699549" y="189975"/>
                  </a:lnTo>
                  <a:lnTo>
                    <a:pt x="654751" y="210364"/>
                  </a:lnTo>
                  <a:lnTo>
                    <a:pt x="611116" y="231643"/>
                  </a:lnTo>
                  <a:lnTo>
                    <a:pt x="568678" y="253792"/>
                  </a:lnTo>
                  <a:lnTo>
                    <a:pt x="527473" y="276787"/>
                  </a:lnTo>
                  <a:lnTo>
                    <a:pt x="487537" y="300609"/>
                  </a:lnTo>
                  <a:lnTo>
                    <a:pt x="448904" y="325233"/>
                  </a:lnTo>
                  <a:lnTo>
                    <a:pt x="411609" y="350640"/>
                  </a:lnTo>
                  <a:lnTo>
                    <a:pt x="375689" y="376808"/>
                  </a:lnTo>
                  <a:lnTo>
                    <a:pt x="341177" y="403714"/>
                  </a:lnTo>
                  <a:lnTo>
                    <a:pt x="308110" y="431337"/>
                  </a:lnTo>
                  <a:lnTo>
                    <a:pt x="276522" y="459655"/>
                  </a:lnTo>
                  <a:lnTo>
                    <a:pt x="246449" y="488647"/>
                  </a:lnTo>
                  <a:lnTo>
                    <a:pt x="217926" y="518290"/>
                  </a:lnTo>
                  <a:lnTo>
                    <a:pt x="190987" y="548564"/>
                  </a:lnTo>
                  <a:lnTo>
                    <a:pt x="165669" y="579447"/>
                  </a:lnTo>
                  <a:lnTo>
                    <a:pt x="142007" y="610916"/>
                  </a:lnTo>
                  <a:lnTo>
                    <a:pt x="120035" y="642950"/>
                  </a:lnTo>
                  <a:lnTo>
                    <a:pt x="99789" y="675527"/>
                  </a:lnTo>
                  <a:lnTo>
                    <a:pt x="64616" y="742226"/>
                  </a:lnTo>
                  <a:lnTo>
                    <a:pt x="36769" y="810837"/>
                  </a:lnTo>
                  <a:lnTo>
                    <a:pt x="16529" y="881188"/>
                  </a:lnTo>
                  <a:lnTo>
                    <a:pt x="4179" y="953105"/>
                  </a:lnTo>
                  <a:lnTo>
                    <a:pt x="0" y="1026413"/>
                  </a:lnTo>
                  <a:lnTo>
                    <a:pt x="1050" y="1063231"/>
                  </a:lnTo>
                  <a:lnTo>
                    <a:pt x="9350" y="1135866"/>
                  </a:lnTo>
                  <a:lnTo>
                    <a:pt x="25680" y="1207021"/>
                  </a:lnTo>
                  <a:lnTo>
                    <a:pt x="49759" y="1276524"/>
                  </a:lnTo>
                  <a:lnTo>
                    <a:pt x="81304" y="1344200"/>
                  </a:lnTo>
                  <a:lnTo>
                    <a:pt x="120035" y="1409877"/>
                  </a:lnTo>
                  <a:lnTo>
                    <a:pt x="142007" y="1441911"/>
                  </a:lnTo>
                  <a:lnTo>
                    <a:pt x="165669" y="1473380"/>
                  </a:lnTo>
                  <a:lnTo>
                    <a:pt x="190987" y="1504263"/>
                  </a:lnTo>
                  <a:lnTo>
                    <a:pt x="217926" y="1534537"/>
                  </a:lnTo>
                  <a:lnTo>
                    <a:pt x="246449" y="1564180"/>
                  </a:lnTo>
                  <a:lnTo>
                    <a:pt x="276522" y="1593172"/>
                  </a:lnTo>
                  <a:lnTo>
                    <a:pt x="308110" y="1621490"/>
                  </a:lnTo>
                  <a:lnTo>
                    <a:pt x="341177" y="1649113"/>
                  </a:lnTo>
                  <a:lnTo>
                    <a:pt x="375689" y="1676019"/>
                  </a:lnTo>
                  <a:lnTo>
                    <a:pt x="411609" y="1702187"/>
                  </a:lnTo>
                  <a:lnTo>
                    <a:pt x="448904" y="1727594"/>
                  </a:lnTo>
                  <a:lnTo>
                    <a:pt x="487537" y="1752219"/>
                  </a:lnTo>
                  <a:lnTo>
                    <a:pt x="527473" y="1776040"/>
                  </a:lnTo>
                  <a:lnTo>
                    <a:pt x="568678" y="1799035"/>
                  </a:lnTo>
                  <a:lnTo>
                    <a:pt x="611116" y="1821184"/>
                  </a:lnTo>
                  <a:lnTo>
                    <a:pt x="654751" y="1842463"/>
                  </a:lnTo>
                  <a:lnTo>
                    <a:pt x="699549" y="1862852"/>
                  </a:lnTo>
                  <a:lnTo>
                    <a:pt x="745475" y="1882329"/>
                  </a:lnTo>
                  <a:lnTo>
                    <a:pt x="792492" y="1900872"/>
                  </a:lnTo>
                  <a:lnTo>
                    <a:pt x="840567" y="1918459"/>
                  </a:lnTo>
                  <a:lnTo>
                    <a:pt x="889664" y="1935069"/>
                  </a:lnTo>
                  <a:lnTo>
                    <a:pt x="939747" y="1950679"/>
                  </a:lnTo>
                  <a:lnTo>
                    <a:pt x="990781" y="1965269"/>
                  </a:lnTo>
                  <a:lnTo>
                    <a:pt x="1042732" y="1978817"/>
                  </a:lnTo>
                  <a:lnTo>
                    <a:pt x="1095564" y="1991300"/>
                  </a:lnTo>
                  <a:lnTo>
                    <a:pt x="1149241" y="2002697"/>
                  </a:lnTo>
                  <a:lnTo>
                    <a:pt x="1203729" y="2012987"/>
                  </a:lnTo>
                  <a:lnTo>
                    <a:pt x="1258992" y="2022147"/>
                  </a:lnTo>
                  <a:lnTo>
                    <a:pt x="1314996" y="2030157"/>
                  </a:lnTo>
                  <a:lnTo>
                    <a:pt x="1371704" y="2036993"/>
                  </a:lnTo>
                  <a:lnTo>
                    <a:pt x="1429083" y="2042636"/>
                  </a:lnTo>
                  <a:lnTo>
                    <a:pt x="1487095" y="2047062"/>
                  </a:lnTo>
                  <a:lnTo>
                    <a:pt x="1545707" y="2050251"/>
                  </a:lnTo>
                  <a:lnTo>
                    <a:pt x="1604883" y="2052180"/>
                  </a:lnTo>
                  <a:lnTo>
                    <a:pt x="1664589" y="2052827"/>
                  </a:lnTo>
                  <a:lnTo>
                    <a:pt x="1724294" y="2052180"/>
                  </a:lnTo>
                  <a:lnTo>
                    <a:pt x="1783470" y="2050251"/>
                  </a:lnTo>
                  <a:lnTo>
                    <a:pt x="1842082" y="2047062"/>
                  </a:lnTo>
                  <a:lnTo>
                    <a:pt x="1900094" y="2042636"/>
                  </a:lnTo>
                  <a:lnTo>
                    <a:pt x="1957473" y="2036993"/>
                  </a:lnTo>
                  <a:lnTo>
                    <a:pt x="2014181" y="2030157"/>
                  </a:lnTo>
                  <a:lnTo>
                    <a:pt x="2070185" y="2022147"/>
                  </a:lnTo>
                  <a:lnTo>
                    <a:pt x="2125448" y="2012987"/>
                  </a:lnTo>
                  <a:lnTo>
                    <a:pt x="2179936" y="2002697"/>
                  </a:lnTo>
                  <a:lnTo>
                    <a:pt x="2233613" y="1991300"/>
                  </a:lnTo>
                  <a:lnTo>
                    <a:pt x="2286445" y="1978817"/>
                  </a:lnTo>
                  <a:lnTo>
                    <a:pt x="2338396" y="1965269"/>
                  </a:lnTo>
                  <a:lnTo>
                    <a:pt x="2389430" y="1950679"/>
                  </a:lnTo>
                  <a:lnTo>
                    <a:pt x="2439513" y="1935069"/>
                  </a:lnTo>
                  <a:lnTo>
                    <a:pt x="2488610" y="1918459"/>
                  </a:lnTo>
                  <a:lnTo>
                    <a:pt x="2536685" y="1900872"/>
                  </a:lnTo>
                  <a:lnTo>
                    <a:pt x="2583702" y="1882329"/>
                  </a:lnTo>
                  <a:lnTo>
                    <a:pt x="2629628" y="1862852"/>
                  </a:lnTo>
                  <a:lnTo>
                    <a:pt x="2674426" y="1842463"/>
                  </a:lnTo>
                  <a:lnTo>
                    <a:pt x="2718061" y="1821184"/>
                  </a:lnTo>
                  <a:lnTo>
                    <a:pt x="2760499" y="1799035"/>
                  </a:lnTo>
                  <a:lnTo>
                    <a:pt x="2801704" y="1776040"/>
                  </a:lnTo>
                  <a:lnTo>
                    <a:pt x="2841640" y="1752218"/>
                  </a:lnTo>
                  <a:lnTo>
                    <a:pt x="2880273" y="1727594"/>
                  </a:lnTo>
                  <a:lnTo>
                    <a:pt x="2917568" y="1702187"/>
                  </a:lnTo>
                  <a:lnTo>
                    <a:pt x="2953488" y="1676019"/>
                  </a:lnTo>
                  <a:lnTo>
                    <a:pt x="2988000" y="1649113"/>
                  </a:lnTo>
                  <a:lnTo>
                    <a:pt x="3021067" y="1621490"/>
                  </a:lnTo>
                  <a:lnTo>
                    <a:pt x="3052655" y="1593172"/>
                  </a:lnTo>
                  <a:lnTo>
                    <a:pt x="3082728" y="1564180"/>
                  </a:lnTo>
                  <a:lnTo>
                    <a:pt x="3111251" y="1534537"/>
                  </a:lnTo>
                  <a:lnTo>
                    <a:pt x="3138190" y="1504263"/>
                  </a:lnTo>
                  <a:lnTo>
                    <a:pt x="3163508" y="1473380"/>
                  </a:lnTo>
                  <a:lnTo>
                    <a:pt x="3187170" y="1441911"/>
                  </a:lnTo>
                  <a:lnTo>
                    <a:pt x="3209142" y="1409877"/>
                  </a:lnTo>
                  <a:lnTo>
                    <a:pt x="3229388" y="1377300"/>
                  </a:lnTo>
                  <a:lnTo>
                    <a:pt x="3264561" y="1310601"/>
                  </a:lnTo>
                  <a:lnTo>
                    <a:pt x="3292408" y="1241990"/>
                  </a:lnTo>
                  <a:lnTo>
                    <a:pt x="3312648" y="1171639"/>
                  </a:lnTo>
                  <a:lnTo>
                    <a:pt x="3324998" y="1099722"/>
                  </a:lnTo>
                  <a:lnTo>
                    <a:pt x="3329178" y="1026413"/>
                  </a:lnTo>
                  <a:lnTo>
                    <a:pt x="3328127" y="989596"/>
                  </a:lnTo>
                  <a:lnTo>
                    <a:pt x="3319827" y="916961"/>
                  </a:lnTo>
                  <a:lnTo>
                    <a:pt x="3303497" y="845806"/>
                  </a:lnTo>
                  <a:lnTo>
                    <a:pt x="3279418" y="776303"/>
                  </a:lnTo>
                  <a:lnTo>
                    <a:pt x="3247873" y="708627"/>
                  </a:lnTo>
                  <a:lnTo>
                    <a:pt x="3209142" y="642950"/>
                  </a:lnTo>
                  <a:lnTo>
                    <a:pt x="3187170" y="610916"/>
                  </a:lnTo>
                  <a:lnTo>
                    <a:pt x="3163508" y="579447"/>
                  </a:lnTo>
                  <a:lnTo>
                    <a:pt x="3138190" y="548564"/>
                  </a:lnTo>
                  <a:lnTo>
                    <a:pt x="3111251" y="518290"/>
                  </a:lnTo>
                  <a:lnTo>
                    <a:pt x="3082728" y="488647"/>
                  </a:lnTo>
                  <a:lnTo>
                    <a:pt x="3052655" y="459655"/>
                  </a:lnTo>
                  <a:lnTo>
                    <a:pt x="3021067" y="431337"/>
                  </a:lnTo>
                  <a:lnTo>
                    <a:pt x="2988000" y="403714"/>
                  </a:lnTo>
                  <a:lnTo>
                    <a:pt x="2953488" y="376808"/>
                  </a:lnTo>
                  <a:lnTo>
                    <a:pt x="2917568" y="350640"/>
                  </a:lnTo>
                  <a:lnTo>
                    <a:pt x="2880273" y="325233"/>
                  </a:lnTo>
                  <a:lnTo>
                    <a:pt x="2841640" y="300608"/>
                  </a:lnTo>
                  <a:lnTo>
                    <a:pt x="2801704" y="276787"/>
                  </a:lnTo>
                  <a:lnTo>
                    <a:pt x="2760499" y="253792"/>
                  </a:lnTo>
                  <a:lnTo>
                    <a:pt x="2718061" y="231643"/>
                  </a:lnTo>
                  <a:lnTo>
                    <a:pt x="2674426" y="210364"/>
                  </a:lnTo>
                  <a:lnTo>
                    <a:pt x="2629628" y="189975"/>
                  </a:lnTo>
                  <a:lnTo>
                    <a:pt x="2583702" y="170498"/>
                  </a:lnTo>
                  <a:lnTo>
                    <a:pt x="2536685" y="151955"/>
                  </a:lnTo>
                  <a:lnTo>
                    <a:pt x="2488610" y="134368"/>
                  </a:lnTo>
                  <a:lnTo>
                    <a:pt x="2439513" y="117758"/>
                  </a:lnTo>
                  <a:lnTo>
                    <a:pt x="2389430" y="102148"/>
                  </a:lnTo>
                  <a:lnTo>
                    <a:pt x="2338396" y="87558"/>
                  </a:lnTo>
                  <a:lnTo>
                    <a:pt x="2286445" y="74010"/>
                  </a:lnTo>
                  <a:lnTo>
                    <a:pt x="2233613" y="61527"/>
                  </a:lnTo>
                  <a:lnTo>
                    <a:pt x="2179936" y="50130"/>
                  </a:lnTo>
                  <a:lnTo>
                    <a:pt x="2125448" y="39840"/>
                  </a:lnTo>
                  <a:lnTo>
                    <a:pt x="2070185" y="30680"/>
                  </a:lnTo>
                  <a:lnTo>
                    <a:pt x="2014181" y="22670"/>
                  </a:lnTo>
                  <a:lnTo>
                    <a:pt x="1957473" y="15834"/>
                  </a:lnTo>
                  <a:lnTo>
                    <a:pt x="1900094" y="10191"/>
                  </a:lnTo>
                  <a:lnTo>
                    <a:pt x="1842082" y="5765"/>
                  </a:lnTo>
                  <a:lnTo>
                    <a:pt x="1783470" y="2576"/>
                  </a:lnTo>
                  <a:lnTo>
                    <a:pt x="1724294" y="647"/>
                  </a:lnTo>
                  <a:lnTo>
                    <a:pt x="166458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378070" y="618363"/>
              <a:ext cx="3329304" cy="2052955"/>
            </a:xfrm>
            <a:custGeom>
              <a:avLst/>
              <a:gdLst/>
              <a:ahLst/>
              <a:cxnLst/>
              <a:rect l="l" t="t" r="r" b="b"/>
              <a:pathLst>
                <a:path w="3329304" h="2052955">
                  <a:moveTo>
                    <a:pt x="0" y="1026413"/>
                  </a:moveTo>
                  <a:lnTo>
                    <a:pt x="4179" y="953105"/>
                  </a:lnTo>
                  <a:lnTo>
                    <a:pt x="16529" y="881188"/>
                  </a:lnTo>
                  <a:lnTo>
                    <a:pt x="36769" y="810837"/>
                  </a:lnTo>
                  <a:lnTo>
                    <a:pt x="64616" y="742226"/>
                  </a:lnTo>
                  <a:lnTo>
                    <a:pt x="99789" y="675527"/>
                  </a:lnTo>
                  <a:lnTo>
                    <a:pt x="120035" y="642950"/>
                  </a:lnTo>
                  <a:lnTo>
                    <a:pt x="142007" y="610916"/>
                  </a:lnTo>
                  <a:lnTo>
                    <a:pt x="165669" y="579447"/>
                  </a:lnTo>
                  <a:lnTo>
                    <a:pt x="190987" y="548564"/>
                  </a:lnTo>
                  <a:lnTo>
                    <a:pt x="217926" y="518290"/>
                  </a:lnTo>
                  <a:lnTo>
                    <a:pt x="246449" y="488647"/>
                  </a:lnTo>
                  <a:lnTo>
                    <a:pt x="276522" y="459655"/>
                  </a:lnTo>
                  <a:lnTo>
                    <a:pt x="308110" y="431337"/>
                  </a:lnTo>
                  <a:lnTo>
                    <a:pt x="341177" y="403714"/>
                  </a:lnTo>
                  <a:lnTo>
                    <a:pt x="375689" y="376808"/>
                  </a:lnTo>
                  <a:lnTo>
                    <a:pt x="411609" y="350640"/>
                  </a:lnTo>
                  <a:lnTo>
                    <a:pt x="448904" y="325233"/>
                  </a:lnTo>
                  <a:lnTo>
                    <a:pt x="487537" y="300609"/>
                  </a:lnTo>
                  <a:lnTo>
                    <a:pt x="527473" y="276787"/>
                  </a:lnTo>
                  <a:lnTo>
                    <a:pt x="568678" y="253792"/>
                  </a:lnTo>
                  <a:lnTo>
                    <a:pt x="611116" y="231643"/>
                  </a:lnTo>
                  <a:lnTo>
                    <a:pt x="654751" y="210364"/>
                  </a:lnTo>
                  <a:lnTo>
                    <a:pt x="699549" y="189975"/>
                  </a:lnTo>
                  <a:lnTo>
                    <a:pt x="745475" y="170498"/>
                  </a:lnTo>
                  <a:lnTo>
                    <a:pt x="792492" y="151955"/>
                  </a:lnTo>
                  <a:lnTo>
                    <a:pt x="840567" y="134368"/>
                  </a:lnTo>
                  <a:lnTo>
                    <a:pt x="889664" y="117758"/>
                  </a:lnTo>
                  <a:lnTo>
                    <a:pt x="939747" y="102148"/>
                  </a:lnTo>
                  <a:lnTo>
                    <a:pt x="990781" y="87558"/>
                  </a:lnTo>
                  <a:lnTo>
                    <a:pt x="1042732" y="74010"/>
                  </a:lnTo>
                  <a:lnTo>
                    <a:pt x="1095564" y="61527"/>
                  </a:lnTo>
                  <a:lnTo>
                    <a:pt x="1149241" y="50130"/>
                  </a:lnTo>
                  <a:lnTo>
                    <a:pt x="1203729" y="39840"/>
                  </a:lnTo>
                  <a:lnTo>
                    <a:pt x="1258992" y="30680"/>
                  </a:lnTo>
                  <a:lnTo>
                    <a:pt x="1314996" y="22670"/>
                  </a:lnTo>
                  <a:lnTo>
                    <a:pt x="1371704" y="15834"/>
                  </a:lnTo>
                  <a:lnTo>
                    <a:pt x="1429083" y="10191"/>
                  </a:lnTo>
                  <a:lnTo>
                    <a:pt x="1487095" y="5765"/>
                  </a:lnTo>
                  <a:lnTo>
                    <a:pt x="1545707" y="2576"/>
                  </a:lnTo>
                  <a:lnTo>
                    <a:pt x="1604883" y="647"/>
                  </a:lnTo>
                  <a:lnTo>
                    <a:pt x="1664589" y="0"/>
                  </a:lnTo>
                  <a:lnTo>
                    <a:pt x="1724294" y="647"/>
                  </a:lnTo>
                  <a:lnTo>
                    <a:pt x="1783470" y="2576"/>
                  </a:lnTo>
                  <a:lnTo>
                    <a:pt x="1842082" y="5765"/>
                  </a:lnTo>
                  <a:lnTo>
                    <a:pt x="1900094" y="10191"/>
                  </a:lnTo>
                  <a:lnTo>
                    <a:pt x="1957473" y="15834"/>
                  </a:lnTo>
                  <a:lnTo>
                    <a:pt x="2014181" y="22670"/>
                  </a:lnTo>
                  <a:lnTo>
                    <a:pt x="2070185" y="30680"/>
                  </a:lnTo>
                  <a:lnTo>
                    <a:pt x="2125448" y="39840"/>
                  </a:lnTo>
                  <a:lnTo>
                    <a:pt x="2179936" y="50130"/>
                  </a:lnTo>
                  <a:lnTo>
                    <a:pt x="2233613" y="61527"/>
                  </a:lnTo>
                  <a:lnTo>
                    <a:pt x="2286445" y="74010"/>
                  </a:lnTo>
                  <a:lnTo>
                    <a:pt x="2338396" y="87558"/>
                  </a:lnTo>
                  <a:lnTo>
                    <a:pt x="2389430" y="102148"/>
                  </a:lnTo>
                  <a:lnTo>
                    <a:pt x="2439513" y="117758"/>
                  </a:lnTo>
                  <a:lnTo>
                    <a:pt x="2488610" y="134368"/>
                  </a:lnTo>
                  <a:lnTo>
                    <a:pt x="2536685" y="151955"/>
                  </a:lnTo>
                  <a:lnTo>
                    <a:pt x="2583702" y="170498"/>
                  </a:lnTo>
                  <a:lnTo>
                    <a:pt x="2629628" y="189975"/>
                  </a:lnTo>
                  <a:lnTo>
                    <a:pt x="2674426" y="210364"/>
                  </a:lnTo>
                  <a:lnTo>
                    <a:pt x="2718061" y="231643"/>
                  </a:lnTo>
                  <a:lnTo>
                    <a:pt x="2760499" y="253792"/>
                  </a:lnTo>
                  <a:lnTo>
                    <a:pt x="2801704" y="276787"/>
                  </a:lnTo>
                  <a:lnTo>
                    <a:pt x="2841640" y="300608"/>
                  </a:lnTo>
                  <a:lnTo>
                    <a:pt x="2880273" y="325233"/>
                  </a:lnTo>
                  <a:lnTo>
                    <a:pt x="2917568" y="350640"/>
                  </a:lnTo>
                  <a:lnTo>
                    <a:pt x="2953488" y="376808"/>
                  </a:lnTo>
                  <a:lnTo>
                    <a:pt x="2988000" y="403714"/>
                  </a:lnTo>
                  <a:lnTo>
                    <a:pt x="3021067" y="431337"/>
                  </a:lnTo>
                  <a:lnTo>
                    <a:pt x="3052655" y="459655"/>
                  </a:lnTo>
                  <a:lnTo>
                    <a:pt x="3082728" y="488647"/>
                  </a:lnTo>
                  <a:lnTo>
                    <a:pt x="3111251" y="518290"/>
                  </a:lnTo>
                  <a:lnTo>
                    <a:pt x="3138190" y="548564"/>
                  </a:lnTo>
                  <a:lnTo>
                    <a:pt x="3163508" y="579447"/>
                  </a:lnTo>
                  <a:lnTo>
                    <a:pt x="3187170" y="610916"/>
                  </a:lnTo>
                  <a:lnTo>
                    <a:pt x="3209142" y="642950"/>
                  </a:lnTo>
                  <a:lnTo>
                    <a:pt x="3229388" y="675527"/>
                  </a:lnTo>
                  <a:lnTo>
                    <a:pt x="3264561" y="742226"/>
                  </a:lnTo>
                  <a:lnTo>
                    <a:pt x="3292408" y="810837"/>
                  </a:lnTo>
                  <a:lnTo>
                    <a:pt x="3312648" y="881188"/>
                  </a:lnTo>
                  <a:lnTo>
                    <a:pt x="3324998" y="953105"/>
                  </a:lnTo>
                  <a:lnTo>
                    <a:pt x="3329178" y="1026413"/>
                  </a:lnTo>
                  <a:lnTo>
                    <a:pt x="3328127" y="1063231"/>
                  </a:lnTo>
                  <a:lnTo>
                    <a:pt x="3319827" y="1135866"/>
                  </a:lnTo>
                  <a:lnTo>
                    <a:pt x="3303497" y="1207021"/>
                  </a:lnTo>
                  <a:lnTo>
                    <a:pt x="3279418" y="1276524"/>
                  </a:lnTo>
                  <a:lnTo>
                    <a:pt x="3247873" y="1344200"/>
                  </a:lnTo>
                  <a:lnTo>
                    <a:pt x="3209142" y="1409877"/>
                  </a:lnTo>
                  <a:lnTo>
                    <a:pt x="3187170" y="1441911"/>
                  </a:lnTo>
                  <a:lnTo>
                    <a:pt x="3163508" y="1473380"/>
                  </a:lnTo>
                  <a:lnTo>
                    <a:pt x="3138190" y="1504263"/>
                  </a:lnTo>
                  <a:lnTo>
                    <a:pt x="3111251" y="1534537"/>
                  </a:lnTo>
                  <a:lnTo>
                    <a:pt x="3082728" y="1564180"/>
                  </a:lnTo>
                  <a:lnTo>
                    <a:pt x="3052655" y="1593172"/>
                  </a:lnTo>
                  <a:lnTo>
                    <a:pt x="3021067" y="1621490"/>
                  </a:lnTo>
                  <a:lnTo>
                    <a:pt x="2988000" y="1649113"/>
                  </a:lnTo>
                  <a:lnTo>
                    <a:pt x="2953488" y="1676019"/>
                  </a:lnTo>
                  <a:lnTo>
                    <a:pt x="2917568" y="1702187"/>
                  </a:lnTo>
                  <a:lnTo>
                    <a:pt x="2880273" y="1727594"/>
                  </a:lnTo>
                  <a:lnTo>
                    <a:pt x="2841640" y="1752218"/>
                  </a:lnTo>
                  <a:lnTo>
                    <a:pt x="2801704" y="1776040"/>
                  </a:lnTo>
                  <a:lnTo>
                    <a:pt x="2760499" y="1799035"/>
                  </a:lnTo>
                  <a:lnTo>
                    <a:pt x="2718061" y="1821184"/>
                  </a:lnTo>
                  <a:lnTo>
                    <a:pt x="2674426" y="1842463"/>
                  </a:lnTo>
                  <a:lnTo>
                    <a:pt x="2629628" y="1862852"/>
                  </a:lnTo>
                  <a:lnTo>
                    <a:pt x="2583702" y="1882329"/>
                  </a:lnTo>
                  <a:lnTo>
                    <a:pt x="2536685" y="1900872"/>
                  </a:lnTo>
                  <a:lnTo>
                    <a:pt x="2488610" y="1918459"/>
                  </a:lnTo>
                  <a:lnTo>
                    <a:pt x="2439513" y="1935069"/>
                  </a:lnTo>
                  <a:lnTo>
                    <a:pt x="2389430" y="1950679"/>
                  </a:lnTo>
                  <a:lnTo>
                    <a:pt x="2338396" y="1965269"/>
                  </a:lnTo>
                  <a:lnTo>
                    <a:pt x="2286445" y="1978817"/>
                  </a:lnTo>
                  <a:lnTo>
                    <a:pt x="2233613" y="1991300"/>
                  </a:lnTo>
                  <a:lnTo>
                    <a:pt x="2179936" y="2002697"/>
                  </a:lnTo>
                  <a:lnTo>
                    <a:pt x="2125448" y="2012987"/>
                  </a:lnTo>
                  <a:lnTo>
                    <a:pt x="2070185" y="2022147"/>
                  </a:lnTo>
                  <a:lnTo>
                    <a:pt x="2014181" y="2030157"/>
                  </a:lnTo>
                  <a:lnTo>
                    <a:pt x="1957473" y="2036993"/>
                  </a:lnTo>
                  <a:lnTo>
                    <a:pt x="1900094" y="2042636"/>
                  </a:lnTo>
                  <a:lnTo>
                    <a:pt x="1842082" y="2047062"/>
                  </a:lnTo>
                  <a:lnTo>
                    <a:pt x="1783470" y="2050251"/>
                  </a:lnTo>
                  <a:lnTo>
                    <a:pt x="1724294" y="2052180"/>
                  </a:lnTo>
                  <a:lnTo>
                    <a:pt x="1664589" y="2052827"/>
                  </a:lnTo>
                  <a:lnTo>
                    <a:pt x="1604883" y="2052180"/>
                  </a:lnTo>
                  <a:lnTo>
                    <a:pt x="1545707" y="2050251"/>
                  </a:lnTo>
                  <a:lnTo>
                    <a:pt x="1487095" y="2047062"/>
                  </a:lnTo>
                  <a:lnTo>
                    <a:pt x="1429083" y="2042636"/>
                  </a:lnTo>
                  <a:lnTo>
                    <a:pt x="1371704" y="2036993"/>
                  </a:lnTo>
                  <a:lnTo>
                    <a:pt x="1314996" y="2030157"/>
                  </a:lnTo>
                  <a:lnTo>
                    <a:pt x="1258992" y="2022147"/>
                  </a:lnTo>
                  <a:lnTo>
                    <a:pt x="1203729" y="2012987"/>
                  </a:lnTo>
                  <a:lnTo>
                    <a:pt x="1149241" y="2002697"/>
                  </a:lnTo>
                  <a:lnTo>
                    <a:pt x="1095564" y="1991300"/>
                  </a:lnTo>
                  <a:lnTo>
                    <a:pt x="1042732" y="1978817"/>
                  </a:lnTo>
                  <a:lnTo>
                    <a:pt x="990781" y="1965269"/>
                  </a:lnTo>
                  <a:lnTo>
                    <a:pt x="939747" y="1950679"/>
                  </a:lnTo>
                  <a:lnTo>
                    <a:pt x="889664" y="1935069"/>
                  </a:lnTo>
                  <a:lnTo>
                    <a:pt x="840567" y="1918459"/>
                  </a:lnTo>
                  <a:lnTo>
                    <a:pt x="792492" y="1900872"/>
                  </a:lnTo>
                  <a:lnTo>
                    <a:pt x="745475" y="1882329"/>
                  </a:lnTo>
                  <a:lnTo>
                    <a:pt x="699549" y="1862852"/>
                  </a:lnTo>
                  <a:lnTo>
                    <a:pt x="654751" y="1842463"/>
                  </a:lnTo>
                  <a:lnTo>
                    <a:pt x="611116" y="1821184"/>
                  </a:lnTo>
                  <a:lnTo>
                    <a:pt x="568678" y="1799035"/>
                  </a:lnTo>
                  <a:lnTo>
                    <a:pt x="527473" y="1776040"/>
                  </a:lnTo>
                  <a:lnTo>
                    <a:pt x="487537" y="1752219"/>
                  </a:lnTo>
                  <a:lnTo>
                    <a:pt x="448904" y="1727594"/>
                  </a:lnTo>
                  <a:lnTo>
                    <a:pt x="411609" y="1702187"/>
                  </a:lnTo>
                  <a:lnTo>
                    <a:pt x="375689" y="1676019"/>
                  </a:lnTo>
                  <a:lnTo>
                    <a:pt x="341177" y="1649113"/>
                  </a:lnTo>
                  <a:lnTo>
                    <a:pt x="308110" y="1621490"/>
                  </a:lnTo>
                  <a:lnTo>
                    <a:pt x="276522" y="1593172"/>
                  </a:lnTo>
                  <a:lnTo>
                    <a:pt x="246449" y="1564180"/>
                  </a:lnTo>
                  <a:lnTo>
                    <a:pt x="217926" y="1534537"/>
                  </a:lnTo>
                  <a:lnTo>
                    <a:pt x="190987" y="1504263"/>
                  </a:lnTo>
                  <a:lnTo>
                    <a:pt x="165669" y="1473380"/>
                  </a:lnTo>
                  <a:lnTo>
                    <a:pt x="142007" y="1441911"/>
                  </a:lnTo>
                  <a:lnTo>
                    <a:pt x="120035" y="1409877"/>
                  </a:lnTo>
                  <a:lnTo>
                    <a:pt x="99789" y="1377300"/>
                  </a:lnTo>
                  <a:lnTo>
                    <a:pt x="64616" y="1310601"/>
                  </a:lnTo>
                  <a:lnTo>
                    <a:pt x="36769" y="1241990"/>
                  </a:lnTo>
                  <a:lnTo>
                    <a:pt x="16529" y="1171639"/>
                  </a:lnTo>
                  <a:lnTo>
                    <a:pt x="4179" y="1099722"/>
                  </a:lnTo>
                  <a:lnTo>
                    <a:pt x="0" y="1026413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407479" y="2573083"/>
            <a:ext cx="5850255" cy="4130040"/>
            <a:chOff x="407479" y="2573083"/>
            <a:chExt cx="5850255" cy="4130040"/>
          </a:xfrm>
        </p:grpSpPr>
        <p:sp>
          <p:nvSpPr>
            <p:cNvPr id="9" name="object 9" descr=""/>
            <p:cNvSpPr/>
            <p:nvPr/>
          </p:nvSpPr>
          <p:spPr>
            <a:xfrm>
              <a:off x="2921888" y="4615052"/>
              <a:ext cx="3329304" cy="2081530"/>
            </a:xfrm>
            <a:custGeom>
              <a:avLst/>
              <a:gdLst/>
              <a:ahLst/>
              <a:cxnLst/>
              <a:rect l="l" t="t" r="r" b="b"/>
              <a:pathLst>
                <a:path w="3329304" h="2081529">
                  <a:moveTo>
                    <a:pt x="1664589" y="0"/>
                  </a:moveTo>
                  <a:lnTo>
                    <a:pt x="1606148" y="629"/>
                  </a:lnTo>
                  <a:lnTo>
                    <a:pt x="1548214" y="2503"/>
                  </a:lnTo>
                  <a:lnTo>
                    <a:pt x="1490819" y="5600"/>
                  </a:lnTo>
                  <a:lnTo>
                    <a:pt x="1433996" y="9902"/>
                  </a:lnTo>
                  <a:lnTo>
                    <a:pt x="1377777" y="15386"/>
                  </a:lnTo>
                  <a:lnTo>
                    <a:pt x="1322197" y="22032"/>
                  </a:lnTo>
                  <a:lnTo>
                    <a:pt x="1267287" y="29820"/>
                  </a:lnTo>
                  <a:lnTo>
                    <a:pt x="1213082" y="38728"/>
                  </a:lnTo>
                  <a:lnTo>
                    <a:pt x="1159613" y="48737"/>
                  </a:lnTo>
                  <a:lnTo>
                    <a:pt x="1106915" y="59825"/>
                  </a:lnTo>
                  <a:lnTo>
                    <a:pt x="1055019" y="71973"/>
                  </a:lnTo>
                  <a:lnTo>
                    <a:pt x="1003960" y="85158"/>
                  </a:lnTo>
                  <a:lnTo>
                    <a:pt x="953769" y="99362"/>
                  </a:lnTo>
                  <a:lnTo>
                    <a:pt x="904481" y="114562"/>
                  </a:lnTo>
                  <a:lnTo>
                    <a:pt x="856127" y="130739"/>
                  </a:lnTo>
                  <a:lnTo>
                    <a:pt x="808741" y="147872"/>
                  </a:lnTo>
                  <a:lnTo>
                    <a:pt x="762357" y="165940"/>
                  </a:lnTo>
                  <a:lnTo>
                    <a:pt x="717006" y="184922"/>
                  </a:lnTo>
                  <a:lnTo>
                    <a:pt x="672723" y="204799"/>
                  </a:lnTo>
                  <a:lnTo>
                    <a:pt x="629539" y="225549"/>
                  </a:lnTo>
                  <a:lnTo>
                    <a:pt x="587489" y="247151"/>
                  </a:lnTo>
                  <a:lnTo>
                    <a:pt x="546605" y="269585"/>
                  </a:lnTo>
                  <a:lnTo>
                    <a:pt x="506919" y="292831"/>
                  </a:lnTo>
                  <a:lnTo>
                    <a:pt x="468466" y="316868"/>
                  </a:lnTo>
                  <a:lnTo>
                    <a:pt x="431278" y="341674"/>
                  </a:lnTo>
                  <a:lnTo>
                    <a:pt x="395388" y="367231"/>
                  </a:lnTo>
                  <a:lnTo>
                    <a:pt x="360829" y="393516"/>
                  </a:lnTo>
                  <a:lnTo>
                    <a:pt x="327634" y="420509"/>
                  </a:lnTo>
                  <a:lnTo>
                    <a:pt x="295836" y="448190"/>
                  </a:lnTo>
                  <a:lnTo>
                    <a:pt x="265468" y="476538"/>
                  </a:lnTo>
                  <a:lnTo>
                    <a:pt x="236563" y="505532"/>
                  </a:lnTo>
                  <a:lnTo>
                    <a:pt x="209154" y="535152"/>
                  </a:lnTo>
                  <a:lnTo>
                    <a:pt x="183275" y="565378"/>
                  </a:lnTo>
                  <a:lnTo>
                    <a:pt x="158957" y="596187"/>
                  </a:lnTo>
                  <a:lnTo>
                    <a:pt x="136235" y="627561"/>
                  </a:lnTo>
                  <a:lnTo>
                    <a:pt x="115141" y="659477"/>
                  </a:lnTo>
                  <a:lnTo>
                    <a:pt x="77969" y="724858"/>
                  </a:lnTo>
                  <a:lnTo>
                    <a:pt x="47705" y="792163"/>
                  </a:lnTo>
                  <a:lnTo>
                    <a:pt x="24614" y="861229"/>
                  </a:lnTo>
                  <a:lnTo>
                    <a:pt x="8960" y="931890"/>
                  </a:lnTo>
                  <a:lnTo>
                    <a:pt x="1006" y="1003980"/>
                  </a:lnTo>
                  <a:lnTo>
                    <a:pt x="0" y="1040511"/>
                  </a:lnTo>
                  <a:lnTo>
                    <a:pt x="1006" y="1077040"/>
                  </a:lnTo>
                  <a:lnTo>
                    <a:pt x="8960" y="1149129"/>
                  </a:lnTo>
                  <a:lnTo>
                    <a:pt x="24614" y="1219789"/>
                  </a:lnTo>
                  <a:lnTo>
                    <a:pt x="47705" y="1288854"/>
                  </a:lnTo>
                  <a:lnTo>
                    <a:pt x="77969" y="1356159"/>
                  </a:lnTo>
                  <a:lnTo>
                    <a:pt x="115141" y="1421539"/>
                  </a:lnTo>
                  <a:lnTo>
                    <a:pt x="136235" y="1453455"/>
                  </a:lnTo>
                  <a:lnTo>
                    <a:pt x="158957" y="1484828"/>
                  </a:lnTo>
                  <a:lnTo>
                    <a:pt x="183275" y="1515638"/>
                  </a:lnTo>
                  <a:lnTo>
                    <a:pt x="209154" y="1545863"/>
                  </a:lnTo>
                  <a:lnTo>
                    <a:pt x="236563" y="1575483"/>
                  </a:lnTo>
                  <a:lnTo>
                    <a:pt x="265468" y="1604477"/>
                  </a:lnTo>
                  <a:lnTo>
                    <a:pt x="295836" y="1632825"/>
                  </a:lnTo>
                  <a:lnTo>
                    <a:pt x="327634" y="1660506"/>
                  </a:lnTo>
                  <a:lnTo>
                    <a:pt x="360829" y="1687500"/>
                  </a:lnTo>
                  <a:lnTo>
                    <a:pt x="395388" y="1713785"/>
                  </a:lnTo>
                  <a:lnTo>
                    <a:pt x="431278" y="1739341"/>
                  </a:lnTo>
                  <a:lnTo>
                    <a:pt x="468466" y="1764148"/>
                  </a:lnTo>
                  <a:lnTo>
                    <a:pt x="506919" y="1788185"/>
                  </a:lnTo>
                  <a:lnTo>
                    <a:pt x="546605" y="1811431"/>
                  </a:lnTo>
                  <a:lnTo>
                    <a:pt x="587489" y="1833866"/>
                  </a:lnTo>
                  <a:lnTo>
                    <a:pt x="629539" y="1855469"/>
                  </a:lnTo>
                  <a:lnTo>
                    <a:pt x="672723" y="1876219"/>
                  </a:lnTo>
                  <a:lnTo>
                    <a:pt x="717006" y="1896095"/>
                  </a:lnTo>
                  <a:lnTo>
                    <a:pt x="762357" y="1915078"/>
                  </a:lnTo>
                  <a:lnTo>
                    <a:pt x="808741" y="1933146"/>
                  </a:lnTo>
                  <a:lnTo>
                    <a:pt x="856127" y="1950279"/>
                  </a:lnTo>
                  <a:lnTo>
                    <a:pt x="904481" y="1966456"/>
                  </a:lnTo>
                  <a:lnTo>
                    <a:pt x="953769" y="1981657"/>
                  </a:lnTo>
                  <a:lnTo>
                    <a:pt x="1003960" y="1995861"/>
                  </a:lnTo>
                  <a:lnTo>
                    <a:pt x="1055019" y="2009047"/>
                  </a:lnTo>
                  <a:lnTo>
                    <a:pt x="1106915" y="2021194"/>
                  </a:lnTo>
                  <a:lnTo>
                    <a:pt x="1159613" y="2032283"/>
                  </a:lnTo>
                  <a:lnTo>
                    <a:pt x="1213082" y="2042292"/>
                  </a:lnTo>
                  <a:lnTo>
                    <a:pt x="1267287" y="2051201"/>
                  </a:lnTo>
                  <a:lnTo>
                    <a:pt x="1322197" y="2058989"/>
                  </a:lnTo>
                  <a:lnTo>
                    <a:pt x="1377777" y="2065635"/>
                  </a:lnTo>
                  <a:lnTo>
                    <a:pt x="1433996" y="2071119"/>
                  </a:lnTo>
                  <a:lnTo>
                    <a:pt x="1490819" y="2075420"/>
                  </a:lnTo>
                  <a:lnTo>
                    <a:pt x="1548214" y="2078518"/>
                  </a:lnTo>
                  <a:lnTo>
                    <a:pt x="1606148" y="2080392"/>
                  </a:lnTo>
                  <a:lnTo>
                    <a:pt x="1664589" y="2081022"/>
                  </a:lnTo>
                  <a:lnTo>
                    <a:pt x="1723029" y="2080392"/>
                  </a:lnTo>
                  <a:lnTo>
                    <a:pt x="1780963" y="2078518"/>
                  </a:lnTo>
                  <a:lnTo>
                    <a:pt x="1838358" y="2075420"/>
                  </a:lnTo>
                  <a:lnTo>
                    <a:pt x="1895181" y="2071119"/>
                  </a:lnTo>
                  <a:lnTo>
                    <a:pt x="1951400" y="2065635"/>
                  </a:lnTo>
                  <a:lnTo>
                    <a:pt x="2006980" y="2058989"/>
                  </a:lnTo>
                  <a:lnTo>
                    <a:pt x="2061890" y="2051201"/>
                  </a:lnTo>
                  <a:lnTo>
                    <a:pt x="2116095" y="2042292"/>
                  </a:lnTo>
                  <a:lnTo>
                    <a:pt x="2169564" y="2032283"/>
                  </a:lnTo>
                  <a:lnTo>
                    <a:pt x="2222262" y="2021194"/>
                  </a:lnTo>
                  <a:lnTo>
                    <a:pt x="2274158" y="2009047"/>
                  </a:lnTo>
                  <a:lnTo>
                    <a:pt x="2325217" y="1995861"/>
                  </a:lnTo>
                  <a:lnTo>
                    <a:pt x="2375408" y="1981657"/>
                  </a:lnTo>
                  <a:lnTo>
                    <a:pt x="2424696" y="1966456"/>
                  </a:lnTo>
                  <a:lnTo>
                    <a:pt x="2473050" y="1950279"/>
                  </a:lnTo>
                  <a:lnTo>
                    <a:pt x="2520436" y="1933146"/>
                  </a:lnTo>
                  <a:lnTo>
                    <a:pt x="2566820" y="1915078"/>
                  </a:lnTo>
                  <a:lnTo>
                    <a:pt x="2612171" y="1896095"/>
                  </a:lnTo>
                  <a:lnTo>
                    <a:pt x="2656454" y="1876219"/>
                  </a:lnTo>
                  <a:lnTo>
                    <a:pt x="2699638" y="1855469"/>
                  </a:lnTo>
                  <a:lnTo>
                    <a:pt x="2741688" y="1833866"/>
                  </a:lnTo>
                  <a:lnTo>
                    <a:pt x="2782572" y="1811431"/>
                  </a:lnTo>
                  <a:lnTo>
                    <a:pt x="2822258" y="1788185"/>
                  </a:lnTo>
                  <a:lnTo>
                    <a:pt x="2860711" y="1764148"/>
                  </a:lnTo>
                  <a:lnTo>
                    <a:pt x="2897899" y="1739341"/>
                  </a:lnTo>
                  <a:lnTo>
                    <a:pt x="2933789" y="1713785"/>
                  </a:lnTo>
                  <a:lnTo>
                    <a:pt x="2968348" y="1687500"/>
                  </a:lnTo>
                  <a:lnTo>
                    <a:pt x="3001543" y="1660506"/>
                  </a:lnTo>
                  <a:lnTo>
                    <a:pt x="3033341" y="1632825"/>
                  </a:lnTo>
                  <a:lnTo>
                    <a:pt x="3063709" y="1604477"/>
                  </a:lnTo>
                  <a:lnTo>
                    <a:pt x="3092614" y="1575483"/>
                  </a:lnTo>
                  <a:lnTo>
                    <a:pt x="3120023" y="1545863"/>
                  </a:lnTo>
                  <a:lnTo>
                    <a:pt x="3145902" y="1515638"/>
                  </a:lnTo>
                  <a:lnTo>
                    <a:pt x="3170220" y="1484828"/>
                  </a:lnTo>
                  <a:lnTo>
                    <a:pt x="3192942" y="1453455"/>
                  </a:lnTo>
                  <a:lnTo>
                    <a:pt x="3214036" y="1421539"/>
                  </a:lnTo>
                  <a:lnTo>
                    <a:pt x="3251208" y="1356159"/>
                  </a:lnTo>
                  <a:lnTo>
                    <a:pt x="3281472" y="1288854"/>
                  </a:lnTo>
                  <a:lnTo>
                    <a:pt x="3304563" y="1219789"/>
                  </a:lnTo>
                  <a:lnTo>
                    <a:pt x="3320217" y="1149129"/>
                  </a:lnTo>
                  <a:lnTo>
                    <a:pt x="3328171" y="1077040"/>
                  </a:lnTo>
                  <a:lnTo>
                    <a:pt x="3329178" y="1040511"/>
                  </a:lnTo>
                  <a:lnTo>
                    <a:pt x="3328171" y="1003980"/>
                  </a:lnTo>
                  <a:lnTo>
                    <a:pt x="3320217" y="931890"/>
                  </a:lnTo>
                  <a:lnTo>
                    <a:pt x="3304563" y="861229"/>
                  </a:lnTo>
                  <a:lnTo>
                    <a:pt x="3281472" y="792163"/>
                  </a:lnTo>
                  <a:lnTo>
                    <a:pt x="3251208" y="724858"/>
                  </a:lnTo>
                  <a:lnTo>
                    <a:pt x="3214036" y="659477"/>
                  </a:lnTo>
                  <a:lnTo>
                    <a:pt x="3192942" y="627561"/>
                  </a:lnTo>
                  <a:lnTo>
                    <a:pt x="3170220" y="596187"/>
                  </a:lnTo>
                  <a:lnTo>
                    <a:pt x="3145902" y="565378"/>
                  </a:lnTo>
                  <a:lnTo>
                    <a:pt x="3120023" y="535152"/>
                  </a:lnTo>
                  <a:lnTo>
                    <a:pt x="3092614" y="505532"/>
                  </a:lnTo>
                  <a:lnTo>
                    <a:pt x="3063709" y="476538"/>
                  </a:lnTo>
                  <a:lnTo>
                    <a:pt x="3033341" y="448190"/>
                  </a:lnTo>
                  <a:lnTo>
                    <a:pt x="3001543" y="420509"/>
                  </a:lnTo>
                  <a:lnTo>
                    <a:pt x="2968348" y="393516"/>
                  </a:lnTo>
                  <a:lnTo>
                    <a:pt x="2933789" y="367231"/>
                  </a:lnTo>
                  <a:lnTo>
                    <a:pt x="2897899" y="341674"/>
                  </a:lnTo>
                  <a:lnTo>
                    <a:pt x="2860711" y="316868"/>
                  </a:lnTo>
                  <a:lnTo>
                    <a:pt x="2822258" y="292831"/>
                  </a:lnTo>
                  <a:lnTo>
                    <a:pt x="2782572" y="269585"/>
                  </a:lnTo>
                  <a:lnTo>
                    <a:pt x="2741688" y="247151"/>
                  </a:lnTo>
                  <a:lnTo>
                    <a:pt x="2699638" y="225549"/>
                  </a:lnTo>
                  <a:lnTo>
                    <a:pt x="2656454" y="204799"/>
                  </a:lnTo>
                  <a:lnTo>
                    <a:pt x="2612171" y="184922"/>
                  </a:lnTo>
                  <a:lnTo>
                    <a:pt x="2566820" y="165940"/>
                  </a:lnTo>
                  <a:lnTo>
                    <a:pt x="2520436" y="147872"/>
                  </a:lnTo>
                  <a:lnTo>
                    <a:pt x="2473050" y="130739"/>
                  </a:lnTo>
                  <a:lnTo>
                    <a:pt x="2424696" y="114562"/>
                  </a:lnTo>
                  <a:lnTo>
                    <a:pt x="2375408" y="99362"/>
                  </a:lnTo>
                  <a:lnTo>
                    <a:pt x="2325217" y="85158"/>
                  </a:lnTo>
                  <a:lnTo>
                    <a:pt x="2274158" y="71973"/>
                  </a:lnTo>
                  <a:lnTo>
                    <a:pt x="2222262" y="59825"/>
                  </a:lnTo>
                  <a:lnTo>
                    <a:pt x="2169564" y="48737"/>
                  </a:lnTo>
                  <a:lnTo>
                    <a:pt x="2116095" y="38728"/>
                  </a:lnTo>
                  <a:lnTo>
                    <a:pt x="2061890" y="29820"/>
                  </a:lnTo>
                  <a:lnTo>
                    <a:pt x="2006980" y="22032"/>
                  </a:lnTo>
                  <a:lnTo>
                    <a:pt x="1951400" y="15386"/>
                  </a:lnTo>
                  <a:lnTo>
                    <a:pt x="1895181" y="9902"/>
                  </a:lnTo>
                  <a:lnTo>
                    <a:pt x="1838358" y="5600"/>
                  </a:lnTo>
                  <a:lnTo>
                    <a:pt x="1780963" y="2503"/>
                  </a:lnTo>
                  <a:lnTo>
                    <a:pt x="1723029" y="629"/>
                  </a:lnTo>
                  <a:lnTo>
                    <a:pt x="166458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921888" y="4615052"/>
              <a:ext cx="3329304" cy="2081530"/>
            </a:xfrm>
            <a:custGeom>
              <a:avLst/>
              <a:gdLst/>
              <a:ahLst/>
              <a:cxnLst/>
              <a:rect l="l" t="t" r="r" b="b"/>
              <a:pathLst>
                <a:path w="3329304" h="2081529">
                  <a:moveTo>
                    <a:pt x="0" y="1040511"/>
                  </a:moveTo>
                  <a:lnTo>
                    <a:pt x="4004" y="967766"/>
                  </a:lnTo>
                  <a:lnTo>
                    <a:pt x="15841" y="896370"/>
                  </a:lnTo>
                  <a:lnTo>
                    <a:pt x="35247" y="826486"/>
                  </a:lnTo>
                  <a:lnTo>
                    <a:pt x="61957" y="758280"/>
                  </a:lnTo>
                  <a:lnTo>
                    <a:pt x="95708" y="691916"/>
                  </a:lnTo>
                  <a:lnTo>
                    <a:pt x="136235" y="627561"/>
                  </a:lnTo>
                  <a:lnTo>
                    <a:pt x="158957" y="596187"/>
                  </a:lnTo>
                  <a:lnTo>
                    <a:pt x="183275" y="565378"/>
                  </a:lnTo>
                  <a:lnTo>
                    <a:pt x="209154" y="535152"/>
                  </a:lnTo>
                  <a:lnTo>
                    <a:pt x="236563" y="505532"/>
                  </a:lnTo>
                  <a:lnTo>
                    <a:pt x="265468" y="476538"/>
                  </a:lnTo>
                  <a:lnTo>
                    <a:pt x="295836" y="448190"/>
                  </a:lnTo>
                  <a:lnTo>
                    <a:pt x="327634" y="420509"/>
                  </a:lnTo>
                  <a:lnTo>
                    <a:pt x="360829" y="393516"/>
                  </a:lnTo>
                  <a:lnTo>
                    <a:pt x="395388" y="367231"/>
                  </a:lnTo>
                  <a:lnTo>
                    <a:pt x="431278" y="341674"/>
                  </a:lnTo>
                  <a:lnTo>
                    <a:pt x="468466" y="316868"/>
                  </a:lnTo>
                  <a:lnTo>
                    <a:pt x="506919" y="292831"/>
                  </a:lnTo>
                  <a:lnTo>
                    <a:pt x="546605" y="269585"/>
                  </a:lnTo>
                  <a:lnTo>
                    <a:pt x="587489" y="247151"/>
                  </a:lnTo>
                  <a:lnTo>
                    <a:pt x="629539" y="225549"/>
                  </a:lnTo>
                  <a:lnTo>
                    <a:pt x="672723" y="204799"/>
                  </a:lnTo>
                  <a:lnTo>
                    <a:pt x="717006" y="184922"/>
                  </a:lnTo>
                  <a:lnTo>
                    <a:pt x="762357" y="165940"/>
                  </a:lnTo>
                  <a:lnTo>
                    <a:pt x="808741" y="147872"/>
                  </a:lnTo>
                  <a:lnTo>
                    <a:pt x="856127" y="130739"/>
                  </a:lnTo>
                  <a:lnTo>
                    <a:pt x="904481" y="114562"/>
                  </a:lnTo>
                  <a:lnTo>
                    <a:pt x="953769" y="99362"/>
                  </a:lnTo>
                  <a:lnTo>
                    <a:pt x="1003960" y="85158"/>
                  </a:lnTo>
                  <a:lnTo>
                    <a:pt x="1055019" y="71973"/>
                  </a:lnTo>
                  <a:lnTo>
                    <a:pt x="1106915" y="59825"/>
                  </a:lnTo>
                  <a:lnTo>
                    <a:pt x="1159613" y="48737"/>
                  </a:lnTo>
                  <a:lnTo>
                    <a:pt x="1213082" y="38728"/>
                  </a:lnTo>
                  <a:lnTo>
                    <a:pt x="1267287" y="29820"/>
                  </a:lnTo>
                  <a:lnTo>
                    <a:pt x="1322197" y="22032"/>
                  </a:lnTo>
                  <a:lnTo>
                    <a:pt x="1377777" y="15386"/>
                  </a:lnTo>
                  <a:lnTo>
                    <a:pt x="1433996" y="9902"/>
                  </a:lnTo>
                  <a:lnTo>
                    <a:pt x="1490819" y="5600"/>
                  </a:lnTo>
                  <a:lnTo>
                    <a:pt x="1548214" y="2503"/>
                  </a:lnTo>
                  <a:lnTo>
                    <a:pt x="1606148" y="629"/>
                  </a:lnTo>
                  <a:lnTo>
                    <a:pt x="1664589" y="0"/>
                  </a:lnTo>
                  <a:lnTo>
                    <a:pt x="1723029" y="629"/>
                  </a:lnTo>
                  <a:lnTo>
                    <a:pt x="1780963" y="2503"/>
                  </a:lnTo>
                  <a:lnTo>
                    <a:pt x="1838358" y="5600"/>
                  </a:lnTo>
                  <a:lnTo>
                    <a:pt x="1895181" y="9902"/>
                  </a:lnTo>
                  <a:lnTo>
                    <a:pt x="1951400" y="15386"/>
                  </a:lnTo>
                  <a:lnTo>
                    <a:pt x="2006980" y="22032"/>
                  </a:lnTo>
                  <a:lnTo>
                    <a:pt x="2061890" y="29820"/>
                  </a:lnTo>
                  <a:lnTo>
                    <a:pt x="2116095" y="38728"/>
                  </a:lnTo>
                  <a:lnTo>
                    <a:pt x="2169564" y="48737"/>
                  </a:lnTo>
                  <a:lnTo>
                    <a:pt x="2222262" y="59825"/>
                  </a:lnTo>
                  <a:lnTo>
                    <a:pt x="2274158" y="71973"/>
                  </a:lnTo>
                  <a:lnTo>
                    <a:pt x="2325217" y="85158"/>
                  </a:lnTo>
                  <a:lnTo>
                    <a:pt x="2375408" y="99362"/>
                  </a:lnTo>
                  <a:lnTo>
                    <a:pt x="2424696" y="114562"/>
                  </a:lnTo>
                  <a:lnTo>
                    <a:pt x="2473050" y="130739"/>
                  </a:lnTo>
                  <a:lnTo>
                    <a:pt x="2520436" y="147872"/>
                  </a:lnTo>
                  <a:lnTo>
                    <a:pt x="2566820" y="165940"/>
                  </a:lnTo>
                  <a:lnTo>
                    <a:pt x="2612171" y="184922"/>
                  </a:lnTo>
                  <a:lnTo>
                    <a:pt x="2656454" y="204799"/>
                  </a:lnTo>
                  <a:lnTo>
                    <a:pt x="2699638" y="225549"/>
                  </a:lnTo>
                  <a:lnTo>
                    <a:pt x="2741688" y="247151"/>
                  </a:lnTo>
                  <a:lnTo>
                    <a:pt x="2782572" y="269585"/>
                  </a:lnTo>
                  <a:lnTo>
                    <a:pt x="2822258" y="292831"/>
                  </a:lnTo>
                  <a:lnTo>
                    <a:pt x="2860711" y="316868"/>
                  </a:lnTo>
                  <a:lnTo>
                    <a:pt x="2897899" y="341674"/>
                  </a:lnTo>
                  <a:lnTo>
                    <a:pt x="2933789" y="367231"/>
                  </a:lnTo>
                  <a:lnTo>
                    <a:pt x="2968348" y="393516"/>
                  </a:lnTo>
                  <a:lnTo>
                    <a:pt x="3001543" y="420509"/>
                  </a:lnTo>
                  <a:lnTo>
                    <a:pt x="3033341" y="448190"/>
                  </a:lnTo>
                  <a:lnTo>
                    <a:pt x="3063709" y="476538"/>
                  </a:lnTo>
                  <a:lnTo>
                    <a:pt x="3092614" y="505532"/>
                  </a:lnTo>
                  <a:lnTo>
                    <a:pt x="3120023" y="535152"/>
                  </a:lnTo>
                  <a:lnTo>
                    <a:pt x="3145902" y="565378"/>
                  </a:lnTo>
                  <a:lnTo>
                    <a:pt x="3170220" y="596187"/>
                  </a:lnTo>
                  <a:lnTo>
                    <a:pt x="3192942" y="627561"/>
                  </a:lnTo>
                  <a:lnTo>
                    <a:pt x="3214036" y="659477"/>
                  </a:lnTo>
                  <a:lnTo>
                    <a:pt x="3251208" y="724858"/>
                  </a:lnTo>
                  <a:lnTo>
                    <a:pt x="3281472" y="792163"/>
                  </a:lnTo>
                  <a:lnTo>
                    <a:pt x="3304563" y="861229"/>
                  </a:lnTo>
                  <a:lnTo>
                    <a:pt x="3320217" y="931890"/>
                  </a:lnTo>
                  <a:lnTo>
                    <a:pt x="3328171" y="1003980"/>
                  </a:lnTo>
                  <a:lnTo>
                    <a:pt x="3329178" y="1040511"/>
                  </a:lnTo>
                  <a:lnTo>
                    <a:pt x="3328171" y="1077040"/>
                  </a:lnTo>
                  <a:lnTo>
                    <a:pt x="3320217" y="1149129"/>
                  </a:lnTo>
                  <a:lnTo>
                    <a:pt x="3304563" y="1219789"/>
                  </a:lnTo>
                  <a:lnTo>
                    <a:pt x="3281472" y="1288854"/>
                  </a:lnTo>
                  <a:lnTo>
                    <a:pt x="3251208" y="1356159"/>
                  </a:lnTo>
                  <a:lnTo>
                    <a:pt x="3214036" y="1421539"/>
                  </a:lnTo>
                  <a:lnTo>
                    <a:pt x="3192942" y="1453455"/>
                  </a:lnTo>
                  <a:lnTo>
                    <a:pt x="3170220" y="1484828"/>
                  </a:lnTo>
                  <a:lnTo>
                    <a:pt x="3145902" y="1515638"/>
                  </a:lnTo>
                  <a:lnTo>
                    <a:pt x="3120023" y="1545863"/>
                  </a:lnTo>
                  <a:lnTo>
                    <a:pt x="3092614" y="1575483"/>
                  </a:lnTo>
                  <a:lnTo>
                    <a:pt x="3063709" y="1604477"/>
                  </a:lnTo>
                  <a:lnTo>
                    <a:pt x="3033341" y="1632825"/>
                  </a:lnTo>
                  <a:lnTo>
                    <a:pt x="3001543" y="1660506"/>
                  </a:lnTo>
                  <a:lnTo>
                    <a:pt x="2968348" y="1687500"/>
                  </a:lnTo>
                  <a:lnTo>
                    <a:pt x="2933789" y="1713785"/>
                  </a:lnTo>
                  <a:lnTo>
                    <a:pt x="2897899" y="1739341"/>
                  </a:lnTo>
                  <a:lnTo>
                    <a:pt x="2860711" y="1764148"/>
                  </a:lnTo>
                  <a:lnTo>
                    <a:pt x="2822258" y="1788185"/>
                  </a:lnTo>
                  <a:lnTo>
                    <a:pt x="2782572" y="1811431"/>
                  </a:lnTo>
                  <a:lnTo>
                    <a:pt x="2741688" y="1833866"/>
                  </a:lnTo>
                  <a:lnTo>
                    <a:pt x="2699638" y="1855469"/>
                  </a:lnTo>
                  <a:lnTo>
                    <a:pt x="2656454" y="1876219"/>
                  </a:lnTo>
                  <a:lnTo>
                    <a:pt x="2612171" y="1896095"/>
                  </a:lnTo>
                  <a:lnTo>
                    <a:pt x="2566820" y="1915078"/>
                  </a:lnTo>
                  <a:lnTo>
                    <a:pt x="2520436" y="1933146"/>
                  </a:lnTo>
                  <a:lnTo>
                    <a:pt x="2473050" y="1950279"/>
                  </a:lnTo>
                  <a:lnTo>
                    <a:pt x="2424696" y="1966456"/>
                  </a:lnTo>
                  <a:lnTo>
                    <a:pt x="2375408" y="1981657"/>
                  </a:lnTo>
                  <a:lnTo>
                    <a:pt x="2325217" y="1995861"/>
                  </a:lnTo>
                  <a:lnTo>
                    <a:pt x="2274158" y="2009047"/>
                  </a:lnTo>
                  <a:lnTo>
                    <a:pt x="2222262" y="2021194"/>
                  </a:lnTo>
                  <a:lnTo>
                    <a:pt x="2169564" y="2032283"/>
                  </a:lnTo>
                  <a:lnTo>
                    <a:pt x="2116095" y="2042292"/>
                  </a:lnTo>
                  <a:lnTo>
                    <a:pt x="2061890" y="2051201"/>
                  </a:lnTo>
                  <a:lnTo>
                    <a:pt x="2006980" y="2058989"/>
                  </a:lnTo>
                  <a:lnTo>
                    <a:pt x="1951400" y="2065635"/>
                  </a:lnTo>
                  <a:lnTo>
                    <a:pt x="1895181" y="2071119"/>
                  </a:lnTo>
                  <a:lnTo>
                    <a:pt x="1838358" y="2075420"/>
                  </a:lnTo>
                  <a:lnTo>
                    <a:pt x="1780963" y="2078518"/>
                  </a:lnTo>
                  <a:lnTo>
                    <a:pt x="1723029" y="2080392"/>
                  </a:lnTo>
                  <a:lnTo>
                    <a:pt x="1664589" y="2081022"/>
                  </a:lnTo>
                  <a:lnTo>
                    <a:pt x="1606148" y="2080392"/>
                  </a:lnTo>
                  <a:lnTo>
                    <a:pt x="1548214" y="2078518"/>
                  </a:lnTo>
                  <a:lnTo>
                    <a:pt x="1490819" y="2075420"/>
                  </a:lnTo>
                  <a:lnTo>
                    <a:pt x="1433996" y="2071119"/>
                  </a:lnTo>
                  <a:lnTo>
                    <a:pt x="1377777" y="2065635"/>
                  </a:lnTo>
                  <a:lnTo>
                    <a:pt x="1322197" y="2058989"/>
                  </a:lnTo>
                  <a:lnTo>
                    <a:pt x="1267287" y="2051201"/>
                  </a:lnTo>
                  <a:lnTo>
                    <a:pt x="1213082" y="2042292"/>
                  </a:lnTo>
                  <a:lnTo>
                    <a:pt x="1159613" y="2032283"/>
                  </a:lnTo>
                  <a:lnTo>
                    <a:pt x="1106915" y="2021194"/>
                  </a:lnTo>
                  <a:lnTo>
                    <a:pt x="1055019" y="2009047"/>
                  </a:lnTo>
                  <a:lnTo>
                    <a:pt x="1003960" y="1995861"/>
                  </a:lnTo>
                  <a:lnTo>
                    <a:pt x="953769" y="1981657"/>
                  </a:lnTo>
                  <a:lnTo>
                    <a:pt x="904481" y="1966456"/>
                  </a:lnTo>
                  <a:lnTo>
                    <a:pt x="856127" y="1950279"/>
                  </a:lnTo>
                  <a:lnTo>
                    <a:pt x="808741" y="1933146"/>
                  </a:lnTo>
                  <a:lnTo>
                    <a:pt x="762357" y="1915078"/>
                  </a:lnTo>
                  <a:lnTo>
                    <a:pt x="717006" y="1896095"/>
                  </a:lnTo>
                  <a:lnTo>
                    <a:pt x="672723" y="1876219"/>
                  </a:lnTo>
                  <a:lnTo>
                    <a:pt x="629539" y="1855469"/>
                  </a:lnTo>
                  <a:lnTo>
                    <a:pt x="587489" y="1833866"/>
                  </a:lnTo>
                  <a:lnTo>
                    <a:pt x="546605" y="1811431"/>
                  </a:lnTo>
                  <a:lnTo>
                    <a:pt x="506919" y="1788185"/>
                  </a:lnTo>
                  <a:lnTo>
                    <a:pt x="468466" y="1764148"/>
                  </a:lnTo>
                  <a:lnTo>
                    <a:pt x="431278" y="1739341"/>
                  </a:lnTo>
                  <a:lnTo>
                    <a:pt x="395388" y="1713785"/>
                  </a:lnTo>
                  <a:lnTo>
                    <a:pt x="360829" y="1687500"/>
                  </a:lnTo>
                  <a:lnTo>
                    <a:pt x="327634" y="1660506"/>
                  </a:lnTo>
                  <a:lnTo>
                    <a:pt x="295836" y="1632825"/>
                  </a:lnTo>
                  <a:lnTo>
                    <a:pt x="265468" y="1604477"/>
                  </a:lnTo>
                  <a:lnTo>
                    <a:pt x="236563" y="1575483"/>
                  </a:lnTo>
                  <a:lnTo>
                    <a:pt x="209154" y="1545863"/>
                  </a:lnTo>
                  <a:lnTo>
                    <a:pt x="183275" y="1515638"/>
                  </a:lnTo>
                  <a:lnTo>
                    <a:pt x="158957" y="1484828"/>
                  </a:lnTo>
                  <a:lnTo>
                    <a:pt x="136235" y="1453455"/>
                  </a:lnTo>
                  <a:lnTo>
                    <a:pt x="115141" y="1421539"/>
                  </a:lnTo>
                  <a:lnTo>
                    <a:pt x="77969" y="1356159"/>
                  </a:lnTo>
                  <a:lnTo>
                    <a:pt x="47705" y="1288854"/>
                  </a:lnTo>
                  <a:lnTo>
                    <a:pt x="24614" y="1219789"/>
                  </a:lnTo>
                  <a:lnTo>
                    <a:pt x="8960" y="1149129"/>
                  </a:lnTo>
                  <a:lnTo>
                    <a:pt x="1006" y="1077040"/>
                  </a:lnTo>
                  <a:lnTo>
                    <a:pt x="0" y="1040511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14146" y="2579750"/>
              <a:ext cx="3068320" cy="2052955"/>
            </a:xfrm>
            <a:custGeom>
              <a:avLst/>
              <a:gdLst/>
              <a:ahLst/>
              <a:cxnLst/>
              <a:rect l="l" t="t" r="r" b="b"/>
              <a:pathLst>
                <a:path w="3068320" h="2052954">
                  <a:moveTo>
                    <a:pt x="1533905" y="0"/>
                  </a:moveTo>
                  <a:lnTo>
                    <a:pt x="1476400" y="707"/>
                  </a:lnTo>
                  <a:lnTo>
                    <a:pt x="1419428" y="2814"/>
                  </a:lnTo>
                  <a:lnTo>
                    <a:pt x="1363028" y="6296"/>
                  </a:lnTo>
                  <a:lnTo>
                    <a:pt x="1307236" y="11127"/>
                  </a:lnTo>
                  <a:lnTo>
                    <a:pt x="1252089" y="17283"/>
                  </a:lnTo>
                  <a:lnTo>
                    <a:pt x="1197625" y="24739"/>
                  </a:lnTo>
                  <a:lnTo>
                    <a:pt x="1143881" y="33471"/>
                  </a:lnTo>
                  <a:lnTo>
                    <a:pt x="1090893" y="43452"/>
                  </a:lnTo>
                  <a:lnTo>
                    <a:pt x="1038699" y="54660"/>
                  </a:lnTo>
                  <a:lnTo>
                    <a:pt x="987335" y="67068"/>
                  </a:lnTo>
                  <a:lnTo>
                    <a:pt x="936840" y="80652"/>
                  </a:lnTo>
                  <a:lnTo>
                    <a:pt x="887249" y="95388"/>
                  </a:lnTo>
                  <a:lnTo>
                    <a:pt x="838601" y="111250"/>
                  </a:lnTo>
                  <a:lnTo>
                    <a:pt x="790931" y="128214"/>
                  </a:lnTo>
                  <a:lnTo>
                    <a:pt x="744278" y="146254"/>
                  </a:lnTo>
                  <a:lnTo>
                    <a:pt x="698677" y="165347"/>
                  </a:lnTo>
                  <a:lnTo>
                    <a:pt x="654167" y="185467"/>
                  </a:lnTo>
                  <a:lnTo>
                    <a:pt x="610785" y="206590"/>
                  </a:lnTo>
                  <a:lnTo>
                    <a:pt x="568567" y="228690"/>
                  </a:lnTo>
                  <a:lnTo>
                    <a:pt x="527550" y="251743"/>
                  </a:lnTo>
                  <a:lnTo>
                    <a:pt x="487772" y="275724"/>
                  </a:lnTo>
                  <a:lnTo>
                    <a:pt x="449270" y="300608"/>
                  </a:lnTo>
                  <a:lnTo>
                    <a:pt x="412080" y="326371"/>
                  </a:lnTo>
                  <a:lnTo>
                    <a:pt x="376241" y="352988"/>
                  </a:lnTo>
                  <a:lnTo>
                    <a:pt x="341788" y="380434"/>
                  </a:lnTo>
                  <a:lnTo>
                    <a:pt x="308759" y="408683"/>
                  </a:lnTo>
                  <a:lnTo>
                    <a:pt x="277191" y="437712"/>
                  </a:lnTo>
                  <a:lnTo>
                    <a:pt x="247121" y="467496"/>
                  </a:lnTo>
                  <a:lnTo>
                    <a:pt x="218586" y="498009"/>
                  </a:lnTo>
                  <a:lnTo>
                    <a:pt x="191624" y="529227"/>
                  </a:lnTo>
                  <a:lnTo>
                    <a:pt x="166271" y="561126"/>
                  </a:lnTo>
                  <a:lnTo>
                    <a:pt x="142564" y="593679"/>
                  </a:lnTo>
                  <a:lnTo>
                    <a:pt x="120541" y="626864"/>
                  </a:lnTo>
                  <a:lnTo>
                    <a:pt x="100239" y="660653"/>
                  </a:lnTo>
                  <a:lnTo>
                    <a:pt x="81694" y="695024"/>
                  </a:lnTo>
                  <a:lnTo>
                    <a:pt x="64944" y="729951"/>
                  </a:lnTo>
                  <a:lnTo>
                    <a:pt x="50025" y="765410"/>
                  </a:lnTo>
                  <a:lnTo>
                    <a:pt x="36975" y="801375"/>
                  </a:lnTo>
                  <a:lnTo>
                    <a:pt x="25832" y="837821"/>
                  </a:lnTo>
                  <a:lnTo>
                    <a:pt x="9410" y="912061"/>
                  </a:lnTo>
                  <a:lnTo>
                    <a:pt x="4207" y="949804"/>
                  </a:lnTo>
                  <a:lnTo>
                    <a:pt x="1058" y="987930"/>
                  </a:lnTo>
                  <a:lnTo>
                    <a:pt x="0" y="1026413"/>
                  </a:lnTo>
                  <a:lnTo>
                    <a:pt x="1058" y="1064897"/>
                  </a:lnTo>
                  <a:lnTo>
                    <a:pt x="4207" y="1103023"/>
                  </a:lnTo>
                  <a:lnTo>
                    <a:pt x="9410" y="1140766"/>
                  </a:lnTo>
                  <a:lnTo>
                    <a:pt x="25832" y="1215006"/>
                  </a:lnTo>
                  <a:lnTo>
                    <a:pt x="36975" y="1251452"/>
                  </a:lnTo>
                  <a:lnTo>
                    <a:pt x="50025" y="1287417"/>
                  </a:lnTo>
                  <a:lnTo>
                    <a:pt x="64944" y="1322876"/>
                  </a:lnTo>
                  <a:lnTo>
                    <a:pt x="81694" y="1357803"/>
                  </a:lnTo>
                  <a:lnTo>
                    <a:pt x="100239" y="1392174"/>
                  </a:lnTo>
                  <a:lnTo>
                    <a:pt x="120541" y="1425963"/>
                  </a:lnTo>
                  <a:lnTo>
                    <a:pt x="142564" y="1459148"/>
                  </a:lnTo>
                  <a:lnTo>
                    <a:pt x="166271" y="1491701"/>
                  </a:lnTo>
                  <a:lnTo>
                    <a:pt x="191624" y="1523600"/>
                  </a:lnTo>
                  <a:lnTo>
                    <a:pt x="218586" y="1554818"/>
                  </a:lnTo>
                  <a:lnTo>
                    <a:pt x="247121" y="1585331"/>
                  </a:lnTo>
                  <a:lnTo>
                    <a:pt x="277191" y="1615115"/>
                  </a:lnTo>
                  <a:lnTo>
                    <a:pt x="308759" y="1644144"/>
                  </a:lnTo>
                  <a:lnTo>
                    <a:pt x="341788" y="1672393"/>
                  </a:lnTo>
                  <a:lnTo>
                    <a:pt x="376241" y="1699839"/>
                  </a:lnTo>
                  <a:lnTo>
                    <a:pt x="412080" y="1726456"/>
                  </a:lnTo>
                  <a:lnTo>
                    <a:pt x="449270" y="1752219"/>
                  </a:lnTo>
                  <a:lnTo>
                    <a:pt x="487772" y="1777103"/>
                  </a:lnTo>
                  <a:lnTo>
                    <a:pt x="527550" y="1801084"/>
                  </a:lnTo>
                  <a:lnTo>
                    <a:pt x="568567" y="1824137"/>
                  </a:lnTo>
                  <a:lnTo>
                    <a:pt x="610785" y="1846237"/>
                  </a:lnTo>
                  <a:lnTo>
                    <a:pt x="654167" y="1867360"/>
                  </a:lnTo>
                  <a:lnTo>
                    <a:pt x="698677" y="1887480"/>
                  </a:lnTo>
                  <a:lnTo>
                    <a:pt x="744278" y="1906573"/>
                  </a:lnTo>
                  <a:lnTo>
                    <a:pt x="790931" y="1924613"/>
                  </a:lnTo>
                  <a:lnTo>
                    <a:pt x="838601" y="1941577"/>
                  </a:lnTo>
                  <a:lnTo>
                    <a:pt x="887249" y="1957439"/>
                  </a:lnTo>
                  <a:lnTo>
                    <a:pt x="936840" y="1972175"/>
                  </a:lnTo>
                  <a:lnTo>
                    <a:pt x="987335" y="1985759"/>
                  </a:lnTo>
                  <a:lnTo>
                    <a:pt x="1038699" y="1998167"/>
                  </a:lnTo>
                  <a:lnTo>
                    <a:pt x="1090893" y="2009375"/>
                  </a:lnTo>
                  <a:lnTo>
                    <a:pt x="1143881" y="2019356"/>
                  </a:lnTo>
                  <a:lnTo>
                    <a:pt x="1197625" y="2028088"/>
                  </a:lnTo>
                  <a:lnTo>
                    <a:pt x="1252089" y="2035544"/>
                  </a:lnTo>
                  <a:lnTo>
                    <a:pt x="1307236" y="2041700"/>
                  </a:lnTo>
                  <a:lnTo>
                    <a:pt x="1363028" y="2046531"/>
                  </a:lnTo>
                  <a:lnTo>
                    <a:pt x="1419428" y="2050013"/>
                  </a:lnTo>
                  <a:lnTo>
                    <a:pt x="1476400" y="2052120"/>
                  </a:lnTo>
                  <a:lnTo>
                    <a:pt x="1533905" y="2052828"/>
                  </a:lnTo>
                  <a:lnTo>
                    <a:pt x="1591407" y="2052120"/>
                  </a:lnTo>
                  <a:lnTo>
                    <a:pt x="1648375" y="2050013"/>
                  </a:lnTo>
                  <a:lnTo>
                    <a:pt x="1704772" y="2046531"/>
                  </a:lnTo>
                  <a:lnTo>
                    <a:pt x="1760561" y="2041700"/>
                  </a:lnTo>
                  <a:lnTo>
                    <a:pt x="1815705" y="2035544"/>
                  </a:lnTo>
                  <a:lnTo>
                    <a:pt x="1870166" y="2028088"/>
                  </a:lnTo>
                  <a:lnTo>
                    <a:pt x="1923909" y="2019356"/>
                  </a:lnTo>
                  <a:lnTo>
                    <a:pt x="1976895" y="2009375"/>
                  </a:lnTo>
                  <a:lnTo>
                    <a:pt x="2029088" y="1998167"/>
                  </a:lnTo>
                  <a:lnTo>
                    <a:pt x="2080450" y="1985759"/>
                  </a:lnTo>
                  <a:lnTo>
                    <a:pt x="2130944" y="1972175"/>
                  </a:lnTo>
                  <a:lnTo>
                    <a:pt x="2180534" y="1957439"/>
                  </a:lnTo>
                  <a:lnTo>
                    <a:pt x="2229183" y="1941577"/>
                  </a:lnTo>
                  <a:lnTo>
                    <a:pt x="2276852" y="1924613"/>
                  </a:lnTo>
                  <a:lnTo>
                    <a:pt x="2323505" y="1906573"/>
                  </a:lnTo>
                  <a:lnTo>
                    <a:pt x="2369106" y="1887480"/>
                  </a:lnTo>
                  <a:lnTo>
                    <a:pt x="2413616" y="1867360"/>
                  </a:lnTo>
                  <a:lnTo>
                    <a:pt x="2456999" y="1846237"/>
                  </a:lnTo>
                  <a:lnTo>
                    <a:pt x="2499218" y="1824137"/>
                  </a:lnTo>
                  <a:lnTo>
                    <a:pt x="2540235" y="1801084"/>
                  </a:lnTo>
                  <a:lnTo>
                    <a:pt x="2580014" y="1777103"/>
                  </a:lnTo>
                  <a:lnTo>
                    <a:pt x="2618517" y="1752218"/>
                  </a:lnTo>
                  <a:lnTo>
                    <a:pt x="2655708" y="1726456"/>
                  </a:lnTo>
                  <a:lnTo>
                    <a:pt x="2691549" y="1699839"/>
                  </a:lnTo>
                  <a:lnTo>
                    <a:pt x="2726003" y="1672393"/>
                  </a:lnTo>
                  <a:lnTo>
                    <a:pt x="2759033" y="1644144"/>
                  </a:lnTo>
                  <a:lnTo>
                    <a:pt x="2790603" y="1615115"/>
                  </a:lnTo>
                  <a:lnTo>
                    <a:pt x="2820674" y="1585331"/>
                  </a:lnTo>
                  <a:lnTo>
                    <a:pt x="2849210" y="1554818"/>
                  </a:lnTo>
                  <a:lnTo>
                    <a:pt x="2876174" y="1523600"/>
                  </a:lnTo>
                  <a:lnTo>
                    <a:pt x="2901528" y="1491701"/>
                  </a:lnTo>
                  <a:lnTo>
                    <a:pt x="2925236" y="1459148"/>
                  </a:lnTo>
                  <a:lnTo>
                    <a:pt x="2947261" y="1425963"/>
                  </a:lnTo>
                  <a:lnTo>
                    <a:pt x="2967565" y="1392173"/>
                  </a:lnTo>
                  <a:lnTo>
                    <a:pt x="2986111" y="1357803"/>
                  </a:lnTo>
                  <a:lnTo>
                    <a:pt x="3002862" y="1322876"/>
                  </a:lnTo>
                  <a:lnTo>
                    <a:pt x="3017782" y="1287417"/>
                  </a:lnTo>
                  <a:lnTo>
                    <a:pt x="3030833" y="1251452"/>
                  </a:lnTo>
                  <a:lnTo>
                    <a:pt x="3041977" y="1215006"/>
                  </a:lnTo>
                  <a:lnTo>
                    <a:pt x="3058400" y="1140766"/>
                  </a:lnTo>
                  <a:lnTo>
                    <a:pt x="3063604" y="1103023"/>
                  </a:lnTo>
                  <a:lnTo>
                    <a:pt x="3066753" y="1064897"/>
                  </a:lnTo>
                  <a:lnTo>
                    <a:pt x="3067812" y="1026413"/>
                  </a:lnTo>
                  <a:lnTo>
                    <a:pt x="3066753" y="987930"/>
                  </a:lnTo>
                  <a:lnTo>
                    <a:pt x="3063604" y="949804"/>
                  </a:lnTo>
                  <a:lnTo>
                    <a:pt x="3058400" y="912061"/>
                  </a:lnTo>
                  <a:lnTo>
                    <a:pt x="3041977" y="837821"/>
                  </a:lnTo>
                  <a:lnTo>
                    <a:pt x="3030833" y="801375"/>
                  </a:lnTo>
                  <a:lnTo>
                    <a:pt x="3017782" y="765410"/>
                  </a:lnTo>
                  <a:lnTo>
                    <a:pt x="3002862" y="729951"/>
                  </a:lnTo>
                  <a:lnTo>
                    <a:pt x="2986111" y="695024"/>
                  </a:lnTo>
                  <a:lnTo>
                    <a:pt x="2967565" y="660654"/>
                  </a:lnTo>
                  <a:lnTo>
                    <a:pt x="2947261" y="626864"/>
                  </a:lnTo>
                  <a:lnTo>
                    <a:pt x="2925236" y="593679"/>
                  </a:lnTo>
                  <a:lnTo>
                    <a:pt x="2901528" y="561126"/>
                  </a:lnTo>
                  <a:lnTo>
                    <a:pt x="2876174" y="529227"/>
                  </a:lnTo>
                  <a:lnTo>
                    <a:pt x="2849210" y="498009"/>
                  </a:lnTo>
                  <a:lnTo>
                    <a:pt x="2820674" y="467496"/>
                  </a:lnTo>
                  <a:lnTo>
                    <a:pt x="2790603" y="437712"/>
                  </a:lnTo>
                  <a:lnTo>
                    <a:pt x="2759033" y="408683"/>
                  </a:lnTo>
                  <a:lnTo>
                    <a:pt x="2726003" y="380434"/>
                  </a:lnTo>
                  <a:lnTo>
                    <a:pt x="2691549" y="352988"/>
                  </a:lnTo>
                  <a:lnTo>
                    <a:pt x="2655708" y="326371"/>
                  </a:lnTo>
                  <a:lnTo>
                    <a:pt x="2618517" y="300609"/>
                  </a:lnTo>
                  <a:lnTo>
                    <a:pt x="2580014" y="275724"/>
                  </a:lnTo>
                  <a:lnTo>
                    <a:pt x="2540235" y="251743"/>
                  </a:lnTo>
                  <a:lnTo>
                    <a:pt x="2499218" y="228690"/>
                  </a:lnTo>
                  <a:lnTo>
                    <a:pt x="2456999" y="206590"/>
                  </a:lnTo>
                  <a:lnTo>
                    <a:pt x="2413616" y="185467"/>
                  </a:lnTo>
                  <a:lnTo>
                    <a:pt x="2369106" y="165347"/>
                  </a:lnTo>
                  <a:lnTo>
                    <a:pt x="2323505" y="146254"/>
                  </a:lnTo>
                  <a:lnTo>
                    <a:pt x="2276852" y="128214"/>
                  </a:lnTo>
                  <a:lnTo>
                    <a:pt x="2229183" y="111250"/>
                  </a:lnTo>
                  <a:lnTo>
                    <a:pt x="2180534" y="95388"/>
                  </a:lnTo>
                  <a:lnTo>
                    <a:pt x="2130944" y="80652"/>
                  </a:lnTo>
                  <a:lnTo>
                    <a:pt x="2080450" y="67068"/>
                  </a:lnTo>
                  <a:lnTo>
                    <a:pt x="2029088" y="54660"/>
                  </a:lnTo>
                  <a:lnTo>
                    <a:pt x="1976895" y="43452"/>
                  </a:lnTo>
                  <a:lnTo>
                    <a:pt x="1923909" y="33471"/>
                  </a:lnTo>
                  <a:lnTo>
                    <a:pt x="1870166" y="24739"/>
                  </a:lnTo>
                  <a:lnTo>
                    <a:pt x="1815705" y="17283"/>
                  </a:lnTo>
                  <a:lnTo>
                    <a:pt x="1760561" y="11127"/>
                  </a:lnTo>
                  <a:lnTo>
                    <a:pt x="1704772" y="6296"/>
                  </a:lnTo>
                  <a:lnTo>
                    <a:pt x="1648375" y="2814"/>
                  </a:lnTo>
                  <a:lnTo>
                    <a:pt x="1591407" y="707"/>
                  </a:lnTo>
                  <a:lnTo>
                    <a:pt x="153390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14146" y="2579750"/>
              <a:ext cx="3068320" cy="2052955"/>
            </a:xfrm>
            <a:custGeom>
              <a:avLst/>
              <a:gdLst/>
              <a:ahLst/>
              <a:cxnLst/>
              <a:rect l="l" t="t" r="r" b="b"/>
              <a:pathLst>
                <a:path w="3068320" h="2052954">
                  <a:moveTo>
                    <a:pt x="0" y="1026413"/>
                  </a:moveTo>
                  <a:lnTo>
                    <a:pt x="1058" y="987930"/>
                  </a:lnTo>
                  <a:lnTo>
                    <a:pt x="4207" y="949804"/>
                  </a:lnTo>
                  <a:lnTo>
                    <a:pt x="9410" y="912061"/>
                  </a:lnTo>
                  <a:lnTo>
                    <a:pt x="25832" y="837821"/>
                  </a:lnTo>
                  <a:lnTo>
                    <a:pt x="36975" y="801375"/>
                  </a:lnTo>
                  <a:lnTo>
                    <a:pt x="50025" y="765410"/>
                  </a:lnTo>
                  <a:lnTo>
                    <a:pt x="64944" y="729951"/>
                  </a:lnTo>
                  <a:lnTo>
                    <a:pt x="81694" y="695024"/>
                  </a:lnTo>
                  <a:lnTo>
                    <a:pt x="100239" y="660653"/>
                  </a:lnTo>
                  <a:lnTo>
                    <a:pt x="120541" y="626864"/>
                  </a:lnTo>
                  <a:lnTo>
                    <a:pt x="142564" y="593679"/>
                  </a:lnTo>
                  <a:lnTo>
                    <a:pt x="166271" y="561126"/>
                  </a:lnTo>
                  <a:lnTo>
                    <a:pt x="191624" y="529227"/>
                  </a:lnTo>
                  <a:lnTo>
                    <a:pt x="218586" y="498009"/>
                  </a:lnTo>
                  <a:lnTo>
                    <a:pt x="247121" y="467496"/>
                  </a:lnTo>
                  <a:lnTo>
                    <a:pt x="277191" y="437712"/>
                  </a:lnTo>
                  <a:lnTo>
                    <a:pt x="308759" y="408683"/>
                  </a:lnTo>
                  <a:lnTo>
                    <a:pt x="341788" y="380434"/>
                  </a:lnTo>
                  <a:lnTo>
                    <a:pt x="376241" y="352988"/>
                  </a:lnTo>
                  <a:lnTo>
                    <a:pt x="412080" y="326371"/>
                  </a:lnTo>
                  <a:lnTo>
                    <a:pt x="449270" y="300608"/>
                  </a:lnTo>
                  <a:lnTo>
                    <a:pt x="487772" y="275724"/>
                  </a:lnTo>
                  <a:lnTo>
                    <a:pt x="527550" y="251743"/>
                  </a:lnTo>
                  <a:lnTo>
                    <a:pt x="568567" y="228690"/>
                  </a:lnTo>
                  <a:lnTo>
                    <a:pt x="610785" y="206590"/>
                  </a:lnTo>
                  <a:lnTo>
                    <a:pt x="654167" y="185467"/>
                  </a:lnTo>
                  <a:lnTo>
                    <a:pt x="698677" y="165347"/>
                  </a:lnTo>
                  <a:lnTo>
                    <a:pt x="744278" y="146254"/>
                  </a:lnTo>
                  <a:lnTo>
                    <a:pt x="790931" y="128214"/>
                  </a:lnTo>
                  <a:lnTo>
                    <a:pt x="838601" y="111250"/>
                  </a:lnTo>
                  <a:lnTo>
                    <a:pt x="887249" y="95388"/>
                  </a:lnTo>
                  <a:lnTo>
                    <a:pt x="936840" y="80652"/>
                  </a:lnTo>
                  <a:lnTo>
                    <a:pt x="987335" y="67068"/>
                  </a:lnTo>
                  <a:lnTo>
                    <a:pt x="1038699" y="54660"/>
                  </a:lnTo>
                  <a:lnTo>
                    <a:pt x="1090893" y="43452"/>
                  </a:lnTo>
                  <a:lnTo>
                    <a:pt x="1143881" y="33471"/>
                  </a:lnTo>
                  <a:lnTo>
                    <a:pt x="1197625" y="24739"/>
                  </a:lnTo>
                  <a:lnTo>
                    <a:pt x="1252089" y="17283"/>
                  </a:lnTo>
                  <a:lnTo>
                    <a:pt x="1307236" y="11127"/>
                  </a:lnTo>
                  <a:lnTo>
                    <a:pt x="1363028" y="6296"/>
                  </a:lnTo>
                  <a:lnTo>
                    <a:pt x="1419428" y="2814"/>
                  </a:lnTo>
                  <a:lnTo>
                    <a:pt x="1476400" y="707"/>
                  </a:lnTo>
                  <a:lnTo>
                    <a:pt x="1533905" y="0"/>
                  </a:lnTo>
                  <a:lnTo>
                    <a:pt x="1591407" y="707"/>
                  </a:lnTo>
                  <a:lnTo>
                    <a:pt x="1648375" y="2814"/>
                  </a:lnTo>
                  <a:lnTo>
                    <a:pt x="1704772" y="6296"/>
                  </a:lnTo>
                  <a:lnTo>
                    <a:pt x="1760561" y="11127"/>
                  </a:lnTo>
                  <a:lnTo>
                    <a:pt x="1815705" y="17283"/>
                  </a:lnTo>
                  <a:lnTo>
                    <a:pt x="1870166" y="24739"/>
                  </a:lnTo>
                  <a:lnTo>
                    <a:pt x="1923909" y="33471"/>
                  </a:lnTo>
                  <a:lnTo>
                    <a:pt x="1976895" y="43452"/>
                  </a:lnTo>
                  <a:lnTo>
                    <a:pt x="2029088" y="54660"/>
                  </a:lnTo>
                  <a:lnTo>
                    <a:pt x="2080450" y="67068"/>
                  </a:lnTo>
                  <a:lnTo>
                    <a:pt x="2130944" y="80652"/>
                  </a:lnTo>
                  <a:lnTo>
                    <a:pt x="2180534" y="95388"/>
                  </a:lnTo>
                  <a:lnTo>
                    <a:pt x="2229183" y="111250"/>
                  </a:lnTo>
                  <a:lnTo>
                    <a:pt x="2276852" y="128214"/>
                  </a:lnTo>
                  <a:lnTo>
                    <a:pt x="2323505" y="146254"/>
                  </a:lnTo>
                  <a:lnTo>
                    <a:pt x="2369106" y="165347"/>
                  </a:lnTo>
                  <a:lnTo>
                    <a:pt x="2413616" y="185467"/>
                  </a:lnTo>
                  <a:lnTo>
                    <a:pt x="2456999" y="206590"/>
                  </a:lnTo>
                  <a:lnTo>
                    <a:pt x="2499218" y="228690"/>
                  </a:lnTo>
                  <a:lnTo>
                    <a:pt x="2540235" y="251743"/>
                  </a:lnTo>
                  <a:lnTo>
                    <a:pt x="2580014" y="275724"/>
                  </a:lnTo>
                  <a:lnTo>
                    <a:pt x="2618517" y="300609"/>
                  </a:lnTo>
                  <a:lnTo>
                    <a:pt x="2655708" y="326371"/>
                  </a:lnTo>
                  <a:lnTo>
                    <a:pt x="2691549" y="352988"/>
                  </a:lnTo>
                  <a:lnTo>
                    <a:pt x="2726003" y="380434"/>
                  </a:lnTo>
                  <a:lnTo>
                    <a:pt x="2759033" y="408683"/>
                  </a:lnTo>
                  <a:lnTo>
                    <a:pt x="2790603" y="437712"/>
                  </a:lnTo>
                  <a:lnTo>
                    <a:pt x="2820674" y="467496"/>
                  </a:lnTo>
                  <a:lnTo>
                    <a:pt x="2849210" y="498009"/>
                  </a:lnTo>
                  <a:lnTo>
                    <a:pt x="2876174" y="529227"/>
                  </a:lnTo>
                  <a:lnTo>
                    <a:pt x="2901528" y="561126"/>
                  </a:lnTo>
                  <a:lnTo>
                    <a:pt x="2925236" y="593679"/>
                  </a:lnTo>
                  <a:lnTo>
                    <a:pt x="2947261" y="626864"/>
                  </a:lnTo>
                  <a:lnTo>
                    <a:pt x="2967565" y="660654"/>
                  </a:lnTo>
                  <a:lnTo>
                    <a:pt x="2986111" y="695024"/>
                  </a:lnTo>
                  <a:lnTo>
                    <a:pt x="3002862" y="729951"/>
                  </a:lnTo>
                  <a:lnTo>
                    <a:pt x="3017782" y="765410"/>
                  </a:lnTo>
                  <a:lnTo>
                    <a:pt x="3030833" y="801375"/>
                  </a:lnTo>
                  <a:lnTo>
                    <a:pt x="3041977" y="837821"/>
                  </a:lnTo>
                  <a:lnTo>
                    <a:pt x="3058400" y="912061"/>
                  </a:lnTo>
                  <a:lnTo>
                    <a:pt x="3063604" y="949804"/>
                  </a:lnTo>
                  <a:lnTo>
                    <a:pt x="3066753" y="987930"/>
                  </a:lnTo>
                  <a:lnTo>
                    <a:pt x="3067812" y="1026413"/>
                  </a:lnTo>
                  <a:lnTo>
                    <a:pt x="3066753" y="1064897"/>
                  </a:lnTo>
                  <a:lnTo>
                    <a:pt x="3063604" y="1103023"/>
                  </a:lnTo>
                  <a:lnTo>
                    <a:pt x="3058400" y="1140766"/>
                  </a:lnTo>
                  <a:lnTo>
                    <a:pt x="3041977" y="1215006"/>
                  </a:lnTo>
                  <a:lnTo>
                    <a:pt x="3030833" y="1251452"/>
                  </a:lnTo>
                  <a:lnTo>
                    <a:pt x="3017782" y="1287417"/>
                  </a:lnTo>
                  <a:lnTo>
                    <a:pt x="3002862" y="1322876"/>
                  </a:lnTo>
                  <a:lnTo>
                    <a:pt x="2986111" y="1357803"/>
                  </a:lnTo>
                  <a:lnTo>
                    <a:pt x="2967565" y="1392173"/>
                  </a:lnTo>
                  <a:lnTo>
                    <a:pt x="2947261" y="1425963"/>
                  </a:lnTo>
                  <a:lnTo>
                    <a:pt x="2925236" y="1459148"/>
                  </a:lnTo>
                  <a:lnTo>
                    <a:pt x="2901528" y="1491701"/>
                  </a:lnTo>
                  <a:lnTo>
                    <a:pt x="2876174" y="1523600"/>
                  </a:lnTo>
                  <a:lnTo>
                    <a:pt x="2849210" y="1554818"/>
                  </a:lnTo>
                  <a:lnTo>
                    <a:pt x="2820674" y="1585331"/>
                  </a:lnTo>
                  <a:lnTo>
                    <a:pt x="2790603" y="1615115"/>
                  </a:lnTo>
                  <a:lnTo>
                    <a:pt x="2759033" y="1644144"/>
                  </a:lnTo>
                  <a:lnTo>
                    <a:pt x="2726003" y="1672393"/>
                  </a:lnTo>
                  <a:lnTo>
                    <a:pt x="2691549" y="1699839"/>
                  </a:lnTo>
                  <a:lnTo>
                    <a:pt x="2655708" y="1726456"/>
                  </a:lnTo>
                  <a:lnTo>
                    <a:pt x="2618517" y="1752218"/>
                  </a:lnTo>
                  <a:lnTo>
                    <a:pt x="2580014" y="1777103"/>
                  </a:lnTo>
                  <a:lnTo>
                    <a:pt x="2540235" y="1801084"/>
                  </a:lnTo>
                  <a:lnTo>
                    <a:pt x="2499218" y="1824137"/>
                  </a:lnTo>
                  <a:lnTo>
                    <a:pt x="2456999" y="1846237"/>
                  </a:lnTo>
                  <a:lnTo>
                    <a:pt x="2413616" y="1867360"/>
                  </a:lnTo>
                  <a:lnTo>
                    <a:pt x="2369106" y="1887480"/>
                  </a:lnTo>
                  <a:lnTo>
                    <a:pt x="2323505" y="1906573"/>
                  </a:lnTo>
                  <a:lnTo>
                    <a:pt x="2276852" y="1924613"/>
                  </a:lnTo>
                  <a:lnTo>
                    <a:pt x="2229183" y="1941577"/>
                  </a:lnTo>
                  <a:lnTo>
                    <a:pt x="2180534" y="1957439"/>
                  </a:lnTo>
                  <a:lnTo>
                    <a:pt x="2130944" y="1972175"/>
                  </a:lnTo>
                  <a:lnTo>
                    <a:pt x="2080450" y="1985759"/>
                  </a:lnTo>
                  <a:lnTo>
                    <a:pt x="2029088" y="1998167"/>
                  </a:lnTo>
                  <a:lnTo>
                    <a:pt x="1976895" y="2009375"/>
                  </a:lnTo>
                  <a:lnTo>
                    <a:pt x="1923909" y="2019356"/>
                  </a:lnTo>
                  <a:lnTo>
                    <a:pt x="1870166" y="2028088"/>
                  </a:lnTo>
                  <a:lnTo>
                    <a:pt x="1815705" y="2035544"/>
                  </a:lnTo>
                  <a:lnTo>
                    <a:pt x="1760561" y="2041700"/>
                  </a:lnTo>
                  <a:lnTo>
                    <a:pt x="1704772" y="2046531"/>
                  </a:lnTo>
                  <a:lnTo>
                    <a:pt x="1648375" y="2050013"/>
                  </a:lnTo>
                  <a:lnTo>
                    <a:pt x="1591407" y="2052120"/>
                  </a:lnTo>
                  <a:lnTo>
                    <a:pt x="1533905" y="2052828"/>
                  </a:lnTo>
                  <a:lnTo>
                    <a:pt x="1476400" y="2052120"/>
                  </a:lnTo>
                  <a:lnTo>
                    <a:pt x="1419428" y="2050013"/>
                  </a:lnTo>
                  <a:lnTo>
                    <a:pt x="1363028" y="2046531"/>
                  </a:lnTo>
                  <a:lnTo>
                    <a:pt x="1307236" y="2041700"/>
                  </a:lnTo>
                  <a:lnTo>
                    <a:pt x="1252089" y="2035544"/>
                  </a:lnTo>
                  <a:lnTo>
                    <a:pt x="1197625" y="2028088"/>
                  </a:lnTo>
                  <a:lnTo>
                    <a:pt x="1143881" y="2019356"/>
                  </a:lnTo>
                  <a:lnTo>
                    <a:pt x="1090893" y="2009375"/>
                  </a:lnTo>
                  <a:lnTo>
                    <a:pt x="1038699" y="1998167"/>
                  </a:lnTo>
                  <a:lnTo>
                    <a:pt x="987335" y="1985759"/>
                  </a:lnTo>
                  <a:lnTo>
                    <a:pt x="936840" y="1972175"/>
                  </a:lnTo>
                  <a:lnTo>
                    <a:pt x="887249" y="1957439"/>
                  </a:lnTo>
                  <a:lnTo>
                    <a:pt x="838601" y="1941577"/>
                  </a:lnTo>
                  <a:lnTo>
                    <a:pt x="790931" y="1924613"/>
                  </a:lnTo>
                  <a:lnTo>
                    <a:pt x="744278" y="1906573"/>
                  </a:lnTo>
                  <a:lnTo>
                    <a:pt x="698677" y="1887480"/>
                  </a:lnTo>
                  <a:lnTo>
                    <a:pt x="654167" y="1867360"/>
                  </a:lnTo>
                  <a:lnTo>
                    <a:pt x="610785" y="1846237"/>
                  </a:lnTo>
                  <a:lnTo>
                    <a:pt x="568567" y="1824137"/>
                  </a:lnTo>
                  <a:lnTo>
                    <a:pt x="527550" y="1801084"/>
                  </a:lnTo>
                  <a:lnTo>
                    <a:pt x="487772" y="1777103"/>
                  </a:lnTo>
                  <a:lnTo>
                    <a:pt x="449270" y="1752219"/>
                  </a:lnTo>
                  <a:lnTo>
                    <a:pt x="412080" y="1726456"/>
                  </a:lnTo>
                  <a:lnTo>
                    <a:pt x="376241" y="1699839"/>
                  </a:lnTo>
                  <a:lnTo>
                    <a:pt x="341788" y="1672393"/>
                  </a:lnTo>
                  <a:lnTo>
                    <a:pt x="308759" y="1644144"/>
                  </a:lnTo>
                  <a:lnTo>
                    <a:pt x="277191" y="1615115"/>
                  </a:lnTo>
                  <a:lnTo>
                    <a:pt x="247121" y="1585331"/>
                  </a:lnTo>
                  <a:lnTo>
                    <a:pt x="218586" y="1554818"/>
                  </a:lnTo>
                  <a:lnTo>
                    <a:pt x="191624" y="1523600"/>
                  </a:lnTo>
                  <a:lnTo>
                    <a:pt x="166271" y="1491701"/>
                  </a:lnTo>
                  <a:lnTo>
                    <a:pt x="142564" y="1459148"/>
                  </a:lnTo>
                  <a:lnTo>
                    <a:pt x="120541" y="1425963"/>
                  </a:lnTo>
                  <a:lnTo>
                    <a:pt x="100239" y="1392174"/>
                  </a:lnTo>
                  <a:lnTo>
                    <a:pt x="81694" y="1357803"/>
                  </a:lnTo>
                  <a:lnTo>
                    <a:pt x="64944" y="1322876"/>
                  </a:lnTo>
                  <a:lnTo>
                    <a:pt x="50025" y="1287417"/>
                  </a:lnTo>
                  <a:lnTo>
                    <a:pt x="36975" y="1251452"/>
                  </a:lnTo>
                  <a:lnTo>
                    <a:pt x="25832" y="1215006"/>
                  </a:lnTo>
                  <a:lnTo>
                    <a:pt x="9410" y="1140766"/>
                  </a:lnTo>
                  <a:lnTo>
                    <a:pt x="4207" y="1103023"/>
                  </a:lnTo>
                  <a:lnTo>
                    <a:pt x="1058" y="1064897"/>
                  </a:lnTo>
                  <a:lnTo>
                    <a:pt x="0" y="1026413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4757420" y="1388363"/>
            <a:ext cx="272732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275">
                <a:solidFill>
                  <a:srgbClr val="1F3863"/>
                </a:solidFill>
                <a:latin typeface="Times New Roman"/>
                <a:cs typeface="Times New Roman"/>
              </a:rPr>
              <a:t>INTRODUCTION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870966" y="3011677"/>
            <a:ext cx="2155190" cy="95250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12700" marR="5080" indent="221615">
              <a:lnSpc>
                <a:spcPts val="3460"/>
              </a:lnSpc>
              <a:spcBef>
                <a:spcPts val="530"/>
              </a:spcBef>
            </a:pPr>
            <a:r>
              <a:rPr dirty="0" sz="3200" spc="-10">
                <a:solidFill>
                  <a:srgbClr val="1F3863"/>
                </a:solidFill>
                <a:latin typeface="Times New Roman"/>
                <a:cs typeface="Times New Roman"/>
              </a:rPr>
              <a:t>PROJECT </a:t>
            </a:r>
            <a:r>
              <a:rPr dirty="0" sz="3200" spc="-180">
                <a:solidFill>
                  <a:srgbClr val="1F3863"/>
                </a:solidFill>
                <a:latin typeface="Times New Roman"/>
                <a:cs typeface="Times New Roman"/>
              </a:rPr>
              <a:t>EXECUTION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6777799" y="4511611"/>
            <a:ext cx="3081655" cy="2066925"/>
            <a:chOff x="6777799" y="4511611"/>
            <a:chExt cx="3081655" cy="2066925"/>
          </a:xfrm>
        </p:grpSpPr>
        <p:sp>
          <p:nvSpPr>
            <p:cNvPr id="16" name="object 16" descr=""/>
            <p:cNvSpPr/>
            <p:nvPr/>
          </p:nvSpPr>
          <p:spPr>
            <a:xfrm>
              <a:off x="6784466" y="4518278"/>
              <a:ext cx="3068320" cy="2053589"/>
            </a:xfrm>
            <a:custGeom>
              <a:avLst/>
              <a:gdLst/>
              <a:ahLst/>
              <a:cxnLst/>
              <a:rect l="l" t="t" r="r" b="b"/>
              <a:pathLst>
                <a:path w="3068320" h="2053590">
                  <a:moveTo>
                    <a:pt x="1533905" y="0"/>
                  </a:moveTo>
                  <a:lnTo>
                    <a:pt x="1476396" y="708"/>
                  </a:lnTo>
                  <a:lnTo>
                    <a:pt x="1419420" y="2816"/>
                  </a:lnTo>
                  <a:lnTo>
                    <a:pt x="1363017" y="6299"/>
                  </a:lnTo>
                  <a:lnTo>
                    <a:pt x="1307222" y="11133"/>
                  </a:lnTo>
                  <a:lnTo>
                    <a:pt x="1252072" y="17293"/>
                  </a:lnTo>
                  <a:lnTo>
                    <a:pt x="1197606" y="24753"/>
                  </a:lnTo>
                  <a:lnTo>
                    <a:pt x="1143859" y="33488"/>
                  </a:lnTo>
                  <a:lnTo>
                    <a:pt x="1090870" y="43475"/>
                  </a:lnTo>
                  <a:lnTo>
                    <a:pt x="1038674" y="54688"/>
                  </a:lnTo>
                  <a:lnTo>
                    <a:pt x="987310" y="67103"/>
                  </a:lnTo>
                  <a:lnTo>
                    <a:pt x="936813" y="80694"/>
                  </a:lnTo>
                  <a:lnTo>
                    <a:pt x="887222" y="95437"/>
                  </a:lnTo>
                  <a:lnTo>
                    <a:pt x="838573" y="111307"/>
                  </a:lnTo>
                  <a:lnTo>
                    <a:pt x="790903" y="128279"/>
                  </a:lnTo>
                  <a:lnTo>
                    <a:pt x="744249" y="146328"/>
                  </a:lnTo>
                  <a:lnTo>
                    <a:pt x="698649" y="165430"/>
                  </a:lnTo>
                  <a:lnTo>
                    <a:pt x="654140" y="185559"/>
                  </a:lnTo>
                  <a:lnTo>
                    <a:pt x="610758" y="206691"/>
                  </a:lnTo>
                  <a:lnTo>
                    <a:pt x="568540" y="228801"/>
                  </a:lnTo>
                  <a:lnTo>
                    <a:pt x="527524" y="251865"/>
                  </a:lnTo>
                  <a:lnTo>
                    <a:pt x="487747" y="275856"/>
                  </a:lnTo>
                  <a:lnTo>
                    <a:pt x="449246" y="300751"/>
                  </a:lnTo>
                  <a:lnTo>
                    <a:pt x="412058" y="326525"/>
                  </a:lnTo>
                  <a:lnTo>
                    <a:pt x="376219" y="353153"/>
                  </a:lnTo>
                  <a:lnTo>
                    <a:pt x="341768" y="380610"/>
                  </a:lnTo>
                  <a:lnTo>
                    <a:pt x="308740" y="408871"/>
                  </a:lnTo>
                  <a:lnTo>
                    <a:pt x="277173" y="437911"/>
                  </a:lnTo>
                  <a:lnTo>
                    <a:pt x="247105" y="467706"/>
                  </a:lnTo>
                  <a:lnTo>
                    <a:pt x="218572" y="498231"/>
                  </a:lnTo>
                  <a:lnTo>
                    <a:pt x="191611" y="529461"/>
                  </a:lnTo>
                  <a:lnTo>
                    <a:pt x="166259" y="561371"/>
                  </a:lnTo>
                  <a:lnTo>
                    <a:pt x="142554" y="593936"/>
                  </a:lnTo>
                  <a:lnTo>
                    <a:pt x="120532" y="627131"/>
                  </a:lnTo>
                  <a:lnTo>
                    <a:pt x="100231" y="660933"/>
                  </a:lnTo>
                  <a:lnTo>
                    <a:pt x="81687" y="695315"/>
                  </a:lnTo>
                  <a:lnTo>
                    <a:pt x="64938" y="730253"/>
                  </a:lnTo>
                  <a:lnTo>
                    <a:pt x="50021" y="765722"/>
                  </a:lnTo>
                  <a:lnTo>
                    <a:pt x="36972" y="801698"/>
                  </a:lnTo>
                  <a:lnTo>
                    <a:pt x="25830" y="838155"/>
                  </a:lnTo>
                  <a:lnTo>
                    <a:pt x="9409" y="912414"/>
                  </a:lnTo>
                  <a:lnTo>
                    <a:pt x="4206" y="950167"/>
                  </a:lnTo>
                  <a:lnTo>
                    <a:pt x="1057" y="988302"/>
                  </a:lnTo>
                  <a:lnTo>
                    <a:pt x="0" y="1026795"/>
                  </a:lnTo>
                  <a:lnTo>
                    <a:pt x="1057" y="1065289"/>
                  </a:lnTo>
                  <a:lnTo>
                    <a:pt x="4206" y="1103425"/>
                  </a:lnTo>
                  <a:lnTo>
                    <a:pt x="9409" y="1141179"/>
                  </a:lnTo>
                  <a:lnTo>
                    <a:pt x="25830" y="1215441"/>
                  </a:lnTo>
                  <a:lnTo>
                    <a:pt x="36972" y="1251899"/>
                  </a:lnTo>
                  <a:lnTo>
                    <a:pt x="50021" y="1287875"/>
                  </a:lnTo>
                  <a:lnTo>
                    <a:pt x="64938" y="1323345"/>
                  </a:lnTo>
                  <a:lnTo>
                    <a:pt x="81687" y="1358284"/>
                  </a:lnTo>
                  <a:lnTo>
                    <a:pt x="100231" y="1392667"/>
                  </a:lnTo>
                  <a:lnTo>
                    <a:pt x="120532" y="1426468"/>
                  </a:lnTo>
                  <a:lnTo>
                    <a:pt x="142554" y="1459664"/>
                  </a:lnTo>
                  <a:lnTo>
                    <a:pt x="166259" y="1492229"/>
                  </a:lnTo>
                  <a:lnTo>
                    <a:pt x="191611" y="1524139"/>
                  </a:lnTo>
                  <a:lnTo>
                    <a:pt x="218572" y="1555369"/>
                  </a:lnTo>
                  <a:lnTo>
                    <a:pt x="247105" y="1585894"/>
                  </a:lnTo>
                  <a:lnTo>
                    <a:pt x="277173" y="1615689"/>
                  </a:lnTo>
                  <a:lnTo>
                    <a:pt x="308740" y="1644729"/>
                  </a:lnTo>
                  <a:lnTo>
                    <a:pt x="341768" y="1672990"/>
                  </a:lnTo>
                  <a:lnTo>
                    <a:pt x="376219" y="1700446"/>
                  </a:lnTo>
                  <a:lnTo>
                    <a:pt x="412058" y="1727074"/>
                  </a:lnTo>
                  <a:lnTo>
                    <a:pt x="449246" y="1752847"/>
                  </a:lnTo>
                  <a:lnTo>
                    <a:pt x="487747" y="1777742"/>
                  </a:lnTo>
                  <a:lnTo>
                    <a:pt x="527524" y="1801733"/>
                  </a:lnTo>
                  <a:lnTo>
                    <a:pt x="568540" y="1824796"/>
                  </a:lnTo>
                  <a:lnTo>
                    <a:pt x="610758" y="1846905"/>
                  </a:lnTo>
                  <a:lnTo>
                    <a:pt x="654140" y="1868037"/>
                  </a:lnTo>
                  <a:lnTo>
                    <a:pt x="698649" y="1888166"/>
                  </a:lnTo>
                  <a:lnTo>
                    <a:pt x="744249" y="1907267"/>
                  </a:lnTo>
                  <a:lnTo>
                    <a:pt x="790903" y="1925316"/>
                  </a:lnTo>
                  <a:lnTo>
                    <a:pt x="838573" y="1942287"/>
                  </a:lnTo>
                  <a:lnTo>
                    <a:pt x="887222" y="1958156"/>
                  </a:lnTo>
                  <a:lnTo>
                    <a:pt x="936813" y="1972898"/>
                  </a:lnTo>
                  <a:lnTo>
                    <a:pt x="987310" y="1986489"/>
                  </a:lnTo>
                  <a:lnTo>
                    <a:pt x="1038674" y="1998903"/>
                  </a:lnTo>
                  <a:lnTo>
                    <a:pt x="1090870" y="2010116"/>
                  </a:lnTo>
                  <a:lnTo>
                    <a:pt x="1143859" y="2020102"/>
                  </a:lnTo>
                  <a:lnTo>
                    <a:pt x="1197606" y="2028838"/>
                  </a:lnTo>
                  <a:lnTo>
                    <a:pt x="1252072" y="2036297"/>
                  </a:lnTo>
                  <a:lnTo>
                    <a:pt x="1307222" y="2042456"/>
                  </a:lnTo>
                  <a:lnTo>
                    <a:pt x="1363017" y="2047290"/>
                  </a:lnTo>
                  <a:lnTo>
                    <a:pt x="1419420" y="2050773"/>
                  </a:lnTo>
                  <a:lnTo>
                    <a:pt x="1476396" y="2052881"/>
                  </a:lnTo>
                  <a:lnTo>
                    <a:pt x="1533905" y="2053590"/>
                  </a:lnTo>
                  <a:lnTo>
                    <a:pt x="1591407" y="2052881"/>
                  </a:lnTo>
                  <a:lnTo>
                    <a:pt x="1648375" y="2050773"/>
                  </a:lnTo>
                  <a:lnTo>
                    <a:pt x="1704772" y="2047290"/>
                  </a:lnTo>
                  <a:lnTo>
                    <a:pt x="1760561" y="2042456"/>
                  </a:lnTo>
                  <a:lnTo>
                    <a:pt x="1815705" y="2036297"/>
                  </a:lnTo>
                  <a:lnTo>
                    <a:pt x="1870166" y="2028838"/>
                  </a:lnTo>
                  <a:lnTo>
                    <a:pt x="1923909" y="2020102"/>
                  </a:lnTo>
                  <a:lnTo>
                    <a:pt x="1976895" y="2010116"/>
                  </a:lnTo>
                  <a:lnTo>
                    <a:pt x="2029088" y="1998903"/>
                  </a:lnTo>
                  <a:lnTo>
                    <a:pt x="2080450" y="1986489"/>
                  </a:lnTo>
                  <a:lnTo>
                    <a:pt x="2130944" y="1972898"/>
                  </a:lnTo>
                  <a:lnTo>
                    <a:pt x="2180534" y="1958156"/>
                  </a:lnTo>
                  <a:lnTo>
                    <a:pt x="2229183" y="1942287"/>
                  </a:lnTo>
                  <a:lnTo>
                    <a:pt x="2276852" y="1925316"/>
                  </a:lnTo>
                  <a:lnTo>
                    <a:pt x="2323505" y="1907267"/>
                  </a:lnTo>
                  <a:lnTo>
                    <a:pt x="2369106" y="1888166"/>
                  </a:lnTo>
                  <a:lnTo>
                    <a:pt x="2413616" y="1868037"/>
                  </a:lnTo>
                  <a:lnTo>
                    <a:pt x="2456999" y="1846905"/>
                  </a:lnTo>
                  <a:lnTo>
                    <a:pt x="2499218" y="1824796"/>
                  </a:lnTo>
                  <a:lnTo>
                    <a:pt x="2540235" y="1801733"/>
                  </a:lnTo>
                  <a:lnTo>
                    <a:pt x="2580014" y="1777742"/>
                  </a:lnTo>
                  <a:lnTo>
                    <a:pt x="2618517" y="1752847"/>
                  </a:lnTo>
                  <a:lnTo>
                    <a:pt x="2655708" y="1727074"/>
                  </a:lnTo>
                  <a:lnTo>
                    <a:pt x="2691549" y="1700446"/>
                  </a:lnTo>
                  <a:lnTo>
                    <a:pt x="2726003" y="1672990"/>
                  </a:lnTo>
                  <a:lnTo>
                    <a:pt x="2759033" y="1644729"/>
                  </a:lnTo>
                  <a:lnTo>
                    <a:pt x="2790603" y="1615689"/>
                  </a:lnTo>
                  <a:lnTo>
                    <a:pt x="2820674" y="1585894"/>
                  </a:lnTo>
                  <a:lnTo>
                    <a:pt x="2849210" y="1555369"/>
                  </a:lnTo>
                  <a:lnTo>
                    <a:pt x="2876174" y="1524139"/>
                  </a:lnTo>
                  <a:lnTo>
                    <a:pt x="2901528" y="1492229"/>
                  </a:lnTo>
                  <a:lnTo>
                    <a:pt x="2925236" y="1459664"/>
                  </a:lnTo>
                  <a:lnTo>
                    <a:pt x="2947261" y="1426468"/>
                  </a:lnTo>
                  <a:lnTo>
                    <a:pt x="2967565" y="1392667"/>
                  </a:lnTo>
                  <a:lnTo>
                    <a:pt x="2986111" y="1358284"/>
                  </a:lnTo>
                  <a:lnTo>
                    <a:pt x="3002862" y="1323345"/>
                  </a:lnTo>
                  <a:lnTo>
                    <a:pt x="3017782" y="1287875"/>
                  </a:lnTo>
                  <a:lnTo>
                    <a:pt x="3030833" y="1251899"/>
                  </a:lnTo>
                  <a:lnTo>
                    <a:pt x="3041977" y="1215441"/>
                  </a:lnTo>
                  <a:lnTo>
                    <a:pt x="3058400" y="1141179"/>
                  </a:lnTo>
                  <a:lnTo>
                    <a:pt x="3063604" y="1103425"/>
                  </a:lnTo>
                  <a:lnTo>
                    <a:pt x="3066753" y="1065289"/>
                  </a:lnTo>
                  <a:lnTo>
                    <a:pt x="3067811" y="1026795"/>
                  </a:lnTo>
                  <a:lnTo>
                    <a:pt x="3066753" y="988302"/>
                  </a:lnTo>
                  <a:lnTo>
                    <a:pt x="3063604" y="950167"/>
                  </a:lnTo>
                  <a:lnTo>
                    <a:pt x="3058400" y="912414"/>
                  </a:lnTo>
                  <a:lnTo>
                    <a:pt x="3041977" y="838155"/>
                  </a:lnTo>
                  <a:lnTo>
                    <a:pt x="3030833" y="801698"/>
                  </a:lnTo>
                  <a:lnTo>
                    <a:pt x="3017782" y="765722"/>
                  </a:lnTo>
                  <a:lnTo>
                    <a:pt x="3002862" y="730253"/>
                  </a:lnTo>
                  <a:lnTo>
                    <a:pt x="2986111" y="695315"/>
                  </a:lnTo>
                  <a:lnTo>
                    <a:pt x="2967565" y="660933"/>
                  </a:lnTo>
                  <a:lnTo>
                    <a:pt x="2947261" y="627131"/>
                  </a:lnTo>
                  <a:lnTo>
                    <a:pt x="2925236" y="593936"/>
                  </a:lnTo>
                  <a:lnTo>
                    <a:pt x="2901528" y="561371"/>
                  </a:lnTo>
                  <a:lnTo>
                    <a:pt x="2876174" y="529461"/>
                  </a:lnTo>
                  <a:lnTo>
                    <a:pt x="2849210" y="498231"/>
                  </a:lnTo>
                  <a:lnTo>
                    <a:pt x="2820674" y="467706"/>
                  </a:lnTo>
                  <a:lnTo>
                    <a:pt x="2790603" y="437911"/>
                  </a:lnTo>
                  <a:lnTo>
                    <a:pt x="2759033" y="408871"/>
                  </a:lnTo>
                  <a:lnTo>
                    <a:pt x="2726003" y="380610"/>
                  </a:lnTo>
                  <a:lnTo>
                    <a:pt x="2691549" y="353153"/>
                  </a:lnTo>
                  <a:lnTo>
                    <a:pt x="2655708" y="326525"/>
                  </a:lnTo>
                  <a:lnTo>
                    <a:pt x="2618517" y="300751"/>
                  </a:lnTo>
                  <a:lnTo>
                    <a:pt x="2580014" y="275856"/>
                  </a:lnTo>
                  <a:lnTo>
                    <a:pt x="2540235" y="251865"/>
                  </a:lnTo>
                  <a:lnTo>
                    <a:pt x="2499218" y="228801"/>
                  </a:lnTo>
                  <a:lnTo>
                    <a:pt x="2456999" y="206691"/>
                  </a:lnTo>
                  <a:lnTo>
                    <a:pt x="2413616" y="185559"/>
                  </a:lnTo>
                  <a:lnTo>
                    <a:pt x="2369106" y="165430"/>
                  </a:lnTo>
                  <a:lnTo>
                    <a:pt x="2323505" y="146328"/>
                  </a:lnTo>
                  <a:lnTo>
                    <a:pt x="2276852" y="128279"/>
                  </a:lnTo>
                  <a:lnTo>
                    <a:pt x="2229183" y="111307"/>
                  </a:lnTo>
                  <a:lnTo>
                    <a:pt x="2180534" y="95437"/>
                  </a:lnTo>
                  <a:lnTo>
                    <a:pt x="2130944" y="80694"/>
                  </a:lnTo>
                  <a:lnTo>
                    <a:pt x="2080450" y="67103"/>
                  </a:lnTo>
                  <a:lnTo>
                    <a:pt x="2029088" y="54688"/>
                  </a:lnTo>
                  <a:lnTo>
                    <a:pt x="1976895" y="43475"/>
                  </a:lnTo>
                  <a:lnTo>
                    <a:pt x="1923909" y="33488"/>
                  </a:lnTo>
                  <a:lnTo>
                    <a:pt x="1870166" y="24753"/>
                  </a:lnTo>
                  <a:lnTo>
                    <a:pt x="1815705" y="17293"/>
                  </a:lnTo>
                  <a:lnTo>
                    <a:pt x="1760561" y="11133"/>
                  </a:lnTo>
                  <a:lnTo>
                    <a:pt x="1704772" y="6299"/>
                  </a:lnTo>
                  <a:lnTo>
                    <a:pt x="1648375" y="2816"/>
                  </a:lnTo>
                  <a:lnTo>
                    <a:pt x="1591407" y="708"/>
                  </a:lnTo>
                  <a:lnTo>
                    <a:pt x="153390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784466" y="4518278"/>
              <a:ext cx="3068320" cy="2053589"/>
            </a:xfrm>
            <a:custGeom>
              <a:avLst/>
              <a:gdLst/>
              <a:ahLst/>
              <a:cxnLst/>
              <a:rect l="l" t="t" r="r" b="b"/>
              <a:pathLst>
                <a:path w="3068320" h="2053590">
                  <a:moveTo>
                    <a:pt x="0" y="1026795"/>
                  </a:moveTo>
                  <a:lnTo>
                    <a:pt x="1057" y="988302"/>
                  </a:lnTo>
                  <a:lnTo>
                    <a:pt x="4206" y="950167"/>
                  </a:lnTo>
                  <a:lnTo>
                    <a:pt x="9409" y="912414"/>
                  </a:lnTo>
                  <a:lnTo>
                    <a:pt x="25830" y="838155"/>
                  </a:lnTo>
                  <a:lnTo>
                    <a:pt x="36972" y="801698"/>
                  </a:lnTo>
                  <a:lnTo>
                    <a:pt x="50021" y="765722"/>
                  </a:lnTo>
                  <a:lnTo>
                    <a:pt x="64938" y="730253"/>
                  </a:lnTo>
                  <a:lnTo>
                    <a:pt x="81687" y="695315"/>
                  </a:lnTo>
                  <a:lnTo>
                    <a:pt x="100231" y="660933"/>
                  </a:lnTo>
                  <a:lnTo>
                    <a:pt x="120532" y="627131"/>
                  </a:lnTo>
                  <a:lnTo>
                    <a:pt x="142554" y="593936"/>
                  </a:lnTo>
                  <a:lnTo>
                    <a:pt x="166259" y="561371"/>
                  </a:lnTo>
                  <a:lnTo>
                    <a:pt x="191611" y="529461"/>
                  </a:lnTo>
                  <a:lnTo>
                    <a:pt x="218572" y="498231"/>
                  </a:lnTo>
                  <a:lnTo>
                    <a:pt x="247105" y="467706"/>
                  </a:lnTo>
                  <a:lnTo>
                    <a:pt x="277173" y="437911"/>
                  </a:lnTo>
                  <a:lnTo>
                    <a:pt x="308740" y="408871"/>
                  </a:lnTo>
                  <a:lnTo>
                    <a:pt x="341768" y="380610"/>
                  </a:lnTo>
                  <a:lnTo>
                    <a:pt x="376219" y="353153"/>
                  </a:lnTo>
                  <a:lnTo>
                    <a:pt x="412058" y="326525"/>
                  </a:lnTo>
                  <a:lnTo>
                    <a:pt x="449246" y="300751"/>
                  </a:lnTo>
                  <a:lnTo>
                    <a:pt x="487747" y="275856"/>
                  </a:lnTo>
                  <a:lnTo>
                    <a:pt x="527524" y="251865"/>
                  </a:lnTo>
                  <a:lnTo>
                    <a:pt x="568540" y="228801"/>
                  </a:lnTo>
                  <a:lnTo>
                    <a:pt x="610758" y="206691"/>
                  </a:lnTo>
                  <a:lnTo>
                    <a:pt x="654140" y="185559"/>
                  </a:lnTo>
                  <a:lnTo>
                    <a:pt x="698649" y="165430"/>
                  </a:lnTo>
                  <a:lnTo>
                    <a:pt x="744249" y="146328"/>
                  </a:lnTo>
                  <a:lnTo>
                    <a:pt x="790903" y="128279"/>
                  </a:lnTo>
                  <a:lnTo>
                    <a:pt x="838573" y="111307"/>
                  </a:lnTo>
                  <a:lnTo>
                    <a:pt x="887222" y="95437"/>
                  </a:lnTo>
                  <a:lnTo>
                    <a:pt x="936813" y="80694"/>
                  </a:lnTo>
                  <a:lnTo>
                    <a:pt x="987310" y="67103"/>
                  </a:lnTo>
                  <a:lnTo>
                    <a:pt x="1038674" y="54688"/>
                  </a:lnTo>
                  <a:lnTo>
                    <a:pt x="1090870" y="43475"/>
                  </a:lnTo>
                  <a:lnTo>
                    <a:pt x="1143859" y="33488"/>
                  </a:lnTo>
                  <a:lnTo>
                    <a:pt x="1197606" y="24753"/>
                  </a:lnTo>
                  <a:lnTo>
                    <a:pt x="1252072" y="17293"/>
                  </a:lnTo>
                  <a:lnTo>
                    <a:pt x="1307222" y="11133"/>
                  </a:lnTo>
                  <a:lnTo>
                    <a:pt x="1363017" y="6299"/>
                  </a:lnTo>
                  <a:lnTo>
                    <a:pt x="1419420" y="2816"/>
                  </a:lnTo>
                  <a:lnTo>
                    <a:pt x="1476396" y="708"/>
                  </a:lnTo>
                  <a:lnTo>
                    <a:pt x="1533905" y="0"/>
                  </a:lnTo>
                  <a:lnTo>
                    <a:pt x="1591407" y="708"/>
                  </a:lnTo>
                  <a:lnTo>
                    <a:pt x="1648375" y="2816"/>
                  </a:lnTo>
                  <a:lnTo>
                    <a:pt x="1704772" y="6299"/>
                  </a:lnTo>
                  <a:lnTo>
                    <a:pt x="1760561" y="11133"/>
                  </a:lnTo>
                  <a:lnTo>
                    <a:pt x="1815705" y="17293"/>
                  </a:lnTo>
                  <a:lnTo>
                    <a:pt x="1870166" y="24753"/>
                  </a:lnTo>
                  <a:lnTo>
                    <a:pt x="1923909" y="33488"/>
                  </a:lnTo>
                  <a:lnTo>
                    <a:pt x="1976895" y="43475"/>
                  </a:lnTo>
                  <a:lnTo>
                    <a:pt x="2029088" y="54688"/>
                  </a:lnTo>
                  <a:lnTo>
                    <a:pt x="2080450" y="67103"/>
                  </a:lnTo>
                  <a:lnTo>
                    <a:pt x="2130944" y="80694"/>
                  </a:lnTo>
                  <a:lnTo>
                    <a:pt x="2180534" y="95437"/>
                  </a:lnTo>
                  <a:lnTo>
                    <a:pt x="2229183" y="111307"/>
                  </a:lnTo>
                  <a:lnTo>
                    <a:pt x="2276852" y="128279"/>
                  </a:lnTo>
                  <a:lnTo>
                    <a:pt x="2323505" y="146328"/>
                  </a:lnTo>
                  <a:lnTo>
                    <a:pt x="2369106" y="165430"/>
                  </a:lnTo>
                  <a:lnTo>
                    <a:pt x="2413616" y="185559"/>
                  </a:lnTo>
                  <a:lnTo>
                    <a:pt x="2456999" y="206691"/>
                  </a:lnTo>
                  <a:lnTo>
                    <a:pt x="2499218" y="228801"/>
                  </a:lnTo>
                  <a:lnTo>
                    <a:pt x="2540235" y="251865"/>
                  </a:lnTo>
                  <a:lnTo>
                    <a:pt x="2580014" y="275856"/>
                  </a:lnTo>
                  <a:lnTo>
                    <a:pt x="2618517" y="300751"/>
                  </a:lnTo>
                  <a:lnTo>
                    <a:pt x="2655708" y="326525"/>
                  </a:lnTo>
                  <a:lnTo>
                    <a:pt x="2691549" y="353153"/>
                  </a:lnTo>
                  <a:lnTo>
                    <a:pt x="2726003" y="380610"/>
                  </a:lnTo>
                  <a:lnTo>
                    <a:pt x="2759033" y="408871"/>
                  </a:lnTo>
                  <a:lnTo>
                    <a:pt x="2790603" y="437911"/>
                  </a:lnTo>
                  <a:lnTo>
                    <a:pt x="2820674" y="467706"/>
                  </a:lnTo>
                  <a:lnTo>
                    <a:pt x="2849210" y="498231"/>
                  </a:lnTo>
                  <a:lnTo>
                    <a:pt x="2876174" y="529461"/>
                  </a:lnTo>
                  <a:lnTo>
                    <a:pt x="2901528" y="561371"/>
                  </a:lnTo>
                  <a:lnTo>
                    <a:pt x="2925236" y="593936"/>
                  </a:lnTo>
                  <a:lnTo>
                    <a:pt x="2947261" y="627131"/>
                  </a:lnTo>
                  <a:lnTo>
                    <a:pt x="2967565" y="660933"/>
                  </a:lnTo>
                  <a:lnTo>
                    <a:pt x="2986111" y="695315"/>
                  </a:lnTo>
                  <a:lnTo>
                    <a:pt x="3002862" y="730253"/>
                  </a:lnTo>
                  <a:lnTo>
                    <a:pt x="3017782" y="765722"/>
                  </a:lnTo>
                  <a:lnTo>
                    <a:pt x="3030833" y="801698"/>
                  </a:lnTo>
                  <a:lnTo>
                    <a:pt x="3041977" y="838155"/>
                  </a:lnTo>
                  <a:lnTo>
                    <a:pt x="3058400" y="912414"/>
                  </a:lnTo>
                  <a:lnTo>
                    <a:pt x="3063604" y="950167"/>
                  </a:lnTo>
                  <a:lnTo>
                    <a:pt x="3066753" y="988302"/>
                  </a:lnTo>
                  <a:lnTo>
                    <a:pt x="3067811" y="1026795"/>
                  </a:lnTo>
                  <a:lnTo>
                    <a:pt x="3066753" y="1065289"/>
                  </a:lnTo>
                  <a:lnTo>
                    <a:pt x="3063604" y="1103425"/>
                  </a:lnTo>
                  <a:lnTo>
                    <a:pt x="3058400" y="1141179"/>
                  </a:lnTo>
                  <a:lnTo>
                    <a:pt x="3041977" y="1215441"/>
                  </a:lnTo>
                  <a:lnTo>
                    <a:pt x="3030833" y="1251899"/>
                  </a:lnTo>
                  <a:lnTo>
                    <a:pt x="3017782" y="1287875"/>
                  </a:lnTo>
                  <a:lnTo>
                    <a:pt x="3002862" y="1323345"/>
                  </a:lnTo>
                  <a:lnTo>
                    <a:pt x="2986111" y="1358284"/>
                  </a:lnTo>
                  <a:lnTo>
                    <a:pt x="2967565" y="1392667"/>
                  </a:lnTo>
                  <a:lnTo>
                    <a:pt x="2947261" y="1426468"/>
                  </a:lnTo>
                  <a:lnTo>
                    <a:pt x="2925236" y="1459664"/>
                  </a:lnTo>
                  <a:lnTo>
                    <a:pt x="2901528" y="1492229"/>
                  </a:lnTo>
                  <a:lnTo>
                    <a:pt x="2876174" y="1524139"/>
                  </a:lnTo>
                  <a:lnTo>
                    <a:pt x="2849210" y="1555369"/>
                  </a:lnTo>
                  <a:lnTo>
                    <a:pt x="2820674" y="1585894"/>
                  </a:lnTo>
                  <a:lnTo>
                    <a:pt x="2790603" y="1615689"/>
                  </a:lnTo>
                  <a:lnTo>
                    <a:pt x="2759033" y="1644729"/>
                  </a:lnTo>
                  <a:lnTo>
                    <a:pt x="2726003" y="1672990"/>
                  </a:lnTo>
                  <a:lnTo>
                    <a:pt x="2691549" y="1700446"/>
                  </a:lnTo>
                  <a:lnTo>
                    <a:pt x="2655708" y="1727074"/>
                  </a:lnTo>
                  <a:lnTo>
                    <a:pt x="2618517" y="1752847"/>
                  </a:lnTo>
                  <a:lnTo>
                    <a:pt x="2580014" y="1777742"/>
                  </a:lnTo>
                  <a:lnTo>
                    <a:pt x="2540235" y="1801733"/>
                  </a:lnTo>
                  <a:lnTo>
                    <a:pt x="2499218" y="1824796"/>
                  </a:lnTo>
                  <a:lnTo>
                    <a:pt x="2456999" y="1846905"/>
                  </a:lnTo>
                  <a:lnTo>
                    <a:pt x="2413616" y="1868037"/>
                  </a:lnTo>
                  <a:lnTo>
                    <a:pt x="2369106" y="1888166"/>
                  </a:lnTo>
                  <a:lnTo>
                    <a:pt x="2323505" y="1907267"/>
                  </a:lnTo>
                  <a:lnTo>
                    <a:pt x="2276852" y="1925316"/>
                  </a:lnTo>
                  <a:lnTo>
                    <a:pt x="2229183" y="1942287"/>
                  </a:lnTo>
                  <a:lnTo>
                    <a:pt x="2180534" y="1958156"/>
                  </a:lnTo>
                  <a:lnTo>
                    <a:pt x="2130944" y="1972898"/>
                  </a:lnTo>
                  <a:lnTo>
                    <a:pt x="2080450" y="1986489"/>
                  </a:lnTo>
                  <a:lnTo>
                    <a:pt x="2029088" y="1998903"/>
                  </a:lnTo>
                  <a:lnTo>
                    <a:pt x="1976895" y="2010116"/>
                  </a:lnTo>
                  <a:lnTo>
                    <a:pt x="1923909" y="2020102"/>
                  </a:lnTo>
                  <a:lnTo>
                    <a:pt x="1870166" y="2028838"/>
                  </a:lnTo>
                  <a:lnTo>
                    <a:pt x="1815705" y="2036297"/>
                  </a:lnTo>
                  <a:lnTo>
                    <a:pt x="1760561" y="2042456"/>
                  </a:lnTo>
                  <a:lnTo>
                    <a:pt x="1704772" y="2047290"/>
                  </a:lnTo>
                  <a:lnTo>
                    <a:pt x="1648375" y="2050773"/>
                  </a:lnTo>
                  <a:lnTo>
                    <a:pt x="1591407" y="2052881"/>
                  </a:lnTo>
                  <a:lnTo>
                    <a:pt x="1533905" y="2053590"/>
                  </a:lnTo>
                  <a:lnTo>
                    <a:pt x="1476396" y="2052881"/>
                  </a:lnTo>
                  <a:lnTo>
                    <a:pt x="1419420" y="2050773"/>
                  </a:lnTo>
                  <a:lnTo>
                    <a:pt x="1363017" y="2047290"/>
                  </a:lnTo>
                  <a:lnTo>
                    <a:pt x="1307222" y="2042456"/>
                  </a:lnTo>
                  <a:lnTo>
                    <a:pt x="1252072" y="2036297"/>
                  </a:lnTo>
                  <a:lnTo>
                    <a:pt x="1197606" y="2028838"/>
                  </a:lnTo>
                  <a:lnTo>
                    <a:pt x="1143859" y="2020102"/>
                  </a:lnTo>
                  <a:lnTo>
                    <a:pt x="1090870" y="2010116"/>
                  </a:lnTo>
                  <a:lnTo>
                    <a:pt x="1038674" y="1998903"/>
                  </a:lnTo>
                  <a:lnTo>
                    <a:pt x="987310" y="1986489"/>
                  </a:lnTo>
                  <a:lnTo>
                    <a:pt x="936813" y="1972898"/>
                  </a:lnTo>
                  <a:lnTo>
                    <a:pt x="887222" y="1958156"/>
                  </a:lnTo>
                  <a:lnTo>
                    <a:pt x="838573" y="1942287"/>
                  </a:lnTo>
                  <a:lnTo>
                    <a:pt x="790903" y="1925316"/>
                  </a:lnTo>
                  <a:lnTo>
                    <a:pt x="744249" y="1907267"/>
                  </a:lnTo>
                  <a:lnTo>
                    <a:pt x="698649" y="1888166"/>
                  </a:lnTo>
                  <a:lnTo>
                    <a:pt x="654140" y="1868037"/>
                  </a:lnTo>
                  <a:lnTo>
                    <a:pt x="610758" y="1846905"/>
                  </a:lnTo>
                  <a:lnTo>
                    <a:pt x="568540" y="1824796"/>
                  </a:lnTo>
                  <a:lnTo>
                    <a:pt x="527524" y="1801733"/>
                  </a:lnTo>
                  <a:lnTo>
                    <a:pt x="487747" y="1777742"/>
                  </a:lnTo>
                  <a:lnTo>
                    <a:pt x="449246" y="1752847"/>
                  </a:lnTo>
                  <a:lnTo>
                    <a:pt x="412058" y="1727074"/>
                  </a:lnTo>
                  <a:lnTo>
                    <a:pt x="376219" y="1700446"/>
                  </a:lnTo>
                  <a:lnTo>
                    <a:pt x="341768" y="1672990"/>
                  </a:lnTo>
                  <a:lnTo>
                    <a:pt x="308740" y="1644729"/>
                  </a:lnTo>
                  <a:lnTo>
                    <a:pt x="277173" y="1615689"/>
                  </a:lnTo>
                  <a:lnTo>
                    <a:pt x="247105" y="1585894"/>
                  </a:lnTo>
                  <a:lnTo>
                    <a:pt x="218572" y="1555369"/>
                  </a:lnTo>
                  <a:lnTo>
                    <a:pt x="191611" y="1524139"/>
                  </a:lnTo>
                  <a:lnTo>
                    <a:pt x="166259" y="1492229"/>
                  </a:lnTo>
                  <a:lnTo>
                    <a:pt x="142554" y="1459664"/>
                  </a:lnTo>
                  <a:lnTo>
                    <a:pt x="120532" y="1426468"/>
                  </a:lnTo>
                  <a:lnTo>
                    <a:pt x="100231" y="1392667"/>
                  </a:lnTo>
                  <a:lnTo>
                    <a:pt x="81687" y="1358284"/>
                  </a:lnTo>
                  <a:lnTo>
                    <a:pt x="64938" y="1323345"/>
                  </a:lnTo>
                  <a:lnTo>
                    <a:pt x="50021" y="1287875"/>
                  </a:lnTo>
                  <a:lnTo>
                    <a:pt x="36972" y="1251899"/>
                  </a:lnTo>
                  <a:lnTo>
                    <a:pt x="25830" y="1215441"/>
                  </a:lnTo>
                  <a:lnTo>
                    <a:pt x="9409" y="1141179"/>
                  </a:lnTo>
                  <a:lnTo>
                    <a:pt x="4206" y="1103425"/>
                  </a:lnTo>
                  <a:lnTo>
                    <a:pt x="1057" y="1065289"/>
                  </a:lnTo>
                  <a:lnTo>
                    <a:pt x="0" y="1026795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7047230" y="5212588"/>
            <a:ext cx="261493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155">
                <a:solidFill>
                  <a:srgbClr val="1F3863"/>
                </a:solidFill>
                <a:latin typeface="Times New Roman"/>
                <a:cs typeface="Times New Roman"/>
              </a:rPr>
              <a:t>CONSTRAINTS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4191000" y="824483"/>
            <a:ext cx="683895" cy="595630"/>
          </a:xfrm>
          <a:custGeom>
            <a:avLst/>
            <a:gdLst/>
            <a:ahLst/>
            <a:cxnLst/>
            <a:rect l="l" t="t" r="r" b="b"/>
            <a:pathLst>
              <a:path w="683895" h="595630">
                <a:moveTo>
                  <a:pt x="341757" y="0"/>
                </a:moveTo>
                <a:lnTo>
                  <a:pt x="291260" y="3226"/>
                </a:lnTo>
                <a:lnTo>
                  <a:pt x="243062" y="12598"/>
                </a:lnTo>
                <a:lnTo>
                  <a:pt x="197691" y="27656"/>
                </a:lnTo>
                <a:lnTo>
                  <a:pt x="155677" y="47939"/>
                </a:lnTo>
                <a:lnTo>
                  <a:pt x="117549" y="72986"/>
                </a:lnTo>
                <a:lnTo>
                  <a:pt x="83835" y="102339"/>
                </a:lnTo>
                <a:lnTo>
                  <a:pt x="55065" y="135536"/>
                </a:lnTo>
                <a:lnTo>
                  <a:pt x="31767" y="172116"/>
                </a:lnTo>
                <a:lnTo>
                  <a:pt x="14471" y="211621"/>
                </a:lnTo>
                <a:lnTo>
                  <a:pt x="3706" y="253589"/>
                </a:lnTo>
                <a:lnTo>
                  <a:pt x="0" y="297561"/>
                </a:lnTo>
                <a:lnTo>
                  <a:pt x="3706" y="341532"/>
                </a:lnTo>
                <a:lnTo>
                  <a:pt x="14471" y="383500"/>
                </a:lnTo>
                <a:lnTo>
                  <a:pt x="31767" y="423005"/>
                </a:lnTo>
                <a:lnTo>
                  <a:pt x="55065" y="459585"/>
                </a:lnTo>
                <a:lnTo>
                  <a:pt x="83835" y="492782"/>
                </a:lnTo>
                <a:lnTo>
                  <a:pt x="117549" y="522135"/>
                </a:lnTo>
                <a:lnTo>
                  <a:pt x="155677" y="547182"/>
                </a:lnTo>
                <a:lnTo>
                  <a:pt x="197691" y="567465"/>
                </a:lnTo>
                <a:lnTo>
                  <a:pt x="243062" y="582523"/>
                </a:lnTo>
                <a:lnTo>
                  <a:pt x="291260" y="591895"/>
                </a:lnTo>
                <a:lnTo>
                  <a:pt x="341757" y="595121"/>
                </a:lnTo>
                <a:lnTo>
                  <a:pt x="392253" y="591895"/>
                </a:lnTo>
                <a:lnTo>
                  <a:pt x="440451" y="582523"/>
                </a:lnTo>
                <a:lnTo>
                  <a:pt x="485822" y="567465"/>
                </a:lnTo>
                <a:lnTo>
                  <a:pt x="527836" y="547182"/>
                </a:lnTo>
                <a:lnTo>
                  <a:pt x="565964" y="522135"/>
                </a:lnTo>
                <a:lnTo>
                  <a:pt x="599678" y="492782"/>
                </a:lnTo>
                <a:lnTo>
                  <a:pt x="628448" y="459585"/>
                </a:lnTo>
                <a:lnTo>
                  <a:pt x="651746" y="423005"/>
                </a:lnTo>
                <a:lnTo>
                  <a:pt x="669042" y="383500"/>
                </a:lnTo>
                <a:lnTo>
                  <a:pt x="679807" y="341532"/>
                </a:lnTo>
                <a:lnTo>
                  <a:pt x="683513" y="297561"/>
                </a:lnTo>
                <a:lnTo>
                  <a:pt x="679807" y="253589"/>
                </a:lnTo>
                <a:lnTo>
                  <a:pt x="669042" y="211621"/>
                </a:lnTo>
                <a:lnTo>
                  <a:pt x="651746" y="172116"/>
                </a:lnTo>
                <a:lnTo>
                  <a:pt x="628448" y="135536"/>
                </a:lnTo>
                <a:lnTo>
                  <a:pt x="599678" y="102339"/>
                </a:lnTo>
                <a:lnTo>
                  <a:pt x="565964" y="72986"/>
                </a:lnTo>
                <a:lnTo>
                  <a:pt x="527836" y="47939"/>
                </a:lnTo>
                <a:lnTo>
                  <a:pt x="485822" y="27656"/>
                </a:lnTo>
                <a:lnTo>
                  <a:pt x="440451" y="12598"/>
                </a:lnTo>
                <a:lnTo>
                  <a:pt x="392253" y="3226"/>
                </a:lnTo>
                <a:lnTo>
                  <a:pt x="341757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4456429" y="966215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1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217170" y="2746248"/>
            <a:ext cx="683260" cy="595630"/>
          </a:xfrm>
          <a:custGeom>
            <a:avLst/>
            <a:gdLst/>
            <a:ahLst/>
            <a:cxnLst/>
            <a:rect l="l" t="t" r="r" b="b"/>
            <a:pathLst>
              <a:path w="683260" h="595629">
                <a:moveTo>
                  <a:pt x="341375" y="0"/>
                </a:moveTo>
                <a:lnTo>
                  <a:pt x="290931" y="3226"/>
                </a:lnTo>
                <a:lnTo>
                  <a:pt x="242784" y="12598"/>
                </a:lnTo>
                <a:lnTo>
                  <a:pt x="197462" y="27656"/>
                </a:lnTo>
                <a:lnTo>
                  <a:pt x="155495" y="47939"/>
                </a:lnTo>
                <a:lnTo>
                  <a:pt x="117410" y="72986"/>
                </a:lnTo>
                <a:lnTo>
                  <a:pt x="83735" y="102339"/>
                </a:lnTo>
                <a:lnTo>
                  <a:pt x="54999" y="135536"/>
                </a:lnTo>
                <a:lnTo>
                  <a:pt x="31729" y="172116"/>
                </a:lnTo>
                <a:lnTo>
                  <a:pt x="14453" y="211621"/>
                </a:lnTo>
                <a:lnTo>
                  <a:pt x="3701" y="253589"/>
                </a:lnTo>
                <a:lnTo>
                  <a:pt x="0" y="297561"/>
                </a:lnTo>
                <a:lnTo>
                  <a:pt x="3701" y="341532"/>
                </a:lnTo>
                <a:lnTo>
                  <a:pt x="14453" y="383500"/>
                </a:lnTo>
                <a:lnTo>
                  <a:pt x="31729" y="423005"/>
                </a:lnTo>
                <a:lnTo>
                  <a:pt x="54999" y="459585"/>
                </a:lnTo>
                <a:lnTo>
                  <a:pt x="83735" y="492782"/>
                </a:lnTo>
                <a:lnTo>
                  <a:pt x="117410" y="522135"/>
                </a:lnTo>
                <a:lnTo>
                  <a:pt x="155495" y="547182"/>
                </a:lnTo>
                <a:lnTo>
                  <a:pt x="197462" y="567465"/>
                </a:lnTo>
                <a:lnTo>
                  <a:pt x="242784" y="582523"/>
                </a:lnTo>
                <a:lnTo>
                  <a:pt x="290931" y="591895"/>
                </a:lnTo>
                <a:lnTo>
                  <a:pt x="341375" y="595122"/>
                </a:lnTo>
                <a:lnTo>
                  <a:pt x="391820" y="591895"/>
                </a:lnTo>
                <a:lnTo>
                  <a:pt x="439967" y="582523"/>
                </a:lnTo>
                <a:lnTo>
                  <a:pt x="485289" y="567465"/>
                </a:lnTo>
                <a:lnTo>
                  <a:pt x="527256" y="547182"/>
                </a:lnTo>
                <a:lnTo>
                  <a:pt x="565341" y="522135"/>
                </a:lnTo>
                <a:lnTo>
                  <a:pt x="599016" y="492782"/>
                </a:lnTo>
                <a:lnTo>
                  <a:pt x="627752" y="459585"/>
                </a:lnTo>
                <a:lnTo>
                  <a:pt x="651022" y="423005"/>
                </a:lnTo>
                <a:lnTo>
                  <a:pt x="668298" y="383500"/>
                </a:lnTo>
                <a:lnTo>
                  <a:pt x="679050" y="341532"/>
                </a:lnTo>
                <a:lnTo>
                  <a:pt x="682752" y="297561"/>
                </a:lnTo>
                <a:lnTo>
                  <a:pt x="679050" y="253589"/>
                </a:lnTo>
                <a:lnTo>
                  <a:pt x="668298" y="211621"/>
                </a:lnTo>
                <a:lnTo>
                  <a:pt x="651022" y="172116"/>
                </a:lnTo>
                <a:lnTo>
                  <a:pt x="627752" y="135536"/>
                </a:lnTo>
                <a:lnTo>
                  <a:pt x="599016" y="102339"/>
                </a:lnTo>
                <a:lnTo>
                  <a:pt x="565341" y="72986"/>
                </a:lnTo>
                <a:lnTo>
                  <a:pt x="527256" y="47939"/>
                </a:lnTo>
                <a:lnTo>
                  <a:pt x="485289" y="27656"/>
                </a:lnTo>
                <a:lnTo>
                  <a:pt x="439967" y="12598"/>
                </a:lnTo>
                <a:lnTo>
                  <a:pt x="391820" y="3226"/>
                </a:lnTo>
                <a:lnTo>
                  <a:pt x="341375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482091" y="2887979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2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2788920" y="4818126"/>
            <a:ext cx="683260" cy="596265"/>
          </a:xfrm>
          <a:custGeom>
            <a:avLst/>
            <a:gdLst/>
            <a:ahLst/>
            <a:cxnLst/>
            <a:rect l="l" t="t" r="r" b="b"/>
            <a:pathLst>
              <a:path w="683260" h="596264">
                <a:moveTo>
                  <a:pt x="341375" y="0"/>
                </a:moveTo>
                <a:lnTo>
                  <a:pt x="290916" y="3229"/>
                </a:lnTo>
                <a:lnTo>
                  <a:pt x="242760" y="12611"/>
                </a:lnTo>
                <a:lnTo>
                  <a:pt x="197435" y="27684"/>
                </a:lnTo>
                <a:lnTo>
                  <a:pt x="155467" y="47989"/>
                </a:lnTo>
                <a:lnTo>
                  <a:pt x="117384" y="73065"/>
                </a:lnTo>
                <a:lnTo>
                  <a:pt x="83714" y="102452"/>
                </a:lnTo>
                <a:lnTo>
                  <a:pt x="54983" y="135690"/>
                </a:lnTo>
                <a:lnTo>
                  <a:pt x="31718" y="172318"/>
                </a:lnTo>
                <a:lnTo>
                  <a:pt x="14448" y="211876"/>
                </a:lnTo>
                <a:lnTo>
                  <a:pt x="3700" y="253904"/>
                </a:lnTo>
                <a:lnTo>
                  <a:pt x="0" y="297942"/>
                </a:lnTo>
                <a:lnTo>
                  <a:pt x="3700" y="341979"/>
                </a:lnTo>
                <a:lnTo>
                  <a:pt x="14448" y="384007"/>
                </a:lnTo>
                <a:lnTo>
                  <a:pt x="31718" y="423565"/>
                </a:lnTo>
                <a:lnTo>
                  <a:pt x="54983" y="460193"/>
                </a:lnTo>
                <a:lnTo>
                  <a:pt x="83714" y="493431"/>
                </a:lnTo>
                <a:lnTo>
                  <a:pt x="117384" y="522818"/>
                </a:lnTo>
                <a:lnTo>
                  <a:pt x="155467" y="547894"/>
                </a:lnTo>
                <a:lnTo>
                  <a:pt x="197435" y="568199"/>
                </a:lnTo>
                <a:lnTo>
                  <a:pt x="242760" y="583272"/>
                </a:lnTo>
                <a:lnTo>
                  <a:pt x="290916" y="592654"/>
                </a:lnTo>
                <a:lnTo>
                  <a:pt x="341375" y="595884"/>
                </a:lnTo>
                <a:lnTo>
                  <a:pt x="391835" y="592654"/>
                </a:lnTo>
                <a:lnTo>
                  <a:pt x="439991" y="583272"/>
                </a:lnTo>
                <a:lnTo>
                  <a:pt x="485316" y="568199"/>
                </a:lnTo>
                <a:lnTo>
                  <a:pt x="527284" y="547894"/>
                </a:lnTo>
                <a:lnTo>
                  <a:pt x="565367" y="522818"/>
                </a:lnTo>
                <a:lnTo>
                  <a:pt x="599037" y="493431"/>
                </a:lnTo>
                <a:lnTo>
                  <a:pt x="627768" y="460193"/>
                </a:lnTo>
                <a:lnTo>
                  <a:pt x="651033" y="423565"/>
                </a:lnTo>
                <a:lnTo>
                  <a:pt x="668303" y="384007"/>
                </a:lnTo>
                <a:lnTo>
                  <a:pt x="679051" y="341979"/>
                </a:lnTo>
                <a:lnTo>
                  <a:pt x="682752" y="297942"/>
                </a:lnTo>
                <a:lnTo>
                  <a:pt x="679051" y="253904"/>
                </a:lnTo>
                <a:lnTo>
                  <a:pt x="668303" y="211876"/>
                </a:lnTo>
                <a:lnTo>
                  <a:pt x="651033" y="172318"/>
                </a:lnTo>
                <a:lnTo>
                  <a:pt x="627768" y="135690"/>
                </a:lnTo>
                <a:lnTo>
                  <a:pt x="599037" y="102452"/>
                </a:lnTo>
                <a:lnTo>
                  <a:pt x="565367" y="73065"/>
                </a:lnTo>
                <a:lnTo>
                  <a:pt x="527284" y="47989"/>
                </a:lnTo>
                <a:lnTo>
                  <a:pt x="485316" y="27684"/>
                </a:lnTo>
                <a:lnTo>
                  <a:pt x="439991" y="12611"/>
                </a:lnTo>
                <a:lnTo>
                  <a:pt x="391835" y="3229"/>
                </a:lnTo>
                <a:lnTo>
                  <a:pt x="341375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3053588" y="4960620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3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5" name="object 25" descr=""/>
          <p:cNvSpPr/>
          <p:nvPr/>
        </p:nvSpPr>
        <p:spPr>
          <a:xfrm>
            <a:off x="6522719" y="4680965"/>
            <a:ext cx="683260" cy="596265"/>
          </a:xfrm>
          <a:custGeom>
            <a:avLst/>
            <a:gdLst/>
            <a:ahLst/>
            <a:cxnLst/>
            <a:rect l="l" t="t" r="r" b="b"/>
            <a:pathLst>
              <a:path w="683259" h="596264">
                <a:moveTo>
                  <a:pt x="341375" y="0"/>
                </a:moveTo>
                <a:lnTo>
                  <a:pt x="290916" y="3229"/>
                </a:lnTo>
                <a:lnTo>
                  <a:pt x="242760" y="12611"/>
                </a:lnTo>
                <a:lnTo>
                  <a:pt x="197435" y="27684"/>
                </a:lnTo>
                <a:lnTo>
                  <a:pt x="155467" y="47989"/>
                </a:lnTo>
                <a:lnTo>
                  <a:pt x="117384" y="73065"/>
                </a:lnTo>
                <a:lnTo>
                  <a:pt x="83714" y="102452"/>
                </a:lnTo>
                <a:lnTo>
                  <a:pt x="54983" y="135690"/>
                </a:lnTo>
                <a:lnTo>
                  <a:pt x="31718" y="172318"/>
                </a:lnTo>
                <a:lnTo>
                  <a:pt x="14448" y="211876"/>
                </a:lnTo>
                <a:lnTo>
                  <a:pt x="3700" y="253904"/>
                </a:lnTo>
                <a:lnTo>
                  <a:pt x="0" y="297941"/>
                </a:lnTo>
                <a:lnTo>
                  <a:pt x="3700" y="341979"/>
                </a:lnTo>
                <a:lnTo>
                  <a:pt x="14448" y="384007"/>
                </a:lnTo>
                <a:lnTo>
                  <a:pt x="31718" y="423565"/>
                </a:lnTo>
                <a:lnTo>
                  <a:pt x="54983" y="460193"/>
                </a:lnTo>
                <a:lnTo>
                  <a:pt x="83714" y="493431"/>
                </a:lnTo>
                <a:lnTo>
                  <a:pt x="117384" y="522818"/>
                </a:lnTo>
                <a:lnTo>
                  <a:pt x="155467" y="547894"/>
                </a:lnTo>
                <a:lnTo>
                  <a:pt x="197435" y="568199"/>
                </a:lnTo>
                <a:lnTo>
                  <a:pt x="242760" y="583272"/>
                </a:lnTo>
                <a:lnTo>
                  <a:pt x="290916" y="592654"/>
                </a:lnTo>
                <a:lnTo>
                  <a:pt x="341375" y="595883"/>
                </a:lnTo>
                <a:lnTo>
                  <a:pt x="391835" y="592654"/>
                </a:lnTo>
                <a:lnTo>
                  <a:pt x="439991" y="583272"/>
                </a:lnTo>
                <a:lnTo>
                  <a:pt x="485316" y="568199"/>
                </a:lnTo>
                <a:lnTo>
                  <a:pt x="527284" y="547894"/>
                </a:lnTo>
                <a:lnTo>
                  <a:pt x="565367" y="522818"/>
                </a:lnTo>
                <a:lnTo>
                  <a:pt x="599037" y="493431"/>
                </a:lnTo>
                <a:lnTo>
                  <a:pt x="627768" y="460193"/>
                </a:lnTo>
                <a:lnTo>
                  <a:pt x="651033" y="423565"/>
                </a:lnTo>
                <a:lnTo>
                  <a:pt x="668303" y="384007"/>
                </a:lnTo>
                <a:lnTo>
                  <a:pt x="679051" y="341979"/>
                </a:lnTo>
                <a:lnTo>
                  <a:pt x="682751" y="297941"/>
                </a:lnTo>
                <a:lnTo>
                  <a:pt x="679051" y="253904"/>
                </a:lnTo>
                <a:lnTo>
                  <a:pt x="668303" y="211876"/>
                </a:lnTo>
                <a:lnTo>
                  <a:pt x="651033" y="172318"/>
                </a:lnTo>
                <a:lnTo>
                  <a:pt x="627768" y="135690"/>
                </a:lnTo>
                <a:lnTo>
                  <a:pt x="599037" y="102452"/>
                </a:lnTo>
                <a:lnTo>
                  <a:pt x="565367" y="73065"/>
                </a:lnTo>
                <a:lnTo>
                  <a:pt x="527284" y="47989"/>
                </a:lnTo>
                <a:lnTo>
                  <a:pt x="485316" y="27684"/>
                </a:lnTo>
                <a:lnTo>
                  <a:pt x="439991" y="12611"/>
                </a:lnTo>
                <a:lnTo>
                  <a:pt x="391835" y="3229"/>
                </a:lnTo>
                <a:lnTo>
                  <a:pt x="341375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 txBox="1"/>
          <p:nvPr/>
        </p:nvSpPr>
        <p:spPr>
          <a:xfrm>
            <a:off x="6787642" y="4823205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4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276853" y="5007305"/>
            <a:ext cx="2807970" cy="1156970"/>
          </a:xfrm>
          <a:prstGeom prst="rect">
            <a:avLst/>
          </a:prstGeom>
        </p:spPr>
        <p:txBody>
          <a:bodyPr wrap="square" lIns="0" tIns="9080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715"/>
              </a:spcBef>
              <a:tabLst>
                <a:tab pos="1789430" algn="l"/>
              </a:tabLst>
            </a:pPr>
            <a:r>
              <a:rPr dirty="0" sz="3200" spc="-10">
                <a:solidFill>
                  <a:srgbClr val="1F3863"/>
                </a:solidFill>
                <a:latin typeface="Times New Roman"/>
                <a:cs typeface="Times New Roman"/>
              </a:rPr>
              <a:t>TAREEQ</a:t>
            </a:r>
            <a:r>
              <a:rPr dirty="0" sz="3200">
                <a:solidFill>
                  <a:srgbClr val="1F3863"/>
                </a:solidFill>
                <a:latin typeface="Times New Roman"/>
                <a:cs typeface="Times New Roman"/>
              </a:rPr>
              <a:t>	</a:t>
            </a:r>
            <a:r>
              <a:rPr dirty="0" sz="3200">
                <a:solidFill>
                  <a:srgbClr val="1F3863"/>
                </a:solidFill>
                <a:latin typeface="Arial MT"/>
                <a:cs typeface="Arial MT"/>
              </a:rPr>
              <a:t>|</a:t>
            </a:r>
            <a:r>
              <a:rPr dirty="0" sz="3200" spc="15">
                <a:solidFill>
                  <a:srgbClr val="1F3863"/>
                </a:solidFill>
                <a:latin typeface="Arial MT"/>
                <a:cs typeface="Arial MT"/>
              </a:rPr>
              <a:t> </a:t>
            </a:r>
            <a:r>
              <a:rPr dirty="0" sz="3200" spc="-350">
                <a:solidFill>
                  <a:srgbClr val="1F3863"/>
                </a:solidFill>
                <a:latin typeface="Microsoft Sans Serif"/>
                <a:cs typeface="Microsoft Sans Serif"/>
              </a:rPr>
              <a:t>قيرط</a:t>
            </a:r>
            <a:endParaRPr sz="3200">
              <a:latin typeface="Microsoft Sans Serif"/>
              <a:cs typeface="Microsoft Sans Serif"/>
            </a:endParaRPr>
          </a:p>
          <a:p>
            <a:pPr algn="ctr" marL="104139">
              <a:lnSpc>
                <a:spcPct val="100000"/>
              </a:lnSpc>
              <a:spcBef>
                <a:spcPts val="610"/>
              </a:spcBef>
            </a:pPr>
            <a:r>
              <a:rPr dirty="0" sz="3200" spc="-10">
                <a:solidFill>
                  <a:srgbClr val="1F3863"/>
                </a:solidFill>
                <a:latin typeface="Times New Roman"/>
                <a:cs typeface="Times New Roman"/>
              </a:rPr>
              <a:t>FEATURE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8859583" y="2442781"/>
            <a:ext cx="3016885" cy="2066289"/>
            <a:chOff x="8859583" y="2442781"/>
            <a:chExt cx="3016885" cy="2066289"/>
          </a:xfrm>
        </p:grpSpPr>
        <p:sp>
          <p:nvSpPr>
            <p:cNvPr id="29" name="object 29" descr=""/>
            <p:cNvSpPr/>
            <p:nvPr/>
          </p:nvSpPr>
          <p:spPr>
            <a:xfrm>
              <a:off x="8866250" y="2449449"/>
              <a:ext cx="3003550" cy="2052955"/>
            </a:xfrm>
            <a:custGeom>
              <a:avLst/>
              <a:gdLst/>
              <a:ahLst/>
              <a:cxnLst/>
              <a:rect l="l" t="t" r="r" b="b"/>
              <a:pathLst>
                <a:path w="3003550" h="2052954">
                  <a:moveTo>
                    <a:pt x="1501521" y="0"/>
                  </a:moveTo>
                  <a:lnTo>
                    <a:pt x="1445226" y="707"/>
                  </a:lnTo>
                  <a:lnTo>
                    <a:pt x="1389455" y="2814"/>
                  </a:lnTo>
                  <a:lnTo>
                    <a:pt x="1334243" y="6296"/>
                  </a:lnTo>
                  <a:lnTo>
                    <a:pt x="1279627" y="11127"/>
                  </a:lnTo>
                  <a:lnTo>
                    <a:pt x="1225643" y="17283"/>
                  </a:lnTo>
                  <a:lnTo>
                    <a:pt x="1172327" y="24739"/>
                  </a:lnTo>
                  <a:lnTo>
                    <a:pt x="1119716" y="33471"/>
                  </a:lnTo>
                  <a:lnTo>
                    <a:pt x="1067846" y="43452"/>
                  </a:lnTo>
                  <a:lnTo>
                    <a:pt x="1016753" y="54660"/>
                  </a:lnTo>
                  <a:lnTo>
                    <a:pt x="966473" y="67068"/>
                  </a:lnTo>
                  <a:lnTo>
                    <a:pt x="917043" y="80652"/>
                  </a:lnTo>
                  <a:lnTo>
                    <a:pt x="868499" y="95388"/>
                  </a:lnTo>
                  <a:lnTo>
                    <a:pt x="820877" y="111250"/>
                  </a:lnTo>
                  <a:lnTo>
                    <a:pt x="774213" y="128214"/>
                  </a:lnTo>
                  <a:lnTo>
                    <a:pt x="728545" y="146254"/>
                  </a:lnTo>
                  <a:lnTo>
                    <a:pt x="683908" y="165347"/>
                  </a:lnTo>
                  <a:lnTo>
                    <a:pt x="640338" y="185467"/>
                  </a:lnTo>
                  <a:lnTo>
                    <a:pt x="597871" y="206590"/>
                  </a:lnTo>
                  <a:lnTo>
                    <a:pt x="556545" y="228690"/>
                  </a:lnTo>
                  <a:lnTo>
                    <a:pt x="516395" y="251743"/>
                  </a:lnTo>
                  <a:lnTo>
                    <a:pt x="477457" y="275724"/>
                  </a:lnTo>
                  <a:lnTo>
                    <a:pt x="439769" y="300608"/>
                  </a:lnTo>
                  <a:lnTo>
                    <a:pt x="403365" y="326371"/>
                  </a:lnTo>
                  <a:lnTo>
                    <a:pt x="368283" y="352988"/>
                  </a:lnTo>
                  <a:lnTo>
                    <a:pt x="334558" y="380434"/>
                  </a:lnTo>
                  <a:lnTo>
                    <a:pt x="302227" y="408683"/>
                  </a:lnTo>
                  <a:lnTo>
                    <a:pt x="271327" y="437712"/>
                  </a:lnTo>
                  <a:lnTo>
                    <a:pt x="241893" y="467496"/>
                  </a:lnTo>
                  <a:lnTo>
                    <a:pt x="213962" y="498009"/>
                  </a:lnTo>
                  <a:lnTo>
                    <a:pt x="187570" y="529227"/>
                  </a:lnTo>
                  <a:lnTo>
                    <a:pt x="162753" y="561126"/>
                  </a:lnTo>
                  <a:lnTo>
                    <a:pt x="139548" y="593679"/>
                  </a:lnTo>
                  <a:lnTo>
                    <a:pt x="117990" y="626864"/>
                  </a:lnTo>
                  <a:lnTo>
                    <a:pt x="98117" y="660653"/>
                  </a:lnTo>
                  <a:lnTo>
                    <a:pt x="79965" y="695024"/>
                  </a:lnTo>
                  <a:lnTo>
                    <a:pt x="63569" y="729951"/>
                  </a:lnTo>
                  <a:lnTo>
                    <a:pt x="48966" y="765410"/>
                  </a:lnTo>
                  <a:lnTo>
                    <a:pt x="36193" y="801375"/>
                  </a:lnTo>
                  <a:lnTo>
                    <a:pt x="16279" y="874725"/>
                  </a:lnTo>
                  <a:lnTo>
                    <a:pt x="4118" y="949804"/>
                  </a:lnTo>
                  <a:lnTo>
                    <a:pt x="1035" y="987930"/>
                  </a:lnTo>
                  <a:lnTo>
                    <a:pt x="0" y="1026413"/>
                  </a:lnTo>
                  <a:lnTo>
                    <a:pt x="1035" y="1064897"/>
                  </a:lnTo>
                  <a:lnTo>
                    <a:pt x="4118" y="1103023"/>
                  </a:lnTo>
                  <a:lnTo>
                    <a:pt x="16279" y="1178102"/>
                  </a:lnTo>
                  <a:lnTo>
                    <a:pt x="36193" y="1251452"/>
                  </a:lnTo>
                  <a:lnTo>
                    <a:pt x="48966" y="1287417"/>
                  </a:lnTo>
                  <a:lnTo>
                    <a:pt x="63569" y="1322876"/>
                  </a:lnTo>
                  <a:lnTo>
                    <a:pt x="79965" y="1357803"/>
                  </a:lnTo>
                  <a:lnTo>
                    <a:pt x="98117" y="1392174"/>
                  </a:lnTo>
                  <a:lnTo>
                    <a:pt x="117990" y="1425963"/>
                  </a:lnTo>
                  <a:lnTo>
                    <a:pt x="139548" y="1459148"/>
                  </a:lnTo>
                  <a:lnTo>
                    <a:pt x="162753" y="1491701"/>
                  </a:lnTo>
                  <a:lnTo>
                    <a:pt x="187570" y="1523600"/>
                  </a:lnTo>
                  <a:lnTo>
                    <a:pt x="213962" y="1554818"/>
                  </a:lnTo>
                  <a:lnTo>
                    <a:pt x="241893" y="1585331"/>
                  </a:lnTo>
                  <a:lnTo>
                    <a:pt x="271327" y="1615115"/>
                  </a:lnTo>
                  <a:lnTo>
                    <a:pt x="302227" y="1644144"/>
                  </a:lnTo>
                  <a:lnTo>
                    <a:pt x="334558" y="1672393"/>
                  </a:lnTo>
                  <a:lnTo>
                    <a:pt x="368283" y="1699839"/>
                  </a:lnTo>
                  <a:lnTo>
                    <a:pt x="403365" y="1726456"/>
                  </a:lnTo>
                  <a:lnTo>
                    <a:pt x="439769" y="1752219"/>
                  </a:lnTo>
                  <a:lnTo>
                    <a:pt x="477457" y="1777103"/>
                  </a:lnTo>
                  <a:lnTo>
                    <a:pt x="516395" y="1801084"/>
                  </a:lnTo>
                  <a:lnTo>
                    <a:pt x="556545" y="1824137"/>
                  </a:lnTo>
                  <a:lnTo>
                    <a:pt x="597871" y="1846237"/>
                  </a:lnTo>
                  <a:lnTo>
                    <a:pt x="640338" y="1867360"/>
                  </a:lnTo>
                  <a:lnTo>
                    <a:pt x="683908" y="1887480"/>
                  </a:lnTo>
                  <a:lnTo>
                    <a:pt x="728545" y="1906573"/>
                  </a:lnTo>
                  <a:lnTo>
                    <a:pt x="774213" y="1924613"/>
                  </a:lnTo>
                  <a:lnTo>
                    <a:pt x="820877" y="1941577"/>
                  </a:lnTo>
                  <a:lnTo>
                    <a:pt x="868499" y="1957439"/>
                  </a:lnTo>
                  <a:lnTo>
                    <a:pt x="917043" y="1972175"/>
                  </a:lnTo>
                  <a:lnTo>
                    <a:pt x="966473" y="1985759"/>
                  </a:lnTo>
                  <a:lnTo>
                    <a:pt x="1016753" y="1998167"/>
                  </a:lnTo>
                  <a:lnTo>
                    <a:pt x="1067846" y="2009375"/>
                  </a:lnTo>
                  <a:lnTo>
                    <a:pt x="1119716" y="2019356"/>
                  </a:lnTo>
                  <a:lnTo>
                    <a:pt x="1172327" y="2028088"/>
                  </a:lnTo>
                  <a:lnTo>
                    <a:pt x="1225643" y="2035544"/>
                  </a:lnTo>
                  <a:lnTo>
                    <a:pt x="1279627" y="2041700"/>
                  </a:lnTo>
                  <a:lnTo>
                    <a:pt x="1334243" y="2046531"/>
                  </a:lnTo>
                  <a:lnTo>
                    <a:pt x="1389455" y="2050013"/>
                  </a:lnTo>
                  <a:lnTo>
                    <a:pt x="1445226" y="2052120"/>
                  </a:lnTo>
                  <a:lnTo>
                    <a:pt x="1501521" y="2052827"/>
                  </a:lnTo>
                  <a:lnTo>
                    <a:pt x="1557815" y="2052120"/>
                  </a:lnTo>
                  <a:lnTo>
                    <a:pt x="1613586" y="2050013"/>
                  </a:lnTo>
                  <a:lnTo>
                    <a:pt x="1668798" y="2046531"/>
                  </a:lnTo>
                  <a:lnTo>
                    <a:pt x="1723414" y="2041700"/>
                  </a:lnTo>
                  <a:lnTo>
                    <a:pt x="1777398" y="2035544"/>
                  </a:lnTo>
                  <a:lnTo>
                    <a:pt x="1830714" y="2028088"/>
                  </a:lnTo>
                  <a:lnTo>
                    <a:pt x="1883325" y="2019356"/>
                  </a:lnTo>
                  <a:lnTo>
                    <a:pt x="1935195" y="2009375"/>
                  </a:lnTo>
                  <a:lnTo>
                    <a:pt x="1986288" y="1998167"/>
                  </a:lnTo>
                  <a:lnTo>
                    <a:pt x="2036568" y="1985759"/>
                  </a:lnTo>
                  <a:lnTo>
                    <a:pt x="2085998" y="1972175"/>
                  </a:lnTo>
                  <a:lnTo>
                    <a:pt x="2134542" y="1957439"/>
                  </a:lnTo>
                  <a:lnTo>
                    <a:pt x="2182164" y="1941577"/>
                  </a:lnTo>
                  <a:lnTo>
                    <a:pt x="2228828" y="1924613"/>
                  </a:lnTo>
                  <a:lnTo>
                    <a:pt x="2274496" y="1906573"/>
                  </a:lnTo>
                  <a:lnTo>
                    <a:pt x="2319133" y="1887480"/>
                  </a:lnTo>
                  <a:lnTo>
                    <a:pt x="2362703" y="1867360"/>
                  </a:lnTo>
                  <a:lnTo>
                    <a:pt x="2405170" y="1846237"/>
                  </a:lnTo>
                  <a:lnTo>
                    <a:pt x="2446496" y="1824137"/>
                  </a:lnTo>
                  <a:lnTo>
                    <a:pt x="2486646" y="1801084"/>
                  </a:lnTo>
                  <a:lnTo>
                    <a:pt x="2525584" y="1777103"/>
                  </a:lnTo>
                  <a:lnTo>
                    <a:pt x="2563272" y="1752218"/>
                  </a:lnTo>
                  <a:lnTo>
                    <a:pt x="2599676" y="1726456"/>
                  </a:lnTo>
                  <a:lnTo>
                    <a:pt x="2634758" y="1699839"/>
                  </a:lnTo>
                  <a:lnTo>
                    <a:pt x="2668483" y="1672393"/>
                  </a:lnTo>
                  <a:lnTo>
                    <a:pt x="2700814" y="1644144"/>
                  </a:lnTo>
                  <a:lnTo>
                    <a:pt x="2731714" y="1615115"/>
                  </a:lnTo>
                  <a:lnTo>
                    <a:pt x="2761148" y="1585331"/>
                  </a:lnTo>
                  <a:lnTo>
                    <a:pt x="2789079" y="1554818"/>
                  </a:lnTo>
                  <a:lnTo>
                    <a:pt x="2815471" y="1523600"/>
                  </a:lnTo>
                  <a:lnTo>
                    <a:pt x="2840288" y="1491701"/>
                  </a:lnTo>
                  <a:lnTo>
                    <a:pt x="2863493" y="1459148"/>
                  </a:lnTo>
                  <a:lnTo>
                    <a:pt x="2885051" y="1425963"/>
                  </a:lnTo>
                  <a:lnTo>
                    <a:pt x="2904924" y="1392173"/>
                  </a:lnTo>
                  <a:lnTo>
                    <a:pt x="2923076" y="1357803"/>
                  </a:lnTo>
                  <a:lnTo>
                    <a:pt x="2939472" y="1322876"/>
                  </a:lnTo>
                  <a:lnTo>
                    <a:pt x="2954075" y="1287417"/>
                  </a:lnTo>
                  <a:lnTo>
                    <a:pt x="2966848" y="1251452"/>
                  </a:lnTo>
                  <a:lnTo>
                    <a:pt x="2986762" y="1178102"/>
                  </a:lnTo>
                  <a:lnTo>
                    <a:pt x="2998923" y="1103023"/>
                  </a:lnTo>
                  <a:lnTo>
                    <a:pt x="3002006" y="1064897"/>
                  </a:lnTo>
                  <a:lnTo>
                    <a:pt x="3003042" y="1026413"/>
                  </a:lnTo>
                  <a:lnTo>
                    <a:pt x="3002006" y="987930"/>
                  </a:lnTo>
                  <a:lnTo>
                    <a:pt x="2998923" y="949804"/>
                  </a:lnTo>
                  <a:lnTo>
                    <a:pt x="2986762" y="874725"/>
                  </a:lnTo>
                  <a:lnTo>
                    <a:pt x="2966848" y="801375"/>
                  </a:lnTo>
                  <a:lnTo>
                    <a:pt x="2954075" y="765410"/>
                  </a:lnTo>
                  <a:lnTo>
                    <a:pt x="2939472" y="729951"/>
                  </a:lnTo>
                  <a:lnTo>
                    <a:pt x="2923076" y="695024"/>
                  </a:lnTo>
                  <a:lnTo>
                    <a:pt x="2904924" y="660654"/>
                  </a:lnTo>
                  <a:lnTo>
                    <a:pt x="2885051" y="626864"/>
                  </a:lnTo>
                  <a:lnTo>
                    <a:pt x="2863493" y="593679"/>
                  </a:lnTo>
                  <a:lnTo>
                    <a:pt x="2840288" y="561126"/>
                  </a:lnTo>
                  <a:lnTo>
                    <a:pt x="2815471" y="529227"/>
                  </a:lnTo>
                  <a:lnTo>
                    <a:pt x="2789079" y="498009"/>
                  </a:lnTo>
                  <a:lnTo>
                    <a:pt x="2761148" y="467496"/>
                  </a:lnTo>
                  <a:lnTo>
                    <a:pt x="2731714" y="437712"/>
                  </a:lnTo>
                  <a:lnTo>
                    <a:pt x="2700814" y="408683"/>
                  </a:lnTo>
                  <a:lnTo>
                    <a:pt x="2668483" y="380434"/>
                  </a:lnTo>
                  <a:lnTo>
                    <a:pt x="2634758" y="352988"/>
                  </a:lnTo>
                  <a:lnTo>
                    <a:pt x="2599676" y="326371"/>
                  </a:lnTo>
                  <a:lnTo>
                    <a:pt x="2563272" y="300609"/>
                  </a:lnTo>
                  <a:lnTo>
                    <a:pt x="2525584" y="275724"/>
                  </a:lnTo>
                  <a:lnTo>
                    <a:pt x="2486646" y="251743"/>
                  </a:lnTo>
                  <a:lnTo>
                    <a:pt x="2446496" y="228690"/>
                  </a:lnTo>
                  <a:lnTo>
                    <a:pt x="2405170" y="206590"/>
                  </a:lnTo>
                  <a:lnTo>
                    <a:pt x="2362703" y="185467"/>
                  </a:lnTo>
                  <a:lnTo>
                    <a:pt x="2319133" y="165347"/>
                  </a:lnTo>
                  <a:lnTo>
                    <a:pt x="2274496" y="146254"/>
                  </a:lnTo>
                  <a:lnTo>
                    <a:pt x="2228828" y="128214"/>
                  </a:lnTo>
                  <a:lnTo>
                    <a:pt x="2182164" y="111250"/>
                  </a:lnTo>
                  <a:lnTo>
                    <a:pt x="2134542" y="95388"/>
                  </a:lnTo>
                  <a:lnTo>
                    <a:pt x="2085998" y="80652"/>
                  </a:lnTo>
                  <a:lnTo>
                    <a:pt x="2036568" y="67068"/>
                  </a:lnTo>
                  <a:lnTo>
                    <a:pt x="1986288" y="54660"/>
                  </a:lnTo>
                  <a:lnTo>
                    <a:pt x="1935195" y="43452"/>
                  </a:lnTo>
                  <a:lnTo>
                    <a:pt x="1883325" y="33471"/>
                  </a:lnTo>
                  <a:lnTo>
                    <a:pt x="1830714" y="24739"/>
                  </a:lnTo>
                  <a:lnTo>
                    <a:pt x="1777398" y="17283"/>
                  </a:lnTo>
                  <a:lnTo>
                    <a:pt x="1723414" y="11127"/>
                  </a:lnTo>
                  <a:lnTo>
                    <a:pt x="1668798" y="6296"/>
                  </a:lnTo>
                  <a:lnTo>
                    <a:pt x="1613586" y="2814"/>
                  </a:lnTo>
                  <a:lnTo>
                    <a:pt x="1557815" y="707"/>
                  </a:lnTo>
                  <a:lnTo>
                    <a:pt x="1501521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8866250" y="2449449"/>
              <a:ext cx="3003550" cy="2052955"/>
            </a:xfrm>
            <a:custGeom>
              <a:avLst/>
              <a:gdLst/>
              <a:ahLst/>
              <a:cxnLst/>
              <a:rect l="l" t="t" r="r" b="b"/>
              <a:pathLst>
                <a:path w="3003550" h="2052954">
                  <a:moveTo>
                    <a:pt x="0" y="1026413"/>
                  </a:moveTo>
                  <a:lnTo>
                    <a:pt x="1035" y="987930"/>
                  </a:lnTo>
                  <a:lnTo>
                    <a:pt x="4118" y="949804"/>
                  </a:lnTo>
                  <a:lnTo>
                    <a:pt x="16279" y="874725"/>
                  </a:lnTo>
                  <a:lnTo>
                    <a:pt x="36193" y="801375"/>
                  </a:lnTo>
                  <a:lnTo>
                    <a:pt x="48966" y="765410"/>
                  </a:lnTo>
                  <a:lnTo>
                    <a:pt x="63569" y="729951"/>
                  </a:lnTo>
                  <a:lnTo>
                    <a:pt x="79965" y="695024"/>
                  </a:lnTo>
                  <a:lnTo>
                    <a:pt x="98117" y="660653"/>
                  </a:lnTo>
                  <a:lnTo>
                    <a:pt x="117990" y="626864"/>
                  </a:lnTo>
                  <a:lnTo>
                    <a:pt x="139548" y="593679"/>
                  </a:lnTo>
                  <a:lnTo>
                    <a:pt x="162753" y="561126"/>
                  </a:lnTo>
                  <a:lnTo>
                    <a:pt x="187570" y="529227"/>
                  </a:lnTo>
                  <a:lnTo>
                    <a:pt x="213962" y="498009"/>
                  </a:lnTo>
                  <a:lnTo>
                    <a:pt x="241893" y="467496"/>
                  </a:lnTo>
                  <a:lnTo>
                    <a:pt x="271327" y="437712"/>
                  </a:lnTo>
                  <a:lnTo>
                    <a:pt x="302227" y="408683"/>
                  </a:lnTo>
                  <a:lnTo>
                    <a:pt x="334558" y="380434"/>
                  </a:lnTo>
                  <a:lnTo>
                    <a:pt x="368283" y="352988"/>
                  </a:lnTo>
                  <a:lnTo>
                    <a:pt x="403365" y="326371"/>
                  </a:lnTo>
                  <a:lnTo>
                    <a:pt x="439769" y="300608"/>
                  </a:lnTo>
                  <a:lnTo>
                    <a:pt x="477457" y="275724"/>
                  </a:lnTo>
                  <a:lnTo>
                    <a:pt x="516395" y="251743"/>
                  </a:lnTo>
                  <a:lnTo>
                    <a:pt x="556545" y="228690"/>
                  </a:lnTo>
                  <a:lnTo>
                    <a:pt x="597871" y="206590"/>
                  </a:lnTo>
                  <a:lnTo>
                    <a:pt x="640338" y="185467"/>
                  </a:lnTo>
                  <a:lnTo>
                    <a:pt x="683908" y="165347"/>
                  </a:lnTo>
                  <a:lnTo>
                    <a:pt x="728545" y="146254"/>
                  </a:lnTo>
                  <a:lnTo>
                    <a:pt x="774213" y="128214"/>
                  </a:lnTo>
                  <a:lnTo>
                    <a:pt x="820877" y="111250"/>
                  </a:lnTo>
                  <a:lnTo>
                    <a:pt x="868499" y="95388"/>
                  </a:lnTo>
                  <a:lnTo>
                    <a:pt x="917043" y="80652"/>
                  </a:lnTo>
                  <a:lnTo>
                    <a:pt x="966473" y="67068"/>
                  </a:lnTo>
                  <a:lnTo>
                    <a:pt x="1016753" y="54660"/>
                  </a:lnTo>
                  <a:lnTo>
                    <a:pt x="1067846" y="43452"/>
                  </a:lnTo>
                  <a:lnTo>
                    <a:pt x="1119716" y="33471"/>
                  </a:lnTo>
                  <a:lnTo>
                    <a:pt x="1172327" y="24739"/>
                  </a:lnTo>
                  <a:lnTo>
                    <a:pt x="1225643" y="17283"/>
                  </a:lnTo>
                  <a:lnTo>
                    <a:pt x="1279627" y="11127"/>
                  </a:lnTo>
                  <a:lnTo>
                    <a:pt x="1334243" y="6296"/>
                  </a:lnTo>
                  <a:lnTo>
                    <a:pt x="1389455" y="2814"/>
                  </a:lnTo>
                  <a:lnTo>
                    <a:pt x="1445226" y="707"/>
                  </a:lnTo>
                  <a:lnTo>
                    <a:pt x="1501521" y="0"/>
                  </a:lnTo>
                  <a:lnTo>
                    <a:pt x="1557815" y="707"/>
                  </a:lnTo>
                  <a:lnTo>
                    <a:pt x="1613586" y="2814"/>
                  </a:lnTo>
                  <a:lnTo>
                    <a:pt x="1668798" y="6296"/>
                  </a:lnTo>
                  <a:lnTo>
                    <a:pt x="1723414" y="11127"/>
                  </a:lnTo>
                  <a:lnTo>
                    <a:pt x="1777398" y="17283"/>
                  </a:lnTo>
                  <a:lnTo>
                    <a:pt x="1830714" y="24739"/>
                  </a:lnTo>
                  <a:lnTo>
                    <a:pt x="1883325" y="33471"/>
                  </a:lnTo>
                  <a:lnTo>
                    <a:pt x="1935195" y="43452"/>
                  </a:lnTo>
                  <a:lnTo>
                    <a:pt x="1986288" y="54660"/>
                  </a:lnTo>
                  <a:lnTo>
                    <a:pt x="2036568" y="67068"/>
                  </a:lnTo>
                  <a:lnTo>
                    <a:pt x="2085998" y="80652"/>
                  </a:lnTo>
                  <a:lnTo>
                    <a:pt x="2134542" y="95388"/>
                  </a:lnTo>
                  <a:lnTo>
                    <a:pt x="2182164" y="111250"/>
                  </a:lnTo>
                  <a:lnTo>
                    <a:pt x="2228828" y="128214"/>
                  </a:lnTo>
                  <a:lnTo>
                    <a:pt x="2274496" y="146254"/>
                  </a:lnTo>
                  <a:lnTo>
                    <a:pt x="2319133" y="165347"/>
                  </a:lnTo>
                  <a:lnTo>
                    <a:pt x="2362703" y="185467"/>
                  </a:lnTo>
                  <a:lnTo>
                    <a:pt x="2405170" y="206590"/>
                  </a:lnTo>
                  <a:lnTo>
                    <a:pt x="2446496" y="228690"/>
                  </a:lnTo>
                  <a:lnTo>
                    <a:pt x="2486646" y="251743"/>
                  </a:lnTo>
                  <a:lnTo>
                    <a:pt x="2525584" y="275724"/>
                  </a:lnTo>
                  <a:lnTo>
                    <a:pt x="2563272" y="300609"/>
                  </a:lnTo>
                  <a:lnTo>
                    <a:pt x="2599676" y="326371"/>
                  </a:lnTo>
                  <a:lnTo>
                    <a:pt x="2634758" y="352988"/>
                  </a:lnTo>
                  <a:lnTo>
                    <a:pt x="2668483" y="380434"/>
                  </a:lnTo>
                  <a:lnTo>
                    <a:pt x="2700814" y="408683"/>
                  </a:lnTo>
                  <a:lnTo>
                    <a:pt x="2731714" y="437712"/>
                  </a:lnTo>
                  <a:lnTo>
                    <a:pt x="2761148" y="467496"/>
                  </a:lnTo>
                  <a:lnTo>
                    <a:pt x="2789079" y="498009"/>
                  </a:lnTo>
                  <a:lnTo>
                    <a:pt x="2815471" y="529227"/>
                  </a:lnTo>
                  <a:lnTo>
                    <a:pt x="2840288" y="561126"/>
                  </a:lnTo>
                  <a:lnTo>
                    <a:pt x="2863493" y="593679"/>
                  </a:lnTo>
                  <a:lnTo>
                    <a:pt x="2885051" y="626864"/>
                  </a:lnTo>
                  <a:lnTo>
                    <a:pt x="2904924" y="660654"/>
                  </a:lnTo>
                  <a:lnTo>
                    <a:pt x="2923076" y="695024"/>
                  </a:lnTo>
                  <a:lnTo>
                    <a:pt x="2939472" y="729951"/>
                  </a:lnTo>
                  <a:lnTo>
                    <a:pt x="2954075" y="765410"/>
                  </a:lnTo>
                  <a:lnTo>
                    <a:pt x="2966848" y="801375"/>
                  </a:lnTo>
                  <a:lnTo>
                    <a:pt x="2986762" y="874725"/>
                  </a:lnTo>
                  <a:lnTo>
                    <a:pt x="2998923" y="949804"/>
                  </a:lnTo>
                  <a:lnTo>
                    <a:pt x="3002006" y="987930"/>
                  </a:lnTo>
                  <a:lnTo>
                    <a:pt x="3003042" y="1026413"/>
                  </a:lnTo>
                  <a:lnTo>
                    <a:pt x="3002006" y="1064897"/>
                  </a:lnTo>
                  <a:lnTo>
                    <a:pt x="2998923" y="1103023"/>
                  </a:lnTo>
                  <a:lnTo>
                    <a:pt x="2986762" y="1178102"/>
                  </a:lnTo>
                  <a:lnTo>
                    <a:pt x="2966848" y="1251452"/>
                  </a:lnTo>
                  <a:lnTo>
                    <a:pt x="2954075" y="1287417"/>
                  </a:lnTo>
                  <a:lnTo>
                    <a:pt x="2939472" y="1322876"/>
                  </a:lnTo>
                  <a:lnTo>
                    <a:pt x="2923076" y="1357803"/>
                  </a:lnTo>
                  <a:lnTo>
                    <a:pt x="2904924" y="1392173"/>
                  </a:lnTo>
                  <a:lnTo>
                    <a:pt x="2885051" y="1425963"/>
                  </a:lnTo>
                  <a:lnTo>
                    <a:pt x="2863493" y="1459148"/>
                  </a:lnTo>
                  <a:lnTo>
                    <a:pt x="2840288" y="1491701"/>
                  </a:lnTo>
                  <a:lnTo>
                    <a:pt x="2815471" y="1523600"/>
                  </a:lnTo>
                  <a:lnTo>
                    <a:pt x="2789079" y="1554818"/>
                  </a:lnTo>
                  <a:lnTo>
                    <a:pt x="2761148" y="1585331"/>
                  </a:lnTo>
                  <a:lnTo>
                    <a:pt x="2731714" y="1615115"/>
                  </a:lnTo>
                  <a:lnTo>
                    <a:pt x="2700814" y="1644144"/>
                  </a:lnTo>
                  <a:lnTo>
                    <a:pt x="2668483" y="1672393"/>
                  </a:lnTo>
                  <a:lnTo>
                    <a:pt x="2634758" y="1699839"/>
                  </a:lnTo>
                  <a:lnTo>
                    <a:pt x="2599676" y="1726456"/>
                  </a:lnTo>
                  <a:lnTo>
                    <a:pt x="2563272" y="1752218"/>
                  </a:lnTo>
                  <a:lnTo>
                    <a:pt x="2525584" y="1777103"/>
                  </a:lnTo>
                  <a:lnTo>
                    <a:pt x="2486646" y="1801084"/>
                  </a:lnTo>
                  <a:lnTo>
                    <a:pt x="2446496" y="1824137"/>
                  </a:lnTo>
                  <a:lnTo>
                    <a:pt x="2405170" y="1846237"/>
                  </a:lnTo>
                  <a:lnTo>
                    <a:pt x="2362703" y="1867360"/>
                  </a:lnTo>
                  <a:lnTo>
                    <a:pt x="2319133" y="1887480"/>
                  </a:lnTo>
                  <a:lnTo>
                    <a:pt x="2274496" y="1906573"/>
                  </a:lnTo>
                  <a:lnTo>
                    <a:pt x="2228828" y="1924613"/>
                  </a:lnTo>
                  <a:lnTo>
                    <a:pt x="2182164" y="1941577"/>
                  </a:lnTo>
                  <a:lnTo>
                    <a:pt x="2134542" y="1957439"/>
                  </a:lnTo>
                  <a:lnTo>
                    <a:pt x="2085998" y="1972175"/>
                  </a:lnTo>
                  <a:lnTo>
                    <a:pt x="2036568" y="1985759"/>
                  </a:lnTo>
                  <a:lnTo>
                    <a:pt x="1986288" y="1998167"/>
                  </a:lnTo>
                  <a:lnTo>
                    <a:pt x="1935195" y="2009375"/>
                  </a:lnTo>
                  <a:lnTo>
                    <a:pt x="1883325" y="2019356"/>
                  </a:lnTo>
                  <a:lnTo>
                    <a:pt x="1830714" y="2028088"/>
                  </a:lnTo>
                  <a:lnTo>
                    <a:pt x="1777398" y="2035544"/>
                  </a:lnTo>
                  <a:lnTo>
                    <a:pt x="1723414" y="2041700"/>
                  </a:lnTo>
                  <a:lnTo>
                    <a:pt x="1668798" y="2046531"/>
                  </a:lnTo>
                  <a:lnTo>
                    <a:pt x="1613586" y="2050013"/>
                  </a:lnTo>
                  <a:lnTo>
                    <a:pt x="1557815" y="2052120"/>
                  </a:lnTo>
                  <a:lnTo>
                    <a:pt x="1501521" y="2052827"/>
                  </a:lnTo>
                  <a:lnTo>
                    <a:pt x="1445226" y="2052120"/>
                  </a:lnTo>
                  <a:lnTo>
                    <a:pt x="1389455" y="2050013"/>
                  </a:lnTo>
                  <a:lnTo>
                    <a:pt x="1334243" y="2046531"/>
                  </a:lnTo>
                  <a:lnTo>
                    <a:pt x="1279627" y="2041700"/>
                  </a:lnTo>
                  <a:lnTo>
                    <a:pt x="1225643" y="2035544"/>
                  </a:lnTo>
                  <a:lnTo>
                    <a:pt x="1172327" y="2028088"/>
                  </a:lnTo>
                  <a:lnTo>
                    <a:pt x="1119716" y="2019356"/>
                  </a:lnTo>
                  <a:lnTo>
                    <a:pt x="1067846" y="2009375"/>
                  </a:lnTo>
                  <a:lnTo>
                    <a:pt x="1016753" y="1998167"/>
                  </a:lnTo>
                  <a:lnTo>
                    <a:pt x="966473" y="1985759"/>
                  </a:lnTo>
                  <a:lnTo>
                    <a:pt x="917043" y="1972175"/>
                  </a:lnTo>
                  <a:lnTo>
                    <a:pt x="868499" y="1957439"/>
                  </a:lnTo>
                  <a:lnTo>
                    <a:pt x="820877" y="1941577"/>
                  </a:lnTo>
                  <a:lnTo>
                    <a:pt x="774213" y="1924613"/>
                  </a:lnTo>
                  <a:lnTo>
                    <a:pt x="728545" y="1906573"/>
                  </a:lnTo>
                  <a:lnTo>
                    <a:pt x="683908" y="1887480"/>
                  </a:lnTo>
                  <a:lnTo>
                    <a:pt x="640338" y="1867360"/>
                  </a:lnTo>
                  <a:lnTo>
                    <a:pt x="597871" y="1846237"/>
                  </a:lnTo>
                  <a:lnTo>
                    <a:pt x="556545" y="1824137"/>
                  </a:lnTo>
                  <a:lnTo>
                    <a:pt x="516395" y="1801084"/>
                  </a:lnTo>
                  <a:lnTo>
                    <a:pt x="477457" y="1777103"/>
                  </a:lnTo>
                  <a:lnTo>
                    <a:pt x="439769" y="1752219"/>
                  </a:lnTo>
                  <a:lnTo>
                    <a:pt x="403365" y="1726456"/>
                  </a:lnTo>
                  <a:lnTo>
                    <a:pt x="368283" y="1699839"/>
                  </a:lnTo>
                  <a:lnTo>
                    <a:pt x="334558" y="1672393"/>
                  </a:lnTo>
                  <a:lnTo>
                    <a:pt x="302227" y="1644144"/>
                  </a:lnTo>
                  <a:lnTo>
                    <a:pt x="271327" y="1615115"/>
                  </a:lnTo>
                  <a:lnTo>
                    <a:pt x="241893" y="1585331"/>
                  </a:lnTo>
                  <a:lnTo>
                    <a:pt x="213962" y="1554818"/>
                  </a:lnTo>
                  <a:lnTo>
                    <a:pt x="187570" y="1523600"/>
                  </a:lnTo>
                  <a:lnTo>
                    <a:pt x="162753" y="1491701"/>
                  </a:lnTo>
                  <a:lnTo>
                    <a:pt x="139548" y="1459148"/>
                  </a:lnTo>
                  <a:lnTo>
                    <a:pt x="117990" y="1425963"/>
                  </a:lnTo>
                  <a:lnTo>
                    <a:pt x="98117" y="1392174"/>
                  </a:lnTo>
                  <a:lnTo>
                    <a:pt x="79965" y="1357803"/>
                  </a:lnTo>
                  <a:lnTo>
                    <a:pt x="63569" y="1322876"/>
                  </a:lnTo>
                  <a:lnTo>
                    <a:pt x="48966" y="1287417"/>
                  </a:lnTo>
                  <a:lnTo>
                    <a:pt x="36193" y="1251452"/>
                  </a:lnTo>
                  <a:lnTo>
                    <a:pt x="16279" y="1178102"/>
                  </a:lnTo>
                  <a:lnTo>
                    <a:pt x="4118" y="1103023"/>
                  </a:lnTo>
                  <a:lnTo>
                    <a:pt x="1035" y="1064897"/>
                  </a:lnTo>
                  <a:lnTo>
                    <a:pt x="0" y="1026413"/>
                  </a:lnTo>
                  <a:close/>
                </a:path>
              </a:pathLst>
            </a:custGeom>
            <a:ln w="12953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9053576" y="3143250"/>
            <a:ext cx="270065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160">
                <a:solidFill>
                  <a:srgbClr val="1F3863"/>
                </a:solidFill>
                <a:latin typeface="Times New Roman"/>
                <a:cs typeface="Times New Roman"/>
              </a:rPr>
              <a:t>FUTURE</a:t>
            </a:r>
            <a:r>
              <a:rPr dirty="0" sz="3200" spc="-20">
                <a:solidFill>
                  <a:srgbClr val="1F3863"/>
                </a:solidFill>
                <a:latin typeface="Times New Roman"/>
                <a:cs typeface="Times New Roman"/>
              </a:rPr>
              <a:t> </a:t>
            </a:r>
            <a:r>
              <a:rPr dirty="0" sz="3200" spc="-290">
                <a:solidFill>
                  <a:srgbClr val="1F3863"/>
                </a:solidFill>
                <a:latin typeface="Times New Roman"/>
                <a:cs typeface="Times New Roman"/>
              </a:rPr>
              <a:t>WORK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/>
          <p:nvPr/>
        </p:nvSpPr>
        <p:spPr>
          <a:xfrm>
            <a:off x="8553450" y="2612135"/>
            <a:ext cx="669290" cy="595630"/>
          </a:xfrm>
          <a:custGeom>
            <a:avLst/>
            <a:gdLst/>
            <a:ahLst/>
            <a:cxnLst/>
            <a:rect l="l" t="t" r="r" b="b"/>
            <a:pathLst>
              <a:path w="669290" h="595630">
                <a:moveTo>
                  <a:pt x="334518" y="0"/>
                </a:moveTo>
                <a:lnTo>
                  <a:pt x="285077" y="3226"/>
                </a:lnTo>
                <a:lnTo>
                  <a:pt x="237891" y="12598"/>
                </a:lnTo>
                <a:lnTo>
                  <a:pt x="193478" y="27656"/>
                </a:lnTo>
                <a:lnTo>
                  <a:pt x="152353" y="47939"/>
                </a:lnTo>
                <a:lnTo>
                  <a:pt x="115035" y="72986"/>
                </a:lnTo>
                <a:lnTo>
                  <a:pt x="82039" y="102339"/>
                </a:lnTo>
                <a:lnTo>
                  <a:pt x="53883" y="135536"/>
                </a:lnTo>
                <a:lnTo>
                  <a:pt x="31085" y="172116"/>
                </a:lnTo>
                <a:lnTo>
                  <a:pt x="14160" y="211621"/>
                </a:lnTo>
                <a:lnTo>
                  <a:pt x="3626" y="253589"/>
                </a:lnTo>
                <a:lnTo>
                  <a:pt x="0" y="297561"/>
                </a:lnTo>
                <a:lnTo>
                  <a:pt x="3626" y="341532"/>
                </a:lnTo>
                <a:lnTo>
                  <a:pt x="14160" y="383500"/>
                </a:lnTo>
                <a:lnTo>
                  <a:pt x="31085" y="423005"/>
                </a:lnTo>
                <a:lnTo>
                  <a:pt x="53883" y="459585"/>
                </a:lnTo>
                <a:lnTo>
                  <a:pt x="82039" y="492782"/>
                </a:lnTo>
                <a:lnTo>
                  <a:pt x="115035" y="522135"/>
                </a:lnTo>
                <a:lnTo>
                  <a:pt x="152353" y="547182"/>
                </a:lnTo>
                <a:lnTo>
                  <a:pt x="193478" y="567465"/>
                </a:lnTo>
                <a:lnTo>
                  <a:pt x="237891" y="582523"/>
                </a:lnTo>
                <a:lnTo>
                  <a:pt x="285077" y="591895"/>
                </a:lnTo>
                <a:lnTo>
                  <a:pt x="334518" y="595122"/>
                </a:lnTo>
                <a:lnTo>
                  <a:pt x="383958" y="591895"/>
                </a:lnTo>
                <a:lnTo>
                  <a:pt x="431144" y="582523"/>
                </a:lnTo>
                <a:lnTo>
                  <a:pt x="475557" y="567465"/>
                </a:lnTo>
                <a:lnTo>
                  <a:pt x="516682" y="547182"/>
                </a:lnTo>
                <a:lnTo>
                  <a:pt x="554000" y="522135"/>
                </a:lnTo>
                <a:lnTo>
                  <a:pt x="586996" y="492782"/>
                </a:lnTo>
                <a:lnTo>
                  <a:pt x="615152" y="459585"/>
                </a:lnTo>
                <a:lnTo>
                  <a:pt x="637950" y="423005"/>
                </a:lnTo>
                <a:lnTo>
                  <a:pt x="654875" y="383500"/>
                </a:lnTo>
                <a:lnTo>
                  <a:pt x="665409" y="341532"/>
                </a:lnTo>
                <a:lnTo>
                  <a:pt x="669035" y="297561"/>
                </a:lnTo>
                <a:lnTo>
                  <a:pt x="665409" y="253589"/>
                </a:lnTo>
                <a:lnTo>
                  <a:pt x="654875" y="211621"/>
                </a:lnTo>
                <a:lnTo>
                  <a:pt x="637950" y="172116"/>
                </a:lnTo>
                <a:lnTo>
                  <a:pt x="615152" y="135536"/>
                </a:lnTo>
                <a:lnTo>
                  <a:pt x="586996" y="102339"/>
                </a:lnTo>
                <a:lnTo>
                  <a:pt x="554000" y="72986"/>
                </a:lnTo>
                <a:lnTo>
                  <a:pt x="516682" y="47939"/>
                </a:lnTo>
                <a:lnTo>
                  <a:pt x="475557" y="27656"/>
                </a:lnTo>
                <a:lnTo>
                  <a:pt x="431144" y="12598"/>
                </a:lnTo>
                <a:lnTo>
                  <a:pt x="383958" y="3226"/>
                </a:lnTo>
                <a:lnTo>
                  <a:pt x="334518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8812276" y="2753613"/>
            <a:ext cx="1530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5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2422" y="3935773"/>
            <a:ext cx="2360676" cy="153875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5903214" y="0"/>
            <a:ext cx="6289040" cy="6858000"/>
            <a:chOff x="5903214" y="0"/>
            <a:chExt cx="628904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7558278" y="0"/>
              <a:ext cx="4634230" cy="6858000"/>
            </a:xfrm>
            <a:custGeom>
              <a:avLst/>
              <a:gdLst/>
              <a:ahLst/>
              <a:cxnLst/>
              <a:rect l="l" t="t" r="r" b="b"/>
              <a:pathLst>
                <a:path w="4634230" h="6858000">
                  <a:moveTo>
                    <a:pt x="4406265" y="0"/>
                  </a:moveTo>
                  <a:lnTo>
                    <a:pt x="4355981" y="259"/>
                  </a:lnTo>
                  <a:lnTo>
                    <a:pt x="4305832" y="1035"/>
                  </a:lnTo>
                  <a:lnTo>
                    <a:pt x="4255820" y="2326"/>
                  </a:lnTo>
                  <a:lnTo>
                    <a:pt x="4205949" y="4129"/>
                  </a:lnTo>
                  <a:lnTo>
                    <a:pt x="4156222" y="6440"/>
                  </a:lnTo>
                  <a:lnTo>
                    <a:pt x="4106640" y="9257"/>
                  </a:lnTo>
                  <a:lnTo>
                    <a:pt x="4057208" y="12577"/>
                  </a:lnTo>
                  <a:lnTo>
                    <a:pt x="4007929" y="16398"/>
                  </a:lnTo>
                  <a:lnTo>
                    <a:pt x="3958804" y="20717"/>
                  </a:lnTo>
                  <a:lnTo>
                    <a:pt x="3909839" y="25531"/>
                  </a:lnTo>
                  <a:lnTo>
                    <a:pt x="3861034" y="30837"/>
                  </a:lnTo>
                  <a:lnTo>
                    <a:pt x="3812393" y="36633"/>
                  </a:lnTo>
                  <a:lnTo>
                    <a:pt x="3763920" y="42916"/>
                  </a:lnTo>
                  <a:lnTo>
                    <a:pt x="3715617" y="49683"/>
                  </a:lnTo>
                  <a:lnTo>
                    <a:pt x="3667488" y="56931"/>
                  </a:lnTo>
                  <a:lnTo>
                    <a:pt x="3619534" y="64657"/>
                  </a:lnTo>
                  <a:lnTo>
                    <a:pt x="3571759" y="72860"/>
                  </a:lnTo>
                  <a:lnTo>
                    <a:pt x="3524167" y="81535"/>
                  </a:lnTo>
                  <a:lnTo>
                    <a:pt x="3476760" y="90681"/>
                  </a:lnTo>
                  <a:lnTo>
                    <a:pt x="3429540" y="100294"/>
                  </a:lnTo>
                  <a:lnTo>
                    <a:pt x="3382512" y="110373"/>
                  </a:lnTo>
                  <a:lnTo>
                    <a:pt x="3335678" y="120913"/>
                  </a:lnTo>
                  <a:lnTo>
                    <a:pt x="3289041" y="131913"/>
                  </a:lnTo>
                  <a:lnTo>
                    <a:pt x="3242603" y="143369"/>
                  </a:lnTo>
                  <a:lnTo>
                    <a:pt x="3196369" y="155279"/>
                  </a:lnTo>
                  <a:lnTo>
                    <a:pt x="3150341" y="167641"/>
                  </a:lnTo>
                  <a:lnTo>
                    <a:pt x="3104521" y="180450"/>
                  </a:lnTo>
                  <a:lnTo>
                    <a:pt x="3058913" y="193706"/>
                  </a:lnTo>
                  <a:lnTo>
                    <a:pt x="3013521" y="207404"/>
                  </a:lnTo>
                  <a:lnTo>
                    <a:pt x="2968345" y="221542"/>
                  </a:lnTo>
                  <a:lnTo>
                    <a:pt x="2923391" y="236118"/>
                  </a:lnTo>
                  <a:lnTo>
                    <a:pt x="2878661" y="251128"/>
                  </a:lnTo>
                  <a:lnTo>
                    <a:pt x="2834157" y="266570"/>
                  </a:lnTo>
                  <a:lnTo>
                    <a:pt x="2789883" y="282441"/>
                  </a:lnTo>
                  <a:lnTo>
                    <a:pt x="2745842" y="298739"/>
                  </a:lnTo>
                  <a:lnTo>
                    <a:pt x="2702036" y="315460"/>
                  </a:lnTo>
                  <a:lnTo>
                    <a:pt x="2658469" y="332602"/>
                  </a:lnTo>
                  <a:lnTo>
                    <a:pt x="2615143" y="350162"/>
                  </a:lnTo>
                  <a:lnTo>
                    <a:pt x="2572062" y="368138"/>
                  </a:lnTo>
                  <a:lnTo>
                    <a:pt x="2529229" y="386526"/>
                  </a:lnTo>
                  <a:lnTo>
                    <a:pt x="2486646" y="405324"/>
                  </a:lnTo>
                  <a:lnTo>
                    <a:pt x="2444317" y="424530"/>
                  </a:lnTo>
                  <a:lnTo>
                    <a:pt x="2402244" y="444139"/>
                  </a:lnTo>
                  <a:lnTo>
                    <a:pt x="2360431" y="464151"/>
                  </a:lnTo>
                  <a:lnTo>
                    <a:pt x="2318880" y="484561"/>
                  </a:lnTo>
                  <a:lnTo>
                    <a:pt x="2277595" y="505368"/>
                  </a:lnTo>
                  <a:lnTo>
                    <a:pt x="2236578" y="526567"/>
                  </a:lnTo>
                  <a:lnTo>
                    <a:pt x="2195832" y="548158"/>
                  </a:lnTo>
                  <a:lnTo>
                    <a:pt x="2155361" y="570136"/>
                  </a:lnTo>
                  <a:lnTo>
                    <a:pt x="2115167" y="592500"/>
                  </a:lnTo>
                  <a:lnTo>
                    <a:pt x="2075253" y="615246"/>
                  </a:lnTo>
                  <a:lnTo>
                    <a:pt x="2035623" y="638372"/>
                  </a:lnTo>
                  <a:lnTo>
                    <a:pt x="1996278" y="661874"/>
                  </a:lnTo>
                  <a:lnTo>
                    <a:pt x="1957223" y="685751"/>
                  </a:lnTo>
                  <a:lnTo>
                    <a:pt x="1918461" y="709999"/>
                  </a:lnTo>
                  <a:lnTo>
                    <a:pt x="1879993" y="734616"/>
                  </a:lnTo>
                  <a:lnTo>
                    <a:pt x="1841824" y="759599"/>
                  </a:lnTo>
                  <a:lnTo>
                    <a:pt x="1803955" y="784945"/>
                  </a:lnTo>
                  <a:lnTo>
                    <a:pt x="1766391" y="810651"/>
                  </a:lnTo>
                  <a:lnTo>
                    <a:pt x="1729134" y="836715"/>
                  </a:lnTo>
                  <a:lnTo>
                    <a:pt x="1692187" y="863135"/>
                  </a:lnTo>
                  <a:lnTo>
                    <a:pt x="1655553" y="889906"/>
                  </a:lnTo>
                  <a:lnTo>
                    <a:pt x="1619234" y="917027"/>
                  </a:lnTo>
                  <a:lnTo>
                    <a:pt x="1583235" y="944494"/>
                  </a:lnTo>
                  <a:lnTo>
                    <a:pt x="1547558" y="972305"/>
                  </a:lnTo>
                  <a:lnTo>
                    <a:pt x="1512206" y="1000458"/>
                  </a:lnTo>
                  <a:lnTo>
                    <a:pt x="1477182" y="1028949"/>
                  </a:lnTo>
                  <a:lnTo>
                    <a:pt x="1442488" y="1057776"/>
                  </a:lnTo>
                  <a:lnTo>
                    <a:pt x="1408128" y="1086935"/>
                  </a:lnTo>
                  <a:lnTo>
                    <a:pt x="1374106" y="1116425"/>
                  </a:lnTo>
                  <a:lnTo>
                    <a:pt x="1340423" y="1146243"/>
                  </a:lnTo>
                  <a:lnTo>
                    <a:pt x="1307082" y="1176385"/>
                  </a:lnTo>
                  <a:lnTo>
                    <a:pt x="1274088" y="1206849"/>
                  </a:lnTo>
                  <a:lnTo>
                    <a:pt x="1241442" y="1237632"/>
                  </a:lnTo>
                  <a:lnTo>
                    <a:pt x="1209148" y="1268732"/>
                  </a:lnTo>
                  <a:lnTo>
                    <a:pt x="1177209" y="1300146"/>
                  </a:lnTo>
                  <a:lnTo>
                    <a:pt x="1145627" y="1331870"/>
                  </a:lnTo>
                  <a:lnTo>
                    <a:pt x="1114406" y="1363903"/>
                  </a:lnTo>
                  <a:lnTo>
                    <a:pt x="1083548" y="1396241"/>
                  </a:lnTo>
                  <a:lnTo>
                    <a:pt x="1053058" y="1428883"/>
                  </a:lnTo>
                  <a:lnTo>
                    <a:pt x="1022936" y="1461824"/>
                  </a:lnTo>
                  <a:lnTo>
                    <a:pt x="993187" y="1495062"/>
                  </a:lnTo>
                  <a:lnTo>
                    <a:pt x="963814" y="1528595"/>
                  </a:lnTo>
                  <a:lnTo>
                    <a:pt x="934819" y="1562419"/>
                  </a:lnTo>
                  <a:lnTo>
                    <a:pt x="906206" y="1596533"/>
                  </a:lnTo>
                  <a:lnTo>
                    <a:pt x="877977" y="1630932"/>
                  </a:lnTo>
                  <a:lnTo>
                    <a:pt x="850135" y="1665616"/>
                  </a:lnTo>
                  <a:lnTo>
                    <a:pt x="822684" y="1700580"/>
                  </a:lnTo>
                  <a:lnTo>
                    <a:pt x="795627" y="1735822"/>
                  </a:lnTo>
                  <a:lnTo>
                    <a:pt x="768965" y="1771339"/>
                  </a:lnTo>
                  <a:lnTo>
                    <a:pt x="742703" y="1807129"/>
                  </a:lnTo>
                  <a:lnTo>
                    <a:pt x="716843" y="1843189"/>
                  </a:lnTo>
                  <a:lnTo>
                    <a:pt x="691388" y="1879515"/>
                  </a:lnTo>
                  <a:lnTo>
                    <a:pt x="666342" y="1916106"/>
                  </a:lnTo>
                  <a:lnTo>
                    <a:pt x="641707" y="1952959"/>
                  </a:lnTo>
                  <a:lnTo>
                    <a:pt x="617486" y="1990070"/>
                  </a:lnTo>
                  <a:lnTo>
                    <a:pt x="593682" y="2027437"/>
                  </a:lnTo>
                  <a:lnTo>
                    <a:pt x="570299" y="2065058"/>
                  </a:lnTo>
                  <a:lnTo>
                    <a:pt x="547338" y="2102929"/>
                  </a:lnTo>
                  <a:lnTo>
                    <a:pt x="524804" y="2141048"/>
                  </a:lnTo>
                  <a:lnTo>
                    <a:pt x="502698" y="2179412"/>
                  </a:lnTo>
                  <a:lnTo>
                    <a:pt x="481025" y="2218018"/>
                  </a:lnTo>
                  <a:lnTo>
                    <a:pt x="459786" y="2256864"/>
                  </a:lnTo>
                  <a:lnTo>
                    <a:pt x="438986" y="2295947"/>
                  </a:lnTo>
                  <a:lnTo>
                    <a:pt x="418627" y="2335263"/>
                  </a:lnTo>
                  <a:lnTo>
                    <a:pt x="398711" y="2374811"/>
                  </a:lnTo>
                  <a:lnTo>
                    <a:pt x="379243" y="2414588"/>
                  </a:lnTo>
                  <a:lnTo>
                    <a:pt x="360224" y="2454590"/>
                  </a:lnTo>
                  <a:lnTo>
                    <a:pt x="341658" y="2494816"/>
                  </a:lnTo>
                  <a:lnTo>
                    <a:pt x="323548" y="2535262"/>
                  </a:lnTo>
                  <a:lnTo>
                    <a:pt x="305897" y="2575925"/>
                  </a:lnTo>
                  <a:lnTo>
                    <a:pt x="288708" y="2616803"/>
                  </a:lnTo>
                  <a:lnTo>
                    <a:pt x="271983" y="2657893"/>
                  </a:lnTo>
                  <a:lnTo>
                    <a:pt x="255726" y="2699193"/>
                  </a:lnTo>
                  <a:lnTo>
                    <a:pt x="239940" y="2740699"/>
                  </a:lnTo>
                  <a:lnTo>
                    <a:pt x="224628" y="2782409"/>
                  </a:lnTo>
                  <a:lnTo>
                    <a:pt x="209792" y="2824320"/>
                  </a:lnTo>
                  <a:lnTo>
                    <a:pt x="195436" y="2866429"/>
                  </a:lnTo>
                  <a:lnTo>
                    <a:pt x="181563" y="2908734"/>
                  </a:lnTo>
                  <a:lnTo>
                    <a:pt x="168175" y="2951232"/>
                  </a:lnTo>
                  <a:lnTo>
                    <a:pt x="155275" y="2993920"/>
                  </a:lnTo>
                  <a:lnTo>
                    <a:pt x="142868" y="3036796"/>
                  </a:lnTo>
                  <a:lnTo>
                    <a:pt x="130954" y="3079856"/>
                  </a:lnTo>
                  <a:lnTo>
                    <a:pt x="119539" y="3123097"/>
                  </a:lnTo>
                  <a:lnTo>
                    <a:pt x="108623" y="3166518"/>
                  </a:lnTo>
                  <a:lnTo>
                    <a:pt x="98212" y="3210115"/>
                  </a:lnTo>
                  <a:lnTo>
                    <a:pt x="88306" y="3253886"/>
                  </a:lnTo>
                  <a:lnTo>
                    <a:pt x="78910" y="3297828"/>
                  </a:lnTo>
                  <a:lnTo>
                    <a:pt x="70027" y="3341938"/>
                  </a:lnTo>
                  <a:lnTo>
                    <a:pt x="61658" y="3386213"/>
                  </a:lnTo>
                  <a:lnTo>
                    <a:pt x="53808" y="3430651"/>
                  </a:lnTo>
                  <a:lnTo>
                    <a:pt x="46480" y="3475249"/>
                  </a:lnTo>
                  <a:lnTo>
                    <a:pt x="39675" y="3520003"/>
                  </a:lnTo>
                  <a:lnTo>
                    <a:pt x="33398" y="3564913"/>
                  </a:lnTo>
                  <a:lnTo>
                    <a:pt x="27651" y="3609973"/>
                  </a:lnTo>
                  <a:lnTo>
                    <a:pt x="22438" y="3655183"/>
                  </a:lnTo>
                  <a:lnTo>
                    <a:pt x="17760" y="3700539"/>
                  </a:lnTo>
                  <a:lnTo>
                    <a:pt x="13622" y="3746038"/>
                  </a:lnTo>
                  <a:lnTo>
                    <a:pt x="10026" y="3791678"/>
                  </a:lnTo>
                  <a:lnTo>
                    <a:pt x="6974" y="3837456"/>
                  </a:lnTo>
                  <a:lnTo>
                    <a:pt x="4471" y="3883369"/>
                  </a:lnTo>
                  <a:lnTo>
                    <a:pt x="2519" y="3929414"/>
                  </a:lnTo>
                  <a:lnTo>
                    <a:pt x="1121" y="3975589"/>
                  </a:lnTo>
                  <a:lnTo>
                    <a:pt x="280" y="4021891"/>
                  </a:lnTo>
                  <a:lnTo>
                    <a:pt x="0" y="4068318"/>
                  </a:lnTo>
                  <a:lnTo>
                    <a:pt x="280" y="4114743"/>
                  </a:lnTo>
                  <a:lnTo>
                    <a:pt x="1121" y="4161045"/>
                  </a:lnTo>
                  <a:lnTo>
                    <a:pt x="2519" y="4207220"/>
                  </a:lnTo>
                  <a:lnTo>
                    <a:pt x="4471" y="4253265"/>
                  </a:lnTo>
                  <a:lnTo>
                    <a:pt x="6974" y="4299178"/>
                  </a:lnTo>
                  <a:lnTo>
                    <a:pt x="10026" y="4344955"/>
                  </a:lnTo>
                  <a:lnTo>
                    <a:pt x="13622" y="4390595"/>
                  </a:lnTo>
                  <a:lnTo>
                    <a:pt x="17760" y="4436094"/>
                  </a:lnTo>
                  <a:lnTo>
                    <a:pt x="22438" y="4481450"/>
                  </a:lnTo>
                  <a:lnTo>
                    <a:pt x="27651" y="4526659"/>
                  </a:lnTo>
                  <a:lnTo>
                    <a:pt x="33398" y="4571720"/>
                  </a:lnTo>
                  <a:lnTo>
                    <a:pt x="39675" y="4616629"/>
                  </a:lnTo>
                  <a:lnTo>
                    <a:pt x="46480" y="4661384"/>
                  </a:lnTo>
                  <a:lnTo>
                    <a:pt x="53808" y="4705981"/>
                  </a:lnTo>
                  <a:lnTo>
                    <a:pt x="61658" y="4750419"/>
                  </a:lnTo>
                  <a:lnTo>
                    <a:pt x="70027" y="4794694"/>
                  </a:lnTo>
                  <a:lnTo>
                    <a:pt x="78910" y="4838804"/>
                  </a:lnTo>
                  <a:lnTo>
                    <a:pt x="88306" y="4882745"/>
                  </a:lnTo>
                  <a:lnTo>
                    <a:pt x="98212" y="4926516"/>
                  </a:lnTo>
                  <a:lnTo>
                    <a:pt x="108623" y="4970113"/>
                  </a:lnTo>
                  <a:lnTo>
                    <a:pt x="119539" y="5013534"/>
                  </a:lnTo>
                  <a:lnTo>
                    <a:pt x="130954" y="5056775"/>
                  </a:lnTo>
                  <a:lnTo>
                    <a:pt x="142868" y="5099835"/>
                  </a:lnTo>
                  <a:lnTo>
                    <a:pt x="155275" y="5142710"/>
                  </a:lnTo>
                  <a:lnTo>
                    <a:pt x="168175" y="5185398"/>
                  </a:lnTo>
                  <a:lnTo>
                    <a:pt x="181563" y="5227896"/>
                  </a:lnTo>
                  <a:lnTo>
                    <a:pt x="195436" y="5270201"/>
                  </a:lnTo>
                  <a:lnTo>
                    <a:pt x="209792" y="5312310"/>
                  </a:lnTo>
                  <a:lnTo>
                    <a:pt x="224628" y="5354221"/>
                  </a:lnTo>
                  <a:lnTo>
                    <a:pt x="239940" y="5395931"/>
                  </a:lnTo>
                  <a:lnTo>
                    <a:pt x="255726" y="5437437"/>
                  </a:lnTo>
                  <a:lnTo>
                    <a:pt x="271983" y="5478737"/>
                  </a:lnTo>
                  <a:lnTo>
                    <a:pt x="288708" y="5519827"/>
                  </a:lnTo>
                  <a:lnTo>
                    <a:pt x="305897" y="5560705"/>
                  </a:lnTo>
                  <a:lnTo>
                    <a:pt x="323548" y="5601368"/>
                  </a:lnTo>
                  <a:lnTo>
                    <a:pt x="341658" y="5641814"/>
                  </a:lnTo>
                  <a:lnTo>
                    <a:pt x="360224" y="5682039"/>
                  </a:lnTo>
                  <a:lnTo>
                    <a:pt x="379243" y="5722042"/>
                  </a:lnTo>
                  <a:lnTo>
                    <a:pt x="398711" y="5761818"/>
                  </a:lnTo>
                  <a:lnTo>
                    <a:pt x="418627" y="5801366"/>
                  </a:lnTo>
                  <a:lnTo>
                    <a:pt x="438986" y="5840683"/>
                  </a:lnTo>
                  <a:lnTo>
                    <a:pt x="459786" y="5879765"/>
                  </a:lnTo>
                  <a:lnTo>
                    <a:pt x="481025" y="5918611"/>
                  </a:lnTo>
                  <a:lnTo>
                    <a:pt x="502698" y="5957217"/>
                  </a:lnTo>
                  <a:lnTo>
                    <a:pt x="524804" y="5995581"/>
                  </a:lnTo>
                  <a:lnTo>
                    <a:pt x="547338" y="6033700"/>
                  </a:lnTo>
                  <a:lnTo>
                    <a:pt x="570299" y="6071571"/>
                  </a:lnTo>
                  <a:lnTo>
                    <a:pt x="593682" y="6109192"/>
                  </a:lnTo>
                  <a:lnTo>
                    <a:pt x="617486" y="6146559"/>
                  </a:lnTo>
                  <a:lnTo>
                    <a:pt x="641707" y="6183671"/>
                  </a:lnTo>
                  <a:lnTo>
                    <a:pt x="666342" y="6220523"/>
                  </a:lnTo>
                  <a:lnTo>
                    <a:pt x="691388" y="6257114"/>
                  </a:lnTo>
                  <a:lnTo>
                    <a:pt x="716843" y="6293441"/>
                  </a:lnTo>
                  <a:lnTo>
                    <a:pt x="742703" y="6329500"/>
                  </a:lnTo>
                  <a:lnTo>
                    <a:pt x="768965" y="6365290"/>
                  </a:lnTo>
                  <a:lnTo>
                    <a:pt x="795627" y="6400808"/>
                  </a:lnTo>
                  <a:lnTo>
                    <a:pt x="822684" y="6436050"/>
                  </a:lnTo>
                  <a:lnTo>
                    <a:pt x="850135" y="6471014"/>
                  </a:lnTo>
                  <a:lnTo>
                    <a:pt x="877977" y="6505697"/>
                  </a:lnTo>
                  <a:lnTo>
                    <a:pt x="906206" y="6540097"/>
                  </a:lnTo>
                  <a:lnTo>
                    <a:pt x="934819" y="6574211"/>
                  </a:lnTo>
                  <a:lnTo>
                    <a:pt x="963814" y="6608035"/>
                  </a:lnTo>
                  <a:lnTo>
                    <a:pt x="993187" y="6641568"/>
                  </a:lnTo>
                  <a:lnTo>
                    <a:pt x="1022936" y="6674806"/>
                  </a:lnTo>
                  <a:lnTo>
                    <a:pt x="1053058" y="6707747"/>
                  </a:lnTo>
                  <a:lnTo>
                    <a:pt x="1083548" y="6740388"/>
                  </a:lnTo>
                  <a:lnTo>
                    <a:pt x="1114406" y="6772727"/>
                  </a:lnTo>
                  <a:lnTo>
                    <a:pt x="1145627" y="6804760"/>
                  </a:lnTo>
                  <a:lnTo>
                    <a:pt x="1177209" y="6836484"/>
                  </a:lnTo>
                  <a:lnTo>
                    <a:pt x="1199084" y="6858000"/>
                  </a:lnTo>
                  <a:lnTo>
                    <a:pt x="4633722" y="6858000"/>
                  </a:lnTo>
                  <a:lnTo>
                    <a:pt x="4633722" y="5390"/>
                  </a:lnTo>
                  <a:lnTo>
                    <a:pt x="4606580" y="4129"/>
                  </a:lnTo>
                  <a:lnTo>
                    <a:pt x="4556709" y="2326"/>
                  </a:lnTo>
                  <a:lnTo>
                    <a:pt x="4506697" y="1035"/>
                  </a:lnTo>
                  <a:lnTo>
                    <a:pt x="4456548" y="259"/>
                  </a:lnTo>
                  <a:lnTo>
                    <a:pt x="440626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903214" y="4255770"/>
              <a:ext cx="4020820" cy="2602230"/>
            </a:xfrm>
            <a:custGeom>
              <a:avLst/>
              <a:gdLst/>
              <a:ahLst/>
              <a:cxnLst/>
              <a:rect l="l" t="t" r="r" b="b"/>
              <a:pathLst>
                <a:path w="4020820" h="2602229">
                  <a:moveTo>
                    <a:pt x="2010156" y="0"/>
                  </a:moveTo>
                  <a:lnTo>
                    <a:pt x="1961313" y="561"/>
                  </a:lnTo>
                  <a:lnTo>
                    <a:pt x="1912757" y="2237"/>
                  </a:lnTo>
                  <a:lnTo>
                    <a:pt x="1864500" y="5015"/>
                  </a:lnTo>
                  <a:lnTo>
                    <a:pt x="1816555" y="8883"/>
                  </a:lnTo>
                  <a:lnTo>
                    <a:pt x="1768936" y="13827"/>
                  </a:lnTo>
                  <a:lnTo>
                    <a:pt x="1721656" y="19834"/>
                  </a:lnTo>
                  <a:lnTo>
                    <a:pt x="1674727" y="26893"/>
                  </a:lnTo>
                  <a:lnTo>
                    <a:pt x="1628164" y="34990"/>
                  </a:lnTo>
                  <a:lnTo>
                    <a:pt x="1581978" y="44113"/>
                  </a:lnTo>
                  <a:lnTo>
                    <a:pt x="1536184" y="54249"/>
                  </a:lnTo>
                  <a:lnTo>
                    <a:pt x="1490795" y="65385"/>
                  </a:lnTo>
                  <a:lnTo>
                    <a:pt x="1445823" y="77508"/>
                  </a:lnTo>
                  <a:lnTo>
                    <a:pt x="1401282" y="90607"/>
                  </a:lnTo>
                  <a:lnTo>
                    <a:pt x="1357185" y="104667"/>
                  </a:lnTo>
                  <a:lnTo>
                    <a:pt x="1313545" y="119677"/>
                  </a:lnTo>
                  <a:lnTo>
                    <a:pt x="1270375" y="135624"/>
                  </a:lnTo>
                  <a:lnTo>
                    <a:pt x="1227689" y="152495"/>
                  </a:lnTo>
                  <a:lnTo>
                    <a:pt x="1185499" y="170277"/>
                  </a:lnTo>
                  <a:lnTo>
                    <a:pt x="1143819" y="188957"/>
                  </a:lnTo>
                  <a:lnTo>
                    <a:pt x="1102662" y="208524"/>
                  </a:lnTo>
                  <a:lnTo>
                    <a:pt x="1062041" y="228964"/>
                  </a:lnTo>
                  <a:lnTo>
                    <a:pt x="1021969" y="250264"/>
                  </a:lnTo>
                  <a:lnTo>
                    <a:pt x="982460" y="272412"/>
                  </a:lnTo>
                  <a:lnTo>
                    <a:pt x="943526" y="295395"/>
                  </a:lnTo>
                  <a:lnTo>
                    <a:pt x="905181" y="319200"/>
                  </a:lnTo>
                  <a:lnTo>
                    <a:pt x="867438" y="343815"/>
                  </a:lnTo>
                  <a:lnTo>
                    <a:pt x="830310" y="369227"/>
                  </a:lnTo>
                  <a:lnTo>
                    <a:pt x="793810" y="395423"/>
                  </a:lnTo>
                  <a:lnTo>
                    <a:pt x="757952" y="422390"/>
                  </a:lnTo>
                  <a:lnTo>
                    <a:pt x="722748" y="450117"/>
                  </a:lnTo>
                  <a:lnTo>
                    <a:pt x="688211" y="478589"/>
                  </a:lnTo>
                  <a:lnTo>
                    <a:pt x="654356" y="507795"/>
                  </a:lnTo>
                  <a:lnTo>
                    <a:pt x="621194" y="537722"/>
                  </a:lnTo>
                  <a:lnTo>
                    <a:pt x="588740" y="568356"/>
                  </a:lnTo>
                  <a:lnTo>
                    <a:pt x="557006" y="599686"/>
                  </a:lnTo>
                  <a:lnTo>
                    <a:pt x="526005" y="631698"/>
                  </a:lnTo>
                  <a:lnTo>
                    <a:pt x="495751" y="664381"/>
                  </a:lnTo>
                  <a:lnTo>
                    <a:pt x="466257" y="697720"/>
                  </a:lnTo>
                  <a:lnTo>
                    <a:pt x="437536" y="731704"/>
                  </a:lnTo>
                  <a:lnTo>
                    <a:pt x="409600" y="766319"/>
                  </a:lnTo>
                  <a:lnTo>
                    <a:pt x="382464" y="801553"/>
                  </a:lnTo>
                  <a:lnTo>
                    <a:pt x="356141" y="837394"/>
                  </a:lnTo>
                  <a:lnTo>
                    <a:pt x="330643" y="873829"/>
                  </a:lnTo>
                  <a:lnTo>
                    <a:pt x="305984" y="910844"/>
                  </a:lnTo>
                  <a:lnTo>
                    <a:pt x="282177" y="948427"/>
                  </a:lnTo>
                  <a:lnTo>
                    <a:pt x="259234" y="986566"/>
                  </a:lnTo>
                  <a:lnTo>
                    <a:pt x="237170" y="1025248"/>
                  </a:lnTo>
                  <a:lnTo>
                    <a:pt x="215998" y="1064459"/>
                  </a:lnTo>
                  <a:lnTo>
                    <a:pt x="195730" y="1104188"/>
                  </a:lnTo>
                  <a:lnTo>
                    <a:pt x="176379" y="1144422"/>
                  </a:lnTo>
                  <a:lnTo>
                    <a:pt x="157960" y="1185148"/>
                  </a:lnTo>
                  <a:lnTo>
                    <a:pt x="140484" y="1226352"/>
                  </a:lnTo>
                  <a:lnTo>
                    <a:pt x="123966" y="1268024"/>
                  </a:lnTo>
                  <a:lnTo>
                    <a:pt x="108418" y="1310149"/>
                  </a:lnTo>
                  <a:lnTo>
                    <a:pt x="93853" y="1352715"/>
                  </a:lnTo>
                  <a:lnTo>
                    <a:pt x="80285" y="1395710"/>
                  </a:lnTo>
                  <a:lnTo>
                    <a:pt x="67727" y="1439120"/>
                  </a:lnTo>
                  <a:lnTo>
                    <a:pt x="56192" y="1482933"/>
                  </a:lnTo>
                  <a:lnTo>
                    <a:pt x="45693" y="1527137"/>
                  </a:lnTo>
                  <a:lnTo>
                    <a:pt x="36244" y="1571718"/>
                  </a:lnTo>
                  <a:lnTo>
                    <a:pt x="27856" y="1616663"/>
                  </a:lnTo>
                  <a:lnTo>
                    <a:pt x="20545" y="1661961"/>
                  </a:lnTo>
                  <a:lnTo>
                    <a:pt x="14322" y="1707599"/>
                  </a:lnTo>
                  <a:lnTo>
                    <a:pt x="9201" y="1753563"/>
                  </a:lnTo>
                  <a:lnTo>
                    <a:pt x="5195" y="1799841"/>
                  </a:lnTo>
                  <a:lnTo>
                    <a:pt x="2317" y="1846421"/>
                  </a:lnTo>
                  <a:lnTo>
                    <a:pt x="581" y="1893289"/>
                  </a:lnTo>
                  <a:lnTo>
                    <a:pt x="0" y="1940432"/>
                  </a:lnTo>
                  <a:lnTo>
                    <a:pt x="581" y="1987579"/>
                  </a:lnTo>
                  <a:lnTo>
                    <a:pt x="2317" y="2034449"/>
                  </a:lnTo>
                  <a:lnTo>
                    <a:pt x="5195" y="2081030"/>
                  </a:lnTo>
                  <a:lnTo>
                    <a:pt x="9201" y="2127310"/>
                  </a:lnTo>
                  <a:lnTo>
                    <a:pt x="14322" y="2173276"/>
                  </a:lnTo>
                  <a:lnTo>
                    <a:pt x="20545" y="2218915"/>
                  </a:lnTo>
                  <a:lnTo>
                    <a:pt x="27856" y="2264214"/>
                  </a:lnTo>
                  <a:lnTo>
                    <a:pt x="36244" y="2309161"/>
                  </a:lnTo>
                  <a:lnTo>
                    <a:pt x="45693" y="2353744"/>
                  </a:lnTo>
                  <a:lnTo>
                    <a:pt x="56192" y="2397948"/>
                  </a:lnTo>
                  <a:lnTo>
                    <a:pt x="67727" y="2441762"/>
                  </a:lnTo>
                  <a:lnTo>
                    <a:pt x="80285" y="2485174"/>
                  </a:lnTo>
                  <a:lnTo>
                    <a:pt x="93853" y="2528169"/>
                  </a:lnTo>
                  <a:lnTo>
                    <a:pt x="108418" y="2570736"/>
                  </a:lnTo>
                  <a:lnTo>
                    <a:pt x="120042" y="2602229"/>
                  </a:lnTo>
                  <a:lnTo>
                    <a:pt x="3900269" y="2602229"/>
                  </a:lnTo>
                  <a:lnTo>
                    <a:pt x="3926458" y="2528169"/>
                  </a:lnTo>
                  <a:lnTo>
                    <a:pt x="3940026" y="2485174"/>
                  </a:lnTo>
                  <a:lnTo>
                    <a:pt x="3952584" y="2441762"/>
                  </a:lnTo>
                  <a:lnTo>
                    <a:pt x="3964119" y="2397948"/>
                  </a:lnTo>
                  <a:lnTo>
                    <a:pt x="3974618" y="2353744"/>
                  </a:lnTo>
                  <a:lnTo>
                    <a:pt x="3984067" y="2309161"/>
                  </a:lnTo>
                  <a:lnTo>
                    <a:pt x="3992455" y="2264214"/>
                  </a:lnTo>
                  <a:lnTo>
                    <a:pt x="3999766" y="2218915"/>
                  </a:lnTo>
                  <a:lnTo>
                    <a:pt x="4005989" y="2173276"/>
                  </a:lnTo>
                  <a:lnTo>
                    <a:pt x="4011110" y="2127310"/>
                  </a:lnTo>
                  <a:lnTo>
                    <a:pt x="4015116" y="2081030"/>
                  </a:lnTo>
                  <a:lnTo>
                    <a:pt x="4017994" y="2034449"/>
                  </a:lnTo>
                  <a:lnTo>
                    <a:pt x="4019730" y="1987579"/>
                  </a:lnTo>
                  <a:lnTo>
                    <a:pt x="4020312" y="1940432"/>
                  </a:lnTo>
                  <a:lnTo>
                    <a:pt x="4019730" y="1893289"/>
                  </a:lnTo>
                  <a:lnTo>
                    <a:pt x="4017994" y="1846421"/>
                  </a:lnTo>
                  <a:lnTo>
                    <a:pt x="4015116" y="1799841"/>
                  </a:lnTo>
                  <a:lnTo>
                    <a:pt x="4011110" y="1753563"/>
                  </a:lnTo>
                  <a:lnTo>
                    <a:pt x="4005989" y="1707599"/>
                  </a:lnTo>
                  <a:lnTo>
                    <a:pt x="3999766" y="1661961"/>
                  </a:lnTo>
                  <a:lnTo>
                    <a:pt x="3992455" y="1616663"/>
                  </a:lnTo>
                  <a:lnTo>
                    <a:pt x="3984067" y="1571718"/>
                  </a:lnTo>
                  <a:lnTo>
                    <a:pt x="3974618" y="1527137"/>
                  </a:lnTo>
                  <a:lnTo>
                    <a:pt x="3964119" y="1482933"/>
                  </a:lnTo>
                  <a:lnTo>
                    <a:pt x="3952584" y="1439120"/>
                  </a:lnTo>
                  <a:lnTo>
                    <a:pt x="3940026" y="1395710"/>
                  </a:lnTo>
                  <a:lnTo>
                    <a:pt x="3926458" y="1352715"/>
                  </a:lnTo>
                  <a:lnTo>
                    <a:pt x="3911893" y="1310149"/>
                  </a:lnTo>
                  <a:lnTo>
                    <a:pt x="3896345" y="1268024"/>
                  </a:lnTo>
                  <a:lnTo>
                    <a:pt x="3879827" y="1226352"/>
                  </a:lnTo>
                  <a:lnTo>
                    <a:pt x="3862351" y="1185148"/>
                  </a:lnTo>
                  <a:lnTo>
                    <a:pt x="3843932" y="1144422"/>
                  </a:lnTo>
                  <a:lnTo>
                    <a:pt x="3824581" y="1104188"/>
                  </a:lnTo>
                  <a:lnTo>
                    <a:pt x="3804313" y="1064459"/>
                  </a:lnTo>
                  <a:lnTo>
                    <a:pt x="3783141" y="1025248"/>
                  </a:lnTo>
                  <a:lnTo>
                    <a:pt x="3761077" y="986566"/>
                  </a:lnTo>
                  <a:lnTo>
                    <a:pt x="3738134" y="948427"/>
                  </a:lnTo>
                  <a:lnTo>
                    <a:pt x="3714327" y="910844"/>
                  </a:lnTo>
                  <a:lnTo>
                    <a:pt x="3689668" y="873829"/>
                  </a:lnTo>
                  <a:lnTo>
                    <a:pt x="3664170" y="837394"/>
                  </a:lnTo>
                  <a:lnTo>
                    <a:pt x="3637847" y="801553"/>
                  </a:lnTo>
                  <a:lnTo>
                    <a:pt x="3610711" y="766319"/>
                  </a:lnTo>
                  <a:lnTo>
                    <a:pt x="3582775" y="731704"/>
                  </a:lnTo>
                  <a:lnTo>
                    <a:pt x="3554054" y="697720"/>
                  </a:lnTo>
                  <a:lnTo>
                    <a:pt x="3524560" y="664381"/>
                  </a:lnTo>
                  <a:lnTo>
                    <a:pt x="3494306" y="631698"/>
                  </a:lnTo>
                  <a:lnTo>
                    <a:pt x="3463305" y="599686"/>
                  </a:lnTo>
                  <a:lnTo>
                    <a:pt x="3431571" y="568356"/>
                  </a:lnTo>
                  <a:lnTo>
                    <a:pt x="3399117" y="537722"/>
                  </a:lnTo>
                  <a:lnTo>
                    <a:pt x="3365955" y="507795"/>
                  </a:lnTo>
                  <a:lnTo>
                    <a:pt x="3332100" y="478589"/>
                  </a:lnTo>
                  <a:lnTo>
                    <a:pt x="3297563" y="450117"/>
                  </a:lnTo>
                  <a:lnTo>
                    <a:pt x="3262359" y="422390"/>
                  </a:lnTo>
                  <a:lnTo>
                    <a:pt x="3226501" y="395423"/>
                  </a:lnTo>
                  <a:lnTo>
                    <a:pt x="3190001" y="369227"/>
                  </a:lnTo>
                  <a:lnTo>
                    <a:pt x="3152873" y="343815"/>
                  </a:lnTo>
                  <a:lnTo>
                    <a:pt x="3115130" y="319200"/>
                  </a:lnTo>
                  <a:lnTo>
                    <a:pt x="3076785" y="295395"/>
                  </a:lnTo>
                  <a:lnTo>
                    <a:pt x="3037851" y="272412"/>
                  </a:lnTo>
                  <a:lnTo>
                    <a:pt x="2998342" y="250264"/>
                  </a:lnTo>
                  <a:lnTo>
                    <a:pt x="2958270" y="228964"/>
                  </a:lnTo>
                  <a:lnTo>
                    <a:pt x="2917649" y="208524"/>
                  </a:lnTo>
                  <a:lnTo>
                    <a:pt x="2876492" y="188957"/>
                  </a:lnTo>
                  <a:lnTo>
                    <a:pt x="2834812" y="170277"/>
                  </a:lnTo>
                  <a:lnTo>
                    <a:pt x="2792622" y="152495"/>
                  </a:lnTo>
                  <a:lnTo>
                    <a:pt x="2749936" y="135624"/>
                  </a:lnTo>
                  <a:lnTo>
                    <a:pt x="2706766" y="119677"/>
                  </a:lnTo>
                  <a:lnTo>
                    <a:pt x="2663126" y="104667"/>
                  </a:lnTo>
                  <a:lnTo>
                    <a:pt x="2619029" y="90607"/>
                  </a:lnTo>
                  <a:lnTo>
                    <a:pt x="2574488" y="77508"/>
                  </a:lnTo>
                  <a:lnTo>
                    <a:pt x="2529516" y="65385"/>
                  </a:lnTo>
                  <a:lnTo>
                    <a:pt x="2484127" y="54249"/>
                  </a:lnTo>
                  <a:lnTo>
                    <a:pt x="2438333" y="44113"/>
                  </a:lnTo>
                  <a:lnTo>
                    <a:pt x="2392147" y="34990"/>
                  </a:lnTo>
                  <a:lnTo>
                    <a:pt x="2345584" y="26893"/>
                  </a:lnTo>
                  <a:lnTo>
                    <a:pt x="2298655" y="19834"/>
                  </a:lnTo>
                  <a:lnTo>
                    <a:pt x="2251375" y="13827"/>
                  </a:lnTo>
                  <a:lnTo>
                    <a:pt x="2203756" y="8883"/>
                  </a:lnTo>
                  <a:lnTo>
                    <a:pt x="2155811" y="5015"/>
                  </a:lnTo>
                  <a:lnTo>
                    <a:pt x="2107554" y="2237"/>
                  </a:lnTo>
                  <a:lnTo>
                    <a:pt x="2058998" y="561"/>
                  </a:lnTo>
                  <a:lnTo>
                    <a:pt x="2010156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0" y="4967859"/>
            <a:ext cx="2361565" cy="1890395"/>
          </a:xfrm>
          <a:custGeom>
            <a:avLst/>
            <a:gdLst/>
            <a:ahLst/>
            <a:cxnLst/>
            <a:rect l="l" t="t" r="r" b="b"/>
            <a:pathLst>
              <a:path w="2361565" h="1890395">
                <a:moveTo>
                  <a:pt x="0" y="149836"/>
                </a:moveTo>
                <a:lnTo>
                  <a:pt x="48325" y="128932"/>
                </a:lnTo>
                <a:lnTo>
                  <a:pt x="91732" y="111723"/>
                </a:lnTo>
                <a:lnTo>
                  <a:pt x="135748" y="95667"/>
                </a:lnTo>
                <a:lnTo>
                  <a:pt x="180355" y="80782"/>
                </a:lnTo>
                <a:lnTo>
                  <a:pt x="225531" y="67089"/>
                </a:lnTo>
                <a:lnTo>
                  <a:pt x="271256" y="54606"/>
                </a:lnTo>
                <a:lnTo>
                  <a:pt x="317509" y="43355"/>
                </a:lnTo>
                <a:lnTo>
                  <a:pt x="364269" y="33354"/>
                </a:lnTo>
                <a:lnTo>
                  <a:pt x="411517" y="24622"/>
                </a:lnTo>
                <a:lnTo>
                  <a:pt x="459232" y="17180"/>
                </a:lnTo>
                <a:lnTo>
                  <a:pt x="507392" y="11047"/>
                </a:lnTo>
                <a:lnTo>
                  <a:pt x="555979" y="6243"/>
                </a:lnTo>
                <a:lnTo>
                  <a:pt x="604971" y="2788"/>
                </a:lnTo>
                <a:lnTo>
                  <a:pt x="654347" y="700"/>
                </a:lnTo>
                <a:lnTo>
                  <a:pt x="704088" y="0"/>
                </a:lnTo>
                <a:lnTo>
                  <a:pt x="753830" y="700"/>
                </a:lnTo>
                <a:lnTo>
                  <a:pt x="803208" y="2788"/>
                </a:lnTo>
                <a:lnTo>
                  <a:pt x="852202" y="6243"/>
                </a:lnTo>
                <a:lnTo>
                  <a:pt x="900790" y="11047"/>
                </a:lnTo>
                <a:lnTo>
                  <a:pt x="948952" y="17180"/>
                </a:lnTo>
                <a:lnTo>
                  <a:pt x="996668" y="24622"/>
                </a:lnTo>
                <a:lnTo>
                  <a:pt x="1043917" y="33354"/>
                </a:lnTo>
                <a:lnTo>
                  <a:pt x="1090679" y="43355"/>
                </a:lnTo>
                <a:lnTo>
                  <a:pt x="1136932" y="54606"/>
                </a:lnTo>
                <a:lnTo>
                  <a:pt x="1182658" y="67089"/>
                </a:lnTo>
                <a:lnTo>
                  <a:pt x="1227834" y="80782"/>
                </a:lnTo>
                <a:lnTo>
                  <a:pt x="1272442" y="95667"/>
                </a:lnTo>
                <a:lnTo>
                  <a:pt x="1316459" y="111723"/>
                </a:lnTo>
                <a:lnTo>
                  <a:pt x="1359866" y="128932"/>
                </a:lnTo>
                <a:lnTo>
                  <a:pt x="1402643" y="147273"/>
                </a:lnTo>
                <a:lnTo>
                  <a:pt x="1444767" y="166728"/>
                </a:lnTo>
                <a:lnTo>
                  <a:pt x="1486221" y="187276"/>
                </a:lnTo>
                <a:lnTo>
                  <a:pt x="1526981" y="208897"/>
                </a:lnTo>
                <a:lnTo>
                  <a:pt x="1567029" y="231573"/>
                </a:lnTo>
                <a:lnTo>
                  <a:pt x="1606344" y="255284"/>
                </a:lnTo>
                <a:lnTo>
                  <a:pt x="1644904" y="280009"/>
                </a:lnTo>
                <a:lnTo>
                  <a:pt x="1682691" y="305730"/>
                </a:lnTo>
                <a:lnTo>
                  <a:pt x="1719682" y="332426"/>
                </a:lnTo>
                <a:lnTo>
                  <a:pt x="1755858" y="360079"/>
                </a:lnTo>
                <a:lnTo>
                  <a:pt x="1791198" y="388668"/>
                </a:lnTo>
                <a:lnTo>
                  <a:pt x="1825682" y="418174"/>
                </a:lnTo>
                <a:lnTo>
                  <a:pt x="1859289" y="448578"/>
                </a:lnTo>
                <a:lnTo>
                  <a:pt x="1891999" y="479859"/>
                </a:lnTo>
                <a:lnTo>
                  <a:pt x="1923791" y="511998"/>
                </a:lnTo>
                <a:lnTo>
                  <a:pt x="1954645" y="544976"/>
                </a:lnTo>
                <a:lnTo>
                  <a:pt x="1984539" y="578773"/>
                </a:lnTo>
                <a:lnTo>
                  <a:pt x="2013455" y="613369"/>
                </a:lnTo>
                <a:lnTo>
                  <a:pt x="2041370" y="648744"/>
                </a:lnTo>
                <a:lnTo>
                  <a:pt x="2068265" y="684880"/>
                </a:lnTo>
                <a:lnTo>
                  <a:pt x="2094119" y="721756"/>
                </a:lnTo>
                <a:lnTo>
                  <a:pt x="2118912" y="759353"/>
                </a:lnTo>
                <a:lnTo>
                  <a:pt x="2142624" y="797651"/>
                </a:lnTo>
                <a:lnTo>
                  <a:pt x="2165232" y="836631"/>
                </a:lnTo>
                <a:lnTo>
                  <a:pt x="2186718" y="876273"/>
                </a:lnTo>
                <a:lnTo>
                  <a:pt x="2207061" y="916558"/>
                </a:lnTo>
                <a:lnTo>
                  <a:pt x="2226239" y="957465"/>
                </a:lnTo>
                <a:lnTo>
                  <a:pt x="2244234" y="998975"/>
                </a:lnTo>
                <a:lnTo>
                  <a:pt x="2261023" y="1041069"/>
                </a:lnTo>
                <a:lnTo>
                  <a:pt x="2276587" y="1083727"/>
                </a:lnTo>
                <a:lnTo>
                  <a:pt x="2290906" y="1126929"/>
                </a:lnTo>
                <a:lnTo>
                  <a:pt x="2303957" y="1170656"/>
                </a:lnTo>
                <a:lnTo>
                  <a:pt x="2315723" y="1214888"/>
                </a:lnTo>
                <a:lnTo>
                  <a:pt x="2326180" y="1259606"/>
                </a:lnTo>
                <a:lnTo>
                  <a:pt x="2335310" y="1304790"/>
                </a:lnTo>
                <a:lnTo>
                  <a:pt x="2343092" y="1350420"/>
                </a:lnTo>
                <a:lnTo>
                  <a:pt x="2349504" y="1396477"/>
                </a:lnTo>
                <a:lnTo>
                  <a:pt x="2354528" y="1442940"/>
                </a:lnTo>
                <a:lnTo>
                  <a:pt x="2358141" y="1489792"/>
                </a:lnTo>
                <a:lnTo>
                  <a:pt x="2360324" y="1537011"/>
                </a:lnTo>
                <a:lnTo>
                  <a:pt x="2361057" y="1584579"/>
                </a:lnTo>
                <a:lnTo>
                  <a:pt x="2360324" y="1632146"/>
                </a:lnTo>
                <a:lnTo>
                  <a:pt x="2358141" y="1679365"/>
                </a:lnTo>
                <a:lnTo>
                  <a:pt x="2354528" y="1726217"/>
                </a:lnTo>
                <a:lnTo>
                  <a:pt x="2349504" y="1772680"/>
                </a:lnTo>
                <a:lnTo>
                  <a:pt x="2343092" y="1818737"/>
                </a:lnTo>
                <a:lnTo>
                  <a:pt x="2335310" y="1864367"/>
                </a:lnTo>
                <a:lnTo>
                  <a:pt x="2330102" y="1890141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407777" y="380"/>
            <a:ext cx="1784350" cy="3169285"/>
          </a:xfrm>
          <a:custGeom>
            <a:avLst/>
            <a:gdLst/>
            <a:ahLst/>
            <a:cxnLst/>
            <a:rect l="l" t="t" r="r" b="b"/>
            <a:pathLst>
              <a:path w="1784350" h="3169285">
                <a:moveTo>
                  <a:pt x="1784223" y="3164413"/>
                </a:moveTo>
                <a:lnTo>
                  <a:pt x="1756485" y="3166369"/>
                </a:lnTo>
                <a:lnTo>
                  <a:pt x="1707099" y="3168457"/>
                </a:lnTo>
                <a:lnTo>
                  <a:pt x="1657350" y="3169158"/>
                </a:lnTo>
                <a:lnTo>
                  <a:pt x="1607600" y="3168457"/>
                </a:lnTo>
                <a:lnTo>
                  <a:pt x="1558214" y="3166369"/>
                </a:lnTo>
                <a:lnTo>
                  <a:pt x="1509213" y="3162914"/>
                </a:lnTo>
                <a:lnTo>
                  <a:pt x="1460618" y="3158110"/>
                </a:lnTo>
                <a:lnTo>
                  <a:pt x="1412448" y="3151977"/>
                </a:lnTo>
                <a:lnTo>
                  <a:pt x="1364724" y="3144535"/>
                </a:lnTo>
                <a:lnTo>
                  <a:pt x="1317466" y="3135804"/>
                </a:lnTo>
                <a:lnTo>
                  <a:pt x="1270696" y="3125803"/>
                </a:lnTo>
                <a:lnTo>
                  <a:pt x="1224434" y="3114551"/>
                </a:lnTo>
                <a:lnTo>
                  <a:pt x="1178700" y="3102069"/>
                </a:lnTo>
                <a:lnTo>
                  <a:pt x="1133514" y="3088376"/>
                </a:lnTo>
                <a:lnTo>
                  <a:pt x="1088898" y="3073492"/>
                </a:lnTo>
                <a:lnTo>
                  <a:pt x="1044871" y="3057435"/>
                </a:lnTo>
                <a:lnTo>
                  <a:pt x="1001455" y="3040227"/>
                </a:lnTo>
                <a:lnTo>
                  <a:pt x="958670" y="3021886"/>
                </a:lnTo>
                <a:lnTo>
                  <a:pt x="916536" y="3002431"/>
                </a:lnTo>
                <a:lnTo>
                  <a:pt x="875074" y="2981884"/>
                </a:lnTo>
                <a:lnTo>
                  <a:pt x="834304" y="2960262"/>
                </a:lnTo>
                <a:lnTo>
                  <a:pt x="794247" y="2937587"/>
                </a:lnTo>
                <a:lnTo>
                  <a:pt x="754923" y="2913877"/>
                </a:lnTo>
                <a:lnTo>
                  <a:pt x="716353" y="2889151"/>
                </a:lnTo>
                <a:lnTo>
                  <a:pt x="678557" y="2863431"/>
                </a:lnTo>
                <a:lnTo>
                  <a:pt x="641557" y="2836735"/>
                </a:lnTo>
                <a:lnTo>
                  <a:pt x="605372" y="2809082"/>
                </a:lnTo>
                <a:lnTo>
                  <a:pt x="570022" y="2780493"/>
                </a:lnTo>
                <a:lnTo>
                  <a:pt x="535530" y="2750987"/>
                </a:lnTo>
                <a:lnTo>
                  <a:pt x="501914" y="2720584"/>
                </a:lnTo>
                <a:lnTo>
                  <a:pt x="469195" y="2689303"/>
                </a:lnTo>
                <a:lnTo>
                  <a:pt x="437395" y="2657164"/>
                </a:lnTo>
                <a:lnTo>
                  <a:pt x="406533" y="2624186"/>
                </a:lnTo>
                <a:lnTo>
                  <a:pt x="376630" y="2590390"/>
                </a:lnTo>
                <a:lnTo>
                  <a:pt x="347707" y="2555794"/>
                </a:lnTo>
                <a:lnTo>
                  <a:pt x="319783" y="2520418"/>
                </a:lnTo>
                <a:lnTo>
                  <a:pt x="292881" y="2484282"/>
                </a:lnTo>
                <a:lnTo>
                  <a:pt x="267019" y="2447406"/>
                </a:lnTo>
                <a:lnTo>
                  <a:pt x="242219" y="2409809"/>
                </a:lnTo>
                <a:lnTo>
                  <a:pt x="218501" y="2371511"/>
                </a:lnTo>
                <a:lnTo>
                  <a:pt x="195885" y="2332531"/>
                </a:lnTo>
                <a:lnTo>
                  <a:pt x="174393" y="2292889"/>
                </a:lnTo>
                <a:lnTo>
                  <a:pt x="154044" y="2252605"/>
                </a:lnTo>
                <a:lnTo>
                  <a:pt x="134860" y="2211698"/>
                </a:lnTo>
                <a:lnTo>
                  <a:pt x="116860" y="2170187"/>
                </a:lnTo>
                <a:lnTo>
                  <a:pt x="100065" y="2128093"/>
                </a:lnTo>
                <a:lnTo>
                  <a:pt x="84496" y="2085435"/>
                </a:lnTo>
                <a:lnTo>
                  <a:pt x="70173" y="2042232"/>
                </a:lnTo>
                <a:lnTo>
                  <a:pt x="57117" y="1998505"/>
                </a:lnTo>
                <a:lnTo>
                  <a:pt x="45348" y="1954273"/>
                </a:lnTo>
                <a:lnTo>
                  <a:pt x="34887" y="1909555"/>
                </a:lnTo>
                <a:lnTo>
                  <a:pt x="25754" y="1864371"/>
                </a:lnTo>
                <a:lnTo>
                  <a:pt x="17970" y="1818740"/>
                </a:lnTo>
                <a:lnTo>
                  <a:pt x="11556" y="1772683"/>
                </a:lnTo>
                <a:lnTo>
                  <a:pt x="6531" y="1726218"/>
                </a:lnTo>
                <a:lnTo>
                  <a:pt x="2916" y="1679367"/>
                </a:lnTo>
                <a:lnTo>
                  <a:pt x="732" y="1632147"/>
                </a:lnTo>
                <a:lnTo>
                  <a:pt x="0" y="1584579"/>
                </a:lnTo>
                <a:lnTo>
                  <a:pt x="732" y="1537010"/>
                </a:lnTo>
                <a:lnTo>
                  <a:pt x="2916" y="1489790"/>
                </a:lnTo>
                <a:lnTo>
                  <a:pt x="6531" y="1442939"/>
                </a:lnTo>
                <a:lnTo>
                  <a:pt x="11556" y="1396474"/>
                </a:lnTo>
                <a:lnTo>
                  <a:pt x="17970" y="1350417"/>
                </a:lnTo>
                <a:lnTo>
                  <a:pt x="25754" y="1304786"/>
                </a:lnTo>
                <a:lnTo>
                  <a:pt x="34887" y="1259602"/>
                </a:lnTo>
                <a:lnTo>
                  <a:pt x="45348" y="1214884"/>
                </a:lnTo>
                <a:lnTo>
                  <a:pt x="57117" y="1170652"/>
                </a:lnTo>
                <a:lnTo>
                  <a:pt x="70173" y="1126925"/>
                </a:lnTo>
                <a:lnTo>
                  <a:pt x="84496" y="1083722"/>
                </a:lnTo>
                <a:lnTo>
                  <a:pt x="100065" y="1041064"/>
                </a:lnTo>
                <a:lnTo>
                  <a:pt x="116860" y="998970"/>
                </a:lnTo>
                <a:lnTo>
                  <a:pt x="134860" y="957459"/>
                </a:lnTo>
                <a:lnTo>
                  <a:pt x="154044" y="916552"/>
                </a:lnTo>
                <a:lnTo>
                  <a:pt x="174393" y="876268"/>
                </a:lnTo>
                <a:lnTo>
                  <a:pt x="195885" y="836626"/>
                </a:lnTo>
                <a:lnTo>
                  <a:pt x="218501" y="797646"/>
                </a:lnTo>
                <a:lnTo>
                  <a:pt x="242219" y="759348"/>
                </a:lnTo>
                <a:lnTo>
                  <a:pt x="267019" y="721751"/>
                </a:lnTo>
                <a:lnTo>
                  <a:pt x="292881" y="684875"/>
                </a:lnTo>
                <a:lnTo>
                  <a:pt x="319783" y="648739"/>
                </a:lnTo>
                <a:lnTo>
                  <a:pt x="347707" y="613363"/>
                </a:lnTo>
                <a:lnTo>
                  <a:pt x="376630" y="578767"/>
                </a:lnTo>
                <a:lnTo>
                  <a:pt x="406533" y="544971"/>
                </a:lnTo>
                <a:lnTo>
                  <a:pt x="437395" y="511993"/>
                </a:lnTo>
                <a:lnTo>
                  <a:pt x="469195" y="479854"/>
                </a:lnTo>
                <a:lnTo>
                  <a:pt x="501914" y="448573"/>
                </a:lnTo>
                <a:lnTo>
                  <a:pt x="535530" y="418170"/>
                </a:lnTo>
                <a:lnTo>
                  <a:pt x="570022" y="388664"/>
                </a:lnTo>
                <a:lnTo>
                  <a:pt x="605372" y="360075"/>
                </a:lnTo>
                <a:lnTo>
                  <a:pt x="641557" y="332422"/>
                </a:lnTo>
                <a:lnTo>
                  <a:pt x="678557" y="305726"/>
                </a:lnTo>
                <a:lnTo>
                  <a:pt x="716353" y="280006"/>
                </a:lnTo>
                <a:lnTo>
                  <a:pt x="754923" y="255280"/>
                </a:lnTo>
                <a:lnTo>
                  <a:pt x="794247" y="231570"/>
                </a:lnTo>
                <a:lnTo>
                  <a:pt x="834304" y="208895"/>
                </a:lnTo>
                <a:lnTo>
                  <a:pt x="875074" y="187273"/>
                </a:lnTo>
                <a:lnTo>
                  <a:pt x="916536" y="166726"/>
                </a:lnTo>
                <a:lnTo>
                  <a:pt x="958670" y="147271"/>
                </a:lnTo>
                <a:lnTo>
                  <a:pt x="1001455" y="128930"/>
                </a:lnTo>
                <a:lnTo>
                  <a:pt x="1044871" y="111722"/>
                </a:lnTo>
                <a:lnTo>
                  <a:pt x="1088898" y="95665"/>
                </a:lnTo>
                <a:lnTo>
                  <a:pt x="1133514" y="80781"/>
                </a:lnTo>
                <a:lnTo>
                  <a:pt x="1178700" y="67088"/>
                </a:lnTo>
                <a:lnTo>
                  <a:pt x="1224434" y="54606"/>
                </a:lnTo>
                <a:lnTo>
                  <a:pt x="1270696" y="43354"/>
                </a:lnTo>
                <a:lnTo>
                  <a:pt x="1317466" y="33353"/>
                </a:lnTo>
                <a:lnTo>
                  <a:pt x="1364724" y="24622"/>
                </a:lnTo>
                <a:lnTo>
                  <a:pt x="1412448" y="17180"/>
                </a:lnTo>
                <a:lnTo>
                  <a:pt x="1460618" y="11047"/>
                </a:lnTo>
                <a:lnTo>
                  <a:pt x="1509213" y="6243"/>
                </a:lnTo>
                <a:lnTo>
                  <a:pt x="1558214" y="2788"/>
                </a:lnTo>
                <a:lnTo>
                  <a:pt x="1607600" y="700"/>
                </a:lnTo>
                <a:lnTo>
                  <a:pt x="1657350" y="0"/>
                </a:lnTo>
                <a:lnTo>
                  <a:pt x="1707099" y="700"/>
                </a:lnTo>
                <a:lnTo>
                  <a:pt x="1756485" y="2788"/>
                </a:lnTo>
                <a:lnTo>
                  <a:pt x="1784223" y="4744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dirty="0" spc="-345"/>
              <a:t>FUTURE</a:t>
            </a:r>
            <a:r>
              <a:rPr dirty="0" spc="15"/>
              <a:t> </a:t>
            </a:r>
            <a:r>
              <a:rPr dirty="0" spc="-575"/>
              <a:t>WORK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505956" y="-6476"/>
            <a:ext cx="5686425" cy="6864984"/>
            <a:chOff x="6505956" y="-6476"/>
            <a:chExt cx="5686425" cy="6864984"/>
          </a:xfrm>
        </p:grpSpPr>
        <p:sp>
          <p:nvSpPr>
            <p:cNvPr id="3" name="object 3" descr=""/>
            <p:cNvSpPr/>
            <p:nvPr/>
          </p:nvSpPr>
          <p:spPr>
            <a:xfrm>
              <a:off x="7651242" y="0"/>
              <a:ext cx="4540885" cy="6858000"/>
            </a:xfrm>
            <a:custGeom>
              <a:avLst/>
              <a:gdLst/>
              <a:ahLst/>
              <a:cxnLst/>
              <a:rect l="l" t="t" r="r" b="b"/>
              <a:pathLst>
                <a:path w="4540884" h="6858000">
                  <a:moveTo>
                    <a:pt x="4540758" y="0"/>
                  </a:moveTo>
                  <a:lnTo>
                    <a:pt x="1953789" y="0"/>
                  </a:lnTo>
                  <a:lnTo>
                    <a:pt x="1933359" y="12424"/>
                  </a:lnTo>
                  <a:lnTo>
                    <a:pt x="1895349" y="36143"/>
                  </a:lnTo>
                  <a:lnTo>
                    <a:pt x="1857618" y="60295"/>
                  </a:lnTo>
                  <a:lnTo>
                    <a:pt x="1820169" y="84875"/>
                  </a:lnTo>
                  <a:lnTo>
                    <a:pt x="1783005" y="109881"/>
                  </a:lnTo>
                  <a:lnTo>
                    <a:pt x="1746130" y="135310"/>
                  </a:lnTo>
                  <a:lnTo>
                    <a:pt x="1709547" y="161157"/>
                  </a:lnTo>
                  <a:lnTo>
                    <a:pt x="1673259" y="187421"/>
                  </a:lnTo>
                  <a:lnTo>
                    <a:pt x="1637269" y="214096"/>
                  </a:lnTo>
                  <a:lnTo>
                    <a:pt x="1601581" y="241181"/>
                  </a:lnTo>
                  <a:lnTo>
                    <a:pt x="1566196" y="268672"/>
                  </a:lnTo>
                  <a:lnTo>
                    <a:pt x="1531120" y="296566"/>
                  </a:lnTo>
                  <a:lnTo>
                    <a:pt x="1496354" y="324859"/>
                  </a:lnTo>
                  <a:lnTo>
                    <a:pt x="1461901" y="353548"/>
                  </a:lnTo>
                  <a:lnTo>
                    <a:pt x="1427766" y="382630"/>
                  </a:lnTo>
                  <a:lnTo>
                    <a:pt x="1393951" y="412102"/>
                  </a:lnTo>
                  <a:lnTo>
                    <a:pt x="1360459" y="441959"/>
                  </a:lnTo>
                  <a:lnTo>
                    <a:pt x="1327293" y="472200"/>
                  </a:lnTo>
                  <a:lnTo>
                    <a:pt x="1294457" y="502820"/>
                  </a:lnTo>
                  <a:lnTo>
                    <a:pt x="1261954" y="533817"/>
                  </a:lnTo>
                  <a:lnTo>
                    <a:pt x="1229786" y="565187"/>
                  </a:lnTo>
                  <a:lnTo>
                    <a:pt x="1197958" y="596927"/>
                  </a:lnTo>
                  <a:lnTo>
                    <a:pt x="1166472" y="629033"/>
                  </a:lnTo>
                  <a:lnTo>
                    <a:pt x="1135330" y="661503"/>
                  </a:lnTo>
                  <a:lnTo>
                    <a:pt x="1104538" y="694333"/>
                  </a:lnTo>
                  <a:lnTo>
                    <a:pt x="1074097" y="727519"/>
                  </a:lnTo>
                  <a:lnTo>
                    <a:pt x="1044010" y="761059"/>
                  </a:lnTo>
                  <a:lnTo>
                    <a:pt x="1014282" y="794949"/>
                  </a:lnTo>
                  <a:lnTo>
                    <a:pt x="984915" y="829186"/>
                  </a:lnTo>
                  <a:lnTo>
                    <a:pt x="955911" y="863767"/>
                  </a:lnTo>
                  <a:lnTo>
                    <a:pt x="927275" y="898688"/>
                  </a:lnTo>
                  <a:lnTo>
                    <a:pt x="899010" y="933945"/>
                  </a:lnTo>
                  <a:lnTo>
                    <a:pt x="871118" y="969537"/>
                  </a:lnTo>
                  <a:lnTo>
                    <a:pt x="843603" y="1005459"/>
                  </a:lnTo>
                  <a:lnTo>
                    <a:pt x="816467" y="1041709"/>
                  </a:lnTo>
                  <a:lnTo>
                    <a:pt x="789715" y="1078282"/>
                  </a:lnTo>
                  <a:lnTo>
                    <a:pt x="763349" y="1115176"/>
                  </a:lnTo>
                  <a:lnTo>
                    <a:pt x="737372" y="1152388"/>
                  </a:lnTo>
                  <a:lnTo>
                    <a:pt x="711788" y="1189913"/>
                  </a:lnTo>
                  <a:lnTo>
                    <a:pt x="686599" y="1227749"/>
                  </a:lnTo>
                  <a:lnTo>
                    <a:pt x="661810" y="1265893"/>
                  </a:lnTo>
                  <a:lnTo>
                    <a:pt x="637422" y="1304341"/>
                  </a:lnTo>
                  <a:lnTo>
                    <a:pt x="613439" y="1343090"/>
                  </a:lnTo>
                  <a:lnTo>
                    <a:pt x="589864" y="1382137"/>
                  </a:lnTo>
                  <a:lnTo>
                    <a:pt x="566701" y="1421478"/>
                  </a:lnTo>
                  <a:lnTo>
                    <a:pt x="543952" y="1461110"/>
                  </a:lnTo>
                  <a:lnTo>
                    <a:pt x="521621" y="1501030"/>
                  </a:lnTo>
                  <a:lnTo>
                    <a:pt x="499710" y="1541235"/>
                  </a:lnTo>
                  <a:lnTo>
                    <a:pt x="478224" y="1581721"/>
                  </a:lnTo>
                  <a:lnTo>
                    <a:pt x="457165" y="1622484"/>
                  </a:lnTo>
                  <a:lnTo>
                    <a:pt x="436535" y="1663523"/>
                  </a:lnTo>
                  <a:lnTo>
                    <a:pt x="416340" y="1704833"/>
                  </a:lnTo>
                  <a:lnTo>
                    <a:pt x="396580" y="1746411"/>
                  </a:lnTo>
                  <a:lnTo>
                    <a:pt x="377261" y="1788254"/>
                  </a:lnTo>
                  <a:lnTo>
                    <a:pt x="358384" y="1830359"/>
                  </a:lnTo>
                  <a:lnTo>
                    <a:pt x="339953" y="1872722"/>
                  </a:lnTo>
                  <a:lnTo>
                    <a:pt x="321972" y="1915340"/>
                  </a:lnTo>
                  <a:lnTo>
                    <a:pt x="304442" y="1958210"/>
                  </a:lnTo>
                  <a:lnTo>
                    <a:pt x="287368" y="2001328"/>
                  </a:lnTo>
                  <a:lnTo>
                    <a:pt x="270753" y="2044692"/>
                  </a:lnTo>
                  <a:lnTo>
                    <a:pt x="254599" y="2088297"/>
                  </a:lnTo>
                  <a:lnTo>
                    <a:pt x="238910" y="2132141"/>
                  </a:lnTo>
                  <a:lnTo>
                    <a:pt x="223689" y="2176221"/>
                  </a:lnTo>
                  <a:lnTo>
                    <a:pt x="208940" y="2220532"/>
                  </a:lnTo>
                  <a:lnTo>
                    <a:pt x="194664" y="2265072"/>
                  </a:lnTo>
                  <a:lnTo>
                    <a:pt x="180866" y="2309838"/>
                  </a:lnTo>
                  <a:lnTo>
                    <a:pt x="167548" y="2354826"/>
                  </a:lnTo>
                  <a:lnTo>
                    <a:pt x="154715" y="2400033"/>
                  </a:lnTo>
                  <a:lnTo>
                    <a:pt x="142368" y="2445456"/>
                  </a:lnTo>
                  <a:lnTo>
                    <a:pt x="130511" y="2491091"/>
                  </a:lnTo>
                  <a:lnTo>
                    <a:pt x="119147" y="2536935"/>
                  </a:lnTo>
                  <a:lnTo>
                    <a:pt x="108280" y="2582985"/>
                  </a:lnTo>
                  <a:lnTo>
                    <a:pt x="97912" y="2629237"/>
                  </a:lnTo>
                  <a:lnTo>
                    <a:pt x="88046" y="2675689"/>
                  </a:lnTo>
                  <a:lnTo>
                    <a:pt x="78686" y="2722337"/>
                  </a:lnTo>
                  <a:lnTo>
                    <a:pt x="69836" y="2769177"/>
                  </a:lnTo>
                  <a:lnTo>
                    <a:pt x="61497" y="2816207"/>
                  </a:lnTo>
                  <a:lnTo>
                    <a:pt x="53673" y="2863423"/>
                  </a:lnTo>
                  <a:lnTo>
                    <a:pt x="46368" y="2910822"/>
                  </a:lnTo>
                  <a:lnTo>
                    <a:pt x="39584" y="2958401"/>
                  </a:lnTo>
                  <a:lnTo>
                    <a:pt x="33325" y="3006156"/>
                  </a:lnTo>
                  <a:lnTo>
                    <a:pt x="27594" y="3054083"/>
                  </a:lnTo>
                  <a:lnTo>
                    <a:pt x="22393" y="3102181"/>
                  </a:lnTo>
                  <a:lnTo>
                    <a:pt x="17727" y="3150445"/>
                  </a:lnTo>
                  <a:lnTo>
                    <a:pt x="13598" y="3198872"/>
                  </a:lnTo>
                  <a:lnTo>
                    <a:pt x="10009" y="3247459"/>
                  </a:lnTo>
                  <a:lnTo>
                    <a:pt x="6964" y="3296203"/>
                  </a:lnTo>
                  <a:lnTo>
                    <a:pt x="4465" y="3345100"/>
                  </a:lnTo>
                  <a:lnTo>
                    <a:pt x="2516" y="3394147"/>
                  </a:lnTo>
                  <a:lnTo>
                    <a:pt x="1120" y="3443341"/>
                  </a:lnTo>
                  <a:lnTo>
                    <a:pt x="280" y="3492679"/>
                  </a:lnTo>
                  <a:lnTo>
                    <a:pt x="0" y="3542157"/>
                  </a:lnTo>
                  <a:lnTo>
                    <a:pt x="280" y="3591634"/>
                  </a:lnTo>
                  <a:lnTo>
                    <a:pt x="1120" y="3640972"/>
                  </a:lnTo>
                  <a:lnTo>
                    <a:pt x="2516" y="3690166"/>
                  </a:lnTo>
                  <a:lnTo>
                    <a:pt x="4465" y="3739214"/>
                  </a:lnTo>
                  <a:lnTo>
                    <a:pt x="6964" y="3788111"/>
                  </a:lnTo>
                  <a:lnTo>
                    <a:pt x="10009" y="3836855"/>
                  </a:lnTo>
                  <a:lnTo>
                    <a:pt x="13598" y="3885442"/>
                  </a:lnTo>
                  <a:lnTo>
                    <a:pt x="17727" y="3933870"/>
                  </a:lnTo>
                  <a:lnTo>
                    <a:pt x="22393" y="3982134"/>
                  </a:lnTo>
                  <a:lnTo>
                    <a:pt x="27594" y="4030232"/>
                  </a:lnTo>
                  <a:lnTo>
                    <a:pt x="33325" y="4078160"/>
                  </a:lnTo>
                  <a:lnTo>
                    <a:pt x="39584" y="4125915"/>
                  </a:lnTo>
                  <a:lnTo>
                    <a:pt x="46368" y="4173494"/>
                  </a:lnTo>
                  <a:lnTo>
                    <a:pt x="53673" y="4220893"/>
                  </a:lnTo>
                  <a:lnTo>
                    <a:pt x="61497" y="4268109"/>
                  </a:lnTo>
                  <a:lnTo>
                    <a:pt x="69836" y="4315139"/>
                  </a:lnTo>
                  <a:lnTo>
                    <a:pt x="78686" y="4361980"/>
                  </a:lnTo>
                  <a:lnTo>
                    <a:pt x="88046" y="4408628"/>
                  </a:lnTo>
                  <a:lnTo>
                    <a:pt x="97912" y="4455080"/>
                  </a:lnTo>
                  <a:lnTo>
                    <a:pt x="108280" y="4501332"/>
                  </a:lnTo>
                  <a:lnTo>
                    <a:pt x="119147" y="4547382"/>
                  </a:lnTo>
                  <a:lnTo>
                    <a:pt x="130511" y="4593227"/>
                  </a:lnTo>
                  <a:lnTo>
                    <a:pt x="142368" y="4638862"/>
                  </a:lnTo>
                  <a:lnTo>
                    <a:pt x="154715" y="4684285"/>
                  </a:lnTo>
                  <a:lnTo>
                    <a:pt x="167548" y="4729492"/>
                  </a:lnTo>
                  <a:lnTo>
                    <a:pt x="180866" y="4774480"/>
                  </a:lnTo>
                  <a:lnTo>
                    <a:pt x="194664" y="4819246"/>
                  </a:lnTo>
                  <a:lnTo>
                    <a:pt x="208940" y="4863786"/>
                  </a:lnTo>
                  <a:lnTo>
                    <a:pt x="223689" y="4908097"/>
                  </a:lnTo>
                  <a:lnTo>
                    <a:pt x="238910" y="4952177"/>
                  </a:lnTo>
                  <a:lnTo>
                    <a:pt x="254599" y="4996021"/>
                  </a:lnTo>
                  <a:lnTo>
                    <a:pt x="270753" y="5039626"/>
                  </a:lnTo>
                  <a:lnTo>
                    <a:pt x="287368" y="5082990"/>
                  </a:lnTo>
                  <a:lnTo>
                    <a:pt x="304442" y="5126108"/>
                  </a:lnTo>
                  <a:lnTo>
                    <a:pt x="321972" y="5168978"/>
                  </a:lnTo>
                  <a:lnTo>
                    <a:pt x="339953" y="5211596"/>
                  </a:lnTo>
                  <a:lnTo>
                    <a:pt x="358384" y="5253959"/>
                  </a:lnTo>
                  <a:lnTo>
                    <a:pt x="377261" y="5296064"/>
                  </a:lnTo>
                  <a:lnTo>
                    <a:pt x="396580" y="5337907"/>
                  </a:lnTo>
                  <a:lnTo>
                    <a:pt x="416340" y="5379485"/>
                  </a:lnTo>
                  <a:lnTo>
                    <a:pt x="436535" y="5420796"/>
                  </a:lnTo>
                  <a:lnTo>
                    <a:pt x="457165" y="5461834"/>
                  </a:lnTo>
                  <a:lnTo>
                    <a:pt x="478224" y="5502598"/>
                  </a:lnTo>
                  <a:lnTo>
                    <a:pt x="499710" y="5543084"/>
                  </a:lnTo>
                  <a:lnTo>
                    <a:pt x="521621" y="5583289"/>
                  </a:lnTo>
                  <a:lnTo>
                    <a:pt x="543952" y="5623209"/>
                  </a:lnTo>
                  <a:lnTo>
                    <a:pt x="566701" y="5662841"/>
                  </a:lnTo>
                  <a:lnTo>
                    <a:pt x="589864" y="5702182"/>
                  </a:lnTo>
                  <a:lnTo>
                    <a:pt x="613439" y="5741229"/>
                  </a:lnTo>
                  <a:lnTo>
                    <a:pt x="637422" y="5779978"/>
                  </a:lnTo>
                  <a:lnTo>
                    <a:pt x="661810" y="5818426"/>
                  </a:lnTo>
                  <a:lnTo>
                    <a:pt x="686599" y="5856569"/>
                  </a:lnTo>
                  <a:lnTo>
                    <a:pt x="711788" y="5894406"/>
                  </a:lnTo>
                  <a:lnTo>
                    <a:pt x="737372" y="5931931"/>
                  </a:lnTo>
                  <a:lnTo>
                    <a:pt x="763349" y="5969142"/>
                  </a:lnTo>
                  <a:lnTo>
                    <a:pt x="789715" y="6006036"/>
                  </a:lnTo>
                  <a:lnTo>
                    <a:pt x="816467" y="6042610"/>
                  </a:lnTo>
                  <a:lnTo>
                    <a:pt x="843603" y="6078859"/>
                  </a:lnTo>
                  <a:lnTo>
                    <a:pt x="871118" y="6114781"/>
                  </a:lnTo>
                  <a:lnTo>
                    <a:pt x="899010" y="6150373"/>
                  </a:lnTo>
                  <a:lnTo>
                    <a:pt x="927275" y="6185631"/>
                  </a:lnTo>
                  <a:lnTo>
                    <a:pt x="955911" y="6220552"/>
                  </a:lnTo>
                  <a:lnTo>
                    <a:pt x="984915" y="6255132"/>
                  </a:lnTo>
                  <a:lnTo>
                    <a:pt x="1014282" y="6289369"/>
                  </a:lnTo>
                  <a:lnTo>
                    <a:pt x="1044010" y="6323259"/>
                  </a:lnTo>
                  <a:lnTo>
                    <a:pt x="1074097" y="6356799"/>
                  </a:lnTo>
                  <a:lnTo>
                    <a:pt x="1104538" y="6389985"/>
                  </a:lnTo>
                  <a:lnTo>
                    <a:pt x="1135330" y="6422815"/>
                  </a:lnTo>
                  <a:lnTo>
                    <a:pt x="1166472" y="6455284"/>
                  </a:lnTo>
                  <a:lnTo>
                    <a:pt x="1197958" y="6487391"/>
                  </a:lnTo>
                  <a:lnTo>
                    <a:pt x="1229786" y="6519130"/>
                  </a:lnTo>
                  <a:lnTo>
                    <a:pt x="1261954" y="6550500"/>
                  </a:lnTo>
                  <a:lnTo>
                    <a:pt x="1294457" y="6581497"/>
                  </a:lnTo>
                  <a:lnTo>
                    <a:pt x="1327293" y="6612117"/>
                  </a:lnTo>
                  <a:lnTo>
                    <a:pt x="1360459" y="6642358"/>
                  </a:lnTo>
                  <a:lnTo>
                    <a:pt x="1393951" y="6672216"/>
                  </a:lnTo>
                  <a:lnTo>
                    <a:pt x="1427766" y="6701687"/>
                  </a:lnTo>
                  <a:lnTo>
                    <a:pt x="1461901" y="6730769"/>
                  </a:lnTo>
                  <a:lnTo>
                    <a:pt x="1496354" y="6759458"/>
                  </a:lnTo>
                  <a:lnTo>
                    <a:pt x="1531120" y="6787751"/>
                  </a:lnTo>
                  <a:lnTo>
                    <a:pt x="1566196" y="6815644"/>
                  </a:lnTo>
                  <a:lnTo>
                    <a:pt x="1601581" y="6843135"/>
                  </a:lnTo>
                  <a:lnTo>
                    <a:pt x="1621167" y="6858000"/>
                  </a:lnTo>
                  <a:lnTo>
                    <a:pt x="4540758" y="6858000"/>
                  </a:lnTo>
                  <a:lnTo>
                    <a:pt x="4540758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8234934" y="0"/>
              <a:ext cx="3825240" cy="2424430"/>
            </a:xfrm>
            <a:custGeom>
              <a:avLst/>
              <a:gdLst/>
              <a:ahLst/>
              <a:cxnLst/>
              <a:rect l="l" t="t" r="r" b="b"/>
              <a:pathLst>
                <a:path w="3825240" h="2424430">
                  <a:moveTo>
                    <a:pt x="3626731" y="0"/>
                  </a:moveTo>
                  <a:lnTo>
                    <a:pt x="198508" y="0"/>
                  </a:lnTo>
                  <a:lnTo>
                    <a:pt x="185324" y="23483"/>
                  </a:lnTo>
                  <a:lnTo>
                    <a:pt x="164903" y="62335"/>
                  </a:lnTo>
                  <a:lnTo>
                    <a:pt x="145585" y="101714"/>
                  </a:lnTo>
                  <a:lnTo>
                    <a:pt x="127387" y="141604"/>
                  </a:lnTo>
                  <a:lnTo>
                    <a:pt x="110328" y="181990"/>
                  </a:lnTo>
                  <a:lnTo>
                    <a:pt x="94424" y="222857"/>
                  </a:lnTo>
                  <a:lnTo>
                    <a:pt x="79692" y="264190"/>
                  </a:lnTo>
                  <a:lnTo>
                    <a:pt x="66150" y="305973"/>
                  </a:lnTo>
                  <a:lnTo>
                    <a:pt x="53816" y="348192"/>
                  </a:lnTo>
                  <a:lnTo>
                    <a:pt x="42706" y="390831"/>
                  </a:lnTo>
                  <a:lnTo>
                    <a:pt x="32838" y="433874"/>
                  </a:lnTo>
                  <a:lnTo>
                    <a:pt x="24230" y="477307"/>
                  </a:lnTo>
                  <a:lnTo>
                    <a:pt x="16899" y="521115"/>
                  </a:lnTo>
                  <a:lnTo>
                    <a:pt x="10861" y="565282"/>
                  </a:lnTo>
                  <a:lnTo>
                    <a:pt x="6135" y="609792"/>
                  </a:lnTo>
                  <a:lnTo>
                    <a:pt x="2738" y="654632"/>
                  </a:lnTo>
                  <a:lnTo>
                    <a:pt x="687" y="699784"/>
                  </a:lnTo>
                  <a:lnTo>
                    <a:pt x="0" y="745236"/>
                  </a:lnTo>
                  <a:lnTo>
                    <a:pt x="687" y="790687"/>
                  </a:lnTo>
                  <a:lnTo>
                    <a:pt x="2738" y="835839"/>
                  </a:lnTo>
                  <a:lnTo>
                    <a:pt x="6135" y="880679"/>
                  </a:lnTo>
                  <a:lnTo>
                    <a:pt x="10861" y="925189"/>
                  </a:lnTo>
                  <a:lnTo>
                    <a:pt x="16899" y="969356"/>
                  </a:lnTo>
                  <a:lnTo>
                    <a:pt x="24230" y="1013164"/>
                  </a:lnTo>
                  <a:lnTo>
                    <a:pt x="32838" y="1056597"/>
                  </a:lnTo>
                  <a:lnTo>
                    <a:pt x="42706" y="1099640"/>
                  </a:lnTo>
                  <a:lnTo>
                    <a:pt x="53816" y="1142279"/>
                  </a:lnTo>
                  <a:lnTo>
                    <a:pt x="66150" y="1184498"/>
                  </a:lnTo>
                  <a:lnTo>
                    <a:pt x="79692" y="1226281"/>
                  </a:lnTo>
                  <a:lnTo>
                    <a:pt x="94424" y="1267614"/>
                  </a:lnTo>
                  <a:lnTo>
                    <a:pt x="110328" y="1308481"/>
                  </a:lnTo>
                  <a:lnTo>
                    <a:pt x="127387" y="1348867"/>
                  </a:lnTo>
                  <a:lnTo>
                    <a:pt x="145585" y="1388757"/>
                  </a:lnTo>
                  <a:lnTo>
                    <a:pt x="164903" y="1428136"/>
                  </a:lnTo>
                  <a:lnTo>
                    <a:pt x="185324" y="1466988"/>
                  </a:lnTo>
                  <a:lnTo>
                    <a:pt x="206831" y="1505298"/>
                  </a:lnTo>
                  <a:lnTo>
                    <a:pt x="229407" y="1543051"/>
                  </a:lnTo>
                  <a:lnTo>
                    <a:pt x="253034" y="1580231"/>
                  </a:lnTo>
                  <a:lnTo>
                    <a:pt x="277694" y="1616824"/>
                  </a:lnTo>
                  <a:lnTo>
                    <a:pt x="303371" y="1652814"/>
                  </a:lnTo>
                  <a:lnTo>
                    <a:pt x="330047" y="1688186"/>
                  </a:lnTo>
                  <a:lnTo>
                    <a:pt x="357705" y="1722925"/>
                  </a:lnTo>
                  <a:lnTo>
                    <a:pt x="386327" y="1757016"/>
                  </a:lnTo>
                  <a:lnTo>
                    <a:pt x="415896" y="1790442"/>
                  </a:lnTo>
                  <a:lnTo>
                    <a:pt x="446395" y="1823190"/>
                  </a:lnTo>
                  <a:lnTo>
                    <a:pt x="477807" y="1855244"/>
                  </a:lnTo>
                  <a:lnTo>
                    <a:pt x="510113" y="1886588"/>
                  </a:lnTo>
                  <a:lnTo>
                    <a:pt x="543297" y="1917208"/>
                  </a:lnTo>
                  <a:lnTo>
                    <a:pt x="577341" y="1947087"/>
                  </a:lnTo>
                  <a:lnTo>
                    <a:pt x="612228" y="1976212"/>
                  </a:lnTo>
                  <a:lnTo>
                    <a:pt x="647941" y="2004567"/>
                  </a:lnTo>
                  <a:lnTo>
                    <a:pt x="684461" y="2032135"/>
                  </a:lnTo>
                  <a:lnTo>
                    <a:pt x="721773" y="2058903"/>
                  </a:lnTo>
                  <a:lnTo>
                    <a:pt x="759858" y="2084856"/>
                  </a:lnTo>
                  <a:lnTo>
                    <a:pt x="798700" y="2109976"/>
                  </a:lnTo>
                  <a:lnTo>
                    <a:pt x="838280" y="2134251"/>
                  </a:lnTo>
                  <a:lnTo>
                    <a:pt x="878581" y="2157664"/>
                  </a:lnTo>
                  <a:lnTo>
                    <a:pt x="919587" y="2180200"/>
                  </a:lnTo>
                  <a:lnTo>
                    <a:pt x="961279" y="2201843"/>
                  </a:lnTo>
                  <a:lnTo>
                    <a:pt x="1003641" y="2222580"/>
                  </a:lnTo>
                  <a:lnTo>
                    <a:pt x="1046655" y="2242394"/>
                  </a:lnTo>
                  <a:lnTo>
                    <a:pt x="1090303" y="2261270"/>
                  </a:lnTo>
                  <a:lnTo>
                    <a:pt x="1134569" y="2279193"/>
                  </a:lnTo>
                  <a:lnTo>
                    <a:pt x="1179435" y="2296147"/>
                  </a:lnTo>
                  <a:lnTo>
                    <a:pt x="1224884" y="2312119"/>
                  </a:lnTo>
                  <a:lnTo>
                    <a:pt x="1270897" y="2327091"/>
                  </a:lnTo>
                  <a:lnTo>
                    <a:pt x="1317459" y="2341050"/>
                  </a:lnTo>
                  <a:lnTo>
                    <a:pt x="1364551" y="2353979"/>
                  </a:lnTo>
                  <a:lnTo>
                    <a:pt x="1412156" y="2365864"/>
                  </a:lnTo>
                  <a:lnTo>
                    <a:pt x="1460258" y="2376689"/>
                  </a:lnTo>
                  <a:lnTo>
                    <a:pt x="1508838" y="2386440"/>
                  </a:lnTo>
                  <a:lnTo>
                    <a:pt x="1557878" y="2395100"/>
                  </a:lnTo>
                  <a:lnTo>
                    <a:pt x="1607363" y="2402655"/>
                  </a:lnTo>
                  <a:lnTo>
                    <a:pt x="1657274" y="2409090"/>
                  </a:lnTo>
                  <a:lnTo>
                    <a:pt x="1707595" y="2414389"/>
                  </a:lnTo>
                  <a:lnTo>
                    <a:pt x="1758307" y="2418536"/>
                  </a:lnTo>
                  <a:lnTo>
                    <a:pt x="1809393" y="2421518"/>
                  </a:lnTo>
                  <a:lnTo>
                    <a:pt x="1860836" y="2423318"/>
                  </a:lnTo>
                  <a:lnTo>
                    <a:pt x="1912620" y="2423922"/>
                  </a:lnTo>
                  <a:lnTo>
                    <a:pt x="1964403" y="2423318"/>
                  </a:lnTo>
                  <a:lnTo>
                    <a:pt x="2015846" y="2421518"/>
                  </a:lnTo>
                  <a:lnTo>
                    <a:pt x="2066932" y="2418536"/>
                  </a:lnTo>
                  <a:lnTo>
                    <a:pt x="2117644" y="2414389"/>
                  </a:lnTo>
                  <a:lnTo>
                    <a:pt x="2167965" y="2409090"/>
                  </a:lnTo>
                  <a:lnTo>
                    <a:pt x="2217876" y="2402655"/>
                  </a:lnTo>
                  <a:lnTo>
                    <a:pt x="2267361" y="2395100"/>
                  </a:lnTo>
                  <a:lnTo>
                    <a:pt x="2316401" y="2386440"/>
                  </a:lnTo>
                  <a:lnTo>
                    <a:pt x="2364981" y="2376689"/>
                  </a:lnTo>
                  <a:lnTo>
                    <a:pt x="2413083" y="2365864"/>
                  </a:lnTo>
                  <a:lnTo>
                    <a:pt x="2460688" y="2353979"/>
                  </a:lnTo>
                  <a:lnTo>
                    <a:pt x="2507780" y="2341050"/>
                  </a:lnTo>
                  <a:lnTo>
                    <a:pt x="2554342" y="2327091"/>
                  </a:lnTo>
                  <a:lnTo>
                    <a:pt x="2600355" y="2312119"/>
                  </a:lnTo>
                  <a:lnTo>
                    <a:pt x="2645804" y="2296147"/>
                  </a:lnTo>
                  <a:lnTo>
                    <a:pt x="2690670" y="2279193"/>
                  </a:lnTo>
                  <a:lnTo>
                    <a:pt x="2734936" y="2261270"/>
                  </a:lnTo>
                  <a:lnTo>
                    <a:pt x="2778584" y="2242394"/>
                  </a:lnTo>
                  <a:lnTo>
                    <a:pt x="2821598" y="2222580"/>
                  </a:lnTo>
                  <a:lnTo>
                    <a:pt x="2863960" y="2201843"/>
                  </a:lnTo>
                  <a:lnTo>
                    <a:pt x="2905652" y="2180200"/>
                  </a:lnTo>
                  <a:lnTo>
                    <a:pt x="2946658" y="2157664"/>
                  </a:lnTo>
                  <a:lnTo>
                    <a:pt x="2986959" y="2134251"/>
                  </a:lnTo>
                  <a:lnTo>
                    <a:pt x="3026539" y="2109976"/>
                  </a:lnTo>
                  <a:lnTo>
                    <a:pt x="3065381" y="2084856"/>
                  </a:lnTo>
                  <a:lnTo>
                    <a:pt x="3103466" y="2058903"/>
                  </a:lnTo>
                  <a:lnTo>
                    <a:pt x="3140778" y="2032135"/>
                  </a:lnTo>
                  <a:lnTo>
                    <a:pt x="3177298" y="2004567"/>
                  </a:lnTo>
                  <a:lnTo>
                    <a:pt x="3213011" y="1976212"/>
                  </a:lnTo>
                  <a:lnTo>
                    <a:pt x="3247898" y="1947087"/>
                  </a:lnTo>
                  <a:lnTo>
                    <a:pt x="3281942" y="1917208"/>
                  </a:lnTo>
                  <a:lnTo>
                    <a:pt x="3315126" y="1886588"/>
                  </a:lnTo>
                  <a:lnTo>
                    <a:pt x="3347432" y="1855244"/>
                  </a:lnTo>
                  <a:lnTo>
                    <a:pt x="3378844" y="1823190"/>
                  </a:lnTo>
                  <a:lnTo>
                    <a:pt x="3409343" y="1790442"/>
                  </a:lnTo>
                  <a:lnTo>
                    <a:pt x="3438912" y="1757016"/>
                  </a:lnTo>
                  <a:lnTo>
                    <a:pt x="3467534" y="1722925"/>
                  </a:lnTo>
                  <a:lnTo>
                    <a:pt x="3495192" y="1688186"/>
                  </a:lnTo>
                  <a:lnTo>
                    <a:pt x="3521868" y="1652814"/>
                  </a:lnTo>
                  <a:lnTo>
                    <a:pt x="3547545" y="1616824"/>
                  </a:lnTo>
                  <a:lnTo>
                    <a:pt x="3572205" y="1580231"/>
                  </a:lnTo>
                  <a:lnTo>
                    <a:pt x="3595832" y="1543051"/>
                  </a:lnTo>
                  <a:lnTo>
                    <a:pt x="3618408" y="1505298"/>
                  </a:lnTo>
                  <a:lnTo>
                    <a:pt x="3639915" y="1466988"/>
                  </a:lnTo>
                  <a:lnTo>
                    <a:pt x="3660336" y="1428136"/>
                  </a:lnTo>
                  <a:lnTo>
                    <a:pt x="3679654" y="1388757"/>
                  </a:lnTo>
                  <a:lnTo>
                    <a:pt x="3697852" y="1348867"/>
                  </a:lnTo>
                  <a:lnTo>
                    <a:pt x="3714911" y="1308481"/>
                  </a:lnTo>
                  <a:lnTo>
                    <a:pt x="3730815" y="1267614"/>
                  </a:lnTo>
                  <a:lnTo>
                    <a:pt x="3745547" y="1226281"/>
                  </a:lnTo>
                  <a:lnTo>
                    <a:pt x="3759089" y="1184498"/>
                  </a:lnTo>
                  <a:lnTo>
                    <a:pt x="3771423" y="1142279"/>
                  </a:lnTo>
                  <a:lnTo>
                    <a:pt x="3782533" y="1099640"/>
                  </a:lnTo>
                  <a:lnTo>
                    <a:pt x="3792401" y="1056597"/>
                  </a:lnTo>
                  <a:lnTo>
                    <a:pt x="3801009" y="1013164"/>
                  </a:lnTo>
                  <a:lnTo>
                    <a:pt x="3808340" y="969356"/>
                  </a:lnTo>
                  <a:lnTo>
                    <a:pt x="3814378" y="925189"/>
                  </a:lnTo>
                  <a:lnTo>
                    <a:pt x="3819104" y="880679"/>
                  </a:lnTo>
                  <a:lnTo>
                    <a:pt x="3822501" y="835839"/>
                  </a:lnTo>
                  <a:lnTo>
                    <a:pt x="3824552" y="790687"/>
                  </a:lnTo>
                  <a:lnTo>
                    <a:pt x="3825240" y="745236"/>
                  </a:lnTo>
                  <a:lnTo>
                    <a:pt x="3824552" y="699784"/>
                  </a:lnTo>
                  <a:lnTo>
                    <a:pt x="3822501" y="654632"/>
                  </a:lnTo>
                  <a:lnTo>
                    <a:pt x="3819104" y="609792"/>
                  </a:lnTo>
                  <a:lnTo>
                    <a:pt x="3814378" y="565282"/>
                  </a:lnTo>
                  <a:lnTo>
                    <a:pt x="3808340" y="521115"/>
                  </a:lnTo>
                  <a:lnTo>
                    <a:pt x="3801009" y="477307"/>
                  </a:lnTo>
                  <a:lnTo>
                    <a:pt x="3792401" y="433874"/>
                  </a:lnTo>
                  <a:lnTo>
                    <a:pt x="3782533" y="390831"/>
                  </a:lnTo>
                  <a:lnTo>
                    <a:pt x="3771423" y="348192"/>
                  </a:lnTo>
                  <a:lnTo>
                    <a:pt x="3759089" y="305973"/>
                  </a:lnTo>
                  <a:lnTo>
                    <a:pt x="3745547" y="264190"/>
                  </a:lnTo>
                  <a:lnTo>
                    <a:pt x="3730815" y="222857"/>
                  </a:lnTo>
                  <a:lnTo>
                    <a:pt x="3714911" y="181990"/>
                  </a:lnTo>
                  <a:lnTo>
                    <a:pt x="3697852" y="141604"/>
                  </a:lnTo>
                  <a:lnTo>
                    <a:pt x="3679654" y="101714"/>
                  </a:lnTo>
                  <a:lnTo>
                    <a:pt x="3660336" y="62335"/>
                  </a:lnTo>
                  <a:lnTo>
                    <a:pt x="3639915" y="23483"/>
                  </a:lnTo>
                  <a:lnTo>
                    <a:pt x="3626731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512433" y="0"/>
              <a:ext cx="4312920" cy="3772535"/>
            </a:xfrm>
            <a:custGeom>
              <a:avLst/>
              <a:gdLst/>
              <a:ahLst/>
              <a:cxnLst/>
              <a:rect l="l" t="t" r="r" b="b"/>
              <a:pathLst>
                <a:path w="4312920" h="3772535">
                  <a:moveTo>
                    <a:pt x="3315396" y="0"/>
                  </a:moveTo>
                  <a:lnTo>
                    <a:pt x="3362168" y="29062"/>
                  </a:lnTo>
                  <a:lnTo>
                    <a:pt x="3400117" y="53954"/>
                  </a:lnTo>
                  <a:lnTo>
                    <a:pt x="3437471" y="79591"/>
                  </a:lnTo>
                  <a:lnTo>
                    <a:pt x="3474219" y="105960"/>
                  </a:lnTo>
                  <a:lnTo>
                    <a:pt x="3510349" y="133051"/>
                  </a:lnTo>
                  <a:lnTo>
                    <a:pt x="3545850" y="160853"/>
                  </a:lnTo>
                  <a:lnTo>
                    <a:pt x="3580709" y="189354"/>
                  </a:lnTo>
                  <a:lnTo>
                    <a:pt x="3614914" y="218543"/>
                  </a:lnTo>
                  <a:lnTo>
                    <a:pt x="3648454" y="248408"/>
                  </a:lnTo>
                  <a:lnTo>
                    <a:pt x="3681317" y="278939"/>
                  </a:lnTo>
                  <a:lnTo>
                    <a:pt x="3713490" y="310124"/>
                  </a:lnTo>
                  <a:lnTo>
                    <a:pt x="3744962" y="341951"/>
                  </a:lnTo>
                  <a:lnTo>
                    <a:pt x="3775721" y="374411"/>
                  </a:lnTo>
                  <a:lnTo>
                    <a:pt x="3805756" y="407490"/>
                  </a:lnTo>
                  <a:lnTo>
                    <a:pt x="3835053" y="441178"/>
                  </a:lnTo>
                  <a:lnTo>
                    <a:pt x="3863602" y="475463"/>
                  </a:lnTo>
                  <a:lnTo>
                    <a:pt x="3891390" y="510335"/>
                  </a:lnTo>
                  <a:lnTo>
                    <a:pt x="3918406" y="545782"/>
                  </a:lnTo>
                  <a:lnTo>
                    <a:pt x="3944637" y="581793"/>
                  </a:lnTo>
                  <a:lnTo>
                    <a:pt x="3970072" y="618356"/>
                  </a:lnTo>
                  <a:lnTo>
                    <a:pt x="3994699" y="655461"/>
                  </a:lnTo>
                  <a:lnTo>
                    <a:pt x="4018505" y="693095"/>
                  </a:lnTo>
                  <a:lnTo>
                    <a:pt x="4041480" y="731248"/>
                  </a:lnTo>
                  <a:lnTo>
                    <a:pt x="4063611" y="769908"/>
                  </a:lnTo>
                  <a:lnTo>
                    <a:pt x="4084886" y="809064"/>
                  </a:lnTo>
                  <a:lnTo>
                    <a:pt x="4105293" y="848705"/>
                  </a:lnTo>
                  <a:lnTo>
                    <a:pt x="4124821" y="888819"/>
                  </a:lnTo>
                  <a:lnTo>
                    <a:pt x="4143458" y="929395"/>
                  </a:lnTo>
                  <a:lnTo>
                    <a:pt x="4161191" y="970423"/>
                  </a:lnTo>
                  <a:lnTo>
                    <a:pt x="4178009" y="1011890"/>
                  </a:lnTo>
                  <a:lnTo>
                    <a:pt x="4193900" y="1053785"/>
                  </a:lnTo>
                  <a:lnTo>
                    <a:pt x="4208852" y="1096097"/>
                  </a:lnTo>
                  <a:lnTo>
                    <a:pt x="4222852" y="1138815"/>
                  </a:lnTo>
                  <a:lnTo>
                    <a:pt x="4235890" y="1181927"/>
                  </a:lnTo>
                  <a:lnTo>
                    <a:pt x="4247954" y="1225422"/>
                  </a:lnTo>
                  <a:lnTo>
                    <a:pt x="4259031" y="1269289"/>
                  </a:lnTo>
                  <a:lnTo>
                    <a:pt x="4269109" y="1313517"/>
                  </a:lnTo>
                  <a:lnTo>
                    <a:pt x="4278177" y="1358094"/>
                  </a:lnTo>
                  <a:lnTo>
                    <a:pt x="4286223" y="1403009"/>
                  </a:lnTo>
                  <a:lnTo>
                    <a:pt x="4293234" y="1448251"/>
                  </a:lnTo>
                  <a:lnTo>
                    <a:pt x="4299199" y="1493808"/>
                  </a:lnTo>
                  <a:lnTo>
                    <a:pt x="4304107" y="1539669"/>
                  </a:lnTo>
                  <a:lnTo>
                    <a:pt x="4307945" y="1585823"/>
                  </a:lnTo>
                  <a:lnTo>
                    <a:pt x="4310701" y="1632259"/>
                  </a:lnTo>
                  <a:lnTo>
                    <a:pt x="4312363" y="1678965"/>
                  </a:lnTo>
                  <a:lnTo>
                    <a:pt x="4312920" y="1725929"/>
                  </a:lnTo>
                  <a:lnTo>
                    <a:pt x="4312363" y="1772894"/>
                  </a:lnTo>
                  <a:lnTo>
                    <a:pt x="4310701" y="1819600"/>
                  </a:lnTo>
                  <a:lnTo>
                    <a:pt x="4307945" y="1866036"/>
                  </a:lnTo>
                  <a:lnTo>
                    <a:pt x="4304107" y="1912190"/>
                  </a:lnTo>
                  <a:lnTo>
                    <a:pt x="4299199" y="1958051"/>
                  </a:lnTo>
                  <a:lnTo>
                    <a:pt x="4293234" y="2003608"/>
                  </a:lnTo>
                  <a:lnTo>
                    <a:pt x="4286223" y="2048850"/>
                  </a:lnTo>
                  <a:lnTo>
                    <a:pt x="4278177" y="2093765"/>
                  </a:lnTo>
                  <a:lnTo>
                    <a:pt x="4269109" y="2138342"/>
                  </a:lnTo>
                  <a:lnTo>
                    <a:pt x="4259031" y="2182570"/>
                  </a:lnTo>
                  <a:lnTo>
                    <a:pt x="4247954" y="2226437"/>
                  </a:lnTo>
                  <a:lnTo>
                    <a:pt x="4235890" y="2269932"/>
                  </a:lnTo>
                  <a:lnTo>
                    <a:pt x="4222852" y="2313044"/>
                  </a:lnTo>
                  <a:lnTo>
                    <a:pt x="4208852" y="2355762"/>
                  </a:lnTo>
                  <a:lnTo>
                    <a:pt x="4193900" y="2398074"/>
                  </a:lnTo>
                  <a:lnTo>
                    <a:pt x="4178009" y="2439969"/>
                  </a:lnTo>
                  <a:lnTo>
                    <a:pt x="4161191" y="2481436"/>
                  </a:lnTo>
                  <a:lnTo>
                    <a:pt x="4143458" y="2522464"/>
                  </a:lnTo>
                  <a:lnTo>
                    <a:pt x="4124821" y="2563040"/>
                  </a:lnTo>
                  <a:lnTo>
                    <a:pt x="4105293" y="2603154"/>
                  </a:lnTo>
                  <a:lnTo>
                    <a:pt x="4084886" y="2642795"/>
                  </a:lnTo>
                  <a:lnTo>
                    <a:pt x="4063611" y="2681951"/>
                  </a:lnTo>
                  <a:lnTo>
                    <a:pt x="4041480" y="2720611"/>
                  </a:lnTo>
                  <a:lnTo>
                    <a:pt x="4018505" y="2758764"/>
                  </a:lnTo>
                  <a:lnTo>
                    <a:pt x="3994699" y="2796398"/>
                  </a:lnTo>
                  <a:lnTo>
                    <a:pt x="3970072" y="2833503"/>
                  </a:lnTo>
                  <a:lnTo>
                    <a:pt x="3944637" y="2870066"/>
                  </a:lnTo>
                  <a:lnTo>
                    <a:pt x="3918406" y="2906077"/>
                  </a:lnTo>
                  <a:lnTo>
                    <a:pt x="3891390" y="2941524"/>
                  </a:lnTo>
                  <a:lnTo>
                    <a:pt x="3863602" y="2976396"/>
                  </a:lnTo>
                  <a:lnTo>
                    <a:pt x="3835053" y="3010681"/>
                  </a:lnTo>
                  <a:lnTo>
                    <a:pt x="3805756" y="3044369"/>
                  </a:lnTo>
                  <a:lnTo>
                    <a:pt x="3775721" y="3077448"/>
                  </a:lnTo>
                  <a:lnTo>
                    <a:pt x="3744962" y="3109908"/>
                  </a:lnTo>
                  <a:lnTo>
                    <a:pt x="3713490" y="3141735"/>
                  </a:lnTo>
                  <a:lnTo>
                    <a:pt x="3681317" y="3172920"/>
                  </a:lnTo>
                  <a:lnTo>
                    <a:pt x="3648454" y="3203451"/>
                  </a:lnTo>
                  <a:lnTo>
                    <a:pt x="3614914" y="3233316"/>
                  </a:lnTo>
                  <a:lnTo>
                    <a:pt x="3580709" y="3262505"/>
                  </a:lnTo>
                  <a:lnTo>
                    <a:pt x="3545850" y="3291006"/>
                  </a:lnTo>
                  <a:lnTo>
                    <a:pt x="3510349" y="3318808"/>
                  </a:lnTo>
                  <a:lnTo>
                    <a:pt x="3474219" y="3345899"/>
                  </a:lnTo>
                  <a:lnTo>
                    <a:pt x="3437471" y="3372268"/>
                  </a:lnTo>
                  <a:lnTo>
                    <a:pt x="3400117" y="3397905"/>
                  </a:lnTo>
                  <a:lnTo>
                    <a:pt x="3362168" y="3422797"/>
                  </a:lnTo>
                  <a:lnTo>
                    <a:pt x="3323638" y="3446934"/>
                  </a:lnTo>
                  <a:lnTo>
                    <a:pt x="3284537" y="3470303"/>
                  </a:lnTo>
                  <a:lnTo>
                    <a:pt x="3244878" y="3492895"/>
                  </a:lnTo>
                  <a:lnTo>
                    <a:pt x="3204672" y="3514697"/>
                  </a:lnTo>
                  <a:lnTo>
                    <a:pt x="3163932" y="3535698"/>
                  </a:lnTo>
                  <a:lnTo>
                    <a:pt x="3122669" y="3555887"/>
                  </a:lnTo>
                  <a:lnTo>
                    <a:pt x="3080895" y="3575252"/>
                  </a:lnTo>
                  <a:lnTo>
                    <a:pt x="3038622" y="3593784"/>
                  </a:lnTo>
                  <a:lnTo>
                    <a:pt x="2995862" y="3611469"/>
                  </a:lnTo>
                  <a:lnTo>
                    <a:pt x="2952627" y="3628297"/>
                  </a:lnTo>
                  <a:lnTo>
                    <a:pt x="2908929" y="3644256"/>
                  </a:lnTo>
                  <a:lnTo>
                    <a:pt x="2864779" y="3659336"/>
                  </a:lnTo>
                  <a:lnTo>
                    <a:pt x="2820190" y="3673524"/>
                  </a:lnTo>
                  <a:lnTo>
                    <a:pt x="2775173" y="3686811"/>
                  </a:lnTo>
                  <a:lnTo>
                    <a:pt x="2729741" y="3699183"/>
                  </a:lnTo>
                  <a:lnTo>
                    <a:pt x="2683905" y="3710631"/>
                  </a:lnTo>
                  <a:lnTo>
                    <a:pt x="2637677" y="3721142"/>
                  </a:lnTo>
                  <a:lnTo>
                    <a:pt x="2591069" y="3730706"/>
                  </a:lnTo>
                  <a:lnTo>
                    <a:pt x="2544093" y="3739311"/>
                  </a:lnTo>
                  <a:lnTo>
                    <a:pt x="2496760" y="3746946"/>
                  </a:lnTo>
                  <a:lnTo>
                    <a:pt x="2449084" y="3753600"/>
                  </a:lnTo>
                  <a:lnTo>
                    <a:pt x="2401075" y="3759261"/>
                  </a:lnTo>
                  <a:lnTo>
                    <a:pt x="2352745" y="3763918"/>
                  </a:lnTo>
                  <a:lnTo>
                    <a:pt x="2304107" y="3767560"/>
                  </a:lnTo>
                  <a:lnTo>
                    <a:pt x="2255172" y="3770175"/>
                  </a:lnTo>
                  <a:lnTo>
                    <a:pt x="2205952" y="3771752"/>
                  </a:lnTo>
                  <a:lnTo>
                    <a:pt x="2156460" y="3772280"/>
                  </a:lnTo>
                  <a:lnTo>
                    <a:pt x="2106967" y="3771752"/>
                  </a:lnTo>
                  <a:lnTo>
                    <a:pt x="2057747" y="3770175"/>
                  </a:lnTo>
                  <a:lnTo>
                    <a:pt x="2008812" y="3767560"/>
                  </a:lnTo>
                  <a:lnTo>
                    <a:pt x="1960174" y="3763918"/>
                  </a:lnTo>
                  <a:lnTo>
                    <a:pt x="1911844" y="3759261"/>
                  </a:lnTo>
                  <a:lnTo>
                    <a:pt x="1863835" y="3753600"/>
                  </a:lnTo>
                  <a:lnTo>
                    <a:pt x="1816159" y="3746946"/>
                  </a:lnTo>
                  <a:lnTo>
                    <a:pt x="1768826" y="3739311"/>
                  </a:lnTo>
                  <a:lnTo>
                    <a:pt x="1721850" y="3730706"/>
                  </a:lnTo>
                  <a:lnTo>
                    <a:pt x="1675242" y="3721142"/>
                  </a:lnTo>
                  <a:lnTo>
                    <a:pt x="1629014" y="3710631"/>
                  </a:lnTo>
                  <a:lnTo>
                    <a:pt x="1583178" y="3699183"/>
                  </a:lnTo>
                  <a:lnTo>
                    <a:pt x="1537746" y="3686811"/>
                  </a:lnTo>
                  <a:lnTo>
                    <a:pt x="1492729" y="3673524"/>
                  </a:lnTo>
                  <a:lnTo>
                    <a:pt x="1448140" y="3659336"/>
                  </a:lnTo>
                  <a:lnTo>
                    <a:pt x="1403990" y="3644256"/>
                  </a:lnTo>
                  <a:lnTo>
                    <a:pt x="1360292" y="3628297"/>
                  </a:lnTo>
                  <a:lnTo>
                    <a:pt x="1317057" y="3611469"/>
                  </a:lnTo>
                  <a:lnTo>
                    <a:pt x="1274297" y="3593784"/>
                  </a:lnTo>
                  <a:lnTo>
                    <a:pt x="1232024" y="3575252"/>
                  </a:lnTo>
                  <a:lnTo>
                    <a:pt x="1190250" y="3555887"/>
                  </a:lnTo>
                  <a:lnTo>
                    <a:pt x="1148987" y="3535698"/>
                  </a:lnTo>
                  <a:lnTo>
                    <a:pt x="1108247" y="3514697"/>
                  </a:lnTo>
                  <a:lnTo>
                    <a:pt x="1068041" y="3492895"/>
                  </a:lnTo>
                  <a:lnTo>
                    <a:pt x="1028382" y="3470303"/>
                  </a:lnTo>
                  <a:lnTo>
                    <a:pt x="989281" y="3446934"/>
                  </a:lnTo>
                  <a:lnTo>
                    <a:pt x="950751" y="3422797"/>
                  </a:lnTo>
                  <a:lnTo>
                    <a:pt x="912802" y="3397905"/>
                  </a:lnTo>
                  <a:lnTo>
                    <a:pt x="875448" y="3372268"/>
                  </a:lnTo>
                  <a:lnTo>
                    <a:pt x="838700" y="3345899"/>
                  </a:lnTo>
                  <a:lnTo>
                    <a:pt x="802570" y="3318808"/>
                  </a:lnTo>
                  <a:lnTo>
                    <a:pt x="767069" y="3291006"/>
                  </a:lnTo>
                  <a:lnTo>
                    <a:pt x="732210" y="3262505"/>
                  </a:lnTo>
                  <a:lnTo>
                    <a:pt x="698005" y="3233316"/>
                  </a:lnTo>
                  <a:lnTo>
                    <a:pt x="664465" y="3203451"/>
                  </a:lnTo>
                  <a:lnTo>
                    <a:pt x="631602" y="3172920"/>
                  </a:lnTo>
                  <a:lnTo>
                    <a:pt x="599429" y="3141735"/>
                  </a:lnTo>
                  <a:lnTo>
                    <a:pt x="567957" y="3109908"/>
                  </a:lnTo>
                  <a:lnTo>
                    <a:pt x="537198" y="3077448"/>
                  </a:lnTo>
                  <a:lnTo>
                    <a:pt x="507163" y="3044369"/>
                  </a:lnTo>
                  <a:lnTo>
                    <a:pt x="477866" y="3010681"/>
                  </a:lnTo>
                  <a:lnTo>
                    <a:pt x="449317" y="2976396"/>
                  </a:lnTo>
                  <a:lnTo>
                    <a:pt x="421529" y="2941524"/>
                  </a:lnTo>
                  <a:lnTo>
                    <a:pt x="394513" y="2906077"/>
                  </a:lnTo>
                  <a:lnTo>
                    <a:pt x="368282" y="2870066"/>
                  </a:lnTo>
                  <a:lnTo>
                    <a:pt x="342847" y="2833503"/>
                  </a:lnTo>
                  <a:lnTo>
                    <a:pt x="318220" y="2796398"/>
                  </a:lnTo>
                  <a:lnTo>
                    <a:pt x="294414" y="2758764"/>
                  </a:lnTo>
                  <a:lnTo>
                    <a:pt x="271439" y="2720611"/>
                  </a:lnTo>
                  <a:lnTo>
                    <a:pt x="249308" y="2681951"/>
                  </a:lnTo>
                  <a:lnTo>
                    <a:pt x="228033" y="2642795"/>
                  </a:lnTo>
                  <a:lnTo>
                    <a:pt x="207626" y="2603154"/>
                  </a:lnTo>
                  <a:lnTo>
                    <a:pt x="188098" y="2563040"/>
                  </a:lnTo>
                  <a:lnTo>
                    <a:pt x="169461" y="2522464"/>
                  </a:lnTo>
                  <a:lnTo>
                    <a:pt x="151728" y="2481436"/>
                  </a:lnTo>
                  <a:lnTo>
                    <a:pt x="134910" y="2439969"/>
                  </a:lnTo>
                  <a:lnTo>
                    <a:pt x="119019" y="2398074"/>
                  </a:lnTo>
                  <a:lnTo>
                    <a:pt x="104067" y="2355762"/>
                  </a:lnTo>
                  <a:lnTo>
                    <a:pt x="90067" y="2313044"/>
                  </a:lnTo>
                  <a:lnTo>
                    <a:pt x="77029" y="2269932"/>
                  </a:lnTo>
                  <a:lnTo>
                    <a:pt x="64965" y="2226437"/>
                  </a:lnTo>
                  <a:lnTo>
                    <a:pt x="53888" y="2182570"/>
                  </a:lnTo>
                  <a:lnTo>
                    <a:pt x="43810" y="2138342"/>
                  </a:lnTo>
                  <a:lnTo>
                    <a:pt x="34742" y="2093765"/>
                  </a:lnTo>
                  <a:lnTo>
                    <a:pt x="26696" y="2048850"/>
                  </a:lnTo>
                  <a:lnTo>
                    <a:pt x="19685" y="2003608"/>
                  </a:lnTo>
                  <a:lnTo>
                    <a:pt x="13720" y="1958051"/>
                  </a:lnTo>
                  <a:lnTo>
                    <a:pt x="8812" y="1912190"/>
                  </a:lnTo>
                  <a:lnTo>
                    <a:pt x="4974" y="1866036"/>
                  </a:lnTo>
                  <a:lnTo>
                    <a:pt x="2218" y="1819600"/>
                  </a:lnTo>
                  <a:lnTo>
                    <a:pt x="556" y="1772894"/>
                  </a:lnTo>
                  <a:lnTo>
                    <a:pt x="0" y="1725929"/>
                  </a:lnTo>
                  <a:lnTo>
                    <a:pt x="556" y="1678965"/>
                  </a:lnTo>
                  <a:lnTo>
                    <a:pt x="2218" y="1632259"/>
                  </a:lnTo>
                  <a:lnTo>
                    <a:pt x="4974" y="1585823"/>
                  </a:lnTo>
                  <a:lnTo>
                    <a:pt x="8812" y="1539669"/>
                  </a:lnTo>
                  <a:lnTo>
                    <a:pt x="13720" y="1493808"/>
                  </a:lnTo>
                  <a:lnTo>
                    <a:pt x="19685" y="1448251"/>
                  </a:lnTo>
                  <a:lnTo>
                    <a:pt x="26696" y="1403009"/>
                  </a:lnTo>
                  <a:lnTo>
                    <a:pt x="34742" y="1358094"/>
                  </a:lnTo>
                  <a:lnTo>
                    <a:pt x="43810" y="1313517"/>
                  </a:lnTo>
                  <a:lnTo>
                    <a:pt x="53888" y="1269289"/>
                  </a:lnTo>
                  <a:lnTo>
                    <a:pt x="64965" y="1225422"/>
                  </a:lnTo>
                  <a:lnTo>
                    <a:pt x="77029" y="1181927"/>
                  </a:lnTo>
                  <a:lnTo>
                    <a:pt x="90067" y="1138815"/>
                  </a:lnTo>
                  <a:lnTo>
                    <a:pt x="104067" y="1096097"/>
                  </a:lnTo>
                  <a:lnTo>
                    <a:pt x="119019" y="1053785"/>
                  </a:lnTo>
                  <a:lnTo>
                    <a:pt x="134910" y="1011890"/>
                  </a:lnTo>
                  <a:lnTo>
                    <a:pt x="151728" y="970423"/>
                  </a:lnTo>
                  <a:lnTo>
                    <a:pt x="169461" y="929395"/>
                  </a:lnTo>
                  <a:lnTo>
                    <a:pt x="188098" y="888819"/>
                  </a:lnTo>
                  <a:lnTo>
                    <a:pt x="207626" y="848705"/>
                  </a:lnTo>
                  <a:lnTo>
                    <a:pt x="228033" y="809064"/>
                  </a:lnTo>
                  <a:lnTo>
                    <a:pt x="249308" y="769908"/>
                  </a:lnTo>
                  <a:lnTo>
                    <a:pt x="271439" y="731248"/>
                  </a:lnTo>
                  <a:lnTo>
                    <a:pt x="294414" y="693095"/>
                  </a:lnTo>
                  <a:lnTo>
                    <a:pt x="318220" y="655461"/>
                  </a:lnTo>
                  <a:lnTo>
                    <a:pt x="342847" y="618356"/>
                  </a:lnTo>
                  <a:lnTo>
                    <a:pt x="368282" y="581793"/>
                  </a:lnTo>
                  <a:lnTo>
                    <a:pt x="394513" y="545782"/>
                  </a:lnTo>
                  <a:lnTo>
                    <a:pt x="421529" y="510335"/>
                  </a:lnTo>
                  <a:lnTo>
                    <a:pt x="449317" y="475463"/>
                  </a:lnTo>
                  <a:lnTo>
                    <a:pt x="477866" y="441178"/>
                  </a:lnTo>
                  <a:lnTo>
                    <a:pt x="507163" y="407490"/>
                  </a:lnTo>
                  <a:lnTo>
                    <a:pt x="537198" y="374411"/>
                  </a:lnTo>
                  <a:lnTo>
                    <a:pt x="567957" y="341951"/>
                  </a:lnTo>
                  <a:lnTo>
                    <a:pt x="599429" y="310124"/>
                  </a:lnTo>
                  <a:lnTo>
                    <a:pt x="631602" y="278939"/>
                  </a:lnTo>
                  <a:lnTo>
                    <a:pt x="664465" y="248408"/>
                  </a:lnTo>
                  <a:lnTo>
                    <a:pt x="698005" y="218543"/>
                  </a:lnTo>
                  <a:lnTo>
                    <a:pt x="732210" y="189354"/>
                  </a:lnTo>
                  <a:lnTo>
                    <a:pt x="767069" y="160853"/>
                  </a:lnTo>
                  <a:lnTo>
                    <a:pt x="802570" y="133051"/>
                  </a:lnTo>
                  <a:lnTo>
                    <a:pt x="838700" y="105960"/>
                  </a:lnTo>
                  <a:lnTo>
                    <a:pt x="875448" y="79591"/>
                  </a:lnTo>
                  <a:lnTo>
                    <a:pt x="912802" y="53954"/>
                  </a:lnTo>
                  <a:lnTo>
                    <a:pt x="950751" y="29062"/>
                  </a:lnTo>
                  <a:lnTo>
                    <a:pt x="989281" y="4925"/>
                  </a:lnTo>
                  <a:lnTo>
                    <a:pt x="997523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37997" y="663955"/>
            <a:ext cx="5516880" cy="10312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pc="-345"/>
              <a:t>FUTURE</a:t>
            </a:r>
            <a:r>
              <a:rPr dirty="0" spc="15"/>
              <a:t> </a:t>
            </a:r>
            <a:r>
              <a:rPr dirty="0" spc="-575"/>
              <a:t>WORK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0106" y="2010917"/>
            <a:ext cx="271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solidFill>
                  <a:srgbClr val="1A227D"/>
                </a:solidFill>
                <a:latin typeface="Wingdings"/>
                <a:cs typeface="Wingdings"/>
              </a:rPr>
              <a:t></a:t>
            </a:r>
            <a:endParaRPr sz="2400">
              <a:latin typeface="Wingdings"/>
              <a:cs typeface="Wingdings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340106" y="2063242"/>
            <a:ext cx="7188200" cy="1510665"/>
            <a:chOff x="340106" y="2063242"/>
            <a:chExt cx="7188200" cy="1510665"/>
          </a:xfrm>
        </p:grpSpPr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5856" y="2063242"/>
              <a:ext cx="1701419" cy="413003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05735" y="2063242"/>
              <a:ext cx="280415" cy="413003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45944" y="2063242"/>
              <a:ext cx="940561" cy="41300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52139" y="2063242"/>
              <a:ext cx="301751" cy="413003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53307" y="2063242"/>
              <a:ext cx="4174616" cy="413003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40106" y="2429002"/>
              <a:ext cx="6233414" cy="413003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0106" y="2794508"/>
              <a:ext cx="7153021" cy="41325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0106" y="3160776"/>
              <a:ext cx="1536572" cy="413003"/>
            </a:xfrm>
            <a:prstGeom prst="rect">
              <a:avLst/>
            </a:prstGeom>
          </p:spPr>
        </p:pic>
      </p:grpSp>
      <p:sp>
        <p:nvSpPr>
          <p:cNvPr id="17" name="object 17" descr=""/>
          <p:cNvSpPr txBox="1"/>
          <p:nvPr/>
        </p:nvSpPr>
        <p:spPr>
          <a:xfrm>
            <a:off x="327406" y="3839971"/>
            <a:ext cx="2971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solidFill>
                  <a:srgbClr val="1A227D"/>
                </a:solidFill>
                <a:latin typeface="Wingdings"/>
                <a:cs typeface="Wingdings"/>
              </a:rPr>
              <a:t></a:t>
            </a:r>
            <a:endParaRPr sz="2400">
              <a:latin typeface="Wingdings"/>
              <a:cs typeface="Wingdings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340106" y="3892296"/>
            <a:ext cx="6570345" cy="779145"/>
            <a:chOff x="340106" y="3892296"/>
            <a:chExt cx="6570345" cy="779145"/>
          </a:xfrm>
        </p:grpSpPr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25856" y="3892296"/>
              <a:ext cx="6284468" cy="413004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40106" y="4258056"/>
              <a:ext cx="2243201" cy="4130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505956" y="-6476"/>
            <a:ext cx="5686425" cy="6864984"/>
            <a:chOff x="6505956" y="-6476"/>
            <a:chExt cx="5686425" cy="6864984"/>
          </a:xfrm>
        </p:grpSpPr>
        <p:sp>
          <p:nvSpPr>
            <p:cNvPr id="3" name="object 3" descr=""/>
            <p:cNvSpPr/>
            <p:nvPr/>
          </p:nvSpPr>
          <p:spPr>
            <a:xfrm>
              <a:off x="7651242" y="0"/>
              <a:ext cx="4540885" cy="6858000"/>
            </a:xfrm>
            <a:custGeom>
              <a:avLst/>
              <a:gdLst/>
              <a:ahLst/>
              <a:cxnLst/>
              <a:rect l="l" t="t" r="r" b="b"/>
              <a:pathLst>
                <a:path w="4540884" h="6858000">
                  <a:moveTo>
                    <a:pt x="4540758" y="0"/>
                  </a:moveTo>
                  <a:lnTo>
                    <a:pt x="1953789" y="0"/>
                  </a:lnTo>
                  <a:lnTo>
                    <a:pt x="1933359" y="12424"/>
                  </a:lnTo>
                  <a:lnTo>
                    <a:pt x="1895349" y="36143"/>
                  </a:lnTo>
                  <a:lnTo>
                    <a:pt x="1857618" y="60295"/>
                  </a:lnTo>
                  <a:lnTo>
                    <a:pt x="1820169" y="84875"/>
                  </a:lnTo>
                  <a:lnTo>
                    <a:pt x="1783005" y="109881"/>
                  </a:lnTo>
                  <a:lnTo>
                    <a:pt x="1746130" y="135310"/>
                  </a:lnTo>
                  <a:lnTo>
                    <a:pt x="1709547" y="161157"/>
                  </a:lnTo>
                  <a:lnTo>
                    <a:pt x="1673259" y="187421"/>
                  </a:lnTo>
                  <a:lnTo>
                    <a:pt x="1637269" y="214096"/>
                  </a:lnTo>
                  <a:lnTo>
                    <a:pt x="1601581" y="241181"/>
                  </a:lnTo>
                  <a:lnTo>
                    <a:pt x="1566196" y="268672"/>
                  </a:lnTo>
                  <a:lnTo>
                    <a:pt x="1531120" y="296566"/>
                  </a:lnTo>
                  <a:lnTo>
                    <a:pt x="1496354" y="324859"/>
                  </a:lnTo>
                  <a:lnTo>
                    <a:pt x="1461901" y="353548"/>
                  </a:lnTo>
                  <a:lnTo>
                    <a:pt x="1427766" y="382630"/>
                  </a:lnTo>
                  <a:lnTo>
                    <a:pt x="1393951" y="412102"/>
                  </a:lnTo>
                  <a:lnTo>
                    <a:pt x="1360459" y="441959"/>
                  </a:lnTo>
                  <a:lnTo>
                    <a:pt x="1327293" y="472200"/>
                  </a:lnTo>
                  <a:lnTo>
                    <a:pt x="1294457" y="502820"/>
                  </a:lnTo>
                  <a:lnTo>
                    <a:pt x="1261954" y="533817"/>
                  </a:lnTo>
                  <a:lnTo>
                    <a:pt x="1229786" y="565187"/>
                  </a:lnTo>
                  <a:lnTo>
                    <a:pt x="1197958" y="596927"/>
                  </a:lnTo>
                  <a:lnTo>
                    <a:pt x="1166472" y="629033"/>
                  </a:lnTo>
                  <a:lnTo>
                    <a:pt x="1135330" y="661503"/>
                  </a:lnTo>
                  <a:lnTo>
                    <a:pt x="1104538" y="694333"/>
                  </a:lnTo>
                  <a:lnTo>
                    <a:pt x="1074097" y="727519"/>
                  </a:lnTo>
                  <a:lnTo>
                    <a:pt x="1044010" y="761059"/>
                  </a:lnTo>
                  <a:lnTo>
                    <a:pt x="1014282" y="794949"/>
                  </a:lnTo>
                  <a:lnTo>
                    <a:pt x="984915" y="829186"/>
                  </a:lnTo>
                  <a:lnTo>
                    <a:pt x="955911" y="863767"/>
                  </a:lnTo>
                  <a:lnTo>
                    <a:pt x="927275" y="898688"/>
                  </a:lnTo>
                  <a:lnTo>
                    <a:pt x="899010" y="933945"/>
                  </a:lnTo>
                  <a:lnTo>
                    <a:pt x="871118" y="969537"/>
                  </a:lnTo>
                  <a:lnTo>
                    <a:pt x="843603" y="1005459"/>
                  </a:lnTo>
                  <a:lnTo>
                    <a:pt x="816467" y="1041709"/>
                  </a:lnTo>
                  <a:lnTo>
                    <a:pt x="789715" y="1078282"/>
                  </a:lnTo>
                  <a:lnTo>
                    <a:pt x="763349" y="1115176"/>
                  </a:lnTo>
                  <a:lnTo>
                    <a:pt x="737372" y="1152388"/>
                  </a:lnTo>
                  <a:lnTo>
                    <a:pt x="711788" y="1189913"/>
                  </a:lnTo>
                  <a:lnTo>
                    <a:pt x="686599" y="1227749"/>
                  </a:lnTo>
                  <a:lnTo>
                    <a:pt x="661810" y="1265893"/>
                  </a:lnTo>
                  <a:lnTo>
                    <a:pt x="637422" y="1304341"/>
                  </a:lnTo>
                  <a:lnTo>
                    <a:pt x="613439" y="1343090"/>
                  </a:lnTo>
                  <a:lnTo>
                    <a:pt x="589864" y="1382137"/>
                  </a:lnTo>
                  <a:lnTo>
                    <a:pt x="566701" y="1421478"/>
                  </a:lnTo>
                  <a:lnTo>
                    <a:pt x="543952" y="1461110"/>
                  </a:lnTo>
                  <a:lnTo>
                    <a:pt x="521621" y="1501030"/>
                  </a:lnTo>
                  <a:lnTo>
                    <a:pt x="499710" y="1541235"/>
                  </a:lnTo>
                  <a:lnTo>
                    <a:pt x="478224" y="1581721"/>
                  </a:lnTo>
                  <a:lnTo>
                    <a:pt x="457165" y="1622484"/>
                  </a:lnTo>
                  <a:lnTo>
                    <a:pt x="436535" y="1663523"/>
                  </a:lnTo>
                  <a:lnTo>
                    <a:pt x="416340" y="1704833"/>
                  </a:lnTo>
                  <a:lnTo>
                    <a:pt x="396580" y="1746411"/>
                  </a:lnTo>
                  <a:lnTo>
                    <a:pt x="377261" y="1788254"/>
                  </a:lnTo>
                  <a:lnTo>
                    <a:pt x="358384" y="1830359"/>
                  </a:lnTo>
                  <a:lnTo>
                    <a:pt x="339953" y="1872722"/>
                  </a:lnTo>
                  <a:lnTo>
                    <a:pt x="321972" y="1915340"/>
                  </a:lnTo>
                  <a:lnTo>
                    <a:pt x="304442" y="1958210"/>
                  </a:lnTo>
                  <a:lnTo>
                    <a:pt x="287368" y="2001328"/>
                  </a:lnTo>
                  <a:lnTo>
                    <a:pt x="270753" y="2044692"/>
                  </a:lnTo>
                  <a:lnTo>
                    <a:pt x="254599" y="2088297"/>
                  </a:lnTo>
                  <a:lnTo>
                    <a:pt x="238910" y="2132141"/>
                  </a:lnTo>
                  <a:lnTo>
                    <a:pt x="223689" y="2176221"/>
                  </a:lnTo>
                  <a:lnTo>
                    <a:pt x="208940" y="2220532"/>
                  </a:lnTo>
                  <a:lnTo>
                    <a:pt x="194664" y="2265072"/>
                  </a:lnTo>
                  <a:lnTo>
                    <a:pt x="180866" y="2309838"/>
                  </a:lnTo>
                  <a:lnTo>
                    <a:pt x="167548" y="2354826"/>
                  </a:lnTo>
                  <a:lnTo>
                    <a:pt x="154715" y="2400033"/>
                  </a:lnTo>
                  <a:lnTo>
                    <a:pt x="142368" y="2445456"/>
                  </a:lnTo>
                  <a:lnTo>
                    <a:pt x="130511" y="2491091"/>
                  </a:lnTo>
                  <a:lnTo>
                    <a:pt x="119147" y="2536935"/>
                  </a:lnTo>
                  <a:lnTo>
                    <a:pt x="108280" y="2582985"/>
                  </a:lnTo>
                  <a:lnTo>
                    <a:pt x="97912" y="2629237"/>
                  </a:lnTo>
                  <a:lnTo>
                    <a:pt x="88046" y="2675689"/>
                  </a:lnTo>
                  <a:lnTo>
                    <a:pt x="78686" y="2722337"/>
                  </a:lnTo>
                  <a:lnTo>
                    <a:pt x="69836" y="2769177"/>
                  </a:lnTo>
                  <a:lnTo>
                    <a:pt x="61497" y="2816207"/>
                  </a:lnTo>
                  <a:lnTo>
                    <a:pt x="53673" y="2863423"/>
                  </a:lnTo>
                  <a:lnTo>
                    <a:pt x="46368" y="2910822"/>
                  </a:lnTo>
                  <a:lnTo>
                    <a:pt x="39584" y="2958401"/>
                  </a:lnTo>
                  <a:lnTo>
                    <a:pt x="33325" y="3006156"/>
                  </a:lnTo>
                  <a:lnTo>
                    <a:pt x="27594" y="3054083"/>
                  </a:lnTo>
                  <a:lnTo>
                    <a:pt x="22393" y="3102181"/>
                  </a:lnTo>
                  <a:lnTo>
                    <a:pt x="17727" y="3150445"/>
                  </a:lnTo>
                  <a:lnTo>
                    <a:pt x="13598" y="3198872"/>
                  </a:lnTo>
                  <a:lnTo>
                    <a:pt x="10009" y="3247459"/>
                  </a:lnTo>
                  <a:lnTo>
                    <a:pt x="6964" y="3296203"/>
                  </a:lnTo>
                  <a:lnTo>
                    <a:pt x="4465" y="3345100"/>
                  </a:lnTo>
                  <a:lnTo>
                    <a:pt x="2516" y="3394147"/>
                  </a:lnTo>
                  <a:lnTo>
                    <a:pt x="1120" y="3443341"/>
                  </a:lnTo>
                  <a:lnTo>
                    <a:pt x="280" y="3492679"/>
                  </a:lnTo>
                  <a:lnTo>
                    <a:pt x="0" y="3542157"/>
                  </a:lnTo>
                  <a:lnTo>
                    <a:pt x="280" y="3591634"/>
                  </a:lnTo>
                  <a:lnTo>
                    <a:pt x="1120" y="3640972"/>
                  </a:lnTo>
                  <a:lnTo>
                    <a:pt x="2516" y="3690166"/>
                  </a:lnTo>
                  <a:lnTo>
                    <a:pt x="4465" y="3739214"/>
                  </a:lnTo>
                  <a:lnTo>
                    <a:pt x="6964" y="3788111"/>
                  </a:lnTo>
                  <a:lnTo>
                    <a:pt x="10009" y="3836855"/>
                  </a:lnTo>
                  <a:lnTo>
                    <a:pt x="13598" y="3885442"/>
                  </a:lnTo>
                  <a:lnTo>
                    <a:pt x="17727" y="3933870"/>
                  </a:lnTo>
                  <a:lnTo>
                    <a:pt x="22393" y="3982134"/>
                  </a:lnTo>
                  <a:lnTo>
                    <a:pt x="27594" y="4030232"/>
                  </a:lnTo>
                  <a:lnTo>
                    <a:pt x="33325" y="4078160"/>
                  </a:lnTo>
                  <a:lnTo>
                    <a:pt x="39584" y="4125915"/>
                  </a:lnTo>
                  <a:lnTo>
                    <a:pt x="46368" y="4173494"/>
                  </a:lnTo>
                  <a:lnTo>
                    <a:pt x="53673" y="4220893"/>
                  </a:lnTo>
                  <a:lnTo>
                    <a:pt x="61497" y="4268109"/>
                  </a:lnTo>
                  <a:lnTo>
                    <a:pt x="69836" y="4315139"/>
                  </a:lnTo>
                  <a:lnTo>
                    <a:pt x="78686" y="4361980"/>
                  </a:lnTo>
                  <a:lnTo>
                    <a:pt x="88046" y="4408628"/>
                  </a:lnTo>
                  <a:lnTo>
                    <a:pt x="97912" y="4455080"/>
                  </a:lnTo>
                  <a:lnTo>
                    <a:pt x="108280" y="4501332"/>
                  </a:lnTo>
                  <a:lnTo>
                    <a:pt x="119147" y="4547382"/>
                  </a:lnTo>
                  <a:lnTo>
                    <a:pt x="130511" y="4593227"/>
                  </a:lnTo>
                  <a:lnTo>
                    <a:pt x="142368" y="4638862"/>
                  </a:lnTo>
                  <a:lnTo>
                    <a:pt x="154715" y="4684285"/>
                  </a:lnTo>
                  <a:lnTo>
                    <a:pt x="167548" y="4729492"/>
                  </a:lnTo>
                  <a:lnTo>
                    <a:pt x="180866" y="4774480"/>
                  </a:lnTo>
                  <a:lnTo>
                    <a:pt x="194664" y="4819246"/>
                  </a:lnTo>
                  <a:lnTo>
                    <a:pt x="208940" y="4863786"/>
                  </a:lnTo>
                  <a:lnTo>
                    <a:pt x="223689" y="4908097"/>
                  </a:lnTo>
                  <a:lnTo>
                    <a:pt x="238910" y="4952177"/>
                  </a:lnTo>
                  <a:lnTo>
                    <a:pt x="254599" y="4996021"/>
                  </a:lnTo>
                  <a:lnTo>
                    <a:pt x="270753" y="5039626"/>
                  </a:lnTo>
                  <a:lnTo>
                    <a:pt x="287368" y="5082990"/>
                  </a:lnTo>
                  <a:lnTo>
                    <a:pt x="304442" y="5126108"/>
                  </a:lnTo>
                  <a:lnTo>
                    <a:pt x="321972" y="5168978"/>
                  </a:lnTo>
                  <a:lnTo>
                    <a:pt x="339953" y="5211596"/>
                  </a:lnTo>
                  <a:lnTo>
                    <a:pt x="358384" y="5253959"/>
                  </a:lnTo>
                  <a:lnTo>
                    <a:pt x="377261" y="5296064"/>
                  </a:lnTo>
                  <a:lnTo>
                    <a:pt x="396580" y="5337907"/>
                  </a:lnTo>
                  <a:lnTo>
                    <a:pt x="416340" y="5379485"/>
                  </a:lnTo>
                  <a:lnTo>
                    <a:pt x="436535" y="5420796"/>
                  </a:lnTo>
                  <a:lnTo>
                    <a:pt x="457165" y="5461834"/>
                  </a:lnTo>
                  <a:lnTo>
                    <a:pt x="478224" y="5502598"/>
                  </a:lnTo>
                  <a:lnTo>
                    <a:pt x="499710" y="5543084"/>
                  </a:lnTo>
                  <a:lnTo>
                    <a:pt x="521621" y="5583289"/>
                  </a:lnTo>
                  <a:lnTo>
                    <a:pt x="543952" y="5623209"/>
                  </a:lnTo>
                  <a:lnTo>
                    <a:pt x="566701" y="5662841"/>
                  </a:lnTo>
                  <a:lnTo>
                    <a:pt x="589864" y="5702182"/>
                  </a:lnTo>
                  <a:lnTo>
                    <a:pt x="613439" y="5741229"/>
                  </a:lnTo>
                  <a:lnTo>
                    <a:pt x="637422" y="5779978"/>
                  </a:lnTo>
                  <a:lnTo>
                    <a:pt x="661810" y="5818426"/>
                  </a:lnTo>
                  <a:lnTo>
                    <a:pt x="686599" y="5856569"/>
                  </a:lnTo>
                  <a:lnTo>
                    <a:pt x="711788" y="5894406"/>
                  </a:lnTo>
                  <a:lnTo>
                    <a:pt x="737372" y="5931931"/>
                  </a:lnTo>
                  <a:lnTo>
                    <a:pt x="763349" y="5969142"/>
                  </a:lnTo>
                  <a:lnTo>
                    <a:pt x="789715" y="6006036"/>
                  </a:lnTo>
                  <a:lnTo>
                    <a:pt x="816467" y="6042610"/>
                  </a:lnTo>
                  <a:lnTo>
                    <a:pt x="843603" y="6078859"/>
                  </a:lnTo>
                  <a:lnTo>
                    <a:pt x="871118" y="6114781"/>
                  </a:lnTo>
                  <a:lnTo>
                    <a:pt x="899010" y="6150373"/>
                  </a:lnTo>
                  <a:lnTo>
                    <a:pt x="927275" y="6185631"/>
                  </a:lnTo>
                  <a:lnTo>
                    <a:pt x="955911" y="6220552"/>
                  </a:lnTo>
                  <a:lnTo>
                    <a:pt x="984915" y="6255132"/>
                  </a:lnTo>
                  <a:lnTo>
                    <a:pt x="1014282" y="6289369"/>
                  </a:lnTo>
                  <a:lnTo>
                    <a:pt x="1044010" y="6323259"/>
                  </a:lnTo>
                  <a:lnTo>
                    <a:pt x="1074097" y="6356799"/>
                  </a:lnTo>
                  <a:lnTo>
                    <a:pt x="1104538" y="6389985"/>
                  </a:lnTo>
                  <a:lnTo>
                    <a:pt x="1135330" y="6422815"/>
                  </a:lnTo>
                  <a:lnTo>
                    <a:pt x="1166472" y="6455284"/>
                  </a:lnTo>
                  <a:lnTo>
                    <a:pt x="1197958" y="6487391"/>
                  </a:lnTo>
                  <a:lnTo>
                    <a:pt x="1229786" y="6519130"/>
                  </a:lnTo>
                  <a:lnTo>
                    <a:pt x="1261954" y="6550500"/>
                  </a:lnTo>
                  <a:lnTo>
                    <a:pt x="1294457" y="6581497"/>
                  </a:lnTo>
                  <a:lnTo>
                    <a:pt x="1327293" y="6612117"/>
                  </a:lnTo>
                  <a:lnTo>
                    <a:pt x="1360459" y="6642358"/>
                  </a:lnTo>
                  <a:lnTo>
                    <a:pt x="1393951" y="6672216"/>
                  </a:lnTo>
                  <a:lnTo>
                    <a:pt x="1427766" y="6701687"/>
                  </a:lnTo>
                  <a:lnTo>
                    <a:pt x="1461901" y="6730769"/>
                  </a:lnTo>
                  <a:lnTo>
                    <a:pt x="1496354" y="6759458"/>
                  </a:lnTo>
                  <a:lnTo>
                    <a:pt x="1531120" y="6787751"/>
                  </a:lnTo>
                  <a:lnTo>
                    <a:pt x="1566196" y="6815644"/>
                  </a:lnTo>
                  <a:lnTo>
                    <a:pt x="1601581" y="6843135"/>
                  </a:lnTo>
                  <a:lnTo>
                    <a:pt x="1621167" y="6858000"/>
                  </a:lnTo>
                  <a:lnTo>
                    <a:pt x="4540758" y="6858000"/>
                  </a:lnTo>
                  <a:lnTo>
                    <a:pt x="4540758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8234934" y="0"/>
              <a:ext cx="3825240" cy="2424430"/>
            </a:xfrm>
            <a:custGeom>
              <a:avLst/>
              <a:gdLst/>
              <a:ahLst/>
              <a:cxnLst/>
              <a:rect l="l" t="t" r="r" b="b"/>
              <a:pathLst>
                <a:path w="3825240" h="2424430">
                  <a:moveTo>
                    <a:pt x="3626731" y="0"/>
                  </a:moveTo>
                  <a:lnTo>
                    <a:pt x="198508" y="0"/>
                  </a:lnTo>
                  <a:lnTo>
                    <a:pt x="185324" y="23483"/>
                  </a:lnTo>
                  <a:lnTo>
                    <a:pt x="164903" y="62335"/>
                  </a:lnTo>
                  <a:lnTo>
                    <a:pt x="145585" y="101714"/>
                  </a:lnTo>
                  <a:lnTo>
                    <a:pt x="127387" y="141604"/>
                  </a:lnTo>
                  <a:lnTo>
                    <a:pt x="110328" y="181990"/>
                  </a:lnTo>
                  <a:lnTo>
                    <a:pt x="94424" y="222857"/>
                  </a:lnTo>
                  <a:lnTo>
                    <a:pt x="79692" y="264190"/>
                  </a:lnTo>
                  <a:lnTo>
                    <a:pt x="66150" y="305973"/>
                  </a:lnTo>
                  <a:lnTo>
                    <a:pt x="53816" y="348192"/>
                  </a:lnTo>
                  <a:lnTo>
                    <a:pt x="42706" y="390831"/>
                  </a:lnTo>
                  <a:lnTo>
                    <a:pt x="32838" y="433874"/>
                  </a:lnTo>
                  <a:lnTo>
                    <a:pt x="24230" y="477307"/>
                  </a:lnTo>
                  <a:lnTo>
                    <a:pt x="16899" y="521115"/>
                  </a:lnTo>
                  <a:lnTo>
                    <a:pt x="10861" y="565282"/>
                  </a:lnTo>
                  <a:lnTo>
                    <a:pt x="6135" y="609792"/>
                  </a:lnTo>
                  <a:lnTo>
                    <a:pt x="2738" y="654632"/>
                  </a:lnTo>
                  <a:lnTo>
                    <a:pt x="687" y="699784"/>
                  </a:lnTo>
                  <a:lnTo>
                    <a:pt x="0" y="745236"/>
                  </a:lnTo>
                  <a:lnTo>
                    <a:pt x="687" y="790687"/>
                  </a:lnTo>
                  <a:lnTo>
                    <a:pt x="2738" y="835839"/>
                  </a:lnTo>
                  <a:lnTo>
                    <a:pt x="6135" y="880679"/>
                  </a:lnTo>
                  <a:lnTo>
                    <a:pt x="10861" y="925189"/>
                  </a:lnTo>
                  <a:lnTo>
                    <a:pt x="16899" y="969356"/>
                  </a:lnTo>
                  <a:lnTo>
                    <a:pt x="24230" y="1013164"/>
                  </a:lnTo>
                  <a:lnTo>
                    <a:pt x="32838" y="1056597"/>
                  </a:lnTo>
                  <a:lnTo>
                    <a:pt x="42706" y="1099640"/>
                  </a:lnTo>
                  <a:lnTo>
                    <a:pt x="53816" y="1142279"/>
                  </a:lnTo>
                  <a:lnTo>
                    <a:pt x="66150" y="1184498"/>
                  </a:lnTo>
                  <a:lnTo>
                    <a:pt x="79692" y="1226281"/>
                  </a:lnTo>
                  <a:lnTo>
                    <a:pt x="94424" y="1267614"/>
                  </a:lnTo>
                  <a:lnTo>
                    <a:pt x="110328" y="1308481"/>
                  </a:lnTo>
                  <a:lnTo>
                    <a:pt x="127387" y="1348867"/>
                  </a:lnTo>
                  <a:lnTo>
                    <a:pt x="145585" y="1388757"/>
                  </a:lnTo>
                  <a:lnTo>
                    <a:pt x="164903" y="1428136"/>
                  </a:lnTo>
                  <a:lnTo>
                    <a:pt x="185324" y="1466988"/>
                  </a:lnTo>
                  <a:lnTo>
                    <a:pt x="206831" y="1505298"/>
                  </a:lnTo>
                  <a:lnTo>
                    <a:pt x="229407" y="1543051"/>
                  </a:lnTo>
                  <a:lnTo>
                    <a:pt x="253034" y="1580231"/>
                  </a:lnTo>
                  <a:lnTo>
                    <a:pt x="277694" y="1616824"/>
                  </a:lnTo>
                  <a:lnTo>
                    <a:pt x="303371" y="1652814"/>
                  </a:lnTo>
                  <a:lnTo>
                    <a:pt x="330047" y="1688186"/>
                  </a:lnTo>
                  <a:lnTo>
                    <a:pt x="357705" y="1722925"/>
                  </a:lnTo>
                  <a:lnTo>
                    <a:pt x="386327" y="1757016"/>
                  </a:lnTo>
                  <a:lnTo>
                    <a:pt x="415896" y="1790442"/>
                  </a:lnTo>
                  <a:lnTo>
                    <a:pt x="446395" y="1823190"/>
                  </a:lnTo>
                  <a:lnTo>
                    <a:pt x="477807" y="1855244"/>
                  </a:lnTo>
                  <a:lnTo>
                    <a:pt x="510113" y="1886588"/>
                  </a:lnTo>
                  <a:lnTo>
                    <a:pt x="543297" y="1917208"/>
                  </a:lnTo>
                  <a:lnTo>
                    <a:pt x="577341" y="1947087"/>
                  </a:lnTo>
                  <a:lnTo>
                    <a:pt x="612228" y="1976212"/>
                  </a:lnTo>
                  <a:lnTo>
                    <a:pt x="647941" y="2004567"/>
                  </a:lnTo>
                  <a:lnTo>
                    <a:pt x="684461" y="2032135"/>
                  </a:lnTo>
                  <a:lnTo>
                    <a:pt x="721773" y="2058903"/>
                  </a:lnTo>
                  <a:lnTo>
                    <a:pt x="759858" y="2084856"/>
                  </a:lnTo>
                  <a:lnTo>
                    <a:pt x="798700" y="2109976"/>
                  </a:lnTo>
                  <a:lnTo>
                    <a:pt x="838280" y="2134251"/>
                  </a:lnTo>
                  <a:lnTo>
                    <a:pt x="878581" y="2157664"/>
                  </a:lnTo>
                  <a:lnTo>
                    <a:pt x="919587" y="2180200"/>
                  </a:lnTo>
                  <a:lnTo>
                    <a:pt x="961279" y="2201843"/>
                  </a:lnTo>
                  <a:lnTo>
                    <a:pt x="1003641" y="2222580"/>
                  </a:lnTo>
                  <a:lnTo>
                    <a:pt x="1046655" y="2242394"/>
                  </a:lnTo>
                  <a:lnTo>
                    <a:pt x="1090303" y="2261270"/>
                  </a:lnTo>
                  <a:lnTo>
                    <a:pt x="1134569" y="2279193"/>
                  </a:lnTo>
                  <a:lnTo>
                    <a:pt x="1179435" y="2296147"/>
                  </a:lnTo>
                  <a:lnTo>
                    <a:pt x="1224884" y="2312119"/>
                  </a:lnTo>
                  <a:lnTo>
                    <a:pt x="1270897" y="2327091"/>
                  </a:lnTo>
                  <a:lnTo>
                    <a:pt x="1317459" y="2341050"/>
                  </a:lnTo>
                  <a:lnTo>
                    <a:pt x="1364551" y="2353979"/>
                  </a:lnTo>
                  <a:lnTo>
                    <a:pt x="1412156" y="2365864"/>
                  </a:lnTo>
                  <a:lnTo>
                    <a:pt x="1460258" y="2376689"/>
                  </a:lnTo>
                  <a:lnTo>
                    <a:pt x="1508838" y="2386440"/>
                  </a:lnTo>
                  <a:lnTo>
                    <a:pt x="1557878" y="2395100"/>
                  </a:lnTo>
                  <a:lnTo>
                    <a:pt x="1607363" y="2402655"/>
                  </a:lnTo>
                  <a:lnTo>
                    <a:pt x="1657274" y="2409090"/>
                  </a:lnTo>
                  <a:lnTo>
                    <a:pt x="1707595" y="2414389"/>
                  </a:lnTo>
                  <a:lnTo>
                    <a:pt x="1758307" y="2418536"/>
                  </a:lnTo>
                  <a:lnTo>
                    <a:pt x="1809393" y="2421518"/>
                  </a:lnTo>
                  <a:lnTo>
                    <a:pt x="1860836" y="2423318"/>
                  </a:lnTo>
                  <a:lnTo>
                    <a:pt x="1912620" y="2423922"/>
                  </a:lnTo>
                  <a:lnTo>
                    <a:pt x="1964403" y="2423318"/>
                  </a:lnTo>
                  <a:lnTo>
                    <a:pt x="2015846" y="2421518"/>
                  </a:lnTo>
                  <a:lnTo>
                    <a:pt x="2066932" y="2418536"/>
                  </a:lnTo>
                  <a:lnTo>
                    <a:pt x="2117644" y="2414389"/>
                  </a:lnTo>
                  <a:lnTo>
                    <a:pt x="2167965" y="2409090"/>
                  </a:lnTo>
                  <a:lnTo>
                    <a:pt x="2217876" y="2402655"/>
                  </a:lnTo>
                  <a:lnTo>
                    <a:pt x="2267361" y="2395100"/>
                  </a:lnTo>
                  <a:lnTo>
                    <a:pt x="2316401" y="2386440"/>
                  </a:lnTo>
                  <a:lnTo>
                    <a:pt x="2364981" y="2376689"/>
                  </a:lnTo>
                  <a:lnTo>
                    <a:pt x="2413083" y="2365864"/>
                  </a:lnTo>
                  <a:lnTo>
                    <a:pt x="2460688" y="2353979"/>
                  </a:lnTo>
                  <a:lnTo>
                    <a:pt x="2507780" y="2341050"/>
                  </a:lnTo>
                  <a:lnTo>
                    <a:pt x="2554342" y="2327091"/>
                  </a:lnTo>
                  <a:lnTo>
                    <a:pt x="2600355" y="2312119"/>
                  </a:lnTo>
                  <a:lnTo>
                    <a:pt x="2645804" y="2296147"/>
                  </a:lnTo>
                  <a:lnTo>
                    <a:pt x="2690670" y="2279193"/>
                  </a:lnTo>
                  <a:lnTo>
                    <a:pt x="2734936" y="2261270"/>
                  </a:lnTo>
                  <a:lnTo>
                    <a:pt x="2778584" y="2242394"/>
                  </a:lnTo>
                  <a:lnTo>
                    <a:pt x="2821598" y="2222580"/>
                  </a:lnTo>
                  <a:lnTo>
                    <a:pt x="2863960" y="2201843"/>
                  </a:lnTo>
                  <a:lnTo>
                    <a:pt x="2905652" y="2180200"/>
                  </a:lnTo>
                  <a:lnTo>
                    <a:pt x="2946658" y="2157664"/>
                  </a:lnTo>
                  <a:lnTo>
                    <a:pt x="2986959" y="2134251"/>
                  </a:lnTo>
                  <a:lnTo>
                    <a:pt x="3026539" y="2109976"/>
                  </a:lnTo>
                  <a:lnTo>
                    <a:pt x="3065381" y="2084856"/>
                  </a:lnTo>
                  <a:lnTo>
                    <a:pt x="3103466" y="2058903"/>
                  </a:lnTo>
                  <a:lnTo>
                    <a:pt x="3140778" y="2032135"/>
                  </a:lnTo>
                  <a:lnTo>
                    <a:pt x="3177298" y="2004567"/>
                  </a:lnTo>
                  <a:lnTo>
                    <a:pt x="3213011" y="1976212"/>
                  </a:lnTo>
                  <a:lnTo>
                    <a:pt x="3247898" y="1947087"/>
                  </a:lnTo>
                  <a:lnTo>
                    <a:pt x="3281942" y="1917208"/>
                  </a:lnTo>
                  <a:lnTo>
                    <a:pt x="3315126" y="1886588"/>
                  </a:lnTo>
                  <a:lnTo>
                    <a:pt x="3347432" y="1855244"/>
                  </a:lnTo>
                  <a:lnTo>
                    <a:pt x="3378844" y="1823190"/>
                  </a:lnTo>
                  <a:lnTo>
                    <a:pt x="3409343" y="1790442"/>
                  </a:lnTo>
                  <a:lnTo>
                    <a:pt x="3438912" y="1757016"/>
                  </a:lnTo>
                  <a:lnTo>
                    <a:pt x="3467534" y="1722925"/>
                  </a:lnTo>
                  <a:lnTo>
                    <a:pt x="3495192" y="1688186"/>
                  </a:lnTo>
                  <a:lnTo>
                    <a:pt x="3521868" y="1652814"/>
                  </a:lnTo>
                  <a:lnTo>
                    <a:pt x="3547545" y="1616824"/>
                  </a:lnTo>
                  <a:lnTo>
                    <a:pt x="3572205" y="1580231"/>
                  </a:lnTo>
                  <a:lnTo>
                    <a:pt x="3595832" y="1543051"/>
                  </a:lnTo>
                  <a:lnTo>
                    <a:pt x="3618408" y="1505298"/>
                  </a:lnTo>
                  <a:lnTo>
                    <a:pt x="3639915" y="1466988"/>
                  </a:lnTo>
                  <a:lnTo>
                    <a:pt x="3660336" y="1428136"/>
                  </a:lnTo>
                  <a:lnTo>
                    <a:pt x="3679654" y="1388757"/>
                  </a:lnTo>
                  <a:lnTo>
                    <a:pt x="3697852" y="1348867"/>
                  </a:lnTo>
                  <a:lnTo>
                    <a:pt x="3714911" y="1308481"/>
                  </a:lnTo>
                  <a:lnTo>
                    <a:pt x="3730815" y="1267614"/>
                  </a:lnTo>
                  <a:lnTo>
                    <a:pt x="3745547" y="1226281"/>
                  </a:lnTo>
                  <a:lnTo>
                    <a:pt x="3759089" y="1184498"/>
                  </a:lnTo>
                  <a:lnTo>
                    <a:pt x="3771423" y="1142279"/>
                  </a:lnTo>
                  <a:lnTo>
                    <a:pt x="3782533" y="1099640"/>
                  </a:lnTo>
                  <a:lnTo>
                    <a:pt x="3792401" y="1056597"/>
                  </a:lnTo>
                  <a:lnTo>
                    <a:pt x="3801009" y="1013164"/>
                  </a:lnTo>
                  <a:lnTo>
                    <a:pt x="3808340" y="969356"/>
                  </a:lnTo>
                  <a:lnTo>
                    <a:pt x="3814378" y="925189"/>
                  </a:lnTo>
                  <a:lnTo>
                    <a:pt x="3819104" y="880679"/>
                  </a:lnTo>
                  <a:lnTo>
                    <a:pt x="3822501" y="835839"/>
                  </a:lnTo>
                  <a:lnTo>
                    <a:pt x="3824552" y="790687"/>
                  </a:lnTo>
                  <a:lnTo>
                    <a:pt x="3825240" y="745236"/>
                  </a:lnTo>
                  <a:lnTo>
                    <a:pt x="3824552" y="699784"/>
                  </a:lnTo>
                  <a:lnTo>
                    <a:pt x="3822501" y="654632"/>
                  </a:lnTo>
                  <a:lnTo>
                    <a:pt x="3819104" y="609792"/>
                  </a:lnTo>
                  <a:lnTo>
                    <a:pt x="3814378" y="565282"/>
                  </a:lnTo>
                  <a:lnTo>
                    <a:pt x="3808340" y="521115"/>
                  </a:lnTo>
                  <a:lnTo>
                    <a:pt x="3801009" y="477307"/>
                  </a:lnTo>
                  <a:lnTo>
                    <a:pt x="3792401" y="433874"/>
                  </a:lnTo>
                  <a:lnTo>
                    <a:pt x="3782533" y="390831"/>
                  </a:lnTo>
                  <a:lnTo>
                    <a:pt x="3771423" y="348192"/>
                  </a:lnTo>
                  <a:lnTo>
                    <a:pt x="3759089" y="305973"/>
                  </a:lnTo>
                  <a:lnTo>
                    <a:pt x="3745547" y="264190"/>
                  </a:lnTo>
                  <a:lnTo>
                    <a:pt x="3730815" y="222857"/>
                  </a:lnTo>
                  <a:lnTo>
                    <a:pt x="3714911" y="181990"/>
                  </a:lnTo>
                  <a:lnTo>
                    <a:pt x="3697852" y="141604"/>
                  </a:lnTo>
                  <a:lnTo>
                    <a:pt x="3679654" y="101714"/>
                  </a:lnTo>
                  <a:lnTo>
                    <a:pt x="3660336" y="62335"/>
                  </a:lnTo>
                  <a:lnTo>
                    <a:pt x="3639915" y="23483"/>
                  </a:lnTo>
                  <a:lnTo>
                    <a:pt x="3626731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6512433" y="0"/>
              <a:ext cx="4312920" cy="3772535"/>
            </a:xfrm>
            <a:custGeom>
              <a:avLst/>
              <a:gdLst/>
              <a:ahLst/>
              <a:cxnLst/>
              <a:rect l="l" t="t" r="r" b="b"/>
              <a:pathLst>
                <a:path w="4312920" h="3772535">
                  <a:moveTo>
                    <a:pt x="3315396" y="0"/>
                  </a:moveTo>
                  <a:lnTo>
                    <a:pt x="3362168" y="29062"/>
                  </a:lnTo>
                  <a:lnTo>
                    <a:pt x="3400117" y="53954"/>
                  </a:lnTo>
                  <a:lnTo>
                    <a:pt x="3437471" y="79591"/>
                  </a:lnTo>
                  <a:lnTo>
                    <a:pt x="3474219" y="105960"/>
                  </a:lnTo>
                  <a:lnTo>
                    <a:pt x="3510349" y="133051"/>
                  </a:lnTo>
                  <a:lnTo>
                    <a:pt x="3545850" y="160853"/>
                  </a:lnTo>
                  <a:lnTo>
                    <a:pt x="3580709" y="189354"/>
                  </a:lnTo>
                  <a:lnTo>
                    <a:pt x="3614914" y="218543"/>
                  </a:lnTo>
                  <a:lnTo>
                    <a:pt x="3648454" y="248408"/>
                  </a:lnTo>
                  <a:lnTo>
                    <a:pt x="3681317" y="278939"/>
                  </a:lnTo>
                  <a:lnTo>
                    <a:pt x="3713490" y="310124"/>
                  </a:lnTo>
                  <a:lnTo>
                    <a:pt x="3744962" y="341951"/>
                  </a:lnTo>
                  <a:lnTo>
                    <a:pt x="3775721" y="374411"/>
                  </a:lnTo>
                  <a:lnTo>
                    <a:pt x="3805756" y="407490"/>
                  </a:lnTo>
                  <a:lnTo>
                    <a:pt x="3835053" y="441178"/>
                  </a:lnTo>
                  <a:lnTo>
                    <a:pt x="3863602" y="475463"/>
                  </a:lnTo>
                  <a:lnTo>
                    <a:pt x="3891390" y="510335"/>
                  </a:lnTo>
                  <a:lnTo>
                    <a:pt x="3918406" y="545782"/>
                  </a:lnTo>
                  <a:lnTo>
                    <a:pt x="3944637" y="581793"/>
                  </a:lnTo>
                  <a:lnTo>
                    <a:pt x="3970072" y="618356"/>
                  </a:lnTo>
                  <a:lnTo>
                    <a:pt x="3994699" y="655461"/>
                  </a:lnTo>
                  <a:lnTo>
                    <a:pt x="4018505" y="693095"/>
                  </a:lnTo>
                  <a:lnTo>
                    <a:pt x="4041480" y="731248"/>
                  </a:lnTo>
                  <a:lnTo>
                    <a:pt x="4063611" y="769908"/>
                  </a:lnTo>
                  <a:lnTo>
                    <a:pt x="4084886" y="809064"/>
                  </a:lnTo>
                  <a:lnTo>
                    <a:pt x="4105293" y="848705"/>
                  </a:lnTo>
                  <a:lnTo>
                    <a:pt x="4124821" y="888819"/>
                  </a:lnTo>
                  <a:lnTo>
                    <a:pt x="4143458" y="929395"/>
                  </a:lnTo>
                  <a:lnTo>
                    <a:pt x="4161191" y="970423"/>
                  </a:lnTo>
                  <a:lnTo>
                    <a:pt x="4178009" y="1011890"/>
                  </a:lnTo>
                  <a:lnTo>
                    <a:pt x="4193900" y="1053785"/>
                  </a:lnTo>
                  <a:lnTo>
                    <a:pt x="4208852" y="1096097"/>
                  </a:lnTo>
                  <a:lnTo>
                    <a:pt x="4222852" y="1138815"/>
                  </a:lnTo>
                  <a:lnTo>
                    <a:pt x="4235890" y="1181927"/>
                  </a:lnTo>
                  <a:lnTo>
                    <a:pt x="4247954" y="1225422"/>
                  </a:lnTo>
                  <a:lnTo>
                    <a:pt x="4259031" y="1269289"/>
                  </a:lnTo>
                  <a:lnTo>
                    <a:pt x="4269109" y="1313517"/>
                  </a:lnTo>
                  <a:lnTo>
                    <a:pt x="4278177" y="1358094"/>
                  </a:lnTo>
                  <a:lnTo>
                    <a:pt x="4286223" y="1403009"/>
                  </a:lnTo>
                  <a:lnTo>
                    <a:pt x="4293234" y="1448251"/>
                  </a:lnTo>
                  <a:lnTo>
                    <a:pt x="4299199" y="1493808"/>
                  </a:lnTo>
                  <a:lnTo>
                    <a:pt x="4304107" y="1539669"/>
                  </a:lnTo>
                  <a:lnTo>
                    <a:pt x="4307945" y="1585823"/>
                  </a:lnTo>
                  <a:lnTo>
                    <a:pt x="4310701" y="1632259"/>
                  </a:lnTo>
                  <a:lnTo>
                    <a:pt x="4312363" y="1678965"/>
                  </a:lnTo>
                  <a:lnTo>
                    <a:pt x="4312920" y="1725929"/>
                  </a:lnTo>
                  <a:lnTo>
                    <a:pt x="4312363" y="1772894"/>
                  </a:lnTo>
                  <a:lnTo>
                    <a:pt x="4310701" y="1819600"/>
                  </a:lnTo>
                  <a:lnTo>
                    <a:pt x="4307945" y="1866036"/>
                  </a:lnTo>
                  <a:lnTo>
                    <a:pt x="4304107" y="1912190"/>
                  </a:lnTo>
                  <a:lnTo>
                    <a:pt x="4299199" y="1958051"/>
                  </a:lnTo>
                  <a:lnTo>
                    <a:pt x="4293234" y="2003608"/>
                  </a:lnTo>
                  <a:lnTo>
                    <a:pt x="4286223" y="2048850"/>
                  </a:lnTo>
                  <a:lnTo>
                    <a:pt x="4278177" y="2093765"/>
                  </a:lnTo>
                  <a:lnTo>
                    <a:pt x="4269109" y="2138342"/>
                  </a:lnTo>
                  <a:lnTo>
                    <a:pt x="4259031" y="2182570"/>
                  </a:lnTo>
                  <a:lnTo>
                    <a:pt x="4247954" y="2226437"/>
                  </a:lnTo>
                  <a:lnTo>
                    <a:pt x="4235890" y="2269932"/>
                  </a:lnTo>
                  <a:lnTo>
                    <a:pt x="4222852" y="2313044"/>
                  </a:lnTo>
                  <a:lnTo>
                    <a:pt x="4208852" y="2355762"/>
                  </a:lnTo>
                  <a:lnTo>
                    <a:pt x="4193900" y="2398074"/>
                  </a:lnTo>
                  <a:lnTo>
                    <a:pt x="4178009" y="2439969"/>
                  </a:lnTo>
                  <a:lnTo>
                    <a:pt x="4161191" y="2481436"/>
                  </a:lnTo>
                  <a:lnTo>
                    <a:pt x="4143458" y="2522464"/>
                  </a:lnTo>
                  <a:lnTo>
                    <a:pt x="4124821" y="2563040"/>
                  </a:lnTo>
                  <a:lnTo>
                    <a:pt x="4105293" y="2603154"/>
                  </a:lnTo>
                  <a:lnTo>
                    <a:pt x="4084886" y="2642795"/>
                  </a:lnTo>
                  <a:lnTo>
                    <a:pt x="4063611" y="2681951"/>
                  </a:lnTo>
                  <a:lnTo>
                    <a:pt x="4041480" y="2720611"/>
                  </a:lnTo>
                  <a:lnTo>
                    <a:pt x="4018505" y="2758764"/>
                  </a:lnTo>
                  <a:lnTo>
                    <a:pt x="3994699" y="2796398"/>
                  </a:lnTo>
                  <a:lnTo>
                    <a:pt x="3970072" y="2833503"/>
                  </a:lnTo>
                  <a:lnTo>
                    <a:pt x="3944637" y="2870066"/>
                  </a:lnTo>
                  <a:lnTo>
                    <a:pt x="3918406" y="2906077"/>
                  </a:lnTo>
                  <a:lnTo>
                    <a:pt x="3891390" y="2941524"/>
                  </a:lnTo>
                  <a:lnTo>
                    <a:pt x="3863602" y="2976396"/>
                  </a:lnTo>
                  <a:lnTo>
                    <a:pt x="3835053" y="3010681"/>
                  </a:lnTo>
                  <a:lnTo>
                    <a:pt x="3805756" y="3044369"/>
                  </a:lnTo>
                  <a:lnTo>
                    <a:pt x="3775721" y="3077448"/>
                  </a:lnTo>
                  <a:lnTo>
                    <a:pt x="3744962" y="3109908"/>
                  </a:lnTo>
                  <a:lnTo>
                    <a:pt x="3713490" y="3141735"/>
                  </a:lnTo>
                  <a:lnTo>
                    <a:pt x="3681317" y="3172920"/>
                  </a:lnTo>
                  <a:lnTo>
                    <a:pt x="3648454" y="3203451"/>
                  </a:lnTo>
                  <a:lnTo>
                    <a:pt x="3614914" y="3233316"/>
                  </a:lnTo>
                  <a:lnTo>
                    <a:pt x="3580709" y="3262505"/>
                  </a:lnTo>
                  <a:lnTo>
                    <a:pt x="3545850" y="3291006"/>
                  </a:lnTo>
                  <a:lnTo>
                    <a:pt x="3510349" y="3318808"/>
                  </a:lnTo>
                  <a:lnTo>
                    <a:pt x="3474219" y="3345899"/>
                  </a:lnTo>
                  <a:lnTo>
                    <a:pt x="3437471" y="3372268"/>
                  </a:lnTo>
                  <a:lnTo>
                    <a:pt x="3400117" y="3397905"/>
                  </a:lnTo>
                  <a:lnTo>
                    <a:pt x="3362168" y="3422797"/>
                  </a:lnTo>
                  <a:lnTo>
                    <a:pt x="3323638" y="3446934"/>
                  </a:lnTo>
                  <a:lnTo>
                    <a:pt x="3284537" y="3470303"/>
                  </a:lnTo>
                  <a:lnTo>
                    <a:pt x="3244878" y="3492895"/>
                  </a:lnTo>
                  <a:lnTo>
                    <a:pt x="3204672" y="3514697"/>
                  </a:lnTo>
                  <a:lnTo>
                    <a:pt x="3163932" y="3535698"/>
                  </a:lnTo>
                  <a:lnTo>
                    <a:pt x="3122669" y="3555887"/>
                  </a:lnTo>
                  <a:lnTo>
                    <a:pt x="3080895" y="3575252"/>
                  </a:lnTo>
                  <a:lnTo>
                    <a:pt x="3038622" y="3593784"/>
                  </a:lnTo>
                  <a:lnTo>
                    <a:pt x="2995862" y="3611469"/>
                  </a:lnTo>
                  <a:lnTo>
                    <a:pt x="2952627" y="3628297"/>
                  </a:lnTo>
                  <a:lnTo>
                    <a:pt x="2908929" y="3644256"/>
                  </a:lnTo>
                  <a:lnTo>
                    <a:pt x="2864779" y="3659336"/>
                  </a:lnTo>
                  <a:lnTo>
                    <a:pt x="2820190" y="3673524"/>
                  </a:lnTo>
                  <a:lnTo>
                    <a:pt x="2775173" y="3686811"/>
                  </a:lnTo>
                  <a:lnTo>
                    <a:pt x="2729741" y="3699183"/>
                  </a:lnTo>
                  <a:lnTo>
                    <a:pt x="2683905" y="3710631"/>
                  </a:lnTo>
                  <a:lnTo>
                    <a:pt x="2637677" y="3721142"/>
                  </a:lnTo>
                  <a:lnTo>
                    <a:pt x="2591069" y="3730706"/>
                  </a:lnTo>
                  <a:lnTo>
                    <a:pt x="2544093" y="3739311"/>
                  </a:lnTo>
                  <a:lnTo>
                    <a:pt x="2496760" y="3746946"/>
                  </a:lnTo>
                  <a:lnTo>
                    <a:pt x="2449084" y="3753600"/>
                  </a:lnTo>
                  <a:lnTo>
                    <a:pt x="2401075" y="3759261"/>
                  </a:lnTo>
                  <a:lnTo>
                    <a:pt x="2352745" y="3763918"/>
                  </a:lnTo>
                  <a:lnTo>
                    <a:pt x="2304107" y="3767560"/>
                  </a:lnTo>
                  <a:lnTo>
                    <a:pt x="2255172" y="3770175"/>
                  </a:lnTo>
                  <a:lnTo>
                    <a:pt x="2205952" y="3771752"/>
                  </a:lnTo>
                  <a:lnTo>
                    <a:pt x="2156460" y="3772280"/>
                  </a:lnTo>
                  <a:lnTo>
                    <a:pt x="2106967" y="3771752"/>
                  </a:lnTo>
                  <a:lnTo>
                    <a:pt x="2057747" y="3770175"/>
                  </a:lnTo>
                  <a:lnTo>
                    <a:pt x="2008812" y="3767560"/>
                  </a:lnTo>
                  <a:lnTo>
                    <a:pt x="1960174" y="3763918"/>
                  </a:lnTo>
                  <a:lnTo>
                    <a:pt x="1911844" y="3759261"/>
                  </a:lnTo>
                  <a:lnTo>
                    <a:pt x="1863835" y="3753600"/>
                  </a:lnTo>
                  <a:lnTo>
                    <a:pt x="1816159" y="3746946"/>
                  </a:lnTo>
                  <a:lnTo>
                    <a:pt x="1768826" y="3739311"/>
                  </a:lnTo>
                  <a:lnTo>
                    <a:pt x="1721850" y="3730706"/>
                  </a:lnTo>
                  <a:lnTo>
                    <a:pt x="1675242" y="3721142"/>
                  </a:lnTo>
                  <a:lnTo>
                    <a:pt x="1629014" y="3710631"/>
                  </a:lnTo>
                  <a:lnTo>
                    <a:pt x="1583178" y="3699183"/>
                  </a:lnTo>
                  <a:lnTo>
                    <a:pt x="1537746" y="3686811"/>
                  </a:lnTo>
                  <a:lnTo>
                    <a:pt x="1492729" y="3673524"/>
                  </a:lnTo>
                  <a:lnTo>
                    <a:pt x="1448140" y="3659336"/>
                  </a:lnTo>
                  <a:lnTo>
                    <a:pt x="1403990" y="3644256"/>
                  </a:lnTo>
                  <a:lnTo>
                    <a:pt x="1360292" y="3628297"/>
                  </a:lnTo>
                  <a:lnTo>
                    <a:pt x="1317057" y="3611469"/>
                  </a:lnTo>
                  <a:lnTo>
                    <a:pt x="1274297" y="3593784"/>
                  </a:lnTo>
                  <a:lnTo>
                    <a:pt x="1232024" y="3575252"/>
                  </a:lnTo>
                  <a:lnTo>
                    <a:pt x="1190250" y="3555887"/>
                  </a:lnTo>
                  <a:lnTo>
                    <a:pt x="1148987" y="3535698"/>
                  </a:lnTo>
                  <a:lnTo>
                    <a:pt x="1108247" y="3514697"/>
                  </a:lnTo>
                  <a:lnTo>
                    <a:pt x="1068041" y="3492895"/>
                  </a:lnTo>
                  <a:lnTo>
                    <a:pt x="1028382" y="3470303"/>
                  </a:lnTo>
                  <a:lnTo>
                    <a:pt x="989281" y="3446934"/>
                  </a:lnTo>
                  <a:lnTo>
                    <a:pt x="950751" y="3422797"/>
                  </a:lnTo>
                  <a:lnTo>
                    <a:pt x="912802" y="3397905"/>
                  </a:lnTo>
                  <a:lnTo>
                    <a:pt x="875448" y="3372268"/>
                  </a:lnTo>
                  <a:lnTo>
                    <a:pt x="838700" y="3345899"/>
                  </a:lnTo>
                  <a:lnTo>
                    <a:pt x="802570" y="3318808"/>
                  </a:lnTo>
                  <a:lnTo>
                    <a:pt x="767069" y="3291006"/>
                  </a:lnTo>
                  <a:lnTo>
                    <a:pt x="732210" y="3262505"/>
                  </a:lnTo>
                  <a:lnTo>
                    <a:pt x="698005" y="3233316"/>
                  </a:lnTo>
                  <a:lnTo>
                    <a:pt x="664465" y="3203451"/>
                  </a:lnTo>
                  <a:lnTo>
                    <a:pt x="631602" y="3172920"/>
                  </a:lnTo>
                  <a:lnTo>
                    <a:pt x="599429" y="3141735"/>
                  </a:lnTo>
                  <a:lnTo>
                    <a:pt x="567957" y="3109908"/>
                  </a:lnTo>
                  <a:lnTo>
                    <a:pt x="537198" y="3077448"/>
                  </a:lnTo>
                  <a:lnTo>
                    <a:pt x="507163" y="3044369"/>
                  </a:lnTo>
                  <a:lnTo>
                    <a:pt x="477866" y="3010681"/>
                  </a:lnTo>
                  <a:lnTo>
                    <a:pt x="449317" y="2976396"/>
                  </a:lnTo>
                  <a:lnTo>
                    <a:pt x="421529" y="2941524"/>
                  </a:lnTo>
                  <a:lnTo>
                    <a:pt x="394513" y="2906077"/>
                  </a:lnTo>
                  <a:lnTo>
                    <a:pt x="368282" y="2870066"/>
                  </a:lnTo>
                  <a:lnTo>
                    <a:pt x="342847" y="2833503"/>
                  </a:lnTo>
                  <a:lnTo>
                    <a:pt x="318220" y="2796398"/>
                  </a:lnTo>
                  <a:lnTo>
                    <a:pt x="294414" y="2758764"/>
                  </a:lnTo>
                  <a:lnTo>
                    <a:pt x="271439" y="2720611"/>
                  </a:lnTo>
                  <a:lnTo>
                    <a:pt x="249308" y="2681951"/>
                  </a:lnTo>
                  <a:lnTo>
                    <a:pt x="228033" y="2642795"/>
                  </a:lnTo>
                  <a:lnTo>
                    <a:pt x="207626" y="2603154"/>
                  </a:lnTo>
                  <a:lnTo>
                    <a:pt x="188098" y="2563040"/>
                  </a:lnTo>
                  <a:lnTo>
                    <a:pt x="169461" y="2522464"/>
                  </a:lnTo>
                  <a:lnTo>
                    <a:pt x="151728" y="2481436"/>
                  </a:lnTo>
                  <a:lnTo>
                    <a:pt x="134910" y="2439969"/>
                  </a:lnTo>
                  <a:lnTo>
                    <a:pt x="119019" y="2398074"/>
                  </a:lnTo>
                  <a:lnTo>
                    <a:pt x="104067" y="2355762"/>
                  </a:lnTo>
                  <a:lnTo>
                    <a:pt x="90067" y="2313044"/>
                  </a:lnTo>
                  <a:lnTo>
                    <a:pt x="77029" y="2269932"/>
                  </a:lnTo>
                  <a:lnTo>
                    <a:pt x="64965" y="2226437"/>
                  </a:lnTo>
                  <a:lnTo>
                    <a:pt x="53888" y="2182570"/>
                  </a:lnTo>
                  <a:lnTo>
                    <a:pt x="43810" y="2138342"/>
                  </a:lnTo>
                  <a:lnTo>
                    <a:pt x="34742" y="2093765"/>
                  </a:lnTo>
                  <a:lnTo>
                    <a:pt x="26696" y="2048850"/>
                  </a:lnTo>
                  <a:lnTo>
                    <a:pt x="19685" y="2003608"/>
                  </a:lnTo>
                  <a:lnTo>
                    <a:pt x="13720" y="1958051"/>
                  </a:lnTo>
                  <a:lnTo>
                    <a:pt x="8812" y="1912190"/>
                  </a:lnTo>
                  <a:lnTo>
                    <a:pt x="4974" y="1866036"/>
                  </a:lnTo>
                  <a:lnTo>
                    <a:pt x="2218" y="1819600"/>
                  </a:lnTo>
                  <a:lnTo>
                    <a:pt x="556" y="1772894"/>
                  </a:lnTo>
                  <a:lnTo>
                    <a:pt x="0" y="1725929"/>
                  </a:lnTo>
                  <a:lnTo>
                    <a:pt x="556" y="1678965"/>
                  </a:lnTo>
                  <a:lnTo>
                    <a:pt x="2218" y="1632259"/>
                  </a:lnTo>
                  <a:lnTo>
                    <a:pt x="4974" y="1585823"/>
                  </a:lnTo>
                  <a:lnTo>
                    <a:pt x="8812" y="1539669"/>
                  </a:lnTo>
                  <a:lnTo>
                    <a:pt x="13720" y="1493808"/>
                  </a:lnTo>
                  <a:lnTo>
                    <a:pt x="19685" y="1448251"/>
                  </a:lnTo>
                  <a:lnTo>
                    <a:pt x="26696" y="1403009"/>
                  </a:lnTo>
                  <a:lnTo>
                    <a:pt x="34742" y="1358094"/>
                  </a:lnTo>
                  <a:lnTo>
                    <a:pt x="43810" y="1313517"/>
                  </a:lnTo>
                  <a:lnTo>
                    <a:pt x="53888" y="1269289"/>
                  </a:lnTo>
                  <a:lnTo>
                    <a:pt x="64965" y="1225422"/>
                  </a:lnTo>
                  <a:lnTo>
                    <a:pt x="77029" y="1181927"/>
                  </a:lnTo>
                  <a:lnTo>
                    <a:pt x="90067" y="1138815"/>
                  </a:lnTo>
                  <a:lnTo>
                    <a:pt x="104067" y="1096097"/>
                  </a:lnTo>
                  <a:lnTo>
                    <a:pt x="119019" y="1053785"/>
                  </a:lnTo>
                  <a:lnTo>
                    <a:pt x="134910" y="1011890"/>
                  </a:lnTo>
                  <a:lnTo>
                    <a:pt x="151728" y="970423"/>
                  </a:lnTo>
                  <a:lnTo>
                    <a:pt x="169461" y="929395"/>
                  </a:lnTo>
                  <a:lnTo>
                    <a:pt x="188098" y="888819"/>
                  </a:lnTo>
                  <a:lnTo>
                    <a:pt x="207626" y="848705"/>
                  </a:lnTo>
                  <a:lnTo>
                    <a:pt x="228033" y="809064"/>
                  </a:lnTo>
                  <a:lnTo>
                    <a:pt x="249308" y="769908"/>
                  </a:lnTo>
                  <a:lnTo>
                    <a:pt x="271439" y="731248"/>
                  </a:lnTo>
                  <a:lnTo>
                    <a:pt x="294414" y="693095"/>
                  </a:lnTo>
                  <a:lnTo>
                    <a:pt x="318220" y="655461"/>
                  </a:lnTo>
                  <a:lnTo>
                    <a:pt x="342847" y="618356"/>
                  </a:lnTo>
                  <a:lnTo>
                    <a:pt x="368282" y="581793"/>
                  </a:lnTo>
                  <a:lnTo>
                    <a:pt x="394513" y="545782"/>
                  </a:lnTo>
                  <a:lnTo>
                    <a:pt x="421529" y="510335"/>
                  </a:lnTo>
                  <a:lnTo>
                    <a:pt x="449317" y="475463"/>
                  </a:lnTo>
                  <a:lnTo>
                    <a:pt x="477866" y="441178"/>
                  </a:lnTo>
                  <a:lnTo>
                    <a:pt x="507163" y="407490"/>
                  </a:lnTo>
                  <a:lnTo>
                    <a:pt x="537198" y="374411"/>
                  </a:lnTo>
                  <a:lnTo>
                    <a:pt x="567957" y="341951"/>
                  </a:lnTo>
                  <a:lnTo>
                    <a:pt x="599429" y="310124"/>
                  </a:lnTo>
                  <a:lnTo>
                    <a:pt x="631602" y="278939"/>
                  </a:lnTo>
                  <a:lnTo>
                    <a:pt x="664465" y="248408"/>
                  </a:lnTo>
                  <a:lnTo>
                    <a:pt x="698005" y="218543"/>
                  </a:lnTo>
                  <a:lnTo>
                    <a:pt x="732210" y="189354"/>
                  </a:lnTo>
                  <a:lnTo>
                    <a:pt x="767069" y="160853"/>
                  </a:lnTo>
                  <a:lnTo>
                    <a:pt x="802570" y="133051"/>
                  </a:lnTo>
                  <a:lnTo>
                    <a:pt x="838700" y="105960"/>
                  </a:lnTo>
                  <a:lnTo>
                    <a:pt x="875448" y="79591"/>
                  </a:lnTo>
                  <a:lnTo>
                    <a:pt x="912802" y="53954"/>
                  </a:lnTo>
                  <a:lnTo>
                    <a:pt x="950751" y="29062"/>
                  </a:lnTo>
                  <a:lnTo>
                    <a:pt x="989281" y="4925"/>
                  </a:lnTo>
                  <a:lnTo>
                    <a:pt x="997523" y="0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06905" y="2086609"/>
            <a:ext cx="4521835" cy="10312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70"/>
              <a:t>THANK</a:t>
            </a:r>
            <a:r>
              <a:rPr dirty="0"/>
              <a:t> </a:t>
            </a:r>
            <a:r>
              <a:rPr dirty="0" spc="-700"/>
              <a:t>YOU</a:t>
            </a: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6225" y="3294379"/>
            <a:ext cx="5393309" cy="6888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072490" y="0"/>
            <a:ext cx="5120005" cy="6864984"/>
            <a:chOff x="7072490" y="0"/>
            <a:chExt cx="5120005" cy="6864984"/>
          </a:xfrm>
        </p:grpSpPr>
        <p:sp>
          <p:nvSpPr>
            <p:cNvPr id="3" name="object 3" descr=""/>
            <p:cNvSpPr/>
            <p:nvPr/>
          </p:nvSpPr>
          <p:spPr>
            <a:xfrm>
              <a:off x="7543038" y="0"/>
              <a:ext cx="4649470" cy="6858000"/>
            </a:xfrm>
            <a:custGeom>
              <a:avLst/>
              <a:gdLst/>
              <a:ahLst/>
              <a:cxnLst/>
              <a:rect l="l" t="t" r="r" b="b"/>
              <a:pathLst>
                <a:path w="4649470" h="6858000">
                  <a:moveTo>
                    <a:pt x="4405883" y="0"/>
                  </a:moveTo>
                  <a:lnTo>
                    <a:pt x="4355949" y="259"/>
                  </a:lnTo>
                  <a:lnTo>
                    <a:pt x="4306147" y="1035"/>
                  </a:lnTo>
                  <a:lnTo>
                    <a:pt x="4256481" y="2325"/>
                  </a:lnTo>
                  <a:lnTo>
                    <a:pt x="4206953" y="4126"/>
                  </a:lnTo>
                  <a:lnTo>
                    <a:pt x="4157567" y="6435"/>
                  </a:lnTo>
                  <a:lnTo>
                    <a:pt x="4108325" y="9251"/>
                  </a:lnTo>
                  <a:lnTo>
                    <a:pt x="4059230" y="12569"/>
                  </a:lnTo>
                  <a:lnTo>
                    <a:pt x="4010285" y="16388"/>
                  </a:lnTo>
                  <a:lnTo>
                    <a:pt x="3961493" y="20705"/>
                  </a:lnTo>
                  <a:lnTo>
                    <a:pt x="3912857" y="25516"/>
                  </a:lnTo>
                  <a:lnTo>
                    <a:pt x="3864380" y="30819"/>
                  </a:lnTo>
                  <a:lnTo>
                    <a:pt x="3816064" y="36612"/>
                  </a:lnTo>
                  <a:lnTo>
                    <a:pt x="3767913" y="42892"/>
                  </a:lnTo>
                  <a:lnTo>
                    <a:pt x="3719930" y="49655"/>
                  </a:lnTo>
                  <a:lnTo>
                    <a:pt x="3672118" y="56900"/>
                  </a:lnTo>
                  <a:lnTo>
                    <a:pt x="3624478" y="64623"/>
                  </a:lnTo>
                  <a:lnTo>
                    <a:pt x="3577015" y="72822"/>
                  </a:lnTo>
                  <a:lnTo>
                    <a:pt x="3529732" y="81495"/>
                  </a:lnTo>
                  <a:lnTo>
                    <a:pt x="3482630" y="90637"/>
                  </a:lnTo>
                  <a:lnTo>
                    <a:pt x="3435714" y="100247"/>
                  </a:lnTo>
                  <a:lnTo>
                    <a:pt x="3388985" y="110322"/>
                  </a:lnTo>
                  <a:lnTo>
                    <a:pt x="3342448" y="120859"/>
                  </a:lnTo>
                  <a:lnTo>
                    <a:pt x="3296104" y="131856"/>
                  </a:lnTo>
                  <a:lnTo>
                    <a:pt x="3249957" y="143309"/>
                  </a:lnTo>
                  <a:lnTo>
                    <a:pt x="3204010" y="155216"/>
                  </a:lnTo>
                  <a:lnTo>
                    <a:pt x="3158265" y="167575"/>
                  </a:lnTo>
                  <a:lnTo>
                    <a:pt x="3112726" y="180382"/>
                  </a:lnTo>
                  <a:lnTo>
                    <a:pt x="3067395" y="193635"/>
                  </a:lnTo>
                  <a:lnTo>
                    <a:pt x="3022275" y="207330"/>
                  </a:lnTo>
                  <a:lnTo>
                    <a:pt x="2977370" y="221467"/>
                  </a:lnTo>
                  <a:lnTo>
                    <a:pt x="2932681" y="236040"/>
                  </a:lnTo>
                  <a:lnTo>
                    <a:pt x="2888213" y="251049"/>
                  </a:lnTo>
                  <a:lnTo>
                    <a:pt x="2843968" y="266490"/>
                  </a:lnTo>
                  <a:lnTo>
                    <a:pt x="2799948" y="282360"/>
                  </a:lnTo>
                  <a:lnTo>
                    <a:pt x="2756158" y="298657"/>
                  </a:lnTo>
                  <a:lnTo>
                    <a:pt x="2712599" y="315378"/>
                  </a:lnTo>
                  <a:lnTo>
                    <a:pt x="2669275" y="332521"/>
                  </a:lnTo>
                  <a:lnTo>
                    <a:pt x="2626188" y="350082"/>
                  </a:lnTo>
                  <a:lnTo>
                    <a:pt x="2583342" y="368058"/>
                  </a:lnTo>
                  <a:lnTo>
                    <a:pt x="2540739" y="386448"/>
                  </a:lnTo>
                  <a:lnTo>
                    <a:pt x="2498382" y="405248"/>
                  </a:lnTo>
                  <a:lnTo>
                    <a:pt x="2456275" y="424456"/>
                  </a:lnTo>
                  <a:lnTo>
                    <a:pt x="2414419" y="444068"/>
                  </a:lnTo>
                  <a:lnTo>
                    <a:pt x="2372819" y="464083"/>
                  </a:lnTo>
                  <a:lnTo>
                    <a:pt x="2331477" y="484497"/>
                  </a:lnTo>
                  <a:lnTo>
                    <a:pt x="2290395" y="505308"/>
                  </a:lnTo>
                  <a:lnTo>
                    <a:pt x="2249577" y="526513"/>
                  </a:lnTo>
                  <a:lnTo>
                    <a:pt x="2209026" y="548109"/>
                  </a:lnTo>
                  <a:lnTo>
                    <a:pt x="2168745" y="570094"/>
                  </a:lnTo>
                  <a:lnTo>
                    <a:pt x="2128736" y="592464"/>
                  </a:lnTo>
                  <a:lnTo>
                    <a:pt x="2089002" y="615218"/>
                  </a:lnTo>
                  <a:lnTo>
                    <a:pt x="2049547" y="638352"/>
                  </a:lnTo>
                  <a:lnTo>
                    <a:pt x="2010373" y="661863"/>
                  </a:lnTo>
                  <a:lnTo>
                    <a:pt x="1971483" y="685750"/>
                  </a:lnTo>
                  <a:lnTo>
                    <a:pt x="1932881" y="710008"/>
                  </a:lnTo>
                  <a:lnTo>
                    <a:pt x="1894568" y="734636"/>
                  </a:lnTo>
                  <a:lnTo>
                    <a:pt x="1856548" y="759631"/>
                  </a:lnTo>
                  <a:lnTo>
                    <a:pt x="1818824" y="784990"/>
                  </a:lnTo>
                  <a:lnTo>
                    <a:pt x="1781399" y="810710"/>
                  </a:lnTo>
                  <a:lnTo>
                    <a:pt x="1744275" y="836789"/>
                  </a:lnTo>
                  <a:lnTo>
                    <a:pt x="1707456" y="863223"/>
                  </a:lnTo>
                  <a:lnTo>
                    <a:pt x="1670945" y="890011"/>
                  </a:lnTo>
                  <a:lnTo>
                    <a:pt x="1634744" y="917149"/>
                  </a:lnTo>
                  <a:lnTo>
                    <a:pt x="1598856" y="944634"/>
                  </a:lnTo>
                  <a:lnTo>
                    <a:pt x="1563285" y="972465"/>
                  </a:lnTo>
                  <a:lnTo>
                    <a:pt x="1528032" y="1000637"/>
                  </a:lnTo>
                  <a:lnTo>
                    <a:pt x="1493102" y="1029149"/>
                  </a:lnTo>
                  <a:lnTo>
                    <a:pt x="1458497" y="1057998"/>
                  </a:lnTo>
                  <a:lnTo>
                    <a:pt x="1424219" y="1087181"/>
                  </a:lnTo>
                  <a:lnTo>
                    <a:pt x="1390272" y="1116695"/>
                  </a:lnTo>
                  <a:lnTo>
                    <a:pt x="1356660" y="1146538"/>
                  </a:lnTo>
                  <a:lnTo>
                    <a:pt x="1323383" y="1176706"/>
                  </a:lnTo>
                  <a:lnTo>
                    <a:pt x="1290446" y="1207198"/>
                  </a:lnTo>
                  <a:lnTo>
                    <a:pt x="1257852" y="1238010"/>
                  </a:lnTo>
                  <a:lnTo>
                    <a:pt x="1225603" y="1269140"/>
                  </a:lnTo>
                  <a:lnTo>
                    <a:pt x="1193703" y="1300584"/>
                  </a:lnTo>
                  <a:lnTo>
                    <a:pt x="1162153" y="1332341"/>
                  </a:lnTo>
                  <a:lnTo>
                    <a:pt x="1130958" y="1364407"/>
                  </a:lnTo>
                  <a:lnTo>
                    <a:pt x="1100120" y="1396780"/>
                  </a:lnTo>
                  <a:lnTo>
                    <a:pt x="1069641" y="1429457"/>
                  </a:lnTo>
                  <a:lnTo>
                    <a:pt x="1039526" y="1462435"/>
                  </a:lnTo>
                  <a:lnTo>
                    <a:pt x="1009776" y="1495712"/>
                  </a:lnTo>
                  <a:lnTo>
                    <a:pt x="980395" y="1529284"/>
                  </a:lnTo>
                  <a:lnTo>
                    <a:pt x="951386" y="1563150"/>
                  </a:lnTo>
                  <a:lnTo>
                    <a:pt x="922751" y="1597306"/>
                  </a:lnTo>
                  <a:lnTo>
                    <a:pt x="894494" y="1631750"/>
                  </a:lnTo>
                  <a:lnTo>
                    <a:pt x="866617" y="1666479"/>
                  </a:lnTo>
                  <a:lnTo>
                    <a:pt x="839123" y="1701490"/>
                  </a:lnTo>
                  <a:lnTo>
                    <a:pt x="812016" y="1736780"/>
                  </a:lnTo>
                  <a:lnTo>
                    <a:pt x="785297" y="1772347"/>
                  </a:lnTo>
                  <a:lnTo>
                    <a:pt x="758971" y="1808188"/>
                  </a:lnTo>
                  <a:lnTo>
                    <a:pt x="733039" y="1844301"/>
                  </a:lnTo>
                  <a:lnTo>
                    <a:pt x="707506" y="1880682"/>
                  </a:lnTo>
                  <a:lnTo>
                    <a:pt x="682373" y="1917328"/>
                  </a:lnTo>
                  <a:lnTo>
                    <a:pt x="657643" y="1954238"/>
                  </a:lnTo>
                  <a:lnTo>
                    <a:pt x="633321" y="1991409"/>
                  </a:lnTo>
                  <a:lnTo>
                    <a:pt x="609407" y="2028837"/>
                  </a:lnTo>
                  <a:lnTo>
                    <a:pt x="585907" y="2066519"/>
                  </a:lnTo>
                  <a:lnTo>
                    <a:pt x="562821" y="2104455"/>
                  </a:lnTo>
                  <a:lnTo>
                    <a:pt x="540154" y="2142639"/>
                  </a:lnTo>
                  <a:lnTo>
                    <a:pt x="517908" y="2181070"/>
                  </a:lnTo>
                  <a:lnTo>
                    <a:pt x="496086" y="2219746"/>
                  </a:lnTo>
                  <a:lnTo>
                    <a:pt x="474691" y="2258662"/>
                  </a:lnTo>
                  <a:lnTo>
                    <a:pt x="453726" y="2297818"/>
                  </a:lnTo>
                  <a:lnTo>
                    <a:pt x="433194" y="2337209"/>
                  </a:lnTo>
                  <a:lnTo>
                    <a:pt x="413097" y="2376833"/>
                  </a:lnTo>
                  <a:lnTo>
                    <a:pt x="393440" y="2416688"/>
                  </a:lnTo>
                  <a:lnTo>
                    <a:pt x="374223" y="2456770"/>
                  </a:lnTo>
                  <a:lnTo>
                    <a:pt x="355452" y="2497077"/>
                  </a:lnTo>
                  <a:lnTo>
                    <a:pt x="337127" y="2537606"/>
                  </a:lnTo>
                  <a:lnTo>
                    <a:pt x="319253" y="2578355"/>
                  </a:lnTo>
                  <a:lnTo>
                    <a:pt x="301832" y="2619321"/>
                  </a:lnTo>
                  <a:lnTo>
                    <a:pt x="284867" y="2660501"/>
                  </a:lnTo>
                  <a:lnTo>
                    <a:pt x="268362" y="2701892"/>
                  </a:lnTo>
                  <a:lnTo>
                    <a:pt x="252318" y="2743491"/>
                  </a:lnTo>
                  <a:lnTo>
                    <a:pt x="236739" y="2785297"/>
                  </a:lnTo>
                  <a:lnTo>
                    <a:pt x="221628" y="2827305"/>
                  </a:lnTo>
                  <a:lnTo>
                    <a:pt x="206988" y="2869514"/>
                  </a:lnTo>
                  <a:lnTo>
                    <a:pt x="192821" y="2911921"/>
                  </a:lnTo>
                  <a:lnTo>
                    <a:pt x="179131" y="2954522"/>
                  </a:lnTo>
                  <a:lnTo>
                    <a:pt x="165920" y="2997316"/>
                  </a:lnTo>
                  <a:lnTo>
                    <a:pt x="153192" y="3040300"/>
                  </a:lnTo>
                  <a:lnTo>
                    <a:pt x="140949" y="3083470"/>
                  </a:lnTo>
                  <a:lnTo>
                    <a:pt x="129194" y="3126824"/>
                  </a:lnTo>
                  <a:lnTo>
                    <a:pt x="117930" y="3170359"/>
                  </a:lnTo>
                  <a:lnTo>
                    <a:pt x="107160" y="3214073"/>
                  </a:lnTo>
                  <a:lnTo>
                    <a:pt x="96887" y="3257963"/>
                  </a:lnTo>
                  <a:lnTo>
                    <a:pt x="87114" y="3302026"/>
                  </a:lnTo>
                  <a:lnTo>
                    <a:pt x="77844" y="3346259"/>
                  </a:lnTo>
                  <a:lnTo>
                    <a:pt x="69080" y="3390660"/>
                  </a:lnTo>
                  <a:lnTo>
                    <a:pt x="60824" y="3435227"/>
                  </a:lnTo>
                  <a:lnTo>
                    <a:pt x="53080" y="3479955"/>
                  </a:lnTo>
                  <a:lnTo>
                    <a:pt x="45850" y="3524843"/>
                  </a:lnTo>
                  <a:lnTo>
                    <a:pt x="39137" y="3569887"/>
                  </a:lnTo>
                  <a:lnTo>
                    <a:pt x="32945" y="3615086"/>
                  </a:lnTo>
                  <a:lnTo>
                    <a:pt x="27275" y="3660436"/>
                  </a:lnTo>
                  <a:lnTo>
                    <a:pt x="22132" y="3705934"/>
                  </a:lnTo>
                  <a:lnTo>
                    <a:pt x="17518" y="3751578"/>
                  </a:lnTo>
                  <a:lnTo>
                    <a:pt x="13436" y="3797366"/>
                  </a:lnTo>
                  <a:lnTo>
                    <a:pt x="9889" y="3843294"/>
                  </a:lnTo>
                  <a:lnTo>
                    <a:pt x="6879" y="3889360"/>
                  </a:lnTo>
                  <a:lnTo>
                    <a:pt x="4410" y="3935560"/>
                  </a:lnTo>
                  <a:lnTo>
                    <a:pt x="2485" y="3981893"/>
                  </a:lnTo>
                  <a:lnTo>
                    <a:pt x="1106" y="4028355"/>
                  </a:lnTo>
                  <a:lnTo>
                    <a:pt x="277" y="4074944"/>
                  </a:lnTo>
                  <a:lnTo>
                    <a:pt x="0" y="4121657"/>
                  </a:lnTo>
                  <a:lnTo>
                    <a:pt x="277" y="4168370"/>
                  </a:lnTo>
                  <a:lnTo>
                    <a:pt x="1106" y="4214959"/>
                  </a:lnTo>
                  <a:lnTo>
                    <a:pt x="2485" y="4261421"/>
                  </a:lnTo>
                  <a:lnTo>
                    <a:pt x="4410" y="4307753"/>
                  </a:lnTo>
                  <a:lnTo>
                    <a:pt x="6879" y="4353953"/>
                  </a:lnTo>
                  <a:lnTo>
                    <a:pt x="9889" y="4400018"/>
                  </a:lnTo>
                  <a:lnTo>
                    <a:pt x="13436" y="4445946"/>
                  </a:lnTo>
                  <a:lnTo>
                    <a:pt x="17518" y="4491733"/>
                  </a:lnTo>
                  <a:lnTo>
                    <a:pt x="22132" y="4537377"/>
                  </a:lnTo>
                  <a:lnTo>
                    <a:pt x="27275" y="4582875"/>
                  </a:lnTo>
                  <a:lnTo>
                    <a:pt x="32945" y="4628224"/>
                  </a:lnTo>
                  <a:lnTo>
                    <a:pt x="39137" y="4673423"/>
                  </a:lnTo>
                  <a:lnTo>
                    <a:pt x="45850" y="4718467"/>
                  </a:lnTo>
                  <a:lnTo>
                    <a:pt x="53080" y="4763354"/>
                  </a:lnTo>
                  <a:lnTo>
                    <a:pt x="60824" y="4808082"/>
                  </a:lnTo>
                  <a:lnTo>
                    <a:pt x="69080" y="4852648"/>
                  </a:lnTo>
                  <a:lnTo>
                    <a:pt x="77844" y="4897049"/>
                  </a:lnTo>
                  <a:lnTo>
                    <a:pt x="87114" y="4941282"/>
                  </a:lnTo>
                  <a:lnTo>
                    <a:pt x="96887" y="4985345"/>
                  </a:lnTo>
                  <a:lnTo>
                    <a:pt x="107160" y="5029234"/>
                  </a:lnTo>
                  <a:lnTo>
                    <a:pt x="117930" y="5072948"/>
                  </a:lnTo>
                  <a:lnTo>
                    <a:pt x="129194" y="5116483"/>
                  </a:lnTo>
                  <a:lnTo>
                    <a:pt x="140949" y="5159837"/>
                  </a:lnTo>
                  <a:lnTo>
                    <a:pt x="153192" y="5203007"/>
                  </a:lnTo>
                  <a:lnTo>
                    <a:pt x="165920" y="5245990"/>
                  </a:lnTo>
                  <a:lnTo>
                    <a:pt x="179131" y="5288783"/>
                  </a:lnTo>
                  <a:lnTo>
                    <a:pt x="192821" y="5331385"/>
                  </a:lnTo>
                  <a:lnTo>
                    <a:pt x="206988" y="5373791"/>
                  </a:lnTo>
                  <a:lnTo>
                    <a:pt x="221628" y="5416000"/>
                  </a:lnTo>
                  <a:lnTo>
                    <a:pt x="236739" y="5458008"/>
                  </a:lnTo>
                  <a:lnTo>
                    <a:pt x="252318" y="5499814"/>
                  </a:lnTo>
                  <a:lnTo>
                    <a:pt x="268362" y="5541413"/>
                  </a:lnTo>
                  <a:lnTo>
                    <a:pt x="284867" y="5582804"/>
                  </a:lnTo>
                  <a:lnTo>
                    <a:pt x="301832" y="5623984"/>
                  </a:lnTo>
                  <a:lnTo>
                    <a:pt x="319253" y="5664949"/>
                  </a:lnTo>
                  <a:lnTo>
                    <a:pt x="337127" y="5705698"/>
                  </a:lnTo>
                  <a:lnTo>
                    <a:pt x="355452" y="5746227"/>
                  </a:lnTo>
                  <a:lnTo>
                    <a:pt x="374223" y="5786534"/>
                  </a:lnTo>
                  <a:lnTo>
                    <a:pt x="393440" y="5826617"/>
                  </a:lnTo>
                  <a:lnTo>
                    <a:pt x="413097" y="5866471"/>
                  </a:lnTo>
                  <a:lnTo>
                    <a:pt x="433194" y="5906095"/>
                  </a:lnTo>
                  <a:lnTo>
                    <a:pt x="453726" y="5945486"/>
                  </a:lnTo>
                  <a:lnTo>
                    <a:pt x="474691" y="5984641"/>
                  </a:lnTo>
                  <a:lnTo>
                    <a:pt x="496086" y="6023558"/>
                  </a:lnTo>
                  <a:lnTo>
                    <a:pt x="517908" y="6062233"/>
                  </a:lnTo>
                  <a:lnTo>
                    <a:pt x="540154" y="6100665"/>
                  </a:lnTo>
                  <a:lnTo>
                    <a:pt x="562821" y="6138849"/>
                  </a:lnTo>
                  <a:lnTo>
                    <a:pt x="585907" y="6176784"/>
                  </a:lnTo>
                  <a:lnTo>
                    <a:pt x="609407" y="6214467"/>
                  </a:lnTo>
                  <a:lnTo>
                    <a:pt x="633321" y="6251895"/>
                  </a:lnTo>
                  <a:lnTo>
                    <a:pt x="657643" y="6289065"/>
                  </a:lnTo>
                  <a:lnTo>
                    <a:pt x="682373" y="6325975"/>
                  </a:lnTo>
                  <a:lnTo>
                    <a:pt x="707506" y="6362622"/>
                  </a:lnTo>
                  <a:lnTo>
                    <a:pt x="733039" y="6399003"/>
                  </a:lnTo>
                  <a:lnTo>
                    <a:pt x="758971" y="6435116"/>
                  </a:lnTo>
                  <a:lnTo>
                    <a:pt x="785297" y="6470957"/>
                  </a:lnTo>
                  <a:lnTo>
                    <a:pt x="812016" y="6506524"/>
                  </a:lnTo>
                  <a:lnTo>
                    <a:pt x="839123" y="6541814"/>
                  </a:lnTo>
                  <a:lnTo>
                    <a:pt x="866617" y="6576825"/>
                  </a:lnTo>
                  <a:lnTo>
                    <a:pt x="894494" y="6611554"/>
                  </a:lnTo>
                  <a:lnTo>
                    <a:pt x="922751" y="6645998"/>
                  </a:lnTo>
                  <a:lnTo>
                    <a:pt x="951386" y="6680154"/>
                  </a:lnTo>
                  <a:lnTo>
                    <a:pt x="980395" y="6714020"/>
                  </a:lnTo>
                  <a:lnTo>
                    <a:pt x="1009776" y="6747593"/>
                  </a:lnTo>
                  <a:lnTo>
                    <a:pt x="1039526" y="6780869"/>
                  </a:lnTo>
                  <a:lnTo>
                    <a:pt x="1069641" y="6813848"/>
                  </a:lnTo>
                  <a:lnTo>
                    <a:pt x="1100120" y="6846525"/>
                  </a:lnTo>
                  <a:lnTo>
                    <a:pt x="1111050" y="6858000"/>
                  </a:lnTo>
                  <a:lnTo>
                    <a:pt x="4648961" y="6858000"/>
                  </a:lnTo>
                  <a:lnTo>
                    <a:pt x="4648961" y="6190"/>
                  </a:lnTo>
                  <a:lnTo>
                    <a:pt x="4604814" y="4126"/>
                  </a:lnTo>
                  <a:lnTo>
                    <a:pt x="4555286" y="2325"/>
                  </a:lnTo>
                  <a:lnTo>
                    <a:pt x="4505620" y="1035"/>
                  </a:lnTo>
                  <a:lnTo>
                    <a:pt x="4455818" y="259"/>
                  </a:lnTo>
                  <a:lnTo>
                    <a:pt x="4405883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8172386" y="4967478"/>
              <a:ext cx="4018915" cy="1891030"/>
            </a:xfrm>
            <a:custGeom>
              <a:avLst/>
              <a:gdLst/>
              <a:ahLst/>
              <a:cxnLst/>
              <a:rect l="l" t="t" r="r" b="b"/>
              <a:pathLst>
                <a:path w="4018915" h="1891029">
                  <a:moveTo>
                    <a:pt x="2009458" y="0"/>
                  </a:moveTo>
                  <a:lnTo>
                    <a:pt x="1960615" y="561"/>
                  </a:lnTo>
                  <a:lnTo>
                    <a:pt x="1912059" y="2238"/>
                  </a:lnTo>
                  <a:lnTo>
                    <a:pt x="1863802" y="5016"/>
                  </a:lnTo>
                  <a:lnTo>
                    <a:pt x="1815858" y="8884"/>
                  </a:lnTo>
                  <a:lnTo>
                    <a:pt x="1768238" y="13829"/>
                  </a:lnTo>
                  <a:lnTo>
                    <a:pt x="1720958" y="19837"/>
                  </a:lnTo>
                  <a:lnTo>
                    <a:pt x="1674029" y="26897"/>
                  </a:lnTo>
                  <a:lnTo>
                    <a:pt x="1627466" y="34995"/>
                  </a:lnTo>
                  <a:lnTo>
                    <a:pt x="1581281" y="44120"/>
                  </a:lnTo>
                  <a:lnTo>
                    <a:pt x="1535487" y="54257"/>
                  </a:lnTo>
                  <a:lnTo>
                    <a:pt x="1490097" y="65395"/>
                  </a:lnTo>
                  <a:lnTo>
                    <a:pt x="1445125" y="77520"/>
                  </a:lnTo>
                  <a:lnTo>
                    <a:pt x="1400584" y="90621"/>
                  </a:lnTo>
                  <a:lnTo>
                    <a:pt x="1356487" y="104683"/>
                  </a:lnTo>
                  <a:lnTo>
                    <a:pt x="1312847" y="119696"/>
                  </a:lnTo>
                  <a:lnTo>
                    <a:pt x="1269677" y="135645"/>
                  </a:lnTo>
                  <a:lnTo>
                    <a:pt x="1226991" y="152519"/>
                  </a:lnTo>
                  <a:lnTo>
                    <a:pt x="1184801" y="170303"/>
                  </a:lnTo>
                  <a:lnTo>
                    <a:pt x="1143121" y="188987"/>
                  </a:lnTo>
                  <a:lnTo>
                    <a:pt x="1101964" y="208557"/>
                  </a:lnTo>
                  <a:lnTo>
                    <a:pt x="1061343" y="229000"/>
                  </a:lnTo>
                  <a:lnTo>
                    <a:pt x="1021272" y="250304"/>
                  </a:lnTo>
                  <a:lnTo>
                    <a:pt x="981762" y="272455"/>
                  </a:lnTo>
                  <a:lnTo>
                    <a:pt x="942829" y="295442"/>
                  </a:lnTo>
                  <a:lnTo>
                    <a:pt x="904484" y="319251"/>
                  </a:lnTo>
                  <a:lnTo>
                    <a:pt x="866740" y="343871"/>
                  </a:lnTo>
                  <a:lnTo>
                    <a:pt x="829612" y="369287"/>
                  </a:lnTo>
                  <a:lnTo>
                    <a:pt x="793112" y="395487"/>
                  </a:lnTo>
                  <a:lnTo>
                    <a:pt x="757254" y="422460"/>
                  </a:lnTo>
                  <a:lnTo>
                    <a:pt x="722050" y="450191"/>
                  </a:lnTo>
                  <a:lnTo>
                    <a:pt x="687513" y="478668"/>
                  </a:lnTo>
                  <a:lnTo>
                    <a:pt x="653658" y="507880"/>
                  </a:lnTo>
                  <a:lnTo>
                    <a:pt x="620496" y="537811"/>
                  </a:lnTo>
                  <a:lnTo>
                    <a:pt x="588042" y="568452"/>
                  </a:lnTo>
                  <a:lnTo>
                    <a:pt x="556308" y="599787"/>
                  </a:lnTo>
                  <a:lnTo>
                    <a:pt x="525307" y="631805"/>
                  </a:lnTo>
                  <a:lnTo>
                    <a:pt x="495053" y="664493"/>
                  </a:lnTo>
                  <a:lnTo>
                    <a:pt x="465559" y="697839"/>
                  </a:lnTo>
                  <a:lnTo>
                    <a:pt x="436838" y="731829"/>
                  </a:lnTo>
                  <a:lnTo>
                    <a:pt x="408902" y="766451"/>
                  </a:lnTo>
                  <a:lnTo>
                    <a:pt x="381767" y="801692"/>
                  </a:lnTo>
                  <a:lnTo>
                    <a:pt x="355443" y="837540"/>
                  </a:lnTo>
                  <a:lnTo>
                    <a:pt x="329945" y="873981"/>
                  </a:lnTo>
                  <a:lnTo>
                    <a:pt x="305286" y="911003"/>
                  </a:lnTo>
                  <a:lnTo>
                    <a:pt x="281479" y="948594"/>
                  </a:lnTo>
                  <a:lnTo>
                    <a:pt x="258536" y="986740"/>
                  </a:lnTo>
                  <a:lnTo>
                    <a:pt x="236473" y="1025430"/>
                  </a:lnTo>
                  <a:lnTo>
                    <a:pt x="215300" y="1064649"/>
                  </a:lnTo>
                  <a:lnTo>
                    <a:pt x="195032" y="1104386"/>
                  </a:lnTo>
                  <a:lnTo>
                    <a:pt x="175681" y="1144628"/>
                  </a:lnTo>
                  <a:lnTo>
                    <a:pt x="157262" y="1185362"/>
                  </a:lnTo>
                  <a:lnTo>
                    <a:pt x="139786" y="1226575"/>
                  </a:lnTo>
                  <a:lnTo>
                    <a:pt x="123268" y="1268255"/>
                  </a:lnTo>
                  <a:lnTo>
                    <a:pt x="107720" y="1310389"/>
                  </a:lnTo>
                  <a:lnTo>
                    <a:pt x="93155" y="1352964"/>
                  </a:lnTo>
                  <a:lnTo>
                    <a:pt x="79588" y="1395968"/>
                  </a:lnTo>
                  <a:lnTo>
                    <a:pt x="67030" y="1439388"/>
                  </a:lnTo>
                  <a:lnTo>
                    <a:pt x="55494" y="1483210"/>
                  </a:lnTo>
                  <a:lnTo>
                    <a:pt x="44995" y="1527423"/>
                  </a:lnTo>
                  <a:lnTo>
                    <a:pt x="35546" y="1572014"/>
                  </a:lnTo>
                  <a:lnTo>
                    <a:pt x="27158" y="1616970"/>
                  </a:lnTo>
                  <a:lnTo>
                    <a:pt x="19847" y="1662278"/>
                  </a:lnTo>
                  <a:lnTo>
                    <a:pt x="13624" y="1707926"/>
                  </a:lnTo>
                  <a:lnTo>
                    <a:pt x="8503" y="1753900"/>
                  </a:lnTo>
                  <a:lnTo>
                    <a:pt x="4497" y="1800189"/>
                  </a:lnTo>
                  <a:lnTo>
                    <a:pt x="1620" y="1846779"/>
                  </a:lnTo>
                  <a:lnTo>
                    <a:pt x="0" y="1890522"/>
                  </a:lnTo>
                  <a:lnTo>
                    <a:pt x="4018916" y="1890522"/>
                  </a:lnTo>
                  <a:lnTo>
                    <a:pt x="4017296" y="1846779"/>
                  </a:lnTo>
                  <a:lnTo>
                    <a:pt x="4014418" y="1800189"/>
                  </a:lnTo>
                  <a:lnTo>
                    <a:pt x="4010412" y="1753900"/>
                  </a:lnTo>
                  <a:lnTo>
                    <a:pt x="4005291" y="1707926"/>
                  </a:lnTo>
                  <a:lnTo>
                    <a:pt x="3999068" y="1662278"/>
                  </a:lnTo>
                  <a:lnTo>
                    <a:pt x="3991757" y="1616970"/>
                  </a:lnTo>
                  <a:lnTo>
                    <a:pt x="3983370" y="1572014"/>
                  </a:lnTo>
                  <a:lnTo>
                    <a:pt x="3973920" y="1527423"/>
                  </a:lnTo>
                  <a:lnTo>
                    <a:pt x="3963421" y="1483210"/>
                  </a:lnTo>
                  <a:lnTo>
                    <a:pt x="3951886" y="1439388"/>
                  </a:lnTo>
                  <a:lnTo>
                    <a:pt x="3939328" y="1395968"/>
                  </a:lnTo>
                  <a:lnTo>
                    <a:pt x="3925760" y="1352964"/>
                  </a:lnTo>
                  <a:lnTo>
                    <a:pt x="3911195" y="1310389"/>
                  </a:lnTo>
                  <a:lnTo>
                    <a:pt x="3895647" y="1268255"/>
                  </a:lnTo>
                  <a:lnTo>
                    <a:pt x="3879129" y="1226575"/>
                  </a:lnTo>
                  <a:lnTo>
                    <a:pt x="3861653" y="1185362"/>
                  </a:lnTo>
                  <a:lnTo>
                    <a:pt x="3843234" y="1144628"/>
                  </a:lnTo>
                  <a:lnTo>
                    <a:pt x="3823884" y="1104386"/>
                  </a:lnTo>
                  <a:lnTo>
                    <a:pt x="3803615" y="1064649"/>
                  </a:lnTo>
                  <a:lnTo>
                    <a:pt x="3782443" y="1025430"/>
                  </a:lnTo>
                  <a:lnTo>
                    <a:pt x="3760379" y="986740"/>
                  </a:lnTo>
                  <a:lnTo>
                    <a:pt x="3737437" y="948594"/>
                  </a:lnTo>
                  <a:lnTo>
                    <a:pt x="3713629" y="911003"/>
                  </a:lnTo>
                  <a:lnTo>
                    <a:pt x="3688970" y="873981"/>
                  </a:lnTo>
                  <a:lnTo>
                    <a:pt x="3663472" y="837540"/>
                  </a:lnTo>
                  <a:lnTo>
                    <a:pt x="3637149" y="801692"/>
                  </a:lnTo>
                  <a:lnTo>
                    <a:pt x="3610013" y="766451"/>
                  </a:lnTo>
                  <a:lnTo>
                    <a:pt x="3582078" y="731829"/>
                  </a:lnTo>
                  <a:lnTo>
                    <a:pt x="3553356" y="697839"/>
                  </a:lnTo>
                  <a:lnTo>
                    <a:pt x="3523862" y="664493"/>
                  </a:lnTo>
                  <a:lnTo>
                    <a:pt x="3493608" y="631805"/>
                  </a:lnTo>
                  <a:lnTo>
                    <a:pt x="3462608" y="599787"/>
                  </a:lnTo>
                  <a:lnTo>
                    <a:pt x="3430873" y="568452"/>
                  </a:lnTo>
                  <a:lnTo>
                    <a:pt x="3398419" y="537811"/>
                  </a:lnTo>
                  <a:lnTo>
                    <a:pt x="3365257" y="507880"/>
                  </a:lnTo>
                  <a:lnTo>
                    <a:pt x="3331402" y="478668"/>
                  </a:lnTo>
                  <a:lnTo>
                    <a:pt x="3296866" y="450191"/>
                  </a:lnTo>
                  <a:lnTo>
                    <a:pt x="3261661" y="422460"/>
                  </a:lnTo>
                  <a:lnTo>
                    <a:pt x="3225803" y="395487"/>
                  </a:lnTo>
                  <a:lnTo>
                    <a:pt x="3189303" y="369287"/>
                  </a:lnTo>
                  <a:lnTo>
                    <a:pt x="3152175" y="343871"/>
                  </a:lnTo>
                  <a:lnTo>
                    <a:pt x="3114432" y="319251"/>
                  </a:lnTo>
                  <a:lnTo>
                    <a:pt x="3076087" y="295442"/>
                  </a:lnTo>
                  <a:lnTo>
                    <a:pt x="3037153" y="272455"/>
                  </a:lnTo>
                  <a:lnTo>
                    <a:pt x="2997644" y="250304"/>
                  </a:lnTo>
                  <a:lnTo>
                    <a:pt x="2957572" y="229000"/>
                  </a:lnTo>
                  <a:lnTo>
                    <a:pt x="2916951" y="208557"/>
                  </a:lnTo>
                  <a:lnTo>
                    <a:pt x="2875794" y="188987"/>
                  </a:lnTo>
                  <a:lnTo>
                    <a:pt x="2834114" y="170303"/>
                  </a:lnTo>
                  <a:lnTo>
                    <a:pt x="2791924" y="152519"/>
                  </a:lnTo>
                  <a:lnTo>
                    <a:pt x="2749238" y="135645"/>
                  </a:lnTo>
                  <a:lnTo>
                    <a:pt x="2706068" y="119696"/>
                  </a:lnTo>
                  <a:lnTo>
                    <a:pt x="2662428" y="104683"/>
                  </a:lnTo>
                  <a:lnTo>
                    <a:pt x="2618331" y="90621"/>
                  </a:lnTo>
                  <a:lnTo>
                    <a:pt x="2573790" y="77520"/>
                  </a:lnTo>
                  <a:lnTo>
                    <a:pt x="2528818" y="65395"/>
                  </a:lnTo>
                  <a:lnTo>
                    <a:pt x="2483429" y="54257"/>
                  </a:lnTo>
                  <a:lnTo>
                    <a:pt x="2437635" y="44120"/>
                  </a:lnTo>
                  <a:lnTo>
                    <a:pt x="2391449" y="34995"/>
                  </a:lnTo>
                  <a:lnTo>
                    <a:pt x="2344886" y="26897"/>
                  </a:lnTo>
                  <a:lnTo>
                    <a:pt x="2297957" y="19837"/>
                  </a:lnTo>
                  <a:lnTo>
                    <a:pt x="2250677" y="13829"/>
                  </a:lnTo>
                  <a:lnTo>
                    <a:pt x="2203058" y="8884"/>
                  </a:lnTo>
                  <a:lnTo>
                    <a:pt x="2155113" y="5016"/>
                  </a:lnTo>
                  <a:lnTo>
                    <a:pt x="2106856" y="2238"/>
                  </a:lnTo>
                  <a:lnTo>
                    <a:pt x="2058300" y="561"/>
                  </a:lnTo>
                  <a:lnTo>
                    <a:pt x="2009458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7078967" y="5515736"/>
              <a:ext cx="3275965" cy="1342390"/>
            </a:xfrm>
            <a:custGeom>
              <a:avLst/>
              <a:gdLst/>
              <a:ahLst/>
              <a:cxnLst/>
              <a:rect l="l" t="t" r="r" b="b"/>
              <a:pathLst>
                <a:path w="3275965" h="1342390">
                  <a:moveTo>
                    <a:pt x="0" y="1342263"/>
                  </a:moveTo>
                  <a:lnTo>
                    <a:pt x="15470" y="1259911"/>
                  </a:lnTo>
                  <a:lnTo>
                    <a:pt x="25931" y="1215183"/>
                  </a:lnTo>
                  <a:lnTo>
                    <a:pt x="37700" y="1170940"/>
                  </a:lnTo>
                  <a:lnTo>
                    <a:pt x="50756" y="1127203"/>
                  </a:lnTo>
                  <a:lnTo>
                    <a:pt x="65078" y="1083990"/>
                  </a:lnTo>
                  <a:lnTo>
                    <a:pt x="80647" y="1041322"/>
                  </a:lnTo>
                  <a:lnTo>
                    <a:pt x="97442" y="999218"/>
                  </a:lnTo>
                  <a:lnTo>
                    <a:pt x="115442" y="957698"/>
                  </a:lnTo>
                  <a:lnTo>
                    <a:pt x="134627" y="916781"/>
                  </a:lnTo>
                  <a:lnTo>
                    <a:pt x="154975" y="876487"/>
                  </a:lnTo>
                  <a:lnTo>
                    <a:pt x="176468" y="836836"/>
                  </a:lnTo>
                  <a:lnTo>
                    <a:pt x="199083" y="797846"/>
                  </a:lnTo>
                  <a:lnTo>
                    <a:pt x="222801" y="759539"/>
                  </a:lnTo>
                  <a:lnTo>
                    <a:pt x="247601" y="721933"/>
                  </a:lnTo>
                  <a:lnTo>
                    <a:pt x="273463" y="685048"/>
                  </a:lnTo>
                  <a:lnTo>
                    <a:pt x="300366" y="648903"/>
                  </a:lnTo>
                  <a:lnTo>
                    <a:pt x="328289" y="613519"/>
                  </a:lnTo>
                  <a:lnTo>
                    <a:pt x="357212" y="578915"/>
                  </a:lnTo>
                  <a:lnTo>
                    <a:pt x="387115" y="545110"/>
                  </a:lnTo>
                  <a:lnTo>
                    <a:pt x="417977" y="512124"/>
                  </a:lnTo>
                  <a:lnTo>
                    <a:pt x="449778" y="479977"/>
                  </a:lnTo>
                  <a:lnTo>
                    <a:pt x="482496" y="448688"/>
                  </a:lnTo>
                  <a:lnTo>
                    <a:pt x="516112" y="418277"/>
                  </a:lnTo>
                  <a:lnTo>
                    <a:pt x="550605" y="388764"/>
                  </a:lnTo>
                  <a:lnTo>
                    <a:pt x="585954" y="360168"/>
                  </a:lnTo>
                  <a:lnTo>
                    <a:pt x="622139" y="332508"/>
                  </a:lnTo>
                  <a:lnTo>
                    <a:pt x="659140" y="305805"/>
                  </a:lnTo>
                  <a:lnTo>
                    <a:pt x="696935" y="280078"/>
                  </a:lnTo>
                  <a:lnTo>
                    <a:pt x="735505" y="255347"/>
                  </a:lnTo>
                  <a:lnTo>
                    <a:pt x="774829" y="231631"/>
                  </a:lnTo>
                  <a:lnTo>
                    <a:pt x="814886" y="208949"/>
                  </a:lnTo>
                  <a:lnTo>
                    <a:pt x="855656" y="187322"/>
                  </a:lnTo>
                  <a:lnTo>
                    <a:pt x="897118" y="166769"/>
                  </a:lnTo>
                  <a:lnTo>
                    <a:pt x="939252" y="147310"/>
                  </a:lnTo>
                  <a:lnTo>
                    <a:pt x="982038" y="128964"/>
                  </a:lnTo>
                  <a:lnTo>
                    <a:pt x="1025454" y="111751"/>
                  </a:lnTo>
                  <a:lnTo>
                    <a:pt x="1069480" y="95690"/>
                  </a:lnTo>
                  <a:lnTo>
                    <a:pt x="1114096" y="80802"/>
                  </a:lnTo>
                  <a:lnTo>
                    <a:pt x="1159282" y="67105"/>
                  </a:lnTo>
                  <a:lnTo>
                    <a:pt x="1205016" y="54620"/>
                  </a:lnTo>
                  <a:lnTo>
                    <a:pt x="1251278" y="43366"/>
                  </a:lnTo>
                  <a:lnTo>
                    <a:pt x="1298049" y="33362"/>
                  </a:lnTo>
                  <a:lnTo>
                    <a:pt x="1345306" y="24628"/>
                  </a:lnTo>
                  <a:lnTo>
                    <a:pt x="1393030" y="17185"/>
                  </a:lnTo>
                  <a:lnTo>
                    <a:pt x="1441200" y="11050"/>
                  </a:lnTo>
                  <a:lnTo>
                    <a:pt x="1489796" y="6245"/>
                  </a:lnTo>
                  <a:lnTo>
                    <a:pt x="1538797" y="2788"/>
                  </a:lnTo>
                  <a:lnTo>
                    <a:pt x="1588182" y="700"/>
                  </a:lnTo>
                  <a:lnTo>
                    <a:pt x="1637932" y="0"/>
                  </a:lnTo>
                  <a:lnTo>
                    <a:pt x="1687681" y="700"/>
                  </a:lnTo>
                  <a:lnTo>
                    <a:pt x="1737067" y="2788"/>
                  </a:lnTo>
                  <a:lnTo>
                    <a:pt x="1786068" y="6245"/>
                  </a:lnTo>
                  <a:lnTo>
                    <a:pt x="1834664" y="11050"/>
                  </a:lnTo>
                  <a:lnTo>
                    <a:pt x="1882834" y="17185"/>
                  </a:lnTo>
                  <a:lnTo>
                    <a:pt x="1930558" y="24628"/>
                  </a:lnTo>
                  <a:lnTo>
                    <a:pt x="1977815" y="33362"/>
                  </a:lnTo>
                  <a:lnTo>
                    <a:pt x="2024585" y="43366"/>
                  </a:lnTo>
                  <a:lnTo>
                    <a:pt x="2070848" y="54620"/>
                  </a:lnTo>
                  <a:lnTo>
                    <a:pt x="2116582" y="67105"/>
                  </a:lnTo>
                  <a:lnTo>
                    <a:pt x="2161767" y="80802"/>
                  </a:lnTo>
                  <a:lnTo>
                    <a:pt x="2206383" y="95690"/>
                  </a:lnTo>
                  <a:lnTo>
                    <a:pt x="2250410" y="111751"/>
                  </a:lnTo>
                  <a:lnTo>
                    <a:pt x="2293826" y="128964"/>
                  </a:lnTo>
                  <a:lnTo>
                    <a:pt x="2336611" y="147310"/>
                  </a:lnTo>
                  <a:lnTo>
                    <a:pt x="2378745" y="166769"/>
                  </a:lnTo>
                  <a:lnTo>
                    <a:pt x="2420208" y="187322"/>
                  </a:lnTo>
                  <a:lnTo>
                    <a:pt x="2460978" y="208949"/>
                  </a:lnTo>
                  <a:lnTo>
                    <a:pt x="2501035" y="231631"/>
                  </a:lnTo>
                  <a:lnTo>
                    <a:pt x="2540358" y="255347"/>
                  </a:lnTo>
                  <a:lnTo>
                    <a:pt x="2578928" y="280078"/>
                  </a:lnTo>
                  <a:lnTo>
                    <a:pt x="2616724" y="305805"/>
                  </a:lnTo>
                  <a:lnTo>
                    <a:pt x="2653724" y="332508"/>
                  </a:lnTo>
                  <a:lnTo>
                    <a:pt x="2689910" y="360168"/>
                  </a:lnTo>
                  <a:lnTo>
                    <a:pt x="2725259" y="388764"/>
                  </a:lnTo>
                  <a:lnTo>
                    <a:pt x="2759752" y="418277"/>
                  </a:lnTo>
                  <a:lnTo>
                    <a:pt x="2793367" y="448688"/>
                  </a:lnTo>
                  <a:lnTo>
                    <a:pt x="2826086" y="479977"/>
                  </a:lnTo>
                  <a:lnTo>
                    <a:pt x="2857886" y="512124"/>
                  </a:lnTo>
                  <a:lnTo>
                    <a:pt x="2888748" y="545110"/>
                  </a:lnTo>
                  <a:lnTo>
                    <a:pt x="2918651" y="578915"/>
                  </a:lnTo>
                  <a:lnTo>
                    <a:pt x="2947574" y="613519"/>
                  </a:lnTo>
                  <a:lnTo>
                    <a:pt x="2975498" y="648903"/>
                  </a:lnTo>
                  <a:lnTo>
                    <a:pt x="3002401" y="685048"/>
                  </a:lnTo>
                  <a:lnTo>
                    <a:pt x="3028262" y="721933"/>
                  </a:lnTo>
                  <a:lnTo>
                    <a:pt x="3053062" y="759539"/>
                  </a:lnTo>
                  <a:lnTo>
                    <a:pt x="3076781" y="797846"/>
                  </a:lnTo>
                  <a:lnTo>
                    <a:pt x="3099396" y="836836"/>
                  </a:lnTo>
                  <a:lnTo>
                    <a:pt x="3120888" y="876487"/>
                  </a:lnTo>
                  <a:lnTo>
                    <a:pt x="3141237" y="916781"/>
                  </a:lnTo>
                  <a:lnTo>
                    <a:pt x="3160422" y="957698"/>
                  </a:lnTo>
                  <a:lnTo>
                    <a:pt x="3178421" y="999218"/>
                  </a:lnTo>
                  <a:lnTo>
                    <a:pt x="3195216" y="1041322"/>
                  </a:lnTo>
                  <a:lnTo>
                    <a:pt x="3210785" y="1083990"/>
                  </a:lnTo>
                  <a:lnTo>
                    <a:pt x="3225108" y="1127203"/>
                  </a:lnTo>
                  <a:lnTo>
                    <a:pt x="3238164" y="1170940"/>
                  </a:lnTo>
                  <a:lnTo>
                    <a:pt x="3249933" y="1215183"/>
                  </a:lnTo>
                  <a:lnTo>
                    <a:pt x="3260394" y="1259911"/>
                  </a:lnTo>
                  <a:lnTo>
                    <a:pt x="3269527" y="1305105"/>
                  </a:lnTo>
                  <a:lnTo>
                    <a:pt x="3275864" y="1342263"/>
                  </a:lnTo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5567" y="570737"/>
            <a:ext cx="5206746" cy="1517141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255777" y="2169414"/>
            <a:ext cx="7188200" cy="2266950"/>
            <a:chOff x="255777" y="2169414"/>
            <a:chExt cx="7188200" cy="2266950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9691" y="2169414"/>
              <a:ext cx="7033514" cy="620267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3994" y="2718054"/>
              <a:ext cx="6287261" cy="620268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5777" y="3266694"/>
              <a:ext cx="7188200" cy="620521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61032" y="3815588"/>
              <a:ext cx="3350895" cy="620268"/>
            </a:xfrm>
            <a:prstGeom prst="rect">
              <a:avLst/>
            </a:prstGeom>
          </p:spPr>
        </p:pic>
      </p:grpSp>
      <p:sp>
        <p:nvSpPr>
          <p:cNvPr id="12" name="object 12" descr=""/>
          <p:cNvSpPr/>
          <p:nvPr/>
        </p:nvSpPr>
        <p:spPr>
          <a:xfrm>
            <a:off x="9699879" y="3647313"/>
            <a:ext cx="2492375" cy="3169920"/>
          </a:xfrm>
          <a:custGeom>
            <a:avLst/>
            <a:gdLst/>
            <a:ahLst/>
            <a:cxnLst/>
            <a:rect l="l" t="t" r="r" b="b"/>
            <a:pathLst>
              <a:path w="2492375" h="3169920">
                <a:moveTo>
                  <a:pt x="2492121" y="2954026"/>
                </a:moveTo>
                <a:lnTo>
                  <a:pt x="2439102" y="2982596"/>
                </a:lnTo>
                <a:lnTo>
                  <a:pt x="2397648" y="3003149"/>
                </a:lnTo>
                <a:lnTo>
                  <a:pt x="2355524" y="3022608"/>
                </a:lnTo>
                <a:lnTo>
                  <a:pt x="2312747" y="3040954"/>
                </a:lnTo>
                <a:lnTo>
                  <a:pt x="2269340" y="3058167"/>
                </a:lnTo>
                <a:lnTo>
                  <a:pt x="2225323" y="3074227"/>
                </a:lnTo>
                <a:lnTo>
                  <a:pt x="2180715" y="3089116"/>
                </a:lnTo>
                <a:lnTo>
                  <a:pt x="2135539" y="3102813"/>
                </a:lnTo>
                <a:lnTo>
                  <a:pt x="2089813" y="3115298"/>
                </a:lnTo>
                <a:lnTo>
                  <a:pt x="2043560" y="3126552"/>
                </a:lnTo>
                <a:lnTo>
                  <a:pt x="1996798" y="3136556"/>
                </a:lnTo>
                <a:lnTo>
                  <a:pt x="1949549" y="3145289"/>
                </a:lnTo>
                <a:lnTo>
                  <a:pt x="1901833" y="3152733"/>
                </a:lnTo>
                <a:lnTo>
                  <a:pt x="1853671" y="3158867"/>
                </a:lnTo>
                <a:lnTo>
                  <a:pt x="1805083" y="3163673"/>
                </a:lnTo>
                <a:lnTo>
                  <a:pt x="1756089" y="3167129"/>
                </a:lnTo>
                <a:lnTo>
                  <a:pt x="1706711" y="3169218"/>
                </a:lnTo>
                <a:lnTo>
                  <a:pt x="1656969" y="3169918"/>
                </a:lnTo>
                <a:lnTo>
                  <a:pt x="1607226" y="3169218"/>
                </a:lnTo>
                <a:lnTo>
                  <a:pt x="1557848" y="3167129"/>
                </a:lnTo>
                <a:lnTo>
                  <a:pt x="1508854" y="3163673"/>
                </a:lnTo>
                <a:lnTo>
                  <a:pt x="1460266" y="3158867"/>
                </a:lnTo>
                <a:lnTo>
                  <a:pt x="1412104" y="3152733"/>
                </a:lnTo>
                <a:lnTo>
                  <a:pt x="1364388" y="3145289"/>
                </a:lnTo>
                <a:lnTo>
                  <a:pt x="1317139" y="3136556"/>
                </a:lnTo>
                <a:lnTo>
                  <a:pt x="1270377" y="3126552"/>
                </a:lnTo>
                <a:lnTo>
                  <a:pt x="1224124" y="3115298"/>
                </a:lnTo>
                <a:lnTo>
                  <a:pt x="1178398" y="3102813"/>
                </a:lnTo>
                <a:lnTo>
                  <a:pt x="1133222" y="3089116"/>
                </a:lnTo>
                <a:lnTo>
                  <a:pt x="1088614" y="3074227"/>
                </a:lnTo>
                <a:lnTo>
                  <a:pt x="1044597" y="3058167"/>
                </a:lnTo>
                <a:lnTo>
                  <a:pt x="1001190" y="3040954"/>
                </a:lnTo>
                <a:lnTo>
                  <a:pt x="958413" y="3022608"/>
                </a:lnTo>
                <a:lnTo>
                  <a:pt x="916289" y="3003149"/>
                </a:lnTo>
                <a:lnTo>
                  <a:pt x="874835" y="2982596"/>
                </a:lnTo>
                <a:lnTo>
                  <a:pt x="834075" y="2960969"/>
                </a:lnTo>
                <a:lnTo>
                  <a:pt x="794027" y="2938288"/>
                </a:lnTo>
                <a:lnTo>
                  <a:pt x="754712" y="2914571"/>
                </a:lnTo>
                <a:lnTo>
                  <a:pt x="716152" y="2889840"/>
                </a:lnTo>
                <a:lnTo>
                  <a:pt x="678365" y="2864113"/>
                </a:lnTo>
                <a:lnTo>
                  <a:pt x="641374" y="2837410"/>
                </a:lnTo>
                <a:lnTo>
                  <a:pt x="605198" y="2809750"/>
                </a:lnTo>
                <a:lnTo>
                  <a:pt x="569858" y="2781154"/>
                </a:lnTo>
                <a:lnTo>
                  <a:pt x="535374" y="2751641"/>
                </a:lnTo>
                <a:lnTo>
                  <a:pt x="501767" y="2721230"/>
                </a:lnTo>
                <a:lnTo>
                  <a:pt x="469057" y="2689941"/>
                </a:lnTo>
                <a:lnTo>
                  <a:pt x="437265" y="2657794"/>
                </a:lnTo>
                <a:lnTo>
                  <a:pt x="406411" y="2624808"/>
                </a:lnTo>
                <a:lnTo>
                  <a:pt x="376517" y="2591004"/>
                </a:lnTo>
                <a:lnTo>
                  <a:pt x="347601" y="2556399"/>
                </a:lnTo>
                <a:lnTo>
                  <a:pt x="319686" y="2521015"/>
                </a:lnTo>
                <a:lnTo>
                  <a:pt x="292791" y="2484871"/>
                </a:lnTo>
                <a:lnTo>
                  <a:pt x="266937" y="2447986"/>
                </a:lnTo>
                <a:lnTo>
                  <a:pt x="242144" y="2410380"/>
                </a:lnTo>
                <a:lnTo>
                  <a:pt x="218432" y="2372072"/>
                </a:lnTo>
                <a:lnTo>
                  <a:pt x="195824" y="2333083"/>
                </a:lnTo>
                <a:lnTo>
                  <a:pt x="174338" y="2293432"/>
                </a:lnTo>
                <a:lnTo>
                  <a:pt x="153995" y="2253138"/>
                </a:lnTo>
                <a:lnTo>
                  <a:pt x="134817" y="2212221"/>
                </a:lnTo>
                <a:lnTo>
                  <a:pt x="116822" y="2170701"/>
                </a:lnTo>
                <a:lnTo>
                  <a:pt x="100033" y="2128597"/>
                </a:lnTo>
                <a:lnTo>
                  <a:pt x="84469" y="2085929"/>
                </a:lnTo>
                <a:lnTo>
                  <a:pt x="70150" y="2042716"/>
                </a:lnTo>
                <a:lnTo>
                  <a:pt x="57099" y="1998979"/>
                </a:lnTo>
                <a:lnTo>
                  <a:pt x="45333" y="1954736"/>
                </a:lnTo>
                <a:lnTo>
                  <a:pt x="34876" y="1910008"/>
                </a:lnTo>
                <a:lnTo>
                  <a:pt x="25746" y="1864814"/>
                </a:lnTo>
                <a:lnTo>
                  <a:pt x="17964" y="1819173"/>
                </a:lnTo>
                <a:lnTo>
                  <a:pt x="11552" y="1773105"/>
                </a:lnTo>
                <a:lnTo>
                  <a:pt x="6528" y="1726631"/>
                </a:lnTo>
                <a:lnTo>
                  <a:pt x="2915" y="1679768"/>
                </a:lnTo>
                <a:lnTo>
                  <a:pt x="732" y="1632538"/>
                </a:lnTo>
                <a:lnTo>
                  <a:pt x="0" y="1584960"/>
                </a:lnTo>
                <a:lnTo>
                  <a:pt x="732" y="1537378"/>
                </a:lnTo>
                <a:lnTo>
                  <a:pt x="2915" y="1490144"/>
                </a:lnTo>
                <a:lnTo>
                  <a:pt x="6528" y="1443279"/>
                </a:lnTo>
                <a:lnTo>
                  <a:pt x="11552" y="1396802"/>
                </a:lnTo>
                <a:lnTo>
                  <a:pt x="17964" y="1350732"/>
                </a:lnTo>
                <a:lnTo>
                  <a:pt x="25746" y="1305089"/>
                </a:lnTo>
                <a:lnTo>
                  <a:pt x="34876" y="1259893"/>
                </a:lnTo>
                <a:lnTo>
                  <a:pt x="45333" y="1215163"/>
                </a:lnTo>
                <a:lnTo>
                  <a:pt x="57099" y="1170918"/>
                </a:lnTo>
                <a:lnTo>
                  <a:pt x="70150" y="1127180"/>
                </a:lnTo>
                <a:lnTo>
                  <a:pt x="84469" y="1083966"/>
                </a:lnTo>
                <a:lnTo>
                  <a:pt x="100033" y="1041297"/>
                </a:lnTo>
                <a:lnTo>
                  <a:pt x="116822" y="999192"/>
                </a:lnTo>
                <a:lnTo>
                  <a:pt x="134817" y="957671"/>
                </a:lnTo>
                <a:lnTo>
                  <a:pt x="153995" y="916754"/>
                </a:lnTo>
                <a:lnTo>
                  <a:pt x="174338" y="876459"/>
                </a:lnTo>
                <a:lnTo>
                  <a:pt x="195824" y="836808"/>
                </a:lnTo>
                <a:lnTo>
                  <a:pt x="218432" y="797818"/>
                </a:lnTo>
                <a:lnTo>
                  <a:pt x="242144" y="759511"/>
                </a:lnTo>
                <a:lnTo>
                  <a:pt x="266937" y="721905"/>
                </a:lnTo>
                <a:lnTo>
                  <a:pt x="292791" y="685020"/>
                </a:lnTo>
                <a:lnTo>
                  <a:pt x="319686" y="648876"/>
                </a:lnTo>
                <a:lnTo>
                  <a:pt x="347601" y="613492"/>
                </a:lnTo>
                <a:lnTo>
                  <a:pt x="376517" y="578889"/>
                </a:lnTo>
                <a:lnTo>
                  <a:pt x="406411" y="545084"/>
                </a:lnTo>
                <a:lnTo>
                  <a:pt x="437265" y="512099"/>
                </a:lnTo>
                <a:lnTo>
                  <a:pt x="469057" y="479953"/>
                </a:lnTo>
                <a:lnTo>
                  <a:pt x="501767" y="448665"/>
                </a:lnTo>
                <a:lnTo>
                  <a:pt x="535374" y="418255"/>
                </a:lnTo>
                <a:lnTo>
                  <a:pt x="569858" y="388743"/>
                </a:lnTo>
                <a:lnTo>
                  <a:pt x="605198" y="360147"/>
                </a:lnTo>
                <a:lnTo>
                  <a:pt x="641374" y="332489"/>
                </a:lnTo>
                <a:lnTo>
                  <a:pt x="678365" y="305787"/>
                </a:lnTo>
                <a:lnTo>
                  <a:pt x="716152" y="280061"/>
                </a:lnTo>
                <a:lnTo>
                  <a:pt x="754712" y="255331"/>
                </a:lnTo>
                <a:lnTo>
                  <a:pt x="794027" y="231616"/>
                </a:lnTo>
                <a:lnTo>
                  <a:pt x="834075" y="208935"/>
                </a:lnTo>
                <a:lnTo>
                  <a:pt x="874835" y="187310"/>
                </a:lnTo>
                <a:lnTo>
                  <a:pt x="916289" y="166758"/>
                </a:lnTo>
                <a:lnTo>
                  <a:pt x="958413" y="147300"/>
                </a:lnTo>
                <a:lnTo>
                  <a:pt x="1001190" y="128955"/>
                </a:lnTo>
                <a:lnTo>
                  <a:pt x="1044597" y="111743"/>
                </a:lnTo>
                <a:lnTo>
                  <a:pt x="1088614" y="95683"/>
                </a:lnTo>
                <a:lnTo>
                  <a:pt x="1133222" y="80796"/>
                </a:lnTo>
                <a:lnTo>
                  <a:pt x="1178398" y="67100"/>
                </a:lnTo>
                <a:lnTo>
                  <a:pt x="1224124" y="54616"/>
                </a:lnTo>
                <a:lnTo>
                  <a:pt x="1270377" y="43362"/>
                </a:lnTo>
                <a:lnTo>
                  <a:pt x="1317139" y="33359"/>
                </a:lnTo>
                <a:lnTo>
                  <a:pt x="1364388" y="24626"/>
                </a:lnTo>
                <a:lnTo>
                  <a:pt x="1412104" y="17183"/>
                </a:lnTo>
                <a:lnTo>
                  <a:pt x="1460266" y="11049"/>
                </a:lnTo>
                <a:lnTo>
                  <a:pt x="1508854" y="6244"/>
                </a:lnTo>
                <a:lnTo>
                  <a:pt x="1557848" y="2788"/>
                </a:lnTo>
                <a:lnTo>
                  <a:pt x="1607226" y="700"/>
                </a:lnTo>
                <a:lnTo>
                  <a:pt x="1656969" y="0"/>
                </a:lnTo>
                <a:lnTo>
                  <a:pt x="1706711" y="700"/>
                </a:lnTo>
                <a:lnTo>
                  <a:pt x="1756089" y="2788"/>
                </a:lnTo>
                <a:lnTo>
                  <a:pt x="1805083" y="6244"/>
                </a:lnTo>
                <a:lnTo>
                  <a:pt x="1853671" y="11049"/>
                </a:lnTo>
                <a:lnTo>
                  <a:pt x="1901833" y="17183"/>
                </a:lnTo>
                <a:lnTo>
                  <a:pt x="1949549" y="24626"/>
                </a:lnTo>
                <a:lnTo>
                  <a:pt x="1996798" y="33359"/>
                </a:lnTo>
                <a:lnTo>
                  <a:pt x="2043560" y="43362"/>
                </a:lnTo>
                <a:lnTo>
                  <a:pt x="2089813" y="54616"/>
                </a:lnTo>
                <a:lnTo>
                  <a:pt x="2135539" y="67100"/>
                </a:lnTo>
                <a:lnTo>
                  <a:pt x="2180715" y="80796"/>
                </a:lnTo>
                <a:lnTo>
                  <a:pt x="2225323" y="95683"/>
                </a:lnTo>
                <a:lnTo>
                  <a:pt x="2269340" y="111743"/>
                </a:lnTo>
                <a:lnTo>
                  <a:pt x="2312747" y="128955"/>
                </a:lnTo>
                <a:lnTo>
                  <a:pt x="2355524" y="147300"/>
                </a:lnTo>
                <a:lnTo>
                  <a:pt x="2397648" y="166758"/>
                </a:lnTo>
                <a:lnTo>
                  <a:pt x="2439102" y="187310"/>
                </a:lnTo>
                <a:lnTo>
                  <a:pt x="2479862" y="208935"/>
                </a:lnTo>
                <a:lnTo>
                  <a:pt x="2492121" y="215878"/>
                </a:lnTo>
              </a:path>
            </a:pathLst>
          </a:custGeom>
          <a:ln w="12953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3" name="object 13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88285" y="4536229"/>
            <a:ext cx="2360676" cy="153875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104894" y="3184398"/>
            <a:ext cx="419417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25">
                <a:solidFill>
                  <a:srgbClr val="1A227D"/>
                </a:solidFill>
                <a:latin typeface="Times New Roman"/>
                <a:cs typeface="Times New Roman"/>
              </a:rPr>
              <a:t>TABLE</a:t>
            </a:r>
            <a:r>
              <a:rPr dirty="0" sz="3200" spc="-175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180">
                <a:solidFill>
                  <a:srgbClr val="1A227D"/>
                </a:solidFill>
                <a:latin typeface="Times New Roman"/>
                <a:cs typeface="Times New Roman"/>
              </a:rPr>
              <a:t>OF</a:t>
            </a:r>
            <a:r>
              <a:rPr dirty="0" sz="3200" spc="-20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150">
                <a:solidFill>
                  <a:srgbClr val="1A227D"/>
                </a:solidFill>
                <a:latin typeface="Times New Roman"/>
                <a:cs typeface="Times New Roman"/>
              </a:rPr>
              <a:t>CONSTANTS</a:t>
            </a:r>
            <a:endParaRPr sz="320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3303"/>
            <a:ext cx="1966722" cy="128287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715245" y="12446"/>
            <a:ext cx="222313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58265" algn="l"/>
              </a:tabLst>
            </a:pPr>
            <a:r>
              <a:rPr dirty="0" sz="2800" spc="-10" b="1">
                <a:solidFill>
                  <a:srgbClr val="DAE2F3"/>
                </a:solidFill>
                <a:latin typeface="Calibri"/>
                <a:cs typeface="Calibri"/>
              </a:rPr>
              <a:t>TAREEQ</a:t>
            </a:r>
            <a:r>
              <a:rPr dirty="0" sz="2800" b="1">
                <a:solidFill>
                  <a:srgbClr val="DAE2F3"/>
                </a:solidFill>
                <a:latin typeface="Calibri"/>
                <a:cs typeface="Calibri"/>
              </a:rPr>
              <a:t>	</a:t>
            </a:r>
            <a:r>
              <a:rPr dirty="0" sz="2800" b="1">
                <a:solidFill>
                  <a:srgbClr val="DAE2F3"/>
                </a:solidFill>
                <a:latin typeface="Arial"/>
                <a:cs typeface="Arial"/>
              </a:rPr>
              <a:t>|</a:t>
            </a:r>
            <a:r>
              <a:rPr dirty="0" sz="2800" spc="-25" b="1">
                <a:solidFill>
                  <a:srgbClr val="DAE2F3"/>
                </a:solidFill>
                <a:latin typeface="Arial"/>
                <a:cs typeface="Arial"/>
              </a:rPr>
              <a:t> </a:t>
            </a:r>
            <a:r>
              <a:rPr dirty="0" sz="2800" spc="-290" b="1">
                <a:solidFill>
                  <a:srgbClr val="DAE2F3"/>
                </a:solidFill>
                <a:latin typeface="Arial"/>
                <a:cs typeface="Arial"/>
              </a:rPr>
              <a:t>قيرط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2644139" y="4607052"/>
            <a:ext cx="3469640" cy="2094230"/>
            <a:chOff x="2644139" y="4607052"/>
            <a:chExt cx="3469640" cy="2094230"/>
          </a:xfrm>
        </p:grpSpPr>
        <p:sp>
          <p:nvSpPr>
            <p:cNvPr id="6" name="object 6" descr=""/>
            <p:cNvSpPr/>
            <p:nvPr/>
          </p:nvSpPr>
          <p:spPr>
            <a:xfrm>
              <a:off x="2777870" y="4613529"/>
              <a:ext cx="3329304" cy="2081530"/>
            </a:xfrm>
            <a:custGeom>
              <a:avLst/>
              <a:gdLst/>
              <a:ahLst/>
              <a:cxnLst/>
              <a:rect l="l" t="t" r="r" b="b"/>
              <a:pathLst>
                <a:path w="3329304" h="2081529">
                  <a:moveTo>
                    <a:pt x="1664589" y="0"/>
                  </a:moveTo>
                  <a:lnTo>
                    <a:pt x="1606148" y="629"/>
                  </a:lnTo>
                  <a:lnTo>
                    <a:pt x="1548214" y="2503"/>
                  </a:lnTo>
                  <a:lnTo>
                    <a:pt x="1490819" y="5600"/>
                  </a:lnTo>
                  <a:lnTo>
                    <a:pt x="1433996" y="9902"/>
                  </a:lnTo>
                  <a:lnTo>
                    <a:pt x="1377777" y="15386"/>
                  </a:lnTo>
                  <a:lnTo>
                    <a:pt x="1322197" y="22032"/>
                  </a:lnTo>
                  <a:lnTo>
                    <a:pt x="1267287" y="29820"/>
                  </a:lnTo>
                  <a:lnTo>
                    <a:pt x="1213082" y="38728"/>
                  </a:lnTo>
                  <a:lnTo>
                    <a:pt x="1159613" y="48737"/>
                  </a:lnTo>
                  <a:lnTo>
                    <a:pt x="1106915" y="59825"/>
                  </a:lnTo>
                  <a:lnTo>
                    <a:pt x="1055019" y="71973"/>
                  </a:lnTo>
                  <a:lnTo>
                    <a:pt x="1003960" y="85158"/>
                  </a:lnTo>
                  <a:lnTo>
                    <a:pt x="953769" y="99362"/>
                  </a:lnTo>
                  <a:lnTo>
                    <a:pt x="904481" y="114562"/>
                  </a:lnTo>
                  <a:lnTo>
                    <a:pt x="856127" y="130739"/>
                  </a:lnTo>
                  <a:lnTo>
                    <a:pt x="808741" y="147872"/>
                  </a:lnTo>
                  <a:lnTo>
                    <a:pt x="762357" y="165940"/>
                  </a:lnTo>
                  <a:lnTo>
                    <a:pt x="717006" y="184922"/>
                  </a:lnTo>
                  <a:lnTo>
                    <a:pt x="672723" y="204799"/>
                  </a:lnTo>
                  <a:lnTo>
                    <a:pt x="629539" y="225549"/>
                  </a:lnTo>
                  <a:lnTo>
                    <a:pt x="587489" y="247151"/>
                  </a:lnTo>
                  <a:lnTo>
                    <a:pt x="546605" y="269585"/>
                  </a:lnTo>
                  <a:lnTo>
                    <a:pt x="506919" y="292831"/>
                  </a:lnTo>
                  <a:lnTo>
                    <a:pt x="468466" y="316868"/>
                  </a:lnTo>
                  <a:lnTo>
                    <a:pt x="431278" y="341674"/>
                  </a:lnTo>
                  <a:lnTo>
                    <a:pt x="395388" y="367231"/>
                  </a:lnTo>
                  <a:lnTo>
                    <a:pt x="360829" y="393516"/>
                  </a:lnTo>
                  <a:lnTo>
                    <a:pt x="327634" y="420509"/>
                  </a:lnTo>
                  <a:lnTo>
                    <a:pt x="295836" y="448190"/>
                  </a:lnTo>
                  <a:lnTo>
                    <a:pt x="265468" y="476538"/>
                  </a:lnTo>
                  <a:lnTo>
                    <a:pt x="236563" y="505532"/>
                  </a:lnTo>
                  <a:lnTo>
                    <a:pt x="209154" y="535152"/>
                  </a:lnTo>
                  <a:lnTo>
                    <a:pt x="183275" y="565378"/>
                  </a:lnTo>
                  <a:lnTo>
                    <a:pt x="158957" y="596187"/>
                  </a:lnTo>
                  <a:lnTo>
                    <a:pt x="136235" y="627561"/>
                  </a:lnTo>
                  <a:lnTo>
                    <a:pt x="115141" y="659477"/>
                  </a:lnTo>
                  <a:lnTo>
                    <a:pt x="77969" y="724858"/>
                  </a:lnTo>
                  <a:lnTo>
                    <a:pt x="47705" y="792163"/>
                  </a:lnTo>
                  <a:lnTo>
                    <a:pt x="24614" y="861229"/>
                  </a:lnTo>
                  <a:lnTo>
                    <a:pt x="8960" y="931890"/>
                  </a:lnTo>
                  <a:lnTo>
                    <a:pt x="1006" y="1003980"/>
                  </a:lnTo>
                  <a:lnTo>
                    <a:pt x="0" y="1040511"/>
                  </a:lnTo>
                  <a:lnTo>
                    <a:pt x="1006" y="1077040"/>
                  </a:lnTo>
                  <a:lnTo>
                    <a:pt x="8960" y="1149129"/>
                  </a:lnTo>
                  <a:lnTo>
                    <a:pt x="24614" y="1219789"/>
                  </a:lnTo>
                  <a:lnTo>
                    <a:pt x="47705" y="1288854"/>
                  </a:lnTo>
                  <a:lnTo>
                    <a:pt x="77969" y="1356159"/>
                  </a:lnTo>
                  <a:lnTo>
                    <a:pt x="115141" y="1421539"/>
                  </a:lnTo>
                  <a:lnTo>
                    <a:pt x="136235" y="1453455"/>
                  </a:lnTo>
                  <a:lnTo>
                    <a:pt x="158957" y="1484828"/>
                  </a:lnTo>
                  <a:lnTo>
                    <a:pt x="183275" y="1515638"/>
                  </a:lnTo>
                  <a:lnTo>
                    <a:pt x="209154" y="1545863"/>
                  </a:lnTo>
                  <a:lnTo>
                    <a:pt x="236563" y="1575483"/>
                  </a:lnTo>
                  <a:lnTo>
                    <a:pt x="265468" y="1604477"/>
                  </a:lnTo>
                  <a:lnTo>
                    <a:pt x="295836" y="1632825"/>
                  </a:lnTo>
                  <a:lnTo>
                    <a:pt x="327634" y="1660506"/>
                  </a:lnTo>
                  <a:lnTo>
                    <a:pt x="360829" y="1687500"/>
                  </a:lnTo>
                  <a:lnTo>
                    <a:pt x="395388" y="1713785"/>
                  </a:lnTo>
                  <a:lnTo>
                    <a:pt x="431278" y="1739341"/>
                  </a:lnTo>
                  <a:lnTo>
                    <a:pt x="468466" y="1764148"/>
                  </a:lnTo>
                  <a:lnTo>
                    <a:pt x="506919" y="1788185"/>
                  </a:lnTo>
                  <a:lnTo>
                    <a:pt x="546605" y="1811431"/>
                  </a:lnTo>
                  <a:lnTo>
                    <a:pt x="587489" y="1833866"/>
                  </a:lnTo>
                  <a:lnTo>
                    <a:pt x="629539" y="1855469"/>
                  </a:lnTo>
                  <a:lnTo>
                    <a:pt x="672723" y="1876219"/>
                  </a:lnTo>
                  <a:lnTo>
                    <a:pt x="717006" y="1896095"/>
                  </a:lnTo>
                  <a:lnTo>
                    <a:pt x="762357" y="1915078"/>
                  </a:lnTo>
                  <a:lnTo>
                    <a:pt x="808741" y="1933146"/>
                  </a:lnTo>
                  <a:lnTo>
                    <a:pt x="856127" y="1950279"/>
                  </a:lnTo>
                  <a:lnTo>
                    <a:pt x="904481" y="1966456"/>
                  </a:lnTo>
                  <a:lnTo>
                    <a:pt x="953769" y="1981657"/>
                  </a:lnTo>
                  <a:lnTo>
                    <a:pt x="1003960" y="1995861"/>
                  </a:lnTo>
                  <a:lnTo>
                    <a:pt x="1055019" y="2009047"/>
                  </a:lnTo>
                  <a:lnTo>
                    <a:pt x="1106915" y="2021194"/>
                  </a:lnTo>
                  <a:lnTo>
                    <a:pt x="1159613" y="2032283"/>
                  </a:lnTo>
                  <a:lnTo>
                    <a:pt x="1213082" y="2042292"/>
                  </a:lnTo>
                  <a:lnTo>
                    <a:pt x="1267287" y="2051201"/>
                  </a:lnTo>
                  <a:lnTo>
                    <a:pt x="1322197" y="2058989"/>
                  </a:lnTo>
                  <a:lnTo>
                    <a:pt x="1377777" y="2065635"/>
                  </a:lnTo>
                  <a:lnTo>
                    <a:pt x="1433996" y="2071119"/>
                  </a:lnTo>
                  <a:lnTo>
                    <a:pt x="1490819" y="2075420"/>
                  </a:lnTo>
                  <a:lnTo>
                    <a:pt x="1548214" y="2078518"/>
                  </a:lnTo>
                  <a:lnTo>
                    <a:pt x="1606148" y="2080392"/>
                  </a:lnTo>
                  <a:lnTo>
                    <a:pt x="1664589" y="2081022"/>
                  </a:lnTo>
                  <a:lnTo>
                    <a:pt x="1723029" y="2080392"/>
                  </a:lnTo>
                  <a:lnTo>
                    <a:pt x="1780963" y="2078518"/>
                  </a:lnTo>
                  <a:lnTo>
                    <a:pt x="1838358" y="2075420"/>
                  </a:lnTo>
                  <a:lnTo>
                    <a:pt x="1895181" y="2071119"/>
                  </a:lnTo>
                  <a:lnTo>
                    <a:pt x="1951400" y="2065635"/>
                  </a:lnTo>
                  <a:lnTo>
                    <a:pt x="2006980" y="2058989"/>
                  </a:lnTo>
                  <a:lnTo>
                    <a:pt x="2061890" y="2051201"/>
                  </a:lnTo>
                  <a:lnTo>
                    <a:pt x="2116095" y="2042292"/>
                  </a:lnTo>
                  <a:lnTo>
                    <a:pt x="2169564" y="2032283"/>
                  </a:lnTo>
                  <a:lnTo>
                    <a:pt x="2222262" y="2021194"/>
                  </a:lnTo>
                  <a:lnTo>
                    <a:pt x="2274158" y="2009047"/>
                  </a:lnTo>
                  <a:lnTo>
                    <a:pt x="2325217" y="1995861"/>
                  </a:lnTo>
                  <a:lnTo>
                    <a:pt x="2375408" y="1981657"/>
                  </a:lnTo>
                  <a:lnTo>
                    <a:pt x="2424696" y="1966456"/>
                  </a:lnTo>
                  <a:lnTo>
                    <a:pt x="2473050" y="1950279"/>
                  </a:lnTo>
                  <a:lnTo>
                    <a:pt x="2520436" y="1933146"/>
                  </a:lnTo>
                  <a:lnTo>
                    <a:pt x="2566820" y="1915078"/>
                  </a:lnTo>
                  <a:lnTo>
                    <a:pt x="2612171" y="1896095"/>
                  </a:lnTo>
                  <a:lnTo>
                    <a:pt x="2656454" y="1876219"/>
                  </a:lnTo>
                  <a:lnTo>
                    <a:pt x="2699638" y="1855469"/>
                  </a:lnTo>
                  <a:lnTo>
                    <a:pt x="2741688" y="1833866"/>
                  </a:lnTo>
                  <a:lnTo>
                    <a:pt x="2782572" y="1811431"/>
                  </a:lnTo>
                  <a:lnTo>
                    <a:pt x="2822258" y="1788185"/>
                  </a:lnTo>
                  <a:lnTo>
                    <a:pt x="2860711" y="1764148"/>
                  </a:lnTo>
                  <a:lnTo>
                    <a:pt x="2897899" y="1739341"/>
                  </a:lnTo>
                  <a:lnTo>
                    <a:pt x="2933789" y="1713785"/>
                  </a:lnTo>
                  <a:lnTo>
                    <a:pt x="2968348" y="1687500"/>
                  </a:lnTo>
                  <a:lnTo>
                    <a:pt x="3001543" y="1660506"/>
                  </a:lnTo>
                  <a:lnTo>
                    <a:pt x="3033341" y="1632825"/>
                  </a:lnTo>
                  <a:lnTo>
                    <a:pt x="3063709" y="1604477"/>
                  </a:lnTo>
                  <a:lnTo>
                    <a:pt x="3092614" y="1575483"/>
                  </a:lnTo>
                  <a:lnTo>
                    <a:pt x="3120023" y="1545863"/>
                  </a:lnTo>
                  <a:lnTo>
                    <a:pt x="3145902" y="1515638"/>
                  </a:lnTo>
                  <a:lnTo>
                    <a:pt x="3170220" y="1484828"/>
                  </a:lnTo>
                  <a:lnTo>
                    <a:pt x="3192942" y="1453455"/>
                  </a:lnTo>
                  <a:lnTo>
                    <a:pt x="3214036" y="1421539"/>
                  </a:lnTo>
                  <a:lnTo>
                    <a:pt x="3251208" y="1356159"/>
                  </a:lnTo>
                  <a:lnTo>
                    <a:pt x="3281472" y="1288854"/>
                  </a:lnTo>
                  <a:lnTo>
                    <a:pt x="3304563" y="1219789"/>
                  </a:lnTo>
                  <a:lnTo>
                    <a:pt x="3320217" y="1149129"/>
                  </a:lnTo>
                  <a:lnTo>
                    <a:pt x="3328171" y="1077040"/>
                  </a:lnTo>
                  <a:lnTo>
                    <a:pt x="3329178" y="1040511"/>
                  </a:lnTo>
                  <a:lnTo>
                    <a:pt x="3328171" y="1003980"/>
                  </a:lnTo>
                  <a:lnTo>
                    <a:pt x="3320217" y="931890"/>
                  </a:lnTo>
                  <a:lnTo>
                    <a:pt x="3304563" y="861229"/>
                  </a:lnTo>
                  <a:lnTo>
                    <a:pt x="3281472" y="792163"/>
                  </a:lnTo>
                  <a:lnTo>
                    <a:pt x="3251208" y="724858"/>
                  </a:lnTo>
                  <a:lnTo>
                    <a:pt x="3214036" y="659477"/>
                  </a:lnTo>
                  <a:lnTo>
                    <a:pt x="3192942" y="627561"/>
                  </a:lnTo>
                  <a:lnTo>
                    <a:pt x="3170220" y="596187"/>
                  </a:lnTo>
                  <a:lnTo>
                    <a:pt x="3145902" y="565378"/>
                  </a:lnTo>
                  <a:lnTo>
                    <a:pt x="3120023" y="535152"/>
                  </a:lnTo>
                  <a:lnTo>
                    <a:pt x="3092614" y="505532"/>
                  </a:lnTo>
                  <a:lnTo>
                    <a:pt x="3063709" y="476538"/>
                  </a:lnTo>
                  <a:lnTo>
                    <a:pt x="3033341" y="448190"/>
                  </a:lnTo>
                  <a:lnTo>
                    <a:pt x="3001543" y="420509"/>
                  </a:lnTo>
                  <a:lnTo>
                    <a:pt x="2968348" y="393516"/>
                  </a:lnTo>
                  <a:lnTo>
                    <a:pt x="2933789" y="367231"/>
                  </a:lnTo>
                  <a:lnTo>
                    <a:pt x="2897899" y="341674"/>
                  </a:lnTo>
                  <a:lnTo>
                    <a:pt x="2860711" y="316868"/>
                  </a:lnTo>
                  <a:lnTo>
                    <a:pt x="2822258" y="292831"/>
                  </a:lnTo>
                  <a:lnTo>
                    <a:pt x="2782572" y="269585"/>
                  </a:lnTo>
                  <a:lnTo>
                    <a:pt x="2741688" y="247151"/>
                  </a:lnTo>
                  <a:lnTo>
                    <a:pt x="2699638" y="225549"/>
                  </a:lnTo>
                  <a:lnTo>
                    <a:pt x="2656454" y="204799"/>
                  </a:lnTo>
                  <a:lnTo>
                    <a:pt x="2612171" y="184922"/>
                  </a:lnTo>
                  <a:lnTo>
                    <a:pt x="2566820" y="165940"/>
                  </a:lnTo>
                  <a:lnTo>
                    <a:pt x="2520436" y="147872"/>
                  </a:lnTo>
                  <a:lnTo>
                    <a:pt x="2473050" y="130739"/>
                  </a:lnTo>
                  <a:lnTo>
                    <a:pt x="2424696" y="114562"/>
                  </a:lnTo>
                  <a:lnTo>
                    <a:pt x="2375408" y="99362"/>
                  </a:lnTo>
                  <a:lnTo>
                    <a:pt x="2325217" y="85158"/>
                  </a:lnTo>
                  <a:lnTo>
                    <a:pt x="2274158" y="71973"/>
                  </a:lnTo>
                  <a:lnTo>
                    <a:pt x="2222262" y="59825"/>
                  </a:lnTo>
                  <a:lnTo>
                    <a:pt x="2169564" y="48737"/>
                  </a:lnTo>
                  <a:lnTo>
                    <a:pt x="2116095" y="38728"/>
                  </a:lnTo>
                  <a:lnTo>
                    <a:pt x="2061890" y="29820"/>
                  </a:lnTo>
                  <a:lnTo>
                    <a:pt x="2006980" y="22032"/>
                  </a:lnTo>
                  <a:lnTo>
                    <a:pt x="1951400" y="15386"/>
                  </a:lnTo>
                  <a:lnTo>
                    <a:pt x="1895181" y="9902"/>
                  </a:lnTo>
                  <a:lnTo>
                    <a:pt x="1838358" y="5600"/>
                  </a:lnTo>
                  <a:lnTo>
                    <a:pt x="1780963" y="2503"/>
                  </a:lnTo>
                  <a:lnTo>
                    <a:pt x="1723029" y="629"/>
                  </a:lnTo>
                  <a:lnTo>
                    <a:pt x="166458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777870" y="4613529"/>
              <a:ext cx="3329304" cy="2081530"/>
            </a:xfrm>
            <a:custGeom>
              <a:avLst/>
              <a:gdLst/>
              <a:ahLst/>
              <a:cxnLst/>
              <a:rect l="l" t="t" r="r" b="b"/>
              <a:pathLst>
                <a:path w="3329304" h="2081529">
                  <a:moveTo>
                    <a:pt x="0" y="1040511"/>
                  </a:moveTo>
                  <a:lnTo>
                    <a:pt x="4004" y="967766"/>
                  </a:lnTo>
                  <a:lnTo>
                    <a:pt x="15841" y="896370"/>
                  </a:lnTo>
                  <a:lnTo>
                    <a:pt x="35247" y="826486"/>
                  </a:lnTo>
                  <a:lnTo>
                    <a:pt x="61957" y="758280"/>
                  </a:lnTo>
                  <a:lnTo>
                    <a:pt x="95708" y="691916"/>
                  </a:lnTo>
                  <a:lnTo>
                    <a:pt x="136235" y="627561"/>
                  </a:lnTo>
                  <a:lnTo>
                    <a:pt x="158957" y="596187"/>
                  </a:lnTo>
                  <a:lnTo>
                    <a:pt x="183275" y="565378"/>
                  </a:lnTo>
                  <a:lnTo>
                    <a:pt x="209154" y="535152"/>
                  </a:lnTo>
                  <a:lnTo>
                    <a:pt x="236563" y="505532"/>
                  </a:lnTo>
                  <a:lnTo>
                    <a:pt x="265468" y="476538"/>
                  </a:lnTo>
                  <a:lnTo>
                    <a:pt x="295836" y="448190"/>
                  </a:lnTo>
                  <a:lnTo>
                    <a:pt x="327634" y="420509"/>
                  </a:lnTo>
                  <a:lnTo>
                    <a:pt x="360829" y="393516"/>
                  </a:lnTo>
                  <a:lnTo>
                    <a:pt x="395388" y="367231"/>
                  </a:lnTo>
                  <a:lnTo>
                    <a:pt x="431278" y="341674"/>
                  </a:lnTo>
                  <a:lnTo>
                    <a:pt x="468466" y="316868"/>
                  </a:lnTo>
                  <a:lnTo>
                    <a:pt x="506919" y="292831"/>
                  </a:lnTo>
                  <a:lnTo>
                    <a:pt x="546605" y="269585"/>
                  </a:lnTo>
                  <a:lnTo>
                    <a:pt x="587489" y="247151"/>
                  </a:lnTo>
                  <a:lnTo>
                    <a:pt x="629539" y="225549"/>
                  </a:lnTo>
                  <a:lnTo>
                    <a:pt x="672723" y="204799"/>
                  </a:lnTo>
                  <a:lnTo>
                    <a:pt x="717006" y="184922"/>
                  </a:lnTo>
                  <a:lnTo>
                    <a:pt x="762357" y="165940"/>
                  </a:lnTo>
                  <a:lnTo>
                    <a:pt x="808741" y="147872"/>
                  </a:lnTo>
                  <a:lnTo>
                    <a:pt x="856127" y="130739"/>
                  </a:lnTo>
                  <a:lnTo>
                    <a:pt x="904481" y="114562"/>
                  </a:lnTo>
                  <a:lnTo>
                    <a:pt x="953769" y="99362"/>
                  </a:lnTo>
                  <a:lnTo>
                    <a:pt x="1003960" y="85158"/>
                  </a:lnTo>
                  <a:lnTo>
                    <a:pt x="1055019" y="71973"/>
                  </a:lnTo>
                  <a:lnTo>
                    <a:pt x="1106915" y="59825"/>
                  </a:lnTo>
                  <a:lnTo>
                    <a:pt x="1159613" y="48737"/>
                  </a:lnTo>
                  <a:lnTo>
                    <a:pt x="1213082" y="38728"/>
                  </a:lnTo>
                  <a:lnTo>
                    <a:pt x="1267287" y="29820"/>
                  </a:lnTo>
                  <a:lnTo>
                    <a:pt x="1322197" y="22032"/>
                  </a:lnTo>
                  <a:lnTo>
                    <a:pt x="1377777" y="15386"/>
                  </a:lnTo>
                  <a:lnTo>
                    <a:pt x="1433996" y="9902"/>
                  </a:lnTo>
                  <a:lnTo>
                    <a:pt x="1490819" y="5600"/>
                  </a:lnTo>
                  <a:lnTo>
                    <a:pt x="1548214" y="2503"/>
                  </a:lnTo>
                  <a:lnTo>
                    <a:pt x="1606148" y="629"/>
                  </a:lnTo>
                  <a:lnTo>
                    <a:pt x="1664589" y="0"/>
                  </a:lnTo>
                  <a:lnTo>
                    <a:pt x="1723029" y="629"/>
                  </a:lnTo>
                  <a:lnTo>
                    <a:pt x="1780963" y="2503"/>
                  </a:lnTo>
                  <a:lnTo>
                    <a:pt x="1838358" y="5600"/>
                  </a:lnTo>
                  <a:lnTo>
                    <a:pt x="1895181" y="9902"/>
                  </a:lnTo>
                  <a:lnTo>
                    <a:pt x="1951400" y="15386"/>
                  </a:lnTo>
                  <a:lnTo>
                    <a:pt x="2006980" y="22032"/>
                  </a:lnTo>
                  <a:lnTo>
                    <a:pt x="2061890" y="29820"/>
                  </a:lnTo>
                  <a:lnTo>
                    <a:pt x="2116095" y="38728"/>
                  </a:lnTo>
                  <a:lnTo>
                    <a:pt x="2169564" y="48737"/>
                  </a:lnTo>
                  <a:lnTo>
                    <a:pt x="2222262" y="59825"/>
                  </a:lnTo>
                  <a:lnTo>
                    <a:pt x="2274158" y="71973"/>
                  </a:lnTo>
                  <a:lnTo>
                    <a:pt x="2325217" y="85158"/>
                  </a:lnTo>
                  <a:lnTo>
                    <a:pt x="2375408" y="99362"/>
                  </a:lnTo>
                  <a:lnTo>
                    <a:pt x="2424696" y="114562"/>
                  </a:lnTo>
                  <a:lnTo>
                    <a:pt x="2473050" y="130739"/>
                  </a:lnTo>
                  <a:lnTo>
                    <a:pt x="2520436" y="147872"/>
                  </a:lnTo>
                  <a:lnTo>
                    <a:pt x="2566820" y="165940"/>
                  </a:lnTo>
                  <a:lnTo>
                    <a:pt x="2612171" y="184922"/>
                  </a:lnTo>
                  <a:lnTo>
                    <a:pt x="2656454" y="204799"/>
                  </a:lnTo>
                  <a:lnTo>
                    <a:pt x="2699638" y="225549"/>
                  </a:lnTo>
                  <a:lnTo>
                    <a:pt x="2741688" y="247151"/>
                  </a:lnTo>
                  <a:lnTo>
                    <a:pt x="2782572" y="269585"/>
                  </a:lnTo>
                  <a:lnTo>
                    <a:pt x="2822258" y="292831"/>
                  </a:lnTo>
                  <a:lnTo>
                    <a:pt x="2860711" y="316868"/>
                  </a:lnTo>
                  <a:lnTo>
                    <a:pt x="2897899" y="341674"/>
                  </a:lnTo>
                  <a:lnTo>
                    <a:pt x="2933789" y="367231"/>
                  </a:lnTo>
                  <a:lnTo>
                    <a:pt x="2968348" y="393516"/>
                  </a:lnTo>
                  <a:lnTo>
                    <a:pt x="3001543" y="420509"/>
                  </a:lnTo>
                  <a:lnTo>
                    <a:pt x="3033341" y="448190"/>
                  </a:lnTo>
                  <a:lnTo>
                    <a:pt x="3063709" y="476538"/>
                  </a:lnTo>
                  <a:lnTo>
                    <a:pt x="3092614" y="505532"/>
                  </a:lnTo>
                  <a:lnTo>
                    <a:pt x="3120023" y="535152"/>
                  </a:lnTo>
                  <a:lnTo>
                    <a:pt x="3145902" y="565378"/>
                  </a:lnTo>
                  <a:lnTo>
                    <a:pt x="3170220" y="596187"/>
                  </a:lnTo>
                  <a:lnTo>
                    <a:pt x="3192942" y="627561"/>
                  </a:lnTo>
                  <a:lnTo>
                    <a:pt x="3214036" y="659477"/>
                  </a:lnTo>
                  <a:lnTo>
                    <a:pt x="3251208" y="724858"/>
                  </a:lnTo>
                  <a:lnTo>
                    <a:pt x="3281472" y="792163"/>
                  </a:lnTo>
                  <a:lnTo>
                    <a:pt x="3304563" y="861229"/>
                  </a:lnTo>
                  <a:lnTo>
                    <a:pt x="3320217" y="931890"/>
                  </a:lnTo>
                  <a:lnTo>
                    <a:pt x="3328171" y="1003980"/>
                  </a:lnTo>
                  <a:lnTo>
                    <a:pt x="3329178" y="1040511"/>
                  </a:lnTo>
                  <a:lnTo>
                    <a:pt x="3328171" y="1077040"/>
                  </a:lnTo>
                  <a:lnTo>
                    <a:pt x="3320217" y="1149129"/>
                  </a:lnTo>
                  <a:lnTo>
                    <a:pt x="3304563" y="1219789"/>
                  </a:lnTo>
                  <a:lnTo>
                    <a:pt x="3281472" y="1288854"/>
                  </a:lnTo>
                  <a:lnTo>
                    <a:pt x="3251208" y="1356159"/>
                  </a:lnTo>
                  <a:lnTo>
                    <a:pt x="3214036" y="1421539"/>
                  </a:lnTo>
                  <a:lnTo>
                    <a:pt x="3192942" y="1453455"/>
                  </a:lnTo>
                  <a:lnTo>
                    <a:pt x="3170220" y="1484828"/>
                  </a:lnTo>
                  <a:lnTo>
                    <a:pt x="3145902" y="1515638"/>
                  </a:lnTo>
                  <a:lnTo>
                    <a:pt x="3120023" y="1545863"/>
                  </a:lnTo>
                  <a:lnTo>
                    <a:pt x="3092614" y="1575483"/>
                  </a:lnTo>
                  <a:lnTo>
                    <a:pt x="3063709" y="1604477"/>
                  </a:lnTo>
                  <a:lnTo>
                    <a:pt x="3033341" y="1632825"/>
                  </a:lnTo>
                  <a:lnTo>
                    <a:pt x="3001543" y="1660506"/>
                  </a:lnTo>
                  <a:lnTo>
                    <a:pt x="2968348" y="1687500"/>
                  </a:lnTo>
                  <a:lnTo>
                    <a:pt x="2933789" y="1713785"/>
                  </a:lnTo>
                  <a:lnTo>
                    <a:pt x="2897899" y="1739341"/>
                  </a:lnTo>
                  <a:lnTo>
                    <a:pt x="2860711" y="1764148"/>
                  </a:lnTo>
                  <a:lnTo>
                    <a:pt x="2822258" y="1788185"/>
                  </a:lnTo>
                  <a:lnTo>
                    <a:pt x="2782572" y="1811431"/>
                  </a:lnTo>
                  <a:lnTo>
                    <a:pt x="2741688" y="1833866"/>
                  </a:lnTo>
                  <a:lnTo>
                    <a:pt x="2699638" y="1855469"/>
                  </a:lnTo>
                  <a:lnTo>
                    <a:pt x="2656454" y="1876219"/>
                  </a:lnTo>
                  <a:lnTo>
                    <a:pt x="2612171" y="1896095"/>
                  </a:lnTo>
                  <a:lnTo>
                    <a:pt x="2566820" y="1915078"/>
                  </a:lnTo>
                  <a:lnTo>
                    <a:pt x="2520436" y="1933146"/>
                  </a:lnTo>
                  <a:lnTo>
                    <a:pt x="2473050" y="1950279"/>
                  </a:lnTo>
                  <a:lnTo>
                    <a:pt x="2424696" y="1966456"/>
                  </a:lnTo>
                  <a:lnTo>
                    <a:pt x="2375408" y="1981657"/>
                  </a:lnTo>
                  <a:lnTo>
                    <a:pt x="2325217" y="1995861"/>
                  </a:lnTo>
                  <a:lnTo>
                    <a:pt x="2274158" y="2009047"/>
                  </a:lnTo>
                  <a:lnTo>
                    <a:pt x="2222262" y="2021194"/>
                  </a:lnTo>
                  <a:lnTo>
                    <a:pt x="2169564" y="2032283"/>
                  </a:lnTo>
                  <a:lnTo>
                    <a:pt x="2116095" y="2042292"/>
                  </a:lnTo>
                  <a:lnTo>
                    <a:pt x="2061890" y="2051201"/>
                  </a:lnTo>
                  <a:lnTo>
                    <a:pt x="2006980" y="2058989"/>
                  </a:lnTo>
                  <a:lnTo>
                    <a:pt x="1951400" y="2065635"/>
                  </a:lnTo>
                  <a:lnTo>
                    <a:pt x="1895181" y="2071119"/>
                  </a:lnTo>
                  <a:lnTo>
                    <a:pt x="1838358" y="2075420"/>
                  </a:lnTo>
                  <a:lnTo>
                    <a:pt x="1780963" y="2078518"/>
                  </a:lnTo>
                  <a:lnTo>
                    <a:pt x="1723029" y="2080392"/>
                  </a:lnTo>
                  <a:lnTo>
                    <a:pt x="1664589" y="2081022"/>
                  </a:lnTo>
                  <a:lnTo>
                    <a:pt x="1606148" y="2080392"/>
                  </a:lnTo>
                  <a:lnTo>
                    <a:pt x="1548214" y="2078518"/>
                  </a:lnTo>
                  <a:lnTo>
                    <a:pt x="1490819" y="2075420"/>
                  </a:lnTo>
                  <a:lnTo>
                    <a:pt x="1433996" y="2071119"/>
                  </a:lnTo>
                  <a:lnTo>
                    <a:pt x="1377777" y="2065635"/>
                  </a:lnTo>
                  <a:lnTo>
                    <a:pt x="1322197" y="2058989"/>
                  </a:lnTo>
                  <a:lnTo>
                    <a:pt x="1267287" y="2051201"/>
                  </a:lnTo>
                  <a:lnTo>
                    <a:pt x="1213082" y="2042292"/>
                  </a:lnTo>
                  <a:lnTo>
                    <a:pt x="1159613" y="2032283"/>
                  </a:lnTo>
                  <a:lnTo>
                    <a:pt x="1106915" y="2021194"/>
                  </a:lnTo>
                  <a:lnTo>
                    <a:pt x="1055019" y="2009047"/>
                  </a:lnTo>
                  <a:lnTo>
                    <a:pt x="1003960" y="1995861"/>
                  </a:lnTo>
                  <a:lnTo>
                    <a:pt x="953769" y="1981657"/>
                  </a:lnTo>
                  <a:lnTo>
                    <a:pt x="904481" y="1966456"/>
                  </a:lnTo>
                  <a:lnTo>
                    <a:pt x="856127" y="1950279"/>
                  </a:lnTo>
                  <a:lnTo>
                    <a:pt x="808741" y="1933146"/>
                  </a:lnTo>
                  <a:lnTo>
                    <a:pt x="762357" y="1915078"/>
                  </a:lnTo>
                  <a:lnTo>
                    <a:pt x="717006" y="1896095"/>
                  </a:lnTo>
                  <a:lnTo>
                    <a:pt x="672723" y="1876219"/>
                  </a:lnTo>
                  <a:lnTo>
                    <a:pt x="629539" y="1855469"/>
                  </a:lnTo>
                  <a:lnTo>
                    <a:pt x="587489" y="1833866"/>
                  </a:lnTo>
                  <a:lnTo>
                    <a:pt x="546605" y="1811431"/>
                  </a:lnTo>
                  <a:lnTo>
                    <a:pt x="506919" y="1788185"/>
                  </a:lnTo>
                  <a:lnTo>
                    <a:pt x="468466" y="1764148"/>
                  </a:lnTo>
                  <a:lnTo>
                    <a:pt x="431278" y="1739341"/>
                  </a:lnTo>
                  <a:lnTo>
                    <a:pt x="395388" y="1713785"/>
                  </a:lnTo>
                  <a:lnTo>
                    <a:pt x="360829" y="1687500"/>
                  </a:lnTo>
                  <a:lnTo>
                    <a:pt x="327634" y="1660506"/>
                  </a:lnTo>
                  <a:lnTo>
                    <a:pt x="295836" y="1632825"/>
                  </a:lnTo>
                  <a:lnTo>
                    <a:pt x="265468" y="1604477"/>
                  </a:lnTo>
                  <a:lnTo>
                    <a:pt x="236563" y="1575483"/>
                  </a:lnTo>
                  <a:lnTo>
                    <a:pt x="209154" y="1545863"/>
                  </a:lnTo>
                  <a:lnTo>
                    <a:pt x="183275" y="1515638"/>
                  </a:lnTo>
                  <a:lnTo>
                    <a:pt x="158957" y="1484828"/>
                  </a:lnTo>
                  <a:lnTo>
                    <a:pt x="136235" y="1453455"/>
                  </a:lnTo>
                  <a:lnTo>
                    <a:pt x="115141" y="1421539"/>
                  </a:lnTo>
                  <a:lnTo>
                    <a:pt x="77969" y="1356159"/>
                  </a:lnTo>
                  <a:lnTo>
                    <a:pt x="47705" y="1288854"/>
                  </a:lnTo>
                  <a:lnTo>
                    <a:pt x="24614" y="1219789"/>
                  </a:lnTo>
                  <a:lnTo>
                    <a:pt x="8960" y="1149129"/>
                  </a:lnTo>
                  <a:lnTo>
                    <a:pt x="1006" y="1077040"/>
                  </a:lnTo>
                  <a:lnTo>
                    <a:pt x="0" y="1040511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644139" y="4816602"/>
              <a:ext cx="683260" cy="596265"/>
            </a:xfrm>
            <a:custGeom>
              <a:avLst/>
              <a:gdLst/>
              <a:ahLst/>
              <a:cxnLst/>
              <a:rect l="l" t="t" r="r" b="b"/>
              <a:pathLst>
                <a:path w="683260" h="596264">
                  <a:moveTo>
                    <a:pt x="341376" y="0"/>
                  </a:moveTo>
                  <a:lnTo>
                    <a:pt x="290916" y="3229"/>
                  </a:lnTo>
                  <a:lnTo>
                    <a:pt x="242760" y="12611"/>
                  </a:lnTo>
                  <a:lnTo>
                    <a:pt x="197435" y="27684"/>
                  </a:lnTo>
                  <a:lnTo>
                    <a:pt x="155467" y="47989"/>
                  </a:lnTo>
                  <a:lnTo>
                    <a:pt x="117384" y="73065"/>
                  </a:lnTo>
                  <a:lnTo>
                    <a:pt x="83714" y="102452"/>
                  </a:lnTo>
                  <a:lnTo>
                    <a:pt x="54983" y="135690"/>
                  </a:lnTo>
                  <a:lnTo>
                    <a:pt x="31718" y="172318"/>
                  </a:lnTo>
                  <a:lnTo>
                    <a:pt x="14448" y="211876"/>
                  </a:lnTo>
                  <a:lnTo>
                    <a:pt x="3700" y="253904"/>
                  </a:lnTo>
                  <a:lnTo>
                    <a:pt x="0" y="297942"/>
                  </a:lnTo>
                  <a:lnTo>
                    <a:pt x="3700" y="341979"/>
                  </a:lnTo>
                  <a:lnTo>
                    <a:pt x="14448" y="384007"/>
                  </a:lnTo>
                  <a:lnTo>
                    <a:pt x="31718" y="423565"/>
                  </a:lnTo>
                  <a:lnTo>
                    <a:pt x="54983" y="460193"/>
                  </a:lnTo>
                  <a:lnTo>
                    <a:pt x="83714" y="493431"/>
                  </a:lnTo>
                  <a:lnTo>
                    <a:pt x="117384" y="522818"/>
                  </a:lnTo>
                  <a:lnTo>
                    <a:pt x="155467" y="547894"/>
                  </a:lnTo>
                  <a:lnTo>
                    <a:pt x="197435" y="568199"/>
                  </a:lnTo>
                  <a:lnTo>
                    <a:pt x="242760" y="583272"/>
                  </a:lnTo>
                  <a:lnTo>
                    <a:pt x="290916" y="592654"/>
                  </a:lnTo>
                  <a:lnTo>
                    <a:pt x="341376" y="595884"/>
                  </a:lnTo>
                  <a:lnTo>
                    <a:pt x="391835" y="592654"/>
                  </a:lnTo>
                  <a:lnTo>
                    <a:pt x="439991" y="583272"/>
                  </a:lnTo>
                  <a:lnTo>
                    <a:pt x="485316" y="568199"/>
                  </a:lnTo>
                  <a:lnTo>
                    <a:pt x="527284" y="547894"/>
                  </a:lnTo>
                  <a:lnTo>
                    <a:pt x="565367" y="522818"/>
                  </a:lnTo>
                  <a:lnTo>
                    <a:pt x="599037" y="493431"/>
                  </a:lnTo>
                  <a:lnTo>
                    <a:pt x="627768" y="460193"/>
                  </a:lnTo>
                  <a:lnTo>
                    <a:pt x="651033" y="423565"/>
                  </a:lnTo>
                  <a:lnTo>
                    <a:pt x="668303" y="384007"/>
                  </a:lnTo>
                  <a:lnTo>
                    <a:pt x="679051" y="341979"/>
                  </a:lnTo>
                  <a:lnTo>
                    <a:pt x="682751" y="297942"/>
                  </a:lnTo>
                  <a:lnTo>
                    <a:pt x="679051" y="253904"/>
                  </a:lnTo>
                  <a:lnTo>
                    <a:pt x="668303" y="211876"/>
                  </a:lnTo>
                  <a:lnTo>
                    <a:pt x="651033" y="172318"/>
                  </a:lnTo>
                  <a:lnTo>
                    <a:pt x="627768" y="135690"/>
                  </a:lnTo>
                  <a:lnTo>
                    <a:pt x="599037" y="102452"/>
                  </a:lnTo>
                  <a:lnTo>
                    <a:pt x="565367" y="73065"/>
                  </a:lnTo>
                  <a:lnTo>
                    <a:pt x="527284" y="47989"/>
                  </a:lnTo>
                  <a:lnTo>
                    <a:pt x="485316" y="27684"/>
                  </a:lnTo>
                  <a:lnTo>
                    <a:pt x="439991" y="12611"/>
                  </a:lnTo>
                  <a:lnTo>
                    <a:pt x="391835" y="3229"/>
                  </a:lnTo>
                  <a:lnTo>
                    <a:pt x="341376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4440745" y="453961"/>
            <a:ext cx="3342640" cy="2066925"/>
            <a:chOff x="4440745" y="453961"/>
            <a:chExt cx="3342640" cy="2066925"/>
          </a:xfrm>
        </p:grpSpPr>
        <p:sp>
          <p:nvSpPr>
            <p:cNvPr id="10" name="object 10" descr=""/>
            <p:cNvSpPr/>
            <p:nvPr/>
          </p:nvSpPr>
          <p:spPr>
            <a:xfrm>
              <a:off x="4447413" y="460628"/>
              <a:ext cx="3329304" cy="2053589"/>
            </a:xfrm>
            <a:custGeom>
              <a:avLst/>
              <a:gdLst/>
              <a:ahLst/>
              <a:cxnLst/>
              <a:rect l="l" t="t" r="r" b="b"/>
              <a:pathLst>
                <a:path w="3329304" h="2053589">
                  <a:moveTo>
                    <a:pt x="1664589" y="0"/>
                  </a:moveTo>
                  <a:lnTo>
                    <a:pt x="1604883" y="648"/>
                  </a:lnTo>
                  <a:lnTo>
                    <a:pt x="1545707" y="2578"/>
                  </a:lnTo>
                  <a:lnTo>
                    <a:pt x="1487095" y="5768"/>
                  </a:lnTo>
                  <a:lnTo>
                    <a:pt x="1429083" y="10197"/>
                  </a:lnTo>
                  <a:lnTo>
                    <a:pt x="1371704" y="15842"/>
                  </a:lnTo>
                  <a:lnTo>
                    <a:pt x="1314996" y="22682"/>
                  </a:lnTo>
                  <a:lnTo>
                    <a:pt x="1258992" y="30696"/>
                  </a:lnTo>
                  <a:lnTo>
                    <a:pt x="1203729" y="39861"/>
                  </a:lnTo>
                  <a:lnTo>
                    <a:pt x="1149241" y="50156"/>
                  </a:lnTo>
                  <a:lnTo>
                    <a:pt x="1095564" y="61559"/>
                  </a:lnTo>
                  <a:lnTo>
                    <a:pt x="1042732" y="74049"/>
                  </a:lnTo>
                  <a:lnTo>
                    <a:pt x="990781" y="87603"/>
                  </a:lnTo>
                  <a:lnTo>
                    <a:pt x="939747" y="102200"/>
                  </a:lnTo>
                  <a:lnTo>
                    <a:pt x="889664" y="117818"/>
                  </a:lnTo>
                  <a:lnTo>
                    <a:pt x="840567" y="134436"/>
                  </a:lnTo>
                  <a:lnTo>
                    <a:pt x="792492" y="152031"/>
                  </a:lnTo>
                  <a:lnTo>
                    <a:pt x="745475" y="170583"/>
                  </a:lnTo>
                  <a:lnTo>
                    <a:pt x="699549" y="190068"/>
                  </a:lnTo>
                  <a:lnTo>
                    <a:pt x="654751" y="210467"/>
                  </a:lnTo>
                  <a:lnTo>
                    <a:pt x="611116" y="231756"/>
                  </a:lnTo>
                  <a:lnTo>
                    <a:pt x="568678" y="253914"/>
                  </a:lnTo>
                  <a:lnTo>
                    <a:pt x="527473" y="276920"/>
                  </a:lnTo>
                  <a:lnTo>
                    <a:pt x="487537" y="300751"/>
                  </a:lnTo>
                  <a:lnTo>
                    <a:pt x="448904" y="325387"/>
                  </a:lnTo>
                  <a:lnTo>
                    <a:pt x="411609" y="350804"/>
                  </a:lnTo>
                  <a:lnTo>
                    <a:pt x="375689" y="376982"/>
                  </a:lnTo>
                  <a:lnTo>
                    <a:pt x="341177" y="403899"/>
                  </a:lnTo>
                  <a:lnTo>
                    <a:pt x="308110" y="431533"/>
                  </a:lnTo>
                  <a:lnTo>
                    <a:pt x="276522" y="459862"/>
                  </a:lnTo>
                  <a:lnTo>
                    <a:pt x="246449" y="488865"/>
                  </a:lnTo>
                  <a:lnTo>
                    <a:pt x="217926" y="518520"/>
                  </a:lnTo>
                  <a:lnTo>
                    <a:pt x="190987" y="548805"/>
                  </a:lnTo>
                  <a:lnTo>
                    <a:pt x="165669" y="579698"/>
                  </a:lnTo>
                  <a:lnTo>
                    <a:pt x="142007" y="611178"/>
                  </a:lnTo>
                  <a:lnTo>
                    <a:pt x="120035" y="643223"/>
                  </a:lnTo>
                  <a:lnTo>
                    <a:pt x="99789" y="675812"/>
                  </a:lnTo>
                  <a:lnTo>
                    <a:pt x="64616" y="742531"/>
                  </a:lnTo>
                  <a:lnTo>
                    <a:pt x="36769" y="811163"/>
                  </a:lnTo>
                  <a:lnTo>
                    <a:pt x="16529" y="881533"/>
                  </a:lnTo>
                  <a:lnTo>
                    <a:pt x="4179" y="953468"/>
                  </a:lnTo>
                  <a:lnTo>
                    <a:pt x="0" y="1026795"/>
                  </a:lnTo>
                  <a:lnTo>
                    <a:pt x="1050" y="1063621"/>
                  </a:lnTo>
                  <a:lnTo>
                    <a:pt x="9350" y="1136273"/>
                  </a:lnTo>
                  <a:lnTo>
                    <a:pt x="25680" y="1207447"/>
                  </a:lnTo>
                  <a:lnTo>
                    <a:pt x="49759" y="1276970"/>
                  </a:lnTo>
                  <a:lnTo>
                    <a:pt x="81304" y="1344668"/>
                  </a:lnTo>
                  <a:lnTo>
                    <a:pt x="120035" y="1410366"/>
                  </a:lnTo>
                  <a:lnTo>
                    <a:pt x="142007" y="1442411"/>
                  </a:lnTo>
                  <a:lnTo>
                    <a:pt x="165669" y="1473891"/>
                  </a:lnTo>
                  <a:lnTo>
                    <a:pt x="190987" y="1504784"/>
                  </a:lnTo>
                  <a:lnTo>
                    <a:pt x="217926" y="1535069"/>
                  </a:lnTo>
                  <a:lnTo>
                    <a:pt x="246449" y="1564724"/>
                  </a:lnTo>
                  <a:lnTo>
                    <a:pt x="276522" y="1593727"/>
                  </a:lnTo>
                  <a:lnTo>
                    <a:pt x="308110" y="1622056"/>
                  </a:lnTo>
                  <a:lnTo>
                    <a:pt x="341177" y="1649690"/>
                  </a:lnTo>
                  <a:lnTo>
                    <a:pt x="375689" y="1676607"/>
                  </a:lnTo>
                  <a:lnTo>
                    <a:pt x="411609" y="1702785"/>
                  </a:lnTo>
                  <a:lnTo>
                    <a:pt x="448904" y="1728202"/>
                  </a:lnTo>
                  <a:lnTo>
                    <a:pt x="487537" y="1752838"/>
                  </a:lnTo>
                  <a:lnTo>
                    <a:pt x="527473" y="1776669"/>
                  </a:lnTo>
                  <a:lnTo>
                    <a:pt x="568678" y="1799675"/>
                  </a:lnTo>
                  <a:lnTo>
                    <a:pt x="611116" y="1821833"/>
                  </a:lnTo>
                  <a:lnTo>
                    <a:pt x="654751" y="1843122"/>
                  </a:lnTo>
                  <a:lnTo>
                    <a:pt x="699549" y="1863521"/>
                  </a:lnTo>
                  <a:lnTo>
                    <a:pt x="745475" y="1883006"/>
                  </a:lnTo>
                  <a:lnTo>
                    <a:pt x="792492" y="1901558"/>
                  </a:lnTo>
                  <a:lnTo>
                    <a:pt x="840567" y="1919153"/>
                  </a:lnTo>
                  <a:lnTo>
                    <a:pt x="889664" y="1935771"/>
                  </a:lnTo>
                  <a:lnTo>
                    <a:pt x="939747" y="1951389"/>
                  </a:lnTo>
                  <a:lnTo>
                    <a:pt x="990781" y="1965986"/>
                  </a:lnTo>
                  <a:lnTo>
                    <a:pt x="1042732" y="1979540"/>
                  </a:lnTo>
                  <a:lnTo>
                    <a:pt x="1095564" y="1992030"/>
                  </a:lnTo>
                  <a:lnTo>
                    <a:pt x="1149241" y="2003433"/>
                  </a:lnTo>
                  <a:lnTo>
                    <a:pt x="1203729" y="2013728"/>
                  </a:lnTo>
                  <a:lnTo>
                    <a:pt x="1258992" y="2022893"/>
                  </a:lnTo>
                  <a:lnTo>
                    <a:pt x="1314996" y="2030907"/>
                  </a:lnTo>
                  <a:lnTo>
                    <a:pt x="1371704" y="2037747"/>
                  </a:lnTo>
                  <a:lnTo>
                    <a:pt x="1429083" y="2043392"/>
                  </a:lnTo>
                  <a:lnTo>
                    <a:pt x="1487095" y="2047821"/>
                  </a:lnTo>
                  <a:lnTo>
                    <a:pt x="1545707" y="2051011"/>
                  </a:lnTo>
                  <a:lnTo>
                    <a:pt x="1604883" y="2052941"/>
                  </a:lnTo>
                  <a:lnTo>
                    <a:pt x="1664589" y="2053590"/>
                  </a:lnTo>
                  <a:lnTo>
                    <a:pt x="1724294" y="2052941"/>
                  </a:lnTo>
                  <a:lnTo>
                    <a:pt x="1783470" y="2051011"/>
                  </a:lnTo>
                  <a:lnTo>
                    <a:pt x="1842082" y="2047821"/>
                  </a:lnTo>
                  <a:lnTo>
                    <a:pt x="1900094" y="2043392"/>
                  </a:lnTo>
                  <a:lnTo>
                    <a:pt x="1957473" y="2037747"/>
                  </a:lnTo>
                  <a:lnTo>
                    <a:pt x="2014181" y="2030907"/>
                  </a:lnTo>
                  <a:lnTo>
                    <a:pt x="2070185" y="2022893"/>
                  </a:lnTo>
                  <a:lnTo>
                    <a:pt x="2125448" y="2013728"/>
                  </a:lnTo>
                  <a:lnTo>
                    <a:pt x="2179936" y="2003433"/>
                  </a:lnTo>
                  <a:lnTo>
                    <a:pt x="2233613" y="1992030"/>
                  </a:lnTo>
                  <a:lnTo>
                    <a:pt x="2286445" y="1979540"/>
                  </a:lnTo>
                  <a:lnTo>
                    <a:pt x="2338396" y="1965986"/>
                  </a:lnTo>
                  <a:lnTo>
                    <a:pt x="2389430" y="1951389"/>
                  </a:lnTo>
                  <a:lnTo>
                    <a:pt x="2439513" y="1935771"/>
                  </a:lnTo>
                  <a:lnTo>
                    <a:pt x="2488610" y="1919153"/>
                  </a:lnTo>
                  <a:lnTo>
                    <a:pt x="2536685" y="1901558"/>
                  </a:lnTo>
                  <a:lnTo>
                    <a:pt x="2583702" y="1883006"/>
                  </a:lnTo>
                  <a:lnTo>
                    <a:pt x="2629628" y="1863521"/>
                  </a:lnTo>
                  <a:lnTo>
                    <a:pt x="2674426" y="1843122"/>
                  </a:lnTo>
                  <a:lnTo>
                    <a:pt x="2718061" y="1821833"/>
                  </a:lnTo>
                  <a:lnTo>
                    <a:pt x="2760499" y="1799675"/>
                  </a:lnTo>
                  <a:lnTo>
                    <a:pt x="2801704" y="1776669"/>
                  </a:lnTo>
                  <a:lnTo>
                    <a:pt x="2841640" y="1752838"/>
                  </a:lnTo>
                  <a:lnTo>
                    <a:pt x="2880273" y="1728202"/>
                  </a:lnTo>
                  <a:lnTo>
                    <a:pt x="2917568" y="1702785"/>
                  </a:lnTo>
                  <a:lnTo>
                    <a:pt x="2953488" y="1676607"/>
                  </a:lnTo>
                  <a:lnTo>
                    <a:pt x="2988000" y="1649690"/>
                  </a:lnTo>
                  <a:lnTo>
                    <a:pt x="3021067" y="1622056"/>
                  </a:lnTo>
                  <a:lnTo>
                    <a:pt x="3052655" y="1593727"/>
                  </a:lnTo>
                  <a:lnTo>
                    <a:pt x="3082728" y="1564724"/>
                  </a:lnTo>
                  <a:lnTo>
                    <a:pt x="3111251" y="1535069"/>
                  </a:lnTo>
                  <a:lnTo>
                    <a:pt x="3138190" y="1504784"/>
                  </a:lnTo>
                  <a:lnTo>
                    <a:pt x="3163508" y="1473891"/>
                  </a:lnTo>
                  <a:lnTo>
                    <a:pt x="3187170" y="1442411"/>
                  </a:lnTo>
                  <a:lnTo>
                    <a:pt x="3209142" y="1410366"/>
                  </a:lnTo>
                  <a:lnTo>
                    <a:pt x="3229388" y="1377777"/>
                  </a:lnTo>
                  <a:lnTo>
                    <a:pt x="3264561" y="1311058"/>
                  </a:lnTo>
                  <a:lnTo>
                    <a:pt x="3292408" y="1242426"/>
                  </a:lnTo>
                  <a:lnTo>
                    <a:pt x="3312648" y="1172056"/>
                  </a:lnTo>
                  <a:lnTo>
                    <a:pt x="3324998" y="1100121"/>
                  </a:lnTo>
                  <a:lnTo>
                    <a:pt x="3329178" y="1026795"/>
                  </a:lnTo>
                  <a:lnTo>
                    <a:pt x="3328127" y="989968"/>
                  </a:lnTo>
                  <a:lnTo>
                    <a:pt x="3319827" y="917316"/>
                  </a:lnTo>
                  <a:lnTo>
                    <a:pt x="3303497" y="846142"/>
                  </a:lnTo>
                  <a:lnTo>
                    <a:pt x="3279418" y="776619"/>
                  </a:lnTo>
                  <a:lnTo>
                    <a:pt x="3247873" y="708921"/>
                  </a:lnTo>
                  <a:lnTo>
                    <a:pt x="3209142" y="643223"/>
                  </a:lnTo>
                  <a:lnTo>
                    <a:pt x="3187170" y="611178"/>
                  </a:lnTo>
                  <a:lnTo>
                    <a:pt x="3163508" y="579698"/>
                  </a:lnTo>
                  <a:lnTo>
                    <a:pt x="3138190" y="548805"/>
                  </a:lnTo>
                  <a:lnTo>
                    <a:pt x="3111251" y="518520"/>
                  </a:lnTo>
                  <a:lnTo>
                    <a:pt x="3082728" y="488865"/>
                  </a:lnTo>
                  <a:lnTo>
                    <a:pt x="3052655" y="459862"/>
                  </a:lnTo>
                  <a:lnTo>
                    <a:pt x="3021067" y="431533"/>
                  </a:lnTo>
                  <a:lnTo>
                    <a:pt x="2988000" y="403899"/>
                  </a:lnTo>
                  <a:lnTo>
                    <a:pt x="2953488" y="376982"/>
                  </a:lnTo>
                  <a:lnTo>
                    <a:pt x="2917568" y="350804"/>
                  </a:lnTo>
                  <a:lnTo>
                    <a:pt x="2880273" y="325387"/>
                  </a:lnTo>
                  <a:lnTo>
                    <a:pt x="2841640" y="300751"/>
                  </a:lnTo>
                  <a:lnTo>
                    <a:pt x="2801704" y="276920"/>
                  </a:lnTo>
                  <a:lnTo>
                    <a:pt x="2760499" y="253914"/>
                  </a:lnTo>
                  <a:lnTo>
                    <a:pt x="2718061" y="231756"/>
                  </a:lnTo>
                  <a:lnTo>
                    <a:pt x="2674426" y="210467"/>
                  </a:lnTo>
                  <a:lnTo>
                    <a:pt x="2629628" y="190068"/>
                  </a:lnTo>
                  <a:lnTo>
                    <a:pt x="2583702" y="170583"/>
                  </a:lnTo>
                  <a:lnTo>
                    <a:pt x="2536685" y="152031"/>
                  </a:lnTo>
                  <a:lnTo>
                    <a:pt x="2488610" y="134436"/>
                  </a:lnTo>
                  <a:lnTo>
                    <a:pt x="2439513" y="117818"/>
                  </a:lnTo>
                  <a:lnTo>
                    <a:pt x="2389430" y="102200"/>
                  </a:lnTo>
                  <a:lnTo>
                    <a:pt x="2338396" y="87603"/>
                  </a:lnTo>
                  <a:lnTo>
                    <a:pt x="2286445" y="74049"/>
                  </a:lnTo>
                  <a:lnTo>
                    <a:pt x="2233613" y="61559"/>
                  </a:lnTo>
                  <a:lnTo>
                    <a:pt x="2179936" y="50156"/>
                  </a:lnTo>
                  <a:lnTo>
                    <a:pt x="2125448" y="39861"/>
                  </a:lnTo>
                  <a:lnTo>
                    <a:pt x="2070185" y="30696"/>
                  </a:lnTo>
                  <a:lnTo>
                    <a:pt x="2014181" y="22682"/>
                  </a:lnTo>
                  <a:lnTo>
                    <a:pt x="1957473" y="15842"/>
                  </a:lnTo>
                  <a:lnTo>
                    <a:pt x="1900094" y="10197"/>
                  </a:lnTo>
                  <a:lnTo>
                    <a:pt x="1842082" y="5768"/>
                  </a:lnTo>
                  <a:lnTo>
                    <a:pt x="1783470" y="2578"/>
                  </a:lnTo>
                  <a:lnTo>
                    <a:pt x="1724294" y="648"/>
                  </a:lnTo>
                  <a:lnTo>
                    <a:pt x="1664589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447413" y="460628"/>
              <a:ext cx="3329304" cy="2053589"/>
            </a:xfrm>
            <a:custGeom>
              <a:avLst/>
              <a:gdLst/>
              <a:ahLst/>
              <a:cxnLst/>
              <a:rect l="l" t="t" r="r" b="b"/>
              <a:pathLst>
                <a:path w="3329304" h="2053589">
                  <a:moveTo>
                    <a:pt x="0" y="1026795"/>
                  </a:moveTo>
                  <a:lnTo>
                    <a:pt x="4179" y="953468"/>
                  </a:lnTo>
                  <a:lnTo>
                    <a:pt x="16529" y="881533"/>
                  </a:lnTo>
                  <a:lnTo>
                    <a:pt x="36769" y="811163"/>
                  </a:lnTo>
                  <a:lnTo>
                    <a:pt x="64616" y="742531"/>
                  </a:lnTo>
                  <a:lnTo>
                    <a:pt x="99789" y="675812"/>
                  </a:lnTo>
                  <a:lnTo>
                    <a:pt x="120035" y="643223"/>
                  </a:lnTo>
                  <a:lnTo>
                    <a:pt x="142007" y="611178"/>
                  </a:lnTo>
                  <a:lnTo>
                    <a:pt x="165669" y="579698"/>
                  </a:lnTo>
                  <a:lnTo>
                    <a:pt x="190987" y="548805"/>
                  </a:lnTo>
                  <a:lnTo>
                    <a:pt x="217926" y="518520"/>
                  </a:lnTo>
                  <a:lnTo>
                    <a:pt x="246449" y="488865"/>
                  </a:lnTo>
                  <a:lnTo>
                    <a:pt x="276522" y="459862"/>
                  </a:lnTo>
                  <a:lnTo>
                    <a:pt x="308110" y="431533"/>
                  </a:lnTo>
                  <a:lnTo>
                    <a:pt x="341177" y="403899"/>
                  </a:lnTo>
                  <a:lnTo>
                    <a:pt x="375689" y="376982"/>
                  </a:lnTo>
                  <a:lnTo>
                    <a:pt x="411609" y="350804"/>
                  </a:lnTo>
                  <a:lnTo>
                    <a:pt x="448904" y="325387"/>
                  </a:lnTo>
                  <a:lnTo>
                    <a:pt x="487537" y="300751"/>
                  </a:lnTo>
                  <a:lnTo>
                    <a:pt x="527473" y="276920"/>
                  </a:lnTo>
                  <a:lnTo>
                    <a:pt x="568678" y="253914"/>
                  </a:lnTo>
                  <a:lnTo>
                    <a:pt x="611116" y="231756"/>
                  </a:lnTo>
                  <a:lnTo>
                    <a:pt x="654751" y="210467"/>
                  </a:lnTo>
                  <a:lnTo>
                    <a:pt x="699549" y="190068"/>
                  </a:lnTo>
                  <a:lnTo>
                    <a:pt x="745475" y="170583"/>
                  </a:lnTo>
                  <a:lnTo>
                    <a:pt x="792492" y="152031"/>
                  </a:lnTo>
                  <a:lnTo>
                    <a:pt x="840567" y="134436"/>
                  </a:lnTo>
                  <a:lnTo>
                    <a:pt x="889664" y="117818"/>
                  </a:lnTo>
                  <a:lnTo>
                    <a:pt x="939747" y="102200"/>
                  </a:lnTo>
                  <a:lnTo>
                    <a:pt x="990781" y="87603"/>
                  </a:lnTo>
                  <a:lnTo>
                    <a:pt x="1042732" y="74049"/>
                  </a:lnTo>
                  <a:lnTo>
                    <a:pt x="1095564" y="61559"/>
                  </a:lnTo>
                  <a:lnTo>
                    <a:pt x="1149241" y="50156"/>
                  </a:lnTo>
                  <a:lnTo>
                    <a:pt x="1203729" y="39861"/>
                  </a:lnTo>
                  <a:lnTo>
                    <a:pt x="1258992" y="30696"/>
                  </a:lnTo>
                  <a:lnTo>
                    <a:pt x="1314996" y="22682"/>
                  </a:lnTo>
                  <a:lnTo>
                    <a:pt x="1371704" y="15842"/>
                  </a:lnTo>
                  <a:lnTo>
                    <a:pt x="1429083" y="10197"/>
                  </a:lnTo>
                  <a:lnTo>
                    <a:pt x="1487095" y="5768"/>
                  </a:lnTo>
                  <a:lnTo>
                    <a:pt x="1545707" y="2578"/>
                  </a:lnTo>
                  <a:lnTo>
                    <a:pt x="1604883" y="648"/>
                  </a:lnTo>
                  <a:lnTo>
                    <a:pt x="1664589" y="0"/>
                  </a:lnTo>
                  <a:lnTo>
                    <a:pt x="1724294" y="648"/>
                  </a:lnTo>
                  <a:lnTo>
                    <a:pt x="1783470" y="2578"/>
                  </a:lnTo>
                  <a:lnTo>
                    <a:pt x="1842082" y="5768"/>
                  </a:lnTo>
                  <a:lnTo>
                    <a:pt x="1900094" y="10197"/>
                  </a:lnTo>
                  <a:lnTo>
                    <a:pt x="1957473" y="15842"/>
                  </a:lnTo>
                  <a:lnTo>
                    <a:pt x="2014181" y="22682"/>
                  </a:lnTo>
                  <a:lnTo>
                    <a:pt x="2070185" y="30696"/>
                  </a:lnTo>
                  <a:lnTo>
                    <a:pt x="2125448" y="39861"/>
                  </a:lnTo>
                  <a:lnTo>
                    <a:pt x="2179936" y="50156"/>
                  </a:lnTo>
                  <a:lnTo>
                    <a:pt x="2233613" y="61559"/>
                  </a:lnTo>
                  <a:lnTo>
                    <a:pt x="2286445" y="74049"/>
                  </a:lnTo>
                  <a:lnTo>
                    <a:pt x="2338396" y="87603"/>
                  </a:lnTo>
                  <a:lnTo>
                    <a:pt x="2389430" y="102200"/>
                  </a:lnTo>
                  <a:lnTo>
                    <a:pt x="2439513" y="117818"/>
                  </a:lnTo>
                  <a:lnTo>
                    <a:pt x="2488610" y="134436"/>
                  </a:lnTo>
                  <a:lnTo>
                    <a:pt x="2536685" y="152031"/>
                  </a:lnTo>
                  <a:lnTo>
                    <a:pt x="2583702" y="170583"/>
                  </a:lnTo>
                  <a:lnTo>
                    <a:pt x="2629628" y="190068"/>
                  </a:lnTo>
                  <a:lnTo>
                    <a:pt x="2674426" y="210467"/>
                  </a:lnTo>
                  <a:lnTo>
                    <a:pt x="2718061" y="231756"/>
                  </a:lnTo>
                  <a:lnTo>
                    <a:pt x="2760499" y="253914"/>
                  </a:lnTo>
                  <a:lnTo>
                    <a:pt x="2801704" y="276920"/>
                  </a:lnTo>
                  <a:lnTo>
                    <a:pt x="2841640" y="300751"/>
                  </a:lnTo>
                  <a:lnTo>
                    <a:pt x="2880273" y="325387"/>
                  </a:lnTo>
                  <a:lnTo>
                    <a:pt x="2917568" y="350804"/>
                  </a:lnTo>
                  <a:lnTo>
                    <a:pt x="2953488" y="376982"/>
                  </a:lnTo>
                  <a:lnTo>
                    <a:pt x="2988000" y="403899"/>
                  </a:lnTo>
                  <a:lnTo>
                    <a:pt x="3021067" y="431533"/>
                  </a:lnTo>
                  <a:lnTo>
                    <a:pt x="3052655" y="459862"/>
                  </a:lnTo>
                  <a:lnTo>
                    <a:pt x="3082728" y="488865"/>
                  </a:lnTo>
                  <a:lnTo>
                    <a:pt x="3111251" y="518520"/>
                  </a:lnTo>
                  <a:lnTo>
                    <a:pt x="3138190" y="548805"/>
                  </a:lnTo>
                  <a:lnTo>
                    <a:pt x="3163508" y="579698"/>
                  </a:lnTo>
                  <a:lnTo>
                    <a:pt x="3187170" y="611178"/>
                  </a:lnTo>
                  <a:lnTo>
                    <a:pt x="3209142" y="643223"/>
                  </a:lnTo>
                  <a:lnTo>
                    <a:pt x="3229388" y="675812"/>
                  </a:lnTo>
                  <a:lnTo>
                    <a:pt x="3264561" y="742531"/>
                  </a:lnTo>
                  <a:lnTo>
                    <a:pt x="3292408" y="811163"/>
                  </a:lnTo>
                  <a:lnTo>
                    <a:pt x="3312648" y="881533"/>
                  </a:lnTo>
                  <a:lnTo>
                    <a:pt x="3324998" y="953468"/>
                  </a:lnTo>
                  <a:lnTo>
                    <a:pt x="3329178" y="1026795"/>
                  </a:lnTo>
                  <a:lnTo>
                    <a:pt x="3328127" y="1063621"/>
                  </a:lnTo>
                  <a:lnTo>
                    <a:pt x="3319827" y="1136273"/>
                  </a:lnTo>
                  <a:lnTo>
                    <a:pt x="3303497" y="1207447"/>
                  </a:lnTo>
                  <a:lnTo>
                    <a:pt x="3279418" y="1276970"/>
                  </a:lnTo>
                  <a:lnTo>
                    <a:pt x="3247873" y="1344668"/>
                  </a:lnTo>
                  <a:lnTo>
                    <a:pt x="3209142" y="1410366"/>
                  </a:lnTo>
                  <a:lnTo>
                    <a:pt x="3187170" y="1442411"/>
                  </a:lnTo>
                  <a:lnTo>
                    <a:pt x="3163508" y="1473891"/>
                  </a:lnTo>
                  <a:lnTo>
                    <a:pt x="3138190" y="1504784"/>
                  </a:lnTo>
                  <a:lnTo>
                    <a:pt x="3111251" y="1535069"/>
                  </a:lnTo>
                  <a:lnTo>
                    <a:pt x="3082728" y="1564724"/>
                  </a:lnTo>
                  <a:lnTo>
                    <a:pt x="3052655" y="1593727"/>
                  </a:lnTo>
                  <a:lnTo>
                    <a:pt x="3021067" y="1622056"/>
                  </a:lnTo>
                  <a:lnTo>
                    <a:pt x="2988000" y="1649690"/>
                  </a:lnTo>
                  <a:lnTo>
                    <a:pt x="2953488" y="1676607"/>
                  </a:lnTo>
                  <a:lnTo>
                    <a:pt x="2917568" y="1702785"/>
                  </a:lnTo>
                  <a:lnTo>
                    <a:pt x="2880273" y="1728202"/>
                  </a:lnTo>
                  <a:lnTo>
                    <a:pt x="2841640" y="1752838"/>
                  </a:lnTo>
                  <a:lnTo>
                    <a:pt x="2801704" y="1776669"/>
                  </a:lnTo>
                  <a:lnTo>
                    <a:pt x="2760499" y="1799675"/>
                  </a:lnTo>
                  <a:lnTo>
                    <a:pt x="2718061" y="1821833"/>
                  </a:lnTo>
                  <a:lnTo>
                    <a:pt x="2674426" y="1843122"/>
                  </a:lnTo>
                  <a:lnTo>
                    <a:pt x="2629628" y="1863521"/>
                  </a:lnTo>
                  <a:lnTo>
                    <a:pt x="2583702" y="1883006"/>
                  </a:lnTo>
                  <a:lnTo>
                    <a:pt x="2536685" y="1901558"/>
                  </a:lnTo>
                  <a:lnTo>
                    <a:pt x="2488610" y="1919153"/>
                  </a:lnTo>
                  <a:lnTo>
                    <a:pt x="2439513" y="1935771"/>
                  </a:lnTo>
                  <a:lnTo>
                    <a:pt x="2389430" y="1951389"/>
                  </a:lnTo>
                  <a:lnTo>
                    <a:pt x="2338396" y="1965986"/>
                  </a:lnTo>
                  <a:lnTo>
                    <a:pt x="2286445" y="1979540"/>
                  </a:lnTo>
                  <a:lnTo>
                    <a:pt x="2233613" y="1992030"/>
                  </a:lnTo>
                  <a:lnTo>
                    <a:pt x="2179936" y="2003433"/>
                  </a:lnTo>
                  <a:lnTo>
                    <a:pt x="2125448" y="2013728"/>
                  </a:lnTo>
                  <a:lnTo>
                    <a:pt x="2070185" y="2022893"/>
                  </a:lnTo>
                  <a:lnTo>
                    <a:pt x="2014181" y="2030907"/>
                  </a:lnTo>
                  <a:lnTo>
                    <a:pt x="1957473" y="2037747"/>
                  </a:lnTo>
                  <a:lnTo>
                    <a:pt x="1900094" y="2043392"/>
                  </a:lnTo>
                  <a:lnTo>
                    <a:pt x="1842082" y="2047821"/>
                  </a:lnTo>
                  <a:lnTo>
                    <a:pt x="1783470" y="2051011"/>
                  </a:lnTo>
                  <a:lnTo>
                    <a:pt x="1724294" y="2052941"/>
                  </a:lnTo>
                  <a:lnTo>
                    <a:pt x="1664589" y="2053590"/>
                  </a:lnTo>
                  <a:lnTo>
                    <a:pt x="1604883" y="2052941"/>
                  </a:lnTo>
                  <a:lnTo>
                    <a:pt x="1545707" y="2051011"/>
                  </a:lnTo>
                  <a:lnTo>
                    <a:pt x="1487095" y="2047821"/>
                  </a:lnTo>
                  <a:lnTo>
                    <a:pt x="1429083" y="2043392"/>
                  </a:lnTo>
                  <a:lnTo>
                    <a:pt x="1371704" y="2037747"/>
                  </a:lnTo>
                  <a:lnTo>
                    <a:pt x="1314996" y="2030907"/>
                  </a:lnTo>
                  <a:lnTo>
                    <a:pt x="1258992" y="2022893"/>
                  </a:lnTo>
                  <a:lnTo>
                    <a:pt x="1203729" y="2013728"/>
                  </a:lnTo>
                  <a:lnTo>
                    <a:pt x="1149241" y="2003433"/>
                  </a:lnTo>
                  <a:lnTo>
                    <a:pt x="1095564" y="1992030"/>
                  </a:lnTo>
                  <a:lnTo>
                    <a:pt x="1042732" y="1979540"/>
                  </a:lnTo>
                  <a:lnTo>
                    <a:pt x="990781" y="1965986"/>
                  </a:lnTo>
                  <a:lnTo>
                    <a:pt x="939747" y="1951389"/>
                  </a:lnTo>
                  <a:lnTo>
                    <a:pt x="889664" y="1935771"/>
                  </a:lnTo>
                  <a:lnTo>
                    <a:pt x="840567" y="1919153"/>
                  </a:lnTo>
                  <a:lnTo>
                    <a:pt x="792492" y="1901558"/>
                  </a:lnTo>
                  <a:lnTo>
                    <a:pt x="745475" y="1883006"/>
                  </a:lnTo>
                  <a:lnTo>
                    <a:pt x="699549" y="1863521"/>
                  </a:lnTo>
                  <a:lnTo>
                    <a:pt x="654751" y="1843122"/>
                  </a:lnTo>
                  <a:lnTo>
                    <a:pt x="611116" y="1821833"/>
                  </a:lnTo>
                  <a:lnTo>
                    <a:pt x="568678" y="1799675"/>
                  </a:lnTo>
                  <a:lnTo>
                    <a:pt x="527473" y="1776669"/>
                  </a:lnTo>
                  <a:lnTo>
                    <a:pt x="487537" y="1752838"/>
                  </a:lnTo>
                  <a:lnTo>
                    <a:pt x="448904" y="1728202"/>
                  </a:lnTo>
                  <a:lnTo>
                    <a:pt x="411609" y="1702785"/>
                  </a:lnTo>
                  <a:lnTo>
                    <a:pt x="375689" y="1676607"/>
                  </a:lnTo>
                  <a:lnTo>
                    <a:pt x="341177" y="1649690"/>
                  </a:lnTo>
                  <a:lnTo>
                    <a:pt x="308110" y="1622056"/>
                  </a:lnTo>
                  <a:lnTo>
                    <a:pt x="276522" y="1593727"/>
                  </a:lnTo>
                  <a:lnTo>
                    <a:pt x="246449" y="1564724"/>
                  </a:lnTo>
                  <a:lnTo>
                    <a:pt x="217926" y="1535069"/>
                  </a:lnTo>
                  <a:lnTo>
                    <a:pt x="190987" y="1504784"/>
                  </a:lnTo>
                  <a:lnTo>
                    <a:pt x="165669" y="1473891"/>
                  </a:lnTo>
                  <a:lnTo>
                    <a:pt x="142007" y="1442411"/>
                  </a:lnTo>
                  <a:lnTo>
                    <a:pt x="120035" y="1410366"/>
                  </a:lnTo>
                  <a:lnTo>
                    <a:pt x="99789" y="1377777"/>
                  </a:lnTo>
                  <a:lnTo>
                    <a:pt x="64616" y="1311058"/>
                  </a:lnTo>
                  <a:lnTo>
                    <a:pt x="36769" y="1242426"/>
                  </a:lnTo>
                  <a:lnTo>
                    <a:pt x="16529" y="1172056"/>
                  </a:lnTo>
                  <a:lnTo>
                    <a:pt x="4179" y="1100121"/>
                  </a:lnTo>
                  <a:lnTo>
                    <a:pt x="0" y="1026795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4826761" y="1231138"/>
            <a:ext cx="272732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275">
                <a:solidFill>
                  <a:srgbClr val="1A227D"/>
                </a:solidFill>
                <a:latin typeface="Times New Roman"/>
                <a:cs typeface="Times New Roman"/>
              </a:rPr>
              <a:t>INTRODUCTION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470725" y="2470975"/>
            <a:ext cx="3080385" cy="2066925"/>
            <a:chOff x="470725" y="2470975"/>
            <a:chExt cx="3080385" cy="2066925"/>
          </a:xfrm>
        </p:grpSpPr>
        <p:sp>
          <p:nvSpPr>
            <p:cNvPr id="14" name="object 14" descr=""/>
            <p:cNvSpPr/>
            <p:nvPr/>
          </p:nvSpPr>
          <p:spPr>
            <a:xfrm>
              <a:off x="477392" y="2477643"/>
              <a:ext cx="3067050" cy="2053589"/>
            </a:xfrm>
            <a:custGeom>
              <a:avLst/>
              <a:gdLst/>
              <a:ahLst/>
              <a:cxnLst/>
              <a:rect l="l" t="t" r="r" b="b"/>
              <a:pathLst>
                <a:path w="3067050" h="2053589">
                  <a:moveTo>
                    <a:pt x="1533525" y="0"/>
                  </a:moveTo>
                  <a:lnTo>
                    <a:pt x="1476033" y="708"/>
                  </a:lnTo>
                  <a:lnTo>
                    <a:pt x="1419076" y="2816"/>
                  </a:lnTo>
                  <a:lnTo>
                    <a:pt x="1362690" y="6299"/>
                  </a:lnTo>
                  <a:lnTo>
                    <a:pt x="1306913" y="11133"/>
                  </a:lnTo>
                  <a:lnTo>
                    <a:pt x="1251780" y="17293"/>
                  </a:lnTo>
                  <a:lnTo>
                    <a:pt x="1197330" y="24753"/>
                  </a:lnTo>
                  <a:lnTo>
                    <a:pt x="1143599" y="33488"/>
                  </a:lnTo>
                  <a:lnTo>
                    <a:pt x="1090624" y="43475"/>
                  </a:lnTo>
                  <a:lnTo>
                    <a:pt x="1038443" y="54688"/>
                  </a:lnTo>
                  <a:lnTo>
                    <a:pt x="987092" y="67103"/>
                  </a:lnTo>
                  <a:lnTo>
                    <a:pt x="936609" y="80694"/>
                  </a:lnTo>
                  <a:lnTo>
                    <a:pt x="887031" y="95437"/>
                  </a:lnTo>
                  <a:lnTo>
                    <a:pt x="838395" y="111307"/>
                  </a:lnTo>
                  <a:lnTo>
                    <a:pt x="790737" y="128279"/>
                  </a:lnTo>
                  <a:lnTo>
                    <a:pt x="744095" y="146328"/>
                  </a:lnTo>
                  <a:lnTo>
                    <a:pt x="698506" y="165430"/>
                  </a:lnTo>
                  <a:lnTo>
                    <a:pt x="654007" y="185559"/>
                  </a:lnTo>
                  <a:lnTo>
                    <a:pt x="610636" y="206691"/>
                  </a:lnTo>
                  <a:lnTo>
                    <a:pt x="568428" y="228801"/>
                  </a:lnTo>
                  <a:lnTo>
                    <a:pt x="527421" y="251865"/>
                  </a:lnTo>
                  <a:lnTo>
                    <a:pt x="487653" y="275856"/>
                  </a:lnTo>
                  <a:lnTo>
                    <a:pt x="449160" y="300751"/>
                  </a:lnTo>
                  <a:lnTo>
                    <a:pt x="411980" y="326525"/>
                  </a:lnTo>
                  <a:lnTo>
                    <a:pt x="376149" y="353153"/>
                  </a:lnTo>
                  <a:lnTo>
                    <a:pt x="341705" y="380610"/>
                  </a:lnTo>
                  <a:lnTo>
                    <a:pt x="308684" y="408871"/>
                  </a:lnTo>
                  <a:lnTo>
                    <a:pt x="277124" y="437911"/>
                  </a:lnTo>
                  <a:lnTo>
                    <a:pt x="247061" y="467706"/>
                  </a:lnTo>
                  <a:lnTo>
                    <a:pt x="218533" y="498231"/>
                  </a:lnTo>
                  <a:lnTo>
                    <a:pt x="191578" y="529461"/>
                  </a:lnTo>
                  <a:lnTo>
                    <a:pt x="166231" y="561371"/>
                  </a:lnTo>
                  <a:lnTo>
                    <a:pt x="142530" y="593936"/>
                  </a:lnTo>
                  <a:lnTo>
                    <a:pt x="120512" y="627131"/>
                  </a:lnTo>
                  <a:lnTo>
                    <a:pt x="100215" y="660933"/>
                  </a:lnTo>
                  <a:lnTo>
                    <a:pt x="81674" y="695315"/>
                  </a:lnTo>
                  <a:lnTo>
                    <a:pt x="64928" y="730253"/>
                  </a:lnTo>
                  <a:lnTo>
                    <a:pt x="50013" y="765722"/>
                  </a:lnTo>
                  <a:lnTo>
                    <a:pt x="36966" y="801698"/>
                  </a:lnTo>
                  <a:lnTo>
                    <a:pt x="25825" y="838155"/>
                  </a:lnTo>
                  <a:lnTo>
                    <a:pt x="9408" y="912414"/>
                  </a:lnTo>
                  <a:lnTo>
                    <a:pt x="4206" y="950167"/>
                  </a:lnTo>
                  <a:lnTo>
                    <a:pt x="1057" y="988302"/>
                  </a:lnTo>
                  <a:lnTo>
                    <a:pt x="0" y="1026795"/>
                  </a:lnTo>
                  <a:lnTo>
                    <a:pt x="1057" y="1065287"/>
                  </a:lnTo>
                  <a:lnTo>
                    <a:pt x="4206" y="1103422"/>
                  </a:lnTo>
                  <a:lnTo>
                    <a:pt x="9408" y="1141175"/>
                  </a:lnTo>
                  <a:lnTo>
                    <a:pt x="25825" y="1215434"/>
                  </a:lnTo>
                  <a:lnTo>
                    <a:pt x="36966" y="1251891"/>
                  </a:lnTo>
                  <a:lnTo>
                    <a:pt x="50013" y="1287867"/>
                  </a:lnTo>
                  <a:lnTo>
                    <a:pt x="64928" y="1323336"/>
                  </a:lnTo>
                  <a:lnTo>
                    <a:pt x="81674" y="1358274"/>
                  </a:lnTo>
                  <a:lnTo>
                    <a:pt x="100215" y="1392656"/>
                  </a:lnTo>
                  <a:lnTo>
                    <a:pt x="120512" y="1426458"/>
                  </a:lnTo>
                  <a:lnTo>
                    <a:pt x="142530" y="1459653"/>
                  </a:lnTo>
                  <a:lnTo>
                    <a:pt x="166231" y="1492218"/>
                  </a:lnTo>
                  <a:lnTo>
                    <a:pt x="191578" y="1524128"/>
                  </a:lnTo>
                  <a:lnTo>
                    <a:pt x="218533" y="1555358"/>
                  </a:lnTo>
                  <a:lnTo>
                    <a:pt x="247061" y="1585883"/>
                  </a:lnTo>
                  <a:lnTo>
                    <a:pt x="277124" y="1615678"/>
                  </a:lnTo>
                  <a:lnTo>
                    <a:pt x="308684" y="1644718"/>
                  </a:lnTo>
                  <a:lnTo>
                    <a:pt x="341705" y="1672979"/>
                  </a:lnTo>
                  <a:lnTo>
                    <a:pt x="376149" y="1700436"/>
                  </a:lnTo>
                  <a:lnTo>
                    <a:pt x="411980" y="1727064"/>
                  </a:lnTo>
                  <a:lnTo>
                    <a:pt x="449160" y="1752838"/>
                  </a:lnTo>
                  <a:lnTo>
                    <a:pt x="487653" y="1777733"/>
                  </a:lnTo>
                  <a:lnTo>
                    <a:pt x="527421" y="1801724"/>
                  </a:lnTo>
                  <a:lnTo>
                    <a:pt x="568428" y="1824788"/>
                  </a:lnTo>
                  <a:lnTo>
                    <a:pt x="610636" y="1846898"/>
                  </a:lnTo>
                  <a:lnTo>
                    <a:pt x="654007" y="1868030"/>
                  </a:lnTo>
                  <a:lnTo>
                    <a:pt x="698506" y="1888159"/>
                  </a:lnTo>
                  <a:lnTo>
                    <a:pt x="744095" y="1907261"/>
                  </a:lnTo>
                  <a:lnTo>
                    <a:pt x="790737" y="1925310"/>
                  </a:lnTo>
                  <a:lnTo>
                    <a:pt x="838395" y="1942282"/>
                  </a:lnTo>
                  <a:lnTo>
                    <a:pt x="887031" y="1958152"/>
                  </a:lnTo>
                  <a:lnTo>
                    <a:pt x="936609" y="1972895"/>
                  </a:lnTo>
                  <a:lnTo>
                    <a:pt x="987092" y="1986486"/>
                  </a:lnTo>
                  <a:lnTo>
                    <a:pt x="1038443" y="1998901"/>
                  </a:lnTo>
                  <a:lnTo>
                    <a:pt x="1090624" y="2010114"/>
                  </a:lnTo>
                  <a:lnTo>
                    <a:pt x="1143599" y="2020101"/>
                  </a:lnTo>
                  <a:lnTo>
                    <a:pt x="1197330" y="2028836"/>
                  </a:lnTo>
                  <a:lnTo>
                    <a:pt x="1251780" y="2036296"/>
                  </a:lnTo>
                  <a:lnTo>
                    <a:pt x="1306913" y="2042456"/>
                  </a:lnTo>
                  <a:lnTo>
                    <a:pt x="1362690" y="2047290"/>
                  </a:lnTo>
                  <a:lnTo>
                    <a:pt x="1419076" y="2050773"/>
                  </a:lnTo>
                  <a:lnTo>
                    <a:pt x="1476033" y="2052881"/>
                  </a:lnTo>
                  <a:lnTo>
                    <a:pt x="1533525" y="2053590"/>
                  </a:lnTo>
                  <a:lnTo>
                    <a:pt x="1591017" y="2052881"/>
                  </a:lnTo>
                  <a:lnTo>
                    <a:pt x="1647976" y="2050773"/>
                  </a:lnTo>
                  <a:lnTo>
                    <a:pt x="1704363" y="2047290"/>
                  </a:lnTo>
                  <a:lnTo>
                    <a:pt x="1760142" y="2042456"/>
                  </a:lnTo>
                  <a:lnTo>
                    <a:pt x="1815276" y="2036296"/>
                  </a:lnTo>
                  <a:lnTo>
                    <a:pt x="1869727" y="2028836"/>
                  </a:lnTo>
                  <a:lnTo>
                    <a:pt x="1923459" y="2020101"/>
                  </a:lnTo>
                  <a:lnTo>
                    <a:pt x="1976434" y="2010114"/>
                  </a:lnTo>
                  <a:lnTo>
                    <a:pt x="2028616" y="1998901"/>
                  </a:lnTo>
                  <a:lnTo>
                    <a:pt x="2079967" y="1986486"/>
                  </a:lnTo>
                  <a:lnTo>
                    <a:pt x="2130450" y="1972895"/>
                  </a:lnTo>
                  <a:lnTo>
                    <a:pt x="2180029" y="1958152"/>
                  </a:lnTo>
                  <a:lnTo>
                    <a:pt x="2228666" y="1942282"/>
                  </a:lnTo>
                  <a:lnTo>
                    <a:pt x="2276323" y="1925310"/>
                  </a:lnTo>
                  <a:lnTo>
                    <a:pt x="2322965" y="1907261"/>
                  </a:lnTo>
                  <a:lnTo>
                    <a:pt x="2368554" y="1888159"/>
                  </a:lnTo>
                  <a:lnTo>
                    <a:pt x="2413053" y="1868030"/>
                  </a:lnTo>
                  <a:lnTo>
                    <a:pt x="2456424" y="1846898"/>
                  </a:lnTo>
                  <a:lnTo>
                    <a:pt x="2498632" y="1824788"/>
                  </a:lnTo>
                  <a:lnTo>
                    <a:pt x="2539638" y="1801724"/>
                  </a:lnTo>
                  <a:lnTo>
                    <a:pt x="2579406" y="1777733"/>
                  </a:lnTo>
                  <a:lnTo>
                    <a:pt x="2617898" y="1752838"/>
                  </a:lnTo>
                  <a:lnTo>
                    <a:pt x="2655078" y="1727064"/>
                  </a:lnTo>
                  <a:lnTo>
                    <a:pt x="2690909" y="1700436"/>
                  </a:lnTo>
                  <a:lnTo>
                    <a:pt x="2725353" y="1672979"/>
                  </a:lnTo>
                  <a:lnTo>
                    <a:pt x="2758373" y="1644718"/>
                  </a:lnTo>
                  <a:lnTo>
                    <a:pt x="2789932" y="1615678"/>
                  </a:lnTo>
                  <a:lnTo>
                    <a:pt x="2819994" y="1585883"/>
                  </a:lnTo>
                  <a:lnTo>
                    <a:pt x="2848521" y="1555358"/>
                  </a:lnTo>
                  <a:lnTo>
                    <a:pt x="2875477" y="1524128"/>
                  </a:lnTo>
                  <a:lnTo>
                    <a:pt x="2900823" y="1492218"/>
                  </a:lnTo>
                  <a:lnTo>
                    <a:pt x="2924523" y="1459653"/>
                  </a:lnTo>
                  <a:lnTo>
                    <a:pt x="2946540" y="1426458"/>
                  </a:lnTo>
                  <a:lnTo>
                    <a:pt x="2966838" y="1392656"/>
                  </a:lnTo>
                  <a:lnTo>
                    <a:pt x="2985377" y="1358274"/>
                  </a:lnTo>
                  <a:lnTo>
                    <a:pt x="3002123" y="1323336"/>
                  </a:lnTo>
                  <a:lnTo>
                    <a:pt x="3017038" y="1287867"/>
                  </a:lnTo>
                  <a:lnTo>
                    <a:pt x="3030084" y="1251891"/>
                  </a:lnTo>
                  <a:lnTo>
                    <a:pt x="3041224" y="1215434"/>
                  </a:lnTo>
                  <a:lnTo>
                    <a:pt x="3057641" y="1141175"/>
                  </a:lnTo>
                  <a:lnTo>
                    <a:pt x="3062843" y="1103422"/>
                  </a:lnTo>
                  <a:lnTo>
                    <a:pt x="3065992" y="1065287"/>
                  </a:lnTo>
                  <a:lnTo>
                    <a:pt x="3067049" y="1026795"/>
                  </a:lnTo>
                  <a:lnTo>
                    <a:pt x="3065992" y="988302"/>
                  </a:lnTo>
                  <a:lnTo>
                    <a:pt x="3062843" y="950167"/>
                  </a:lnTo>
                  <a:lnTo>
                    <a:pt x="3057641" y="912414"/>
                  </a:lnTo>
                  <a:lnTo>
                    <a:pt x="3041224" y="838155"/>
                  </a:lnTo>
                  <a:lnTo>
                    <a:pt x="3030084" y="801698"/>
                  </a:lnTo>
                  <a:lnTo>
                    <a:pt x="3017038" y="765722"/>
                  </a:lnTo>
                  <a:lnTo>
                    <a:pt x="3002123" y="730253"/>
                  </a:lnTo>
                  <a:lnTo>
                    <a:pt x="2985377" y="695315"/>
                  </a:lnTo>
                  <a:lnTo>
                    <a:pt x="2966838" y="660933"/>
                  </a:lnTo>
                  <a:lnTo>
                    <a:pt x="2946540" y="627131"/>
                  </a:lnTo>
                  <a:lnTo>
                    <a:pt x="2924523" y="593936"/>
                  </a:lnTo>
                  <a:lnTo>
                    <a:pt x="2900823" y="561371"/>
                  </a:lnTo>
                  <a:lnTo>
                    <a:pt x="2875477" y="529461"/>
                  </a:lnTo>
                  <a:lnTo>
                    <a:pt x="2848521" y="498231"/>
                  </a:lnTo>
                  <a:lnTo>
                    <a:pt x="2819994" y="467706"/>
                  </a:lnTo>
                  <a:lnTo>
                    <a:pt x="2789932" y="437911"/>
                  </a:lnTo>
                  <a:lnTo>
                    <a:pt x="2758373" y="408871"/>
                  </a:lnTo>
                  <a:lnTo>
                    <a:pt x="2725353" y="380610"/>
                  </a:lnTo>
                  <a:lnTo>
                    <a:pt x="2690909" y="353153"/>
                  </a:lnTo>
                  <a:lnTo>
                    <a:pt x="2655078" y="326525"/>
                  </a:lnTo>
                  <a:lnTo>
                    <a:pt x="2617898" y="300751"/>
                  </a:lnTo>
                  <a:lnTo>
                    <a:pt x="2579406" y="275856"/>
                  </a:lnTo>
                  <a:lnTo>
                    <a:pt x="2539638" y="251865"/>
                  </a:lnTo>
                  <a:lnTo>
                    <a:pt x="2498632" y="228801"/>
                  </a:lnTo>
                  <a:lnTo>
                    <a:pt x="2456424" y="206691"/>
                  </a:lnTo>
                  <a:lnTo>
                    <a:pt x="2413053" y="185559"/>
                  </a:lnTo>
                  <a:lnTo>
                    <a:pt x="2368554" y="165430"/>
                  </a:lnTo>
                  <a:lnTo>
                    <a:pt x="2322965" y="146328"/>
                  </a:lnTo>
                  <a:lnTo>
                    <a:pt x="2276323" y="128279"/>
                  </a:lnTo>
                  <a:lnTo>
                    <a:pt x="2228666" y="111307"/>
                  </a:lnTo>
                  <a:lnTo>
                    <a:pt x="2180029" y="95437"/>
                  </a:lnTo>
                  <a:lnTo>
                    <a:pt x="2130450" y="80694"/>
                  </a:lnTo>
                  <a:lnTo>
                    <a:pt x="2079967" y="67103"/>
                  </a:lnTo>
                  <a:lnTo>
                    <a:pt x="2028616" y="54688"/>
                  </a:lnTo>
                  <a:lnTo>
                    <a:pt x="1976434" y="43475"/>
                  </a:lnTo>
                  <a:lnTo>
                    <a:pt x="1923459" y="33488"/>
                  </a:lnTo>
                  <a:lnTo>
                    <a:pt x="1869727" y="24753"/>
                  </a:lnTo>
                  <a:lnTo>
                    <a:pt x="1815276" y="17293"/>
                  </a:lnTo>
                  <a:lnTo>
                    <a:pt x="1760142" y="11133"/>
                  </a:lnTo>
                  <a:lnTo>
                    <a:pt x="1704363" y="6299"/>
                  </a:lnTo>
                  <a:lnTo>
                    <a:pt x="1647976" y="2816"/>
                  </a:lnTo>
                  <a:lnTo>
                    <a:pt x="1591017" y="708"/>
                  </a:lnTo>
                  <a:lnTo>
                    <a:pt x="153352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77392" y="2477643"/>
              <a:ext cx="3067050" cy="2053589"/>
            </a:xfrm>
            <a:custGeom>
              <a:avLst/>
              <a:gdLst/>
              <a:ahLst/>
              <a:cxnLst/>
              <a:rect l="l" t="t" r="r" b="b"/>
              <a:pathLst>
                <a:path w="3067050" h="2053589">
                  <a:moveTo>
                    <a:pt x="0" y="1026795"/>
                  </a:moveTo>
                  <a:lnTo>
                    <a:pt x="1057" y="988302"/>
                  </a:lnTo>
                  <a:lnTo>
                    <a:pt x="4206" y="950167"/>
                  </a:lnTo>
                  <a:lnTo>
                    <a:pt x="9408" y="912414"/>
                  </a:lnTo>
                  <a:lnTo>
                    <a:pt x="25825" y="838155"/>
                  </a:lnTo>
                  <a:lnTo>
                    <a:pt x="36966" y="801698"/>
                  </a:lnTo>
                  <a:lnTo>
                    <a:pt x="50013" y="765722"/>
                  </a:lnTo>
                  <a:lnTo>
                    <a:pt x="64928" y="730253"/>
                  </a:lnTo>
                  <a:lnTo>
                    <a:pt x="81674" y="695315"/>
                  </a:lnTo>
                  <a:lnTo>
                    <a:pt x="100215" y="660933"/>
                  </a:lnTo>
                  <a:lnTo>
                    <a:pt x="120512" y="627131"/>
                  </a:lnTo>
                  <a:lnTo>
                    <a:pt x="142530" y="593936"/>
                  </a:lnTo>
                  <a:lnTo>
                    <a:pt x="166231" y="561371"/>
                  </a:lnTo>
                  <a:lnTo>
                    <a:pt x="191578" y="529461"/>
                  </a:lnTo>
                  <a:lnTo>
                    <a:pt x="218533" y="498231"/>
                  </a:lnTo>
                  <a:lnTo>
                    <a:pt x="247061" y="467706"/>
                  </a:lnTo>
                  <a:lnTo>
                    <a:pt x="277124" y="437911"/>
                  </a:lnTo>
                  <a:lnTo>
                    <a:pt x="308684" y="408871"/>
                  </a:lnTo>
                  <a:lnTo>
                    <a:pt x="341705" y="380610"/>
                  </a:lnTo>
                  <a:lnTo>
                    <a:pt x="376149" y="353153"/>
                  </a:lnTo>
                  <a:lnTo>
                    <a:pt x="411980" y="326525"/>
                  </a:lnTo>
                  <a:lnTo>
                    <a:pt x="449160" y="300751"/>
                  </a:lnTo>
                  <a:lnTo>
                    <a:pt x="487653" y="275856"/>
                  </a:lnTo>
                  <a:lnTo>
                    <a:pt x="527421" y="251865"/>
                  </a:lnTo>
                  <a:lnTo>
                    <a:pt x="568428" y="228801"/>
                  </a:lnTo>
                  <a:lnTo>
                    <a:pt x="610636" y="206691"/>
                  </a:lnTo>
                  <a:lnTo>
                    <a:pt x="654007" y="185559"/>
                  </a:lnTo>
                  <a:lnTo>
                    <a:pt x="698506" y="165430"/>
                  </a:lnTo>
                  <a:lnTo>
                    <a:pt x="744095" y="146328"/>
                  </a:lnTo>
                  <a:lnTo>
                    <a:pt x="790737" y="128279"/>
                  </a:lnTo>
                  <a:lnTo>
                    <a:pt x="838395" y="111307"/>
                  </a:lnTo>
                  <a:lnTo>
                    <a:pt x="887031" y="95437"/>
                  </a:lnTo>
                  <a:lnTo>
                    <a:pt x="936609" y="80694"/>
                  </a:lnTo>
                  <a:lnTo>
                    <a:pt x="987092" y="67103"/>
                  </a:lnTo>
                  <a:lnTo>
                    <a:pt x="1038443" y="54688"/>
                  </a:lnTo>
                  <a:lnTo>
                    <a:pt x="1090624" y="43475"/>
                  </a:lnTo>
                  <a:lnTo>
                    <a:pt x="1143599" y="33488"/>
                  </a:lnTo>
                  <a:lnTo>
                    <a:pt x="1197330" y="24753"/>
                  </a:lnTo>
                  <a:lnTo>
                    <a:pt x="1251780" y="17293"/>
                  </a:lnTo>
                  <a:lnTo>
                    <a:pt x="1306913" y="11133"/>
                  </a:lnTo>
                  <a:lnTo>
                    <a:pt x="1362690" y="6299"/>
                  </a:lnTo>
                  <a:lnTo>
                    <a:pt x="1419076" y="2816"/>
                  </a:lnTo>
                  <a:lnTo>
                    <a:pt x="1476033" y="708"/>
                  </a:lnTo>
                  <a:lnTo>
                    <a:pt x="1533525" y="0"/>
                  </a:lnTo>
                  <a:lnTo>
                    <a:pt x="1591017" y="708"/>
                  </a:lnTo>
                  <a:lnTo>
                    <a:pt x="1647976" y="2816"/>
                  </a:lnTo>
                  <a:lnTo>
                    <a:pt x="1704363" y="6299"/>
                  </a:lnTo>
                  <a:lnTo>
                    <a:pt x="1760142" y="11133"/>
                  </a:lnTo>
                  <a:lnTo>
                    <a:pt x="1815276" y="17293"/>
                  </a:lnTo>
                  <a:lnTo>
                    <a:pt x="1869727" y="24753"/>
                  </a:lnTo>
                  <a:lnTo>
                    <a:pt x="1923459" y="33488"/>
                  </a:lnTo>
                  <a:lnTo>
                    <a:pt x="1976434" y="43475"/>
                  </a:lnTo>
                  <a:lnTo>
                    <a:pt x="2028616" y="54688"/>
                  </a:lnTo>
                  <a:lnTo>
                    <a:pt x="2079967" y="67103"/>
                  </a:lnTo>
                  <a:lnTo>
                    <a:pt x="2130450" y="80694"/>
                  </a:lnTo>
                  <a:lnTo>
                    <a:pt x="2180029" y="95437"/>
                  </a:lnTo>
                  <a:lnTo>
                    <a:pt x="2228666" y="111307"/>
                  </a:lnTo>
                  <a:lnTo>
                    <a:pt x="2276323" y="128279"/>
                  </a:lnTo>
                  <a:lnTo>
                    <a:pt x="2322965" y="146328"/>
                  </a:lnTo>
                  <a:lnTo>
                    <a:pt x="2368554" y="165430"/>
                  </a:lnTo>
                  <a:lnTo>
                    <a:pt x="2413053" y="185559"/>
                  </a:lnTo>
                  <a:lnTo>
                    <a:pt x="2456424" y="206691"/>
                  </a:lnTo>
                  <a:lnTo>
                    <a:pt x="2498632" y="228801"/>
                  </a:lnTo>
                  <a:lnTo>
                    <a:pt x="2539638" y="251865"/>
                  </a:lnTo>
                  <a:lnTo>
                    <a:pt x="2579406" y="275856"/>
                  </a:lnTo>
                  <a:lnTo>
                    <a:pt x="2617898" y="300751"/>
                  </a:lnTo>
                  <a:lnTo>
                    <a:pt x="2655078" y="326525"/>
                  </a:lnTo>
                  <a:lnTo>
                    <a:pt x="2690909" y="353153"/>
                  </a:lnTo>
                  <a:lnTo>
                    <a:pt x="2725353" y="380610"/>
                  </a:lnTo>
                  <a:lnTo>
                    <a:pt x="2758373" y="408871"/>
                  </a:lnTo>
                  <a:lnTo>
                    <a:pt x="2789932" y="437911"/>
                  </a:lnTo>
                  <a:lnTo>
                    <a:pt x="2819994" y="467706"/>
                  </a:lnTo>
                  <a:lnTo>
                    <a:pt x="2848521" y="498231"/>
                  </a:lnTo>
                  <a:lnTo>
                    <a:pt x="2875477" y="529461"/>
                  </a:lnTo>
                  <a:lnTo>
                    <a:pt x="2900823" y="561371"/>
                  </a:lnTo>
                  <a:lnTo>
                    <a:pt x="2924523" y="593936"/>
                  </a:lnTo>
                  <a:lnTo>
                    <a:pt x="2946540" y="627131"/>
                  </a:lnTo>
                  <a:lnTo>
                    <a:pt x="2966838" y="660933"/>
                  </a:lnTo>
                  <a:lnTo>
                    <a:pt x="2985377" y="695315"/>
                  </a:lnTo>
                  <a:lnTo>
                    <a:pt x="3002123" y="730253"/>
                  </a:lnTo>
                  <a:lnTo>
                    <a:pt x="3017038" y="765722"/>
                  </a:lnTo>
                  <a:lnTo>
                    <a:pt x="3030084" y="801698"/>
                  </a:lnTo>
                  <a:lnTo>
                    <a:pt x="3041224" y="838155"/>
                  </a:lnTo>
                  <a:lnTo>
                    <a:pt x="3057641" y="912414"/>
                  </a:lnTo>
                  <a:lnTo>
                    <a:pt x="3062843" y="950167"/>
                  </a:lnTo>
                  <a:lnTo>
                    <a:pt x="3065992" y="988302"/>
                  </a:lnTo>
                  <a:lnTo>
                    <a:pt x="3067049" y="1026795"/>
                  </a:lnTo>
                  <a:lnTo>
                    <a:pt x="3065992" y="1065287"/>
                  </a:lnTo>
                  <a:lnTo>
                    <a:pt x="3062843" y="1103422"/>
                  </a:lnTo>
                  <a:lnTo>
                    <a:pt x="3057641" y="1141175"/>
                  </a:lnTo>
                  <a:lnTo>
                    <a:pt x="3041224" y="1215434"/>
                  </a:lnTo>
                  <a:lnTo>
                    <a:pt x="3030084" y="1251891"/>
                  </a:lnTo>
                  <a:lnTo>
                    <a:pt x="3017038" y="1287867"/>
                  </a:lnTo>
                  <a:lnTo>
                    <a:pt x="3002123" y="1323336"/>
                  </a:lnTo>
                  <a:lnTo>
                    <a:pt x="2985377" y="1358274"/>
                  </a:lnTo>
                  <a:lnTo>
                    <a:pt x="2966838" y="1392656"/>
                  </a:lnTo>
                  <a:lnTo>
                    <a:pt x="2946540" y="1426458"/>
                  </a:lnTo>
                  <a:lnTo>
                    <a:pt x="2924523" y="1459653"/>
                  </a:lnTo>
                  <a:lnTo>
                    <a:pt x="2900823" y="1492218"/>
                  </a:lnTo>
                  <a:lnTo>
                    <a:pt x="2875477" y="1524128"/>
                  </a:lnTo>
                  <a:lnTo>
                    <a:pt x="2848521" y="1555358"/>
                  </a:lnTo>
                  <a:lnTo>
                    <a:pt x="2819994" y="1585883"/>
                  </a:lnTo>
                  <a:lnTo>
                    <a:pt x="2789932" y="1615678"/>
                  </a:lnTo>
                  <a:lnTo>
                    <a:pt x="2758373" y="1644718"/>
                  </a:lnTo>
                  <a:lnTo>
                    <a:pt x="2725353" y="1672979"/>
                  </a:lnTo>
                  <a:lnTo>
                    <a:pt x="2690909" y="1700436"/>
                  </a:lnTo>
                  <a:lnTo>
                    <a:pt x="2655078" y="1727064"/>
                  </a:lnTo>
                  <a:lnTo>
                    <a:pt x="2617898" y="1752838"/>
                  </a:lnTo>
                  <a:lnTo>
                    <a:pt x="2579406" y="1777733"/>
                  </a:lnTo>
                  <a:lnTo>
                    <a:pt x="2539638" y="1801724"/>
                  </a:lnTo>
                  <a:lnTo>
                    <a:pt x="2498632" y="1824788"/>
                  </a:lnTo>
                  <a:lnTo>
                    <a:pt x="2456424" y="1846898"/>
                  </a:lnTo>
                  <a:lnTo>
                    <a:pt x="2413053" y="1868030"/>
                  </a:lnTo>
                  <a:lnTo>
                    <a:pt x="2368554" y="1888159"/>
                  </a:lnTo>
                  <a:lnTo>
                    <a:pt x="2322965" y="1907261"/>
                  </a:lnTo>
                  <a:lnTo>
                    <a:pt x="2276323" y="1925310"/>
                  </a:lnTo>
                  <a:lnTo>
                    <a:pt x="2228666" y="1942282"/>
                  </a:lnTo>
                  <a:lnTo>
                    <a:pt x="2180029" y="1958152"/>
                  </a:lnTo>
                  <a:lnTo>
                    <a:pt x="2130450" y="1972895"/>
                  </a:lnTo>
                  <a:lnTo>
                    <a:pt x="2079967" y="1986486"/>
                  </a:lnTo>
                  <a:lnTo>
                    <a:pt x="2028616" y="1998901"/>
                  </a:lnTo>
                  <a:lnTo>
                    <a:pt x="1976434" y="2010114"/>
                  </a:lnTo>
                  <a:lnTo>
                    <a:pt x="1923459" y="2020101"/>
                  </a:lnTo>
                  <a:lnTo>
                    <a:pt x="1869727" y="2028836"/>
                  </a:lnTo>
                  <a:lnTo>
                    <a:pt x="1815276" y="2036296"/>
                  </a:lnTo>
                  <a:lnTo>
                    <a:pt x="1760142" y="2042456"/>
                  </a:lnTo>
                  <a:lnTo>
                    <a:pt x="1704363" y="2047290"/>
                  </a:lnTo>
                  <a:lnTo>
                    <a:pt x="1647976" y="2050773"/>
                  </a:lnTo>
                  <a:lnTo>
                    <a:pt x="1591017" y="2052881"/>
                  </a:lnTo>
                  <a:lnTo>
                    <a:pt x="1533525" y="2053590"/>
                  </a:lnTo>
                  <a:lnTo>
                    <a:pt x="1476033" y="2052881"/>
                  </a:lnTo>
                  <a:lnTo>
                    <a:pt x="1419076" y="2050773"/>
                  </a:lnTo>
                  <a:lnTo>
                    <a:pt x="1362690" y="2047290"/>
                  </a:lnTo>
                  <a:lnTo>
                    <a:pt x="1306913" y="2042456"/>
                  </a:lnTo>
                  <a:lnTo>
                    <a:pt x="1251780" y="2036296"/>
                  </a:lnTo>
                  <a:lnTo>
                    <a:pt x="1197330" y="2028836"/>
                  </a:lnTo>
                  <a:lnTo>
                    <a:pt x="1143599" y="2020101"/>
                  </a:lnTo>
                  <a:lnTo>
                    <a:pt x="1090624" y="2010114"/>
                  </a:lnTo>
                  <a:lnTo>
                    <a:pt x="1038443" y="1998901"/>
                  </a:lnTo>
                  <a:lnTo>
                    <a:pt x="987092" y="1986486"/>
                  </a:lnTo>
                  <a:lnTo>
                    <a:pt x="936609" y="1972895"/>
                  </a:lnTo>
                  <a:lnTo>
                    <a:pt x="887031" y="1958152"/>
                  </a:lnTo>
                  <a:lnTo>
                    <a:pt x="838395" y="1942282"/>
                  </a:lnTo>
                  <a:lnTo>
                    <a:pt x="790737" y="1925310"/>
                  </a:lnTo>
                  <a:lnTo>
                    <a:pt x="744095" y="1907261"/>
                  </a:lnTo>
                  <a:lnTo>
                    <a:pt x="698506" y="1888159"/>
                  </a:lnTo>
                  <a:lnTo>
                    <a:pt x="654007" y="1868030"/>
                  </a:lnTo>
                  <a:lnTo>
                    <a:pt x="610636" y="1846898"/>
                  </a:lnTo>
                  <a:lnTo>
                    <a:pt x="568428" y="1824788"/>
                  </a:lnTo>
                  <a:lnTo>
                    <a:pt x="527421" y="1801724"/>
                  </a:lnTo>
                  <a:lnTo>
                    <a:pt x="487653" y="1777733"/>
                  </a:lnTo>
                  <a:lnTo>
                    <a:pt x="449160" y="1752838"/>
                  </a:lnTo>
                  <a:lnTo>
                    <a:pt x="411980" y="1727064"/>
                  </a:lnTo>
                  <a:lnTo>
                    <a:pt x="376149" y="1700436"/>
                  </a:lnTo>
                  <a:lnTo>
                    <a:pt x="341705" y="1672979"/>
                  </a:lnTo>
                  <a:lnTo>
                    <a:pt x="308684" y="1644718"/>
                  </a:lnTo>
                  <a:lnTo>
                    <a:pt x="277124" y="1615678"/>
                  </a:lnTo>
                  <a:lnTo>
                    <a:pt x="247061" y="1585883"/>
                  </a:lnTo>
                  <a:lnTo>
                    <a:pt x="218533" y="1555358"/>
                  </a:lnTo>
                  <a:lnTo>
                    <a:pt x="191578" y="1524128"/>
                  </a:lnTo>
                  <a:lnTo>
                    <a:pt x="166231" y="1492218"/>
                  </a:lnTo>
                  <a:lnTo>
                    <a:pt x="142530" y="1459653"/>
                  </a:lnTo>
                  <a:lnTo>
                    <a:pt x="120512" y="1426458"/>
                  </a:lnTo>
                  <a:lnTo>
                    <a:pt x="100215" y="1392656"/>
                  </a:lnTo>
                  <a:lnTo>
                    <a:pt x="81674" y="1358274"/>
                  </a:lnTo>
                  <a:lnTo>
                    <a:pt x="64928" y="1323336"/>
                  </a:lnTo>
                  <a:lnTo>
                    <a:pt x="50013" y="1287867"/>
                  </a:lnTo>
                  <a:lnTo>
                    <a:pt x="36966" y="1251891"/>
                  </a:lnTo>
                  <a:lnTo>
                    <a:pt x="25825" y="1215434"/>
                  </a:lnTo>
                  <a:lnTo>
                    <a:pt x="9408" y="1141175"/>
                  </a:lnTo>
                  <a:lnTo>
                    <a:pt x="4206" y="1103422"/>
                  </a:lnTo>
                  <a:lnTo>
                    <a:pt x="1057" y="1065287"/>
                  </a:lnTo>
                  <a:lnTo>
                    <a:pt x="0" y="1026795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933450" y="2909824"/>
            <a:ext cx="2155190" cy="95250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12700" marR="5080" indent="221615">
              <a:lnSpc>
                <a:spcPts val="3460"/>
              </a:lnSpc>
              <a:spcBef>
                <a:spcPts val="530"/>
              </a:spcBef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PROJECT </a:t>
            </a:r>
            <a:r>
              <a:rPr dirty="0" sz="3200" spc="-180">
                <a:solidFill>
                  <a:srgbClr val="1A227D"/>
                </a:solidFill>
                <a:latin typeface="Times New Roman"/>
                <a:cs typeface="Times New Roman"/>
              </a:rPr>
              <a:t>EXECUTION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6578155" y="4566475"/>
            <a:ext cx="3081655" cy="2066289"/>
            <a:chOff x="6578155" y="4566475"/>
            <a:chExt cx="3081655" cy="2066289"/>
          </a:xfrm>
        </p:grpSpPr>
        <p:sp>
          <p:nvSpPr>
            <p:cNvPr id="18" name="object 18" descr=""/>
            <p:cNvSpPr/>
            <p:nvPr/>
          </p:nvSpPr>
          <p:spPr>
            <a:xfrm>
              <a:off x="6584823" y="4573143"/>
              <a:ext cx="3068320" cy="2052955"/>
            </a:xfrm>
            <a:custGeom>
              <a:avLst/>
              <a:gdLst/>
              <a:ahLst/>
              <a:cxnLst/>
              <a:rect l="l" t="t" r="r" b="b"/>
              <a:pathLst>
                <a:path w="3068320" h="2052954">
                  <a:moveTo>
                    <a:pt x="1533905" y="0"/>
                  </a:moveTo>
                  <a:lnTo>
                    <a:pt x="1476396" y="707"/>
                  </a:lnTo>
                  <a:lnTo>
                    <a:pt x="1419420" y="2814"/>
                  </a:lnTo>
                  <a:lnTo>
                    <a:pt x="1363017" y="6296"/>
                  </a:lnTo>
                  <a:lnTo>
                    <a:pt x="1307222" y="11127"/>
                  </a:lnTo>
                  <a:lnTo>
                    <a:pt x="1252072" y="17283"/>
                  </a:lnTo>
                  <a:lnTo>
                    <a:pt x="1197606" y="24739"/>
                  </a:lnTo>
                  <a:lnTo>
                    <a:pt x="1143859" y="33471"/>
                  </a:lnTo>
                  <a:lnTo>
                    <a:pt x="1090870" y="43452"/>
                  </a:lnTo>
                  <a:lnTo>
                    <a:pt x="1038674" y="54660"/>
                  </a:lnTo>
                  <a:lnTo>
                    <a:pt x="987310" y="67068"/>
                  </a:lnTo>
                  <a:lnTo>
                    <a:pt x="936813" y="80652"/>
                  </a:lnTo>
                  <a:lnTo>
                    <a:pt x="887222" y="95388"/>
                  </a:lnTo>
                  <a:lnTo>
                    <a:pt x="838573" y="111250"/>
                  </a:lnTo>
                  <a:lnTo>
                    <a:pt x="790903" y="128214"/>
                  </a:lnTo>
                  <a:lnTo>
                    <a:pt x="744249" y="146254"/>
                  </a:lnTo>
                  <a:lnTo>
                    <a:pt x="698649" y="165347"/>
                  </a:lnTo>
                  <a:lnTo>
                    <a:pt x="654140" y="185467"/>
                  </a:lnTo>
                  <a:lnTo>
                    <a:pt x="610758" y="206590"/>
                  </a:lnTo>
                  <a:lnTo>
                    <a:pt x="568540" y="228690"/>
                  </a:lnTo>
                  <a:lnTo>
                    <a:pt x="527524" y="251743"/>
                  </a:lnTo>
                  <a:lnTo>
                    <a:pt x="487747" y="275724"/>
                  </a:lnTo>
                  <a:lnTo>
                    <a:pt x="449246" y="300609"/>
                  </a:lnTo>
                  <a:lnTo>
                    <a:pt x="412058" y="326371"/>
                  </a:lnTo>
                  <a:lnTo>
                    <a:pt x="376219" y="352988"/>
                  </a:lnTo>
                  <a:lnTo>
                    <a:pt x="341768" y="380434"/>
                  </a:lnTo>
                  <a:lnTo>
                    <a:pt x="308740" y="408683"/>
                  </a:lnTo>
                  <a:lnTo>
                    <a:pt x="277173" y="437712"/>
                  </a:lnTo>
                  <a:lnTo>
                    <a:pt x="247105" y="467496"/>
                  </a:lnTo>
                  <a:lnTo>
                    <a:pt x="218572" y="498009"/>
                  </a:lnTo>
                  <a:lnTo>
                    <a:pt x="191611" y="529227"/>
                  </a:lnTo>
                  <a:lnTo>
                    <a:pt x="166259" y="561126"/>
                  </a:lnTo>
                  <a:lnTo>
                    <a:pt x="142554" y="593679"/>
                  </a:lnTo>
                  <a:lnTo>
                    <a:pt x="120532" y="626864"/>
                  </a:lnTo>
                  <a:lnTo>
                    <a:pt x="100231" y="660654"/>
                  </a:lnTo>
                  <a:lnTo>
                    <a:pt x="81687" y="695024"/>
                  </a:lnTo>
                  <a:lnTo>
                    <a:pt x="64938" y="729951"/>
                  </a:lnTo>
                  <a:lnTo>
                    <a:pt x="50021" y="765410"/>
                  </a:lnTo>
                  <a:lnTo>
                    <a:pt x="36972" y="801375"/>
                  </a:lnTo>
                  <a:lnTo>
                    <a:pt x="25830" y="837821"/>
                  </a:lnTo>
                  <a:lnTo>
                    <a:pt x="9409" y="912061"/>
                  </a:lnTo>
                  <a:lnTo>
                    <a:pt x="4206" y="949804"/>
                  </a:lnTo>
                  <a:lnTo>
                    <a:pt x="1057" y="987930"/>
                  </a:lnTo>
                  <a:lnTo>
                    <a:pt x="0" y="1026413"/>
                  </a:lnTo>
                  <a:lnTo>
                    <a:pt x="1057" y="1064894"/>
                  </a:lnTo>
                  <a:lnTo>
                    <a:pt x="4206" y="1103017"/>
                  </a:lnTo>
                  <a:lnTo>
                    <a:pt x="16630" y="1178090"/>
                  </a:lnTo>
                  <a:lnTo>
                    <a:pt x="36972" y="1251437"/>
                  </a:lnTo>
                  <a:lnTo>
                    <a:pt x="50021" y="1287400"/>
                  </a:lnTo>
                  <a:lnTo>
                    <a:pt x="64938" y="1322857"/>
                  </a:lnTo>
                  <a:lnTo>
                    <a:pt x="81687" y="1357783"/>
                  </a:lnTo>
                  <a:lnTo>
                    <a:pt x="100231" y="1392153"/>
                  </a:lnTo>
                  <a:lnTo>
                    <a:pt x="120532" y="1425942"/>
                  </a:lnTo>
                  <a:lnTo>
                    <a:pt x="142554" y="1459126"/>
                  </a:lnTo>
                  <a:lnTo>
                    <a:pt x="166259" y="1491679"/>
                  </a:lnTo>
                  <a:lnTo>
                    <a:pt x="191611" y="1523577"/>
                  </a:lnTo>
                  <a:lnTo>
                    <a:pt x="218572" y="1554795"/>
                  </a:lnTo>
                  <a:lnTo>
                    <a:pt x="247105" y="1585309"/>
                  </a:lnTo>
                  <a:lnTo>
                    <a:pt x="277173" y="1615092"/>
                  </a:lnTo>
                  <a:lnTo>
                    <a:pt x="308740" y="1644122"/>
                  </a:lnTo>
                  <a:lnTo>
                    <a:pt x="341768" y="1672372"/>
                  </a:lnTo>
                  <a:lnTo>
                    <a:pt x="376219" y="1699818"/>
                  </a:lnTo>
                  <a:lnTo>
                    <a:pt x="412058" y="1726436"/>
                  </a:lnTo>
                  <a:lnTo>
                    <a:pt x="449246" y="1752199"/>
                  </a:lnTo>
                  <a:lnTo>
                    <a:pt x="487747" y="1777085"/>
                  </a:lnTo>
                  <a:lnTo>
                    <a:pt x="527524" y="1801067"/>
                  </a:lnTo>
                  <a:lnTo>
                    <a:pt x="568540" y="1824121"/>
                  </a:lnTo>
                  <a:lnTo>
                    <a:pt x="610758" y="1846222"/>
                  </a:lnTo>
                  <a:lnTo>
                    <a:pt x="654140" y="1867346"/>
                  </a:lnTo>
                  <a:lnTo>
                    <a:pt x="698649" y="1887467"/>
                  </a:lnTo>
                  <a:lnTo>
                    <a:pt x="744249" y="1906561"/>
                  </a:lnTo>
                  <a:lnTo>
                    <a:pt x="790903" y="1924603"/>
                  </a:lnTo>
                  <a:lnTo>
                    <a:pt x="838573" y="1941568"/>
                  </a:lnTo>
                  <a:lnTo>
                    <a:pt x="887222" y="1957431"/>
                  </a:lnTo>
                  <a:lnTo>
                    <a:pt x="936813" y="1972167"/>
                  </a:lnTo>
                  <a:lnTo>
                    <a:pt x="987310" y="1985753"/>
                  </a:lnTo>
                  <a:lnTo>
                    <a:pt x="1038674" y="1998162"/>
                  </a:lnTo>
                  <a:lnTo>
                    <a:pt x="1090870" y="2009370"/>
                  </a:lnTo>
                  <a:lnTo>
                    <a:pt x="1143859" y="2019353"/>
                  </a:lnTo>
                  <a:lnTo>
                    <a:pt x="1197606" y="2028085"/>
                  </a:lnTo>
                  <a:lnTo>
                    <a:pt x="1252072" y="2035542"/>
                  </a:lnTo>
                  <a:lnTo>
                    <a:pt x="1307222" y="2041699"/>
                  </a:lnTo>
                  <a:lnTo>
                    <a:pt x="1363017" y="2046530"/>
                  </a:lnTo>
                  <a:lnTo>
                    <a:pt x="1419420" y="2050012"/>
                  </a:lnTo>
                  <a:lnTo>
                    <a:pt x="1476396" y="2052120"/>
                  </a:lnTo>
                  <a:lnTo>
                    <a:pt x="1533905" y="2052827"/>
                  </a:lnTo>
                  <a:lnTo>
                    <a:pt x="1591407" y="2052120"/>
                  </a:lnTo>
                  <a:lnTo>
                    <a:pt x="1648375" y="2050012"/>
                  </a:lnTo>
                  <a:lnTo>
                    <a:pt x="1704772" y="2046530"/>
                  </a:lnTo>
                  <a:lnTo>
                    <a:pt x="1760561" y="2041699"/>
                  </a:lnTo>
                  <a:lnTo>
                    <a:pt x="1815705" y="2035542"/>
                  </a:lnTo>
                  <a:lnTo>
                    <a:pt x="1870166" y="2028085"/>
                  </a:lnTo>
                  <a:lnTo>
                    <a:pt x="1923909" y="2019353"/>
                  </a:lnTo>
                  <a:lnTo>
                    <a:pt x="1976895" y="2009370"/>
                  </a:lnTo>
                  <a:lnTo>
                    <a:pt x="2029088" y="1998162"/>
                  </a:lnTo>
                  <a:lnTo>
                    <a:pt x="2080450" y="1985753"/>
                  </a:lnTo>
                  <a:lnTo>
                    <a:pt x="2130944" y="1972167"/>
                  </a:lnTo>
                  <a:lnTo>
                    <a:pt x="2180534" y="1957431"/>
                  </a:lnTo>
                  <a:lnTo>
                    <a:pt x="2229183" y="1941568"/>
                  </a:lnTo>
                  <a:lnTo>
                    <a:pt x="2276852" y="1924603"/>
                  </a:lnTo>
                  <a:lnTo>
                    <a:pt x="2323505" y="1906561"/>
                  </a:lnTo>
                  <a:lnTo>
                    <a:pt x="2369106" y="1887467"/>
                  </a:lnTo>
                  <a:lnTo>
                    <a:pt x="2413616" y="1867346"/>
                  </a:lnTo>
                  <a:lnTo>
                    <a:pt x="2456999" y="1846222"/>
                  </a:lnTo>
                  <a:lnTo>
                    <a:pt x="2499218" y="1824121"/>
                  </a:lnTo>
                  <a:lnTo>
                    <a:pt x="2540235" y="1801067"/>
                  </a:lnTo>
                  <a:lnTo>
                    <a:pt x="2580014" y="1777085"/>
                  </a:lnTo>
                  <a:lnTo>
                    <a:pt x="2618517" y="1752199"/>
                  </a:lnTo>
                  <a:lnTo>
                    <a:pt x="2655708" y="1726436"/>
                  </a:lnTo>
                  <a:lnTo>
                    <a:pt x="2691549" y="1699818"/>
                  </a:lnTo>
                  <a:lnTo>
                    <a:pt x="2726003" y="1672372"/>
                  </a:lnTo>
                  <a:lnTo>
                    <a:pt x="2759033" y="1644122"/>
                  </a:lnTo>
                  <a:lnTo>
                    <a:pt x="2790603" y="1615092"/>
                  </a:lnTo>
                  <a:lnTo>
                    <a:pt x="2820674" y="1585309"/>
                  </a:lnTo>
                  <a:lnTo>
                    <a:pt x="2849210" y="1554795"/>
                  </a:lnTo>
                  <a:lnTo>
                    <a:pt x="2876174" y="1523577"/>
                  </a:lnTo>
                  <a:lnTo>
                    <a:pt x="2901528" y="1491679"/>
                  </a:lnTo>
                  <a:lnTo>
                    <a:pt x="2925236" y="1459126"/>
                  </a:lnTo>
                  <a:lnTo>
                    <a:pt x="2947261" y="1425942"/>
                  </a:lnTo>
                  <a:lnTo>
                    <a:pt x="2967565" y="1392153"/>
                  </a:lnTo>
                  <a:lnTo>
                    <a:pt x="2986111" y="1357783"/>
                  </a:lnTo>
                  <a:lnTo>
                    <a:pt x="3002862" y="1322857"/>
                  </a:lnTo>
                  <a:lnTo>
                    <a:pt x="3017782" y="1287400"/>
                  </a:lnTo>
                  <a:lnTo>
                    <a:pt x="3030833" y="1251437"/>
                  </a:lnTo>
                  <a:lnTo>
                    <a:pt x="3041977" y="1214992"/>
                  </a:lnTo>
                  <a:lnTo>
                    <a:pt x="3058400" y="1140757"/>
                  </a:lnTo>
                  <a:lnTo>
                    <a:pt x="3066753" y="1064894"/>
                  </a:lnTo>
                  <a:lnTo>
                    <a:pt x="3067811" y="1026413"/>
                  </a:lnTo>
                  <a:lnTo>
                    <a:pt x="3066753" y="987930"/>
                  </a:lnTo>
                  <a:lnTo>
                    <a:pt x="3063604" y="949804"/>
                  </a:lnTo>
                  <a:lnTo>
                    <a:pt x="3058400" y="912061"/>
                  </a:lnTo>
                  <a:lnTo>
                    <a:pt x="3041977" y="837821"/>
                  </a:lnTo>
                  <a:lnTo>
                    <a:pt x="3030833" y="801375"/>
                  </a:lnTo>
                  <a:lnTo>
                    <a:pt x="3017782" y="765410"/>
                  </a:lnTo>
                  <a:lnTo>
                    <a:pt x="3002862" y="729951"/>
                  </a:lnTo>
                  <a:lnTo>
                    <a:pt x="2986111" y="695024"/>
                  </a:lnTo>
                  <a:lnTo>
                    <a:pt x="2967565" y="660653"/>
                  </a:lnTo>
                  <a:lnTo>
                    <a:pt x="2947261" y="626864"/>
                  </a:lnTo>
                  <a:lnTo>
                    <a:pt x="2925236" y="593679"/>
                  </a:lnTo>
                  <a:lnTo>
                    <a:pt x="2901528" y="561126"/>
                  </a:lnTo>
                  <a:lnTo>
                    <a:pt x="2876174" y="529227"/>
                  </a:lnTo>
                  <a:lnTo>
                    <a:pt x="2849210" y="498009"/>
                  </a:lnTo>
                  <a:lnTo>
                    <a:pt x="2820674" y="467496"/>
                  </a:lnTo>
                  <a:lnTo>
                    <a:pt x="2790603" y="437712"/>
                  </a:lnTo>
                  <a:lnTo>
                    <a:pt x="2759033" y="408683"/>
                  </a:lnTo>
                  <a:lnTo>
                    <a:pt x="2726003" y="380434"/>
                  </a:lnTo>
                  <a:lnTo>
                    <a:pt x="2691549" y="352988"/>
                  </a:lnTo>
                  <a:lnTo>
                    <a:pt x="2655708" y="326371"/>
                  </a:lnTo>
                  <a:lnTo>
                    <a:pt x="2618517" y="300608"/>
                  </a:lnTo>
                  <a:lnTo>
                    <a:pt x="2580014" y="275724"/>
                  </a:lnTo>
                  <a:lnTo>
                    <a:pt x="2540235" y="251743"/>
                  </a:lnTo>
                  <a:lnTo>
                    <a:pt x="2499218" y="228690"/>
                  </a:lnTo>
                  <a:lnTo>
                    <a:pt x="2456999" y="206590"/>
                  </a:lnTo>
                  <a:lnTo>
                    <a:pt x="2413616" y="185467"/>
                  </a:lnTo>
                  <a:lnTo>
                    <a:pt x="2369106" y="165347"/>
                  </a:lnTo>
                  <a:lnTo>
                    <a:pt x="2323505" y="146254"/>
                  </a:lnTo>
                  <a:lnTo>
                    <a:pt x="2276852" y="128214"/>
                  </a:lnTo>
                  <a:lnTo>
                    <a:pt x="2229183" y="111250"/>
                  </a:lnTo>
                  <a:lnTo>
                    <a:pt x="2180534" y="95388"/>
                  </a:lnTo>
                  <a:lnTo>
                    <a:pt x="2130944" y="80652"/>
                  </a:lnTo>
                  <a:lnTo>
                    <a:pt x="2080450" y="67068"/>
                  </a:lnTo>
                  <a:lnTo>
                    <a:pt x="2029088" y="54660"/>
                  </a:lnTo>
                  <a:lnTo>
                    <a:pt x="1976895" y="43452"/>
                  </a:lnTo>
                  <a:lnTo>
                    <a:pt x="1923909" y="33471"/>
                  </a:lnTo>
                  <a:lnTo>
                    <a:pt x="1870166" y="24739"/>
                  </a:lnTo>
                  <a:lnTo>
                    <a:pt x="1815705" y="17283"/>
                  </a:lnTo>
                  <a:lnTo>
                    <a:pt x="1760561" y="11127"/>
                  </a:lnTo>
                  <a:lnTo>
                    <a:pt x="1704772" y="6296"/>
                  </a:lnTo>
                  <a:lnTo>
                    <a:pt x="1648375" y="2814"/>
                  </a:lnTo>
                  <a:lnTo>
                    <a:pt x="1591407" y="707"/>
                  </a:lnTo>
                  <a:lnTo>
                    <a:pt x="1533905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6584823" y="4573143"/>
              <a:ext cx="3068320" cy="2052955"/>
            </a:xfrm>
            <a:custGeom>
              <a:avLst/>
              <a:gdLst/>
              <a:ahLst/>
              <a:cxnLst/>
              <a:rect l="l" t="t" r="r" b="b"/>
              <a:pathLst>
                <a:path w="3068320" h="2052954">
                  <a:moveTo>
                    <a:pt x="0" y="1026413"/>
                  </a:moveTo>
                  <a:lnTo>
                    <a:pt x="1057" y="987930"/>
                  </a:lnTo>
                  <a:lnTo>
                    <a:pt x="4206" y="949804"/>
                  </a:lnTo>
                  <a:lnTo>
                    <a:pt x="9409" y="912061"/>
                  </a:lnTo>
                  <a:lnTo>
                    <a:pt x="25830" y="837821"/>
                  </a:lnTo>
                  <a:lnTo>
                    <a:pt x="36972" y="801375"/>
                  </a:lnTo>
                  <a:lnTo>
                    <a:pt x="50021" y="765410"/>
                  </a:lnTo>
                  <a:lnTo>
                    <a:pt x="64938" y="729951"/>
                  </a:lnTo>
                  <a:lnTo>
                    <a:pt x="81687" y="695024"/>
                  </a:lnTo>
                  <a:lnTo>
                    <a:pt x="100231" y="660654"/>
                  </a:lnTo>
                  <a:lnTo>
                    <a:pt x="120532" y="626864"/>
                  </a:lnTo>
                  <a:lnTo>
                    <a:pt x="142554" y="593679"/>
                  </a:lnTo>
                  <a:lnTo>
                    <a:pt x="166259" y="561126"/>
                  </a:lnTo>
                  <a:lnTo>
                    <a:pt x="191611" y="529227"/>
                  </a:lnTo>
                  <a:lnTo>
                    <a:pt x="218572" y="498009"/>
                  </a:lnTo>
                  <a:lnTo>
                    <a:pt x="247105" y="467496"/>
                  </a:lnTo>
                  <a:lnTo>
                    <a:pt x="277173" y="437712"/>
                  </a:lnTo>
                  <a:lnTo>
                    <a:pt x="308740" y="408683"/>
                  </a:lnTo>
                  <a:lnTo>
                    <a:pt x="341768" y="380434"/>
                  </a:lnTo>
                  <a:lnTo>
                    <a:pt x="376219" y="352988"/>
                  </a:lnTo>
                  <a:lnTo>
                    <a:pt x="412058" y="326371"/>
                  </a:lnTo>
                  <a:lnTo>
                    <a:pt x="449246" y="300609"/>
                  </a:lnTo>
                  <a:lnTo>
                    <a:pt x="487747" y="275724"/>
                  </a:lnTo>
                  <a:lnTo>
                    <a:pt x="527524" y="251743"/>
                  </a:lnTo>
                  <a:lnTo>
                    <a:pt x="568540" y="228690"/>
                  </a:lnTo>
                  <a:lnTo>
                    <a:pt x="610758" y="206590"/>
                  </a:lnTo>
                  <a:lnTo>
                    <a:pt x="654140" y="185467"/>
                  </a:lnTo>
                  <a:lnTo>
                    <a:pt x="698649" y="165347"/>
                  </a:lnTo>
                  <a:lnTo>
                    <a:pt x="744249" y="146254"/>
                  </a:lnTo>
                  <a:lnTo>
                    <a:pt x="790903" y="128214"/>
                  </a:lnTo>
                  <a:lnTo>
                    <a:pt x="838573" y="111250"/>
                  </a:lnTo>
                  <a:lnTo>
                    <a:pt x="887222" y="95388"/>
                  </a:lnTo>
                  <a:lnTo>
                    <a:pt x="936813" y="80652"/>
                  </a:lnTo>
                  <a:lnTo>
                    <a:pt x="987310" y="67068"/>
                  </a:lnTo>
                  <a:lnTo>
                    <a:pt x="1038674" y="54660"/>
                  </a:lnTo>
                  <a:lnTo>
                    <a:pt x="1090870" y="43452"/>
                  </a:lnTo>
                  <a:lnTo>
                    <a:pt x="1143859" y="33471"/>
                  </a:lnTo>
                  <a:lnTo>
                    <a:pt x="1197606" y="24739"/>
                  </a:lnTo>
                  <a:lnTo>
                    <a:pt x="1252072" y="17283"/>
                  </a:lnTo>
                  <a:lnTo>
                    <a:pt x="1307222" y="11127"/>
                  </a:lnTo>
                  <a:lnTo>
                    <a:pt x="1363017" y="6296"/>
                  </a:lnTo>
                  <a:lnTo>
                    <a:pt x="1419420" y="2814"/>
                  </a:lnTo>
                  <a:lnTo>
                    <a:pt x="1476396" y="707"/>
                  </a:lnTo>
                  <a:lnTo>
                    <a:pt x="1533905" y="0"/>
                  </a:lnTo>
                  <a:lnTo>
                    <a:pt x="1591407" y="707"/>
                  </a:lnTo>
                  <a:lnTo>
                    <a:pt x="1648375" y="2814"/>
                  </a:lnTo>
                  <a:lnTo>
                    <a:pt x="1704772" y="6296"/>
                  </a:lnTo>
                  <a:lnTo>
                    <a:pt x="1760561" y="11127"/>
                  </a:lnTo>
                  <a:lnTo>
                    <a:pt x="1815705" y="17283"/>
                  </a:lnTo>
                  <a:lnTo>
                    <a:pt x="1870166" y="24739"/>
                  </a:lnTo>
                  <a:lnTo>
                    <a:pt x="1923909" y="33471"/>
                  </a:lnTo>
                  <a:lnTo>
                    <a:pt x="1976895" y="43452"/>
                  </a:lnTo>
                  <a:lnTo>
                    <a:pt x="2029088" y="54660"/>
                  </a:lnTo>
                  <a:lnTo>
                    <a:pt x="2080450" y="67068"/>
                  </a:lnTo>
                  <a:lnTo>
                    <a:pt x="2130944" y="80652"/>
                  </a:lnTo>
                  <a:lnTo>
                    <a:pt x="2180534" y="95388"/>
                  </a:lnTo>
                  <a:lnTo>
                    <a:pt x="2229183" y="111250"/>
                  </a:lnTo>
                  <a:lnTo>
                    <a:pt x="2276852" y="128214"/>
                  </a:lnTo>
                  <a:lnTo>
                    <a:pt x="2323505" y="146254"/>
                  </a:lnTo>
                  <a:lnTo>
                    <a:pt x="2369106" y="165347"/>
                  </a:lnTo>
                  <a:lnTo>
                    <a:pt x="2413616" y="185467"/>
                  </a:lnTo>
                  <a:lnTo>
                    <a:pt x="2456999" y="206590"/>
                  </a:lnTo>
                  <a:lnTo>
                    <a:pt x="2499218" y="228690"/>
                  </a:lnTo>
                  <a:lnTo>
                    <a:pt x="2540235" y="251743"/>
                  </a:lnTo>
                  <a:lnTo>
                    <a:pt x="2580014" y="275724"/>
                  </a:lnTo>
                  <a:lnTo>
                    <a:pt x="2618517" y="300608"/>
                  </a:lnTo>
                  <a:lnTo>
                    <a:pt x="2655708" y="326371"/>
                  </a:lnTo>
                  <a:lnTo>
                    <a:pt x="2691549" y="352988"/>
                  </a:lnTo>
                  <a:lnTo>
                    <a:pt x="2726003" y="380434"/>
                  </a:lnTo>
                  <a:lnTo>
                    <a:pt x="2759033" y="408683"/>
                  </a:lnTo>
                  <a:lnTo>
                    <a:pt x="2790603" y="437712"/>
                  </a:lnTo>
                  <a:lnTo>
                    <a:pt x="2820674" y="467496"/>
                  </a:lnTo>
                  <a:lnTo>
                    <a:pt x="2849210" y="498009"/>
                  </a:lnTo>
                  <a:lnTo>
                    <a:pt x="2876174" y="529227"/>
                  </a:lnTo>
                  <a:lnTo>
                    <a:pt x="2901528" y="561126"/>
                  </a:lnTo>
                  <a:lnTo>
                    <a:pt x="2925236" y="593679"/>
                  </a:lnTo>
                  <a:lnTo>
                    <a:pt x="2947261" y="626864"/>
                  </a:lnTo>
                  <a:lnTo>
                    <a:pt x="2967565" y="660653"/>
                  </a:lnTo>
                  <a:lnTo>
                    <a:pt x="2986111" y="695024"/>
                  </a:lnTo>
                  <a:lnTo>
                    <a:pt x="3002862" y="729951"/>
                  </a:lnTo>
                  <a:lnTo>
                    <a:pt x="3017782" y="765410"/>
                  </a:lnTo>
                  <a:lnTo>
                    <a:pt x="3030833" y="801375"/>
                  </a:lnTo>
                  <a:lnTo>
                    <a:pt x="3041977" y="837821"/>
                  </a:lnTo>
                  <a:lnTo>
                    <a:pt x="3058400" y="912061"/>
                  </a:lnTo>
                  <a:lnTo>
                    <a:pt x="3063604" y="949804"/>
                  </a:lnTo>
                  <a:lnTo>
                    <a:pt x="3066753" y="987930"/>
                  </a:lnTo>
                  <a:lnTo>
                    <a:pt x="3067811" y="1026413"/>
                  </a:lnTo>
                  <a:lnTo>
                    <a:pt x="3066753" y="1064894"/>
                  </a:lnTo>
                  <a:lnTo>
                    <a:pt x="3063604" y="1103017"/>
                  </a:lnTo>
                  <a:lnTo>
                    <a:pt x="3051179" y="1178090"/>
                  </a:lnTo>
                  <a:lnTo>
                    <a:pt x="3030833" y="1251437"/>
                  </a:lnTo>
                  <a:lnTo>
                    <a:pt x="3017782" y="1287400"/>
                  </a:lnTo>
                  <a:lnTo>
                    <a:pt x="3002862" y="1322857"/>
                  </a:lnTo>
                  <a:lnTo>
                    <a:pt x="2986111" y="1357783"/>
                  </a:lnTo>
                  <a:lnTo>
                    <a:pt x="2967565" y="1392153"/>
                  </a:lnTo>
                  <a:lnTo>
                    <a:pt x="2947261" y="1425942"/>
                  </a:lnTo>
                  <a:lnTo>
                    <a:pt x="2925236" y="1459126"/>
                  </a:lnTo>
                  <a:lnTo>
                    <a:pt x="2901528" y="1491679"/>
                  </a:lnTo>
                  <a:lnTo>
                    <a:pt x="2876174" y="1523577"/>
                  </a:lnTo>
                  <a:lnTo>
                    <a:pt x="2849210" y="1554795"/>
                  </a:lnTo>
                  <a:lnTo>
                    <a:pt x="2820674" y="1585309"/>
                  </a:lnTo>
                  <a:lnTo>
                    <a:pt x="2790603" y="1615092"/>
                  </a:lnTo>
                  <a:lnTo>
                    <a:pt x="2759033" y="1644122"/>
                  </a:lnTo>
                  <a:lnTo>
                    <a:pt x="2726003" y="1672372"/>
                  </a:lnTo>
                  <a:lnTo>
                    <a:pt x="2691549" y="1699818"/>
                  </a:lnTo>
                  <a:lnTo>
                    <a:pt x="2655708" y="1726436"/>
                  </a:lnTo>
                  <a:lnTo>
                    <a:pt x="2618517" y="1752199"/>
                  </a:lnTo>
                  <a:lnTo>
                    <a:pt x="2580014" y="1777085"/>
                  </a:lnTo>
                  <a:lnTo>
                    <a:pt x="2540235" y="1801067"/>
                  </a:lnTo>
                  <a:lnTo>
                    <a:pt x="2499218" y="1824121"/>
                  </a:lnTo>
                  <a:lnTo>
                    <a:pt x="2456999" y="1846222"/>
                  </a:lnTo>
                  <a:lnTo>
                    <a:pt x="2413616" y="1867346"/>
                  </a:lnTo>
                  <a:lnTo>
                    <a:pt x="2369106" y="1887467"/>
                  </a:lnTo>
                  <a:lnTo>
                    <a:pt x="2323505" y="1906561"/>
                  </a:lnTo>
                  <a:lnTo>
                    <a:pt x="2276852" y="1924603"/>
                  </a:lnTo>
                  <a:lnTo>
                    <a:pt x="2229183" y="1941568"/>
                  </a:lnTo>
                  <a:lnTo>
                    <a:pt x="2180534" y="1957431"/>
                  </a:lnTo>
                  <a:lnTo>
                    <a:pt x="2130944" y="1972167"/>
                  </a:lnTo>
                  <a:lnTo>
                    <a:pt x="2080450" y="1985753"/>
                  </a:lnTo>
                  <a:lnTo>
                    <a:pt x="2029088" y="1998162"/>
                  </a:lnTo>
                  <a:lnTo>
                    <a:pt x="1976895" y="2009370"/>
                  </a:lnTo>
                  <a:lnTo>
                    <a:pt x="1923909" y="2019353"/>
                  </a:lnTo>
                  <a:lnTo>
                    <a:pt x="1870166" y="2028085"/>
                  </a:lnTo>
                  <a:lnTo>
                    <a:pt x="1815705" y="2035542"/>
                  </a:lnTo>
                  <a:lnTo>
                    <a:pt x="1760561" y="2041699"/>
                  </a:lnTo>
                  <a:lnTo>
                    <a:pt x="1704772" y="2046530"/>
                  </a:lnTo>
                  <a:lnTo>
                    <a:pt x="1648375" y="2050012"/>
                  </a:lnTo>
                  <a:lnTo>
                    <a:pt x="1591407" y="2052120"/>
                  </a:lnTo>
                  <a:lnTo>
                    <a:pt x="1533905" y="2052827"/>
                  </a:lnTo>
                  <a:lnTo>
                    <a:pt x="1476396" y="2052120"/>
                  </a:lnTo>
                  <a:lnTo>
                    <a:pt x="1419420" y="2050012"/>
                  </a:lnTo>
                  <a:lnTo>
                    <a:pt x="1363017" y="2046530"/>
                  </a:lnTo>
                  <a:lnTo>
                    <a:pt x="1307222" y="2041699"/>
                  </a:lnTo>
                  <a:lnTo>
                    <a:pt x="1252072" y="2035542"/>
                  </a:lnTo>
                  <a:lnTo>
                    <a:pt x="1197606" y="2028085"/>
                  </a:lnTo>
                  <a:lnTo>
                    <a:pt x="1143859" y="2019353"/>
                  </a:lnTo>
                  <a:lnTo>
                    <a:pt x="1090870" y="2009370"/>
                  </a:lnTo>
                  <a:lnTo>
                    <a:pt x="1038674" y="1998162"/>
                  </a:lnTo>
                  <a:lnTo>
                    <a:pt x="987310" y="1985753"/>
                  </a:lnTo>
                  <a:lnTo>
                    <a:pt x="936813" y="1972167"/>
                  </a:lnTo>
                  <a:lnTo>
                    <a:pt x="887222" y="1957431"/>
                  </a:lnTo>
                  <a:lnTo>
                    <a:pt x="838573" y="1941568"/>
                  </a:lnTo>
                  <a:lnTo>
                    <a:pt x="790903" y="1924603"/>
                  </a:lnTo>
                  <a:lnTo>
                    <a:pt x="744249" y="1906561"/>
                  </a:lnTo>
                  <a:lnTo>
                    <a:pt x="698649" y="1887467"/>
                  </a:lnTo>
                  <a:lnTo>
                    <a:pt x="654140" y="1867346"/>
                  </a:lnTo>
                  <a:lnTo>
                    <a:pt x="610758" y="1846222"/>
                  </a:lnTo>
                  <a:lnTo>
                    <a:pt x="568540" y="1824121"/>
                  </a:lnTo>
                  <a:lnTo>
                    <a:pt x="527524" y="1801067"/>
                  </a:lnTo>
                  <a:lnTo>
                    <a:pt x="487747" y="1777085"/>
                  </a:lnTo>
                  <a:lnTo>
                    <a:pt x="449246" y="1752199"/>
                  </a:lnTo>
                  <a:lnTo>
                    <a:pt x="412058" y="1726436"/>
                  </a:lnTo>
                  <a:lnTo>
                    <a:pt x="376219" y="1699818"/>
                  </a:lnTo>
                  <a:lnTo>
                    <a:pt x="341768" y="1672372"/>
                  </a:lnTo>
                  <a:lnTo>
                    <a:pt x="308740" y="1644122"/>
                  </a:lnTo>
                  <a:lnTo>
                    <a:pt x="277173" y="1615092"/>
                  </a:lnTo>
                  <a:lnTo>
                    <a:pt x="247105" y="1585309"/>
                  </a:lnTo>
                  <a:lnTo>
                    <a:pt x="218572" y="1554795"/>
                  </a:lnTo>
                  <a:lnTo>
                    <a:pt x="191611" y="1523577"/>
                  </a:lnTo>
                  <a:lnTo>
                    <a:pt x="166259" y="1491679"/>
                  </a:lnTo>
                  <a:lnTo>
                    <a:pt x="142554" y="1459126"/>
                  </a:lnTo>
                  <a:lnTo>
                    <a:pt x="120532" y="1425942"/>
                  </a:lnTo>
                  <a:lnTo>
                    <a:pt x="100231" y="1392153"/>
                  </a:lnTo>
                  <a:lnTo>
                    <a:pt x="81687" y="1357783"/>
                  </a:lnTo>
                  <a:lnTo>
                    <a:pt x="64938" y="1322857"/>
                  </a:lnTo>
                  <a:lnTo>
                    <a:pt x="50021" y="1287400"/>
                  </a:lnTo>
                  <a:lnTo>
                    <a:pt x="36972" y="1251437"/>
                  </a:lnTo>
                  <a:lnTo>
                    <a:pt x="25830" y="1214992"/>
                  </a:lnTo>
                  <a:lnTo>
                    <a:pt x="9409" y="1140757"/>
                  </a:lnTo>
                  <a:lnTo>
                    <a:pt x="1057" y="1064894"/>
                  </a:lnTo>
                  <a:lnTo>
                    <a:pt x="0" y="1026413"/>
                  </a:lnTo>
                  <a:close/>
                </a:path>
              </a:pathLst>
            </a:custGeom>
            <a:ln w="12954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6847585" y="5267197"/>
            <a:ext cx="261493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155">
                <a:solidFill>
                  <a:srgbClr val="1A227D"/>
                </a:solidFill>
                <a:latin typeface="Times New Roman"/>
                <a:cs typeface="Times New Roman"/>
              </a:rPr>
              <a:t>CONSTRAINTS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4260341" y="667512"/>
            <a:ext cx="683260" cy="595630"/>
          </a:xfrm>
          <a:custGeom>
            <a:avLst/>
            <a:gdLst/>
            <a:ahLst/>
            <a:cxnLst/>
            <a:rect l="l" t="t" r="r" b="b"/>
            <a:pathLst>
              <a:path w="683260" h="595630">
                <a:moveTo>
                  <a:pt x="341375" y="0"/>
                </a:moveTo>
                <a:lnTo>
                  <a:pt x="290916" y="3226"/>
                </a:lnTo>
                <a:lnTo>
                  <a:pt x="242760" y="12598"/>
                </a:lnTo>
                <a:lnTo>
                  <a:pt x="197435" y="27656"/>
                </a:lnTo>
                <a:lnTo>
                  <a:pt x="155467" y="47939"/>
                </a:lnTo>
                <a:lnTo>
                  <a:pt x="117384" y="72986"/>
                </a:lnTo>
                <a:lnTo>
                  <a:pt x="83714" y="102339"/>
                </a:lnTo>
                <a:lnTo>
                  <a:pt x="54983" y="135536"/>
                </a:lnTo>
                <a:lnTo>
                  <a:pt x="31718" y="172116"/>
                </a:lnTo>
                <a:lnTo>
                  <a:pt x="14448" y="211621"/>
                </a:lnTo>
                <a:lnTo>
                  <a:pt x="3700" y="253589"/>
                </a:lnTo>
                <a:lnTo>
                  <a:pt x="0" y="297561"/>
                </a:lnTo>
                <a:lnTo>
                  <a:pt x="3700" y="341532"/>
                </a:lnTo>
                <a:lnTo>
                  <a:pt x="14448" y="383500"/>
                </a:lnTo>
                <a:lnTo>
                  <a:pt x="31718" y="423005"/>
                </a:lnTo>
                <a:lnTo>
                  <a:pt x="54983" y="459585"/>
                </a:lnTo>
                <a:lnTo>
                  <a:pt x="83714" y="492782"/>
                </a:lnTo>
                <a:lnTo>
                  <a:pt x="117384" y="522135"/>
                </a:lnTo>
                <a:lnTo>
                  <a:pt x="155467" y="547182"/>
                </a:lnTo>
                <a:lnTo>
                  <a:pt x="197435" y="567465"/>
                </a:lnTo>
                <a:lnTo>
                  <a:pt x="242760" y="582523"/>
                </a:lnTo>
                <a:lnTo>
                  <a:pt x="290916" y="591895"/>
                </a:lnTo>
                <a:lnTo>
                  <a:pt x="341375" y="595122"/>
                </a:lnTo>
                <a:lnTo>
                  <a:pt x="391835" y="591895"/>
                </a:lnTo>
                <a:lnTo>
                  <a:pt x="439991" y="582523"/>
                </a:lnTo>
                <a:lnTo>
                  <a:pt x="485316" y="567465"/>
                </a:lnTo>
                <a:lnTo>
                  <a:pt x="527284" y="547182"/>
                </a:lnTo>
                <a:lnTo>
                  <a:pt x="565367" y="522135"/>
                </a:lnTo>
                <a:lnTo>
                  <a:pt x="599037" y="492782"/>
                </a:lnTo>
                <a:lnTo>
                  <a:pt x="627768" y="459585"/>
                </a:lnTo>
                <a:lnTo>
                  <a:pt x="651033" y="423005"/>
                </a:lnTo>
                <a:lnTo>
                  <a:pt x="668303" y="383500"/>
                </a:lnTo>
                <a:lnTo>
                  <a:pt x="679051" y="341532"/>
                </a:lnTo>
                <a:lnTo>
                  <a:pt x="682752" y="297561"/>
                </a:lnTo>
                <a:lnTo>
                  <a:pt x="679051" y="253589"/>
                </a:lnTo>
                <a:lnTo>
                  <a:pt x="668303" y="211621"/>
                </a:lnTo>
                <a:lnTo>
                  <a:pt x="651033" y="172116"/>
                </a:lnTo>
                <a:lnTo>
                  <a:pt x="627768" y="135536"/>
                </a:lnTo>
                <a:lnTo>
                  <a:pt x="599037" y="102339"/>
                </a:lnTo>
                <a:lnTo>
                  <a:pt x="565367" y="72986"/>
                </a:lnTo>
                <a:lnTo>
                  <a:pt x="527284" y="47939"/>
                </a:lnTo>
                <a:lnTo>
                  <a:pt x="485316" y="27656"/>
                </a:lnTo>
                <a:lnTo>
                  <a:pt x="439991" y="12598"/>
                </a:lnTo>
                <a:lnTo>
                  <a:pt x="391835" y="3226"/>
                </a:lnTo>
                <a:lnTo>
                  <a:pt x="341375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4525771" y="808736"/>
            <a:ext cx="1530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1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279654" y="2644139"/>
            <a:ext cx="683260" cy="596265"/>
          </a:xfrm>
          <a:custGeom>
            <a:avLst/>
            <a:gdLst/>
            <a:ahLst/>
            <a:cxnLst/>
            <a:rect l="l" t="t" r="r" b="b"/>
            <a:pathLst>
              <a:path w="683260" h="596264">
                <a:moveTo>
                  <a:pt x="341376" y="0"/>
                </a:moveTo>
                <a:lnTo>
                  <a:pt x="290931" y="3229"/>
                </a:lnTo>
                <a:lnTo>
                  <a:pt x="242784" y="12611"/>
                </a:lnTo>
                <a:lnTo>
                  <a:pt x="197462" y="27684"/>
                </a:lnTo>
                <a:lnTo>
                  <a:pt x="155495" y="47989"/>
                </a:lnTo>
                <a:lnTo>
                  <a:pt x="117410" y="73065"/>
                </a:lnTo>
                <a:lnTo>
                  <a:pt x="83735" y="102452"/>
                </a:lnTo>
                <a:lnTo>
                  <a:pt x="54999" y="135690"/>
                </a:lnTo>
                <a:lnTo>
                  <a:pt x="31729" y="172318"/>
                </a:lnTo>
                <a:lnTo>
                  <a:pt x="14453" y="211876"/>
                </a:lnTo>
                <a:lnTo>
                  <a:pt x="3701" y="253904"/>
                </a:lnTo>
                <a:lnTo>
                  <a:pt x="0" y="297942"/>
                </a:lnTo>
                <a:lnTo>
                  <a:pt x="3701" y="341979"/>
                </a:lnTo>
                <a:lnTo>
                  <a:pt x="14453" y="384007"/>
                </a:lnTo>
                <a:lnTo>
                  <a:pt x="31729" y="423565"/>
                </a:lnTo>
                <a:lnTo>
                  <a:pt x="54999" y="460193"/>
                </a:lnTo>
                <a:lnTo>
                  <a:pt x="83735" y="493431"/>
                </a:lnTo>
                <a:lnTo>
                  <a:pt x="117410" y="522818"/>
                </a:lnTo>
                <a:lnTo>
                  <a:pt x="155495" y="547894"/>
                </a:lnTo>
                <a:lnTo>
                  <a:pt x="197462" y="568199"/>
                </a:lnTo>
                <a:lnTo>
                  <a:pt x="242784" y="583272"/>
                </a:lnTo>
                <a:lnTo>
                  <a:pt x="290931" y="592654"/>
                </a:lnTo>
                <a:lnTo>
                  <a:pt x="341376" y="595884"/>
                </a:lnTo>
                <a:lnTo>
                  <a:pt x="391820" y="592654"/>
                </a:lnTo>
                <a:lnTo>
                  <a:pt x="439967" y="583272"/>
                </a:lnTo>
                <a:lnTo>
                  <a:pt x="485289" y="568199"/>
                </a:lnTo>
                <a:lnTo>
                  <a:pt x="527256" y="547894"/>
                </a:lnTo>
                <a:lnTo>
                  <a:pt x="565341" y="522818"/>
                </a:lnTo>
                <a:lnTo>
                  <a:pt x="599016" y="493431"/>
                </a:lnTo>
                <a:lnTo>
                  <a:pt x="627752" y="460193"/>
                </a:lnTo>
                <a:lnTo>
                  <a:pt x="651022" y="423565"/>
                </a:lnTo>
                <a:lnTo>
                  <a:pt x="668298" y="384007"/>
                </a:lnTo>
                <a:lnTo>
                  <a:pt x="679050" y="341979"/>
                </a:lnTo>
                <a:lnTo>
                  <a:pt x="682752" y="297942"/>
                </a:lnTo>
                <a:lnTo>
                  <a:pt x="679050" y="253904"/>
                </a:lnTo>
                <a:lnTo>
                  <a:pt x="668298" y="211876"/>
                </a:lnTo>
                <a:lnTo>
                  <a:pt x="651022" y="172318"/>
                </a:lnTo>
                <a:lnTo>
                  <a:pt x="627752" y="135690"/>
                </a:lnTo>
                <a:lnTo>
                  <a:pt x="599016" y="102452"/>
                </a:lnTo>
                <a:lnTo>
                  <a:pt x="565341" y="73065"/>
                </a:lnTo>
                <a:lnTo>
                  <a:pt x="527256" y="47989"/>
                </a:lnTo>
                <a:lnTo>
                  <a:pt x="485289" y="27684"/>
                </a:lnTo>
                <a:lnTo>
                  <a:pt x="439967" y="12611"/>
                </a:lnTo>
                <a:lnTo>
                  <a:pt x="391820" y="3229"/>
                </a:lnTo>
                <a:lnTo>
                  <a:pt x="341376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544576" y="2785872"/>
            <a:ext cx="1530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2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909316" y="4958842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3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6323076" y="4735829"/>
            <a:ext cx="683260" cy="595630"/>
          </a:xfrm>
          <a:custGeom>
            <a:avLst/>
            <a:gdLst/>
            <a:ahLst/>
            <a:cxnLst/>
            <a:rect l="l" t="t" r="r" b="b"/>
            <a:pathLst>
              <a:path w="683259" h="595629">
                <a:moveTo>
                  <a:pt x="341375" y="0"/>
                </a:moveTo>
                <a:lnTo>
                  <a:pt x="290916" y="3226"/>
                </a:lnTo>
                <a:lnTo>
                  <a:pt x="242760" y="12598"/>
                </a:lnTo>
                <a:lnTo>
                  <a:pt x="197435" y="27656"/>
                </a:lnTo>
                <a:lnTo>
                  <a:pt x="155467" y="47939"/>
                </a:lnTo>
                <a:lnTo>
                  <a:pt x="117384" y="72986"/>
                </a:lnTo>
                <a:lnTo>
                  <a:pt x="83714" y="102339"/>
                </a:lnTo>
                <a:lnTo>
                  <a:pt x="54983" y="135536"/>
                </a:lnTo>
                <a:lnTo>
                  <a:pt x="31718" y="172116"/>
                </a:lnTo>
                <a:lnTo>
                  <a:pt x="14448" y="211621"/>
                </a:lnTo>
                <a:lnTo>
                  <a:pt x="3700" y="253589"/>
                </a:lnTo>
                <a:lnTo>
                  <a:pt x="0" y="297561"/>
                </a:lnTo>
                <a:lnTo>
                  <a:pt x="3700" y="341532"/>
                </a:lnTo>
                <a:lnTo>
                  <a:pt x="14448" y="383500"/>
                </a:lnTo>
                <a:lnTo>
                  <a:pt x="31718" y="423005"/>
                </a:lnTo>
                <a:lnTo>
                  <a:pt x="54983" y="459585"/>
                </a:lnTo>
                <a:lnTo>
                  <a:pt x="83714" y="492782"/>
                </a:lnTo>
                <a:lnTo>
                  <a:pt x="117384" y="522135"/>
                </a:lnTo>
                <a:lnTo>
                  <a:pt x="155467" y="547182"/>
                </a:lnTo>
                <a:lnTo>
                  <a:pt x="197435" y="567465"/>
                </a:lnTo>
                <a:lnTo>
                  <a:pt x="242760" y="582523"/>
                </a:lnTo>
                <a:lnTo>
                  <a:pt x="290916" y="591895"/>
                </a:lnTo>
                <a:lnTo>
                  <a:pt x="341375" y="595122"/>
                </a:lnTo>
                <a:lnTo>
                  <a:pt x="391835" y="591895"/>
                </a:lnTo>
                <a:lnTo>
                  <a:pt x="439991" y="582523"/>
                </a:lnTo>
                <a:lnTo>
                  <a:pt x="485316" y="567465"/>
                </a:lnTo>
                <a:lnTo>
                  <a:pt x="527284" y="547182"/>
                </a:lnTo>
                <a:lnTo>
                  <a:pt x="565367" y="522135"/>
                </a:lnTo>
                <a:lnTo>
                  <a:pt x="599037" y="492782"/>
                </a:lnTo>
                <a:lnTo>
                  <a:pt x="627768" y="459585"/>
                </a:lnTo>
                <a:lnTo>
                  <a:pt x="651033" y="423005"/>
                </a:lnTo>
                <a:lnTo>
                  <a:pt x="668303" y="383500"/>
                </a:lnTo>
                <a:lnTo>
                  <a:pt x="679051" y="341532"/>
                </a:lnTo>
                <a:lnTo>
                  <a:pt x="682751" y="297561"/>
                </a:lnTo>
                <a:lnTo>
                  <a:pt x="679051" y="253589"/>
                </a:lnTo>
                <a:lnTo>
                  <a:pt x="668303" y="211621"/>
                </a:lnTo>
                <a:lnTo>
                  <a:pt x="651033" y="172116"/>
                </a:lnTo>
                <a:lnTo>
                  <a:pt x="627768" y="135536"/>
                </a:lnTo>
                <a:lnTo>
                  <a:pt x="599037" y="102339"/>
                </a:lnTo>
                <a:lnTo>
                  <a:pt x="565367" y="72986"/>
                </a:lnTo>
                <a:lnTo>
                  <a:pt x="527284" y="47939"/>
                </a:lnTo>
                <a:lnTo>
                  <a:pt x="485316" y="27656"/>
                </a:lnTo>
                <a:lnTo>
                  <a:pt x="439991" y="12598"/>
                </a:lnTo>
                <a:lnTo>
                  <a:pt x="391835" y="3226"/>
                </a:lnTo>
                <a:lnTo>
                  <a:pt x="341375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6588252" y="4877816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4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3132582" y="5005527"/>
            <a:ext cx="2807970" cy="1156970"/>
          </a:xfrm>
          <a:prstGeom prst="rect">
            <a:avLst/>
          </a:prstGeom>
        </p:spPr>
        <p:txBody>
          <a:bodyPr wrap="square" lIns="0" tIns="9080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715"/>
              </a:spcBef>
              <a:tabLst>
                <a:tab pos="1788795" algn="l"/>
              </a:tabLst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TAREEQ</a:t>
            </a:r>
            <a:r>
              <a:rPr dirty="0" sz="3200">
                <a:solidFill>
                  <a:srgbClr val="1A227D"/>
                </a:solidFill>
                <a:latin typeface="Times New Roman"/>
                <a:cs typeface="Times New Roman"/>
              </a:rPr>
              <a:t>	</a:t>
            </a:r>
            <a:r>
              <a:rPr dirty="0" sz="3200">
                <a:solidFill>
                  <a:srgbClr val="1A227D"/>
                </a:solidFill>
                <a:latin typeface="Arial MT"/>
                <a:cs typeface="Arial MT"/>
              </a:rPr>
              <a:t>|</a:t>
            </a:r>
            <a:r>
              <a:rPr dirty="0" sz="3200" spc="15">
                <a:solidFill>
                  <a:srgbClr val="1A227D"/>
                </a:solidFill>
                <a:latin typeface="Arial MT"/>
                <a:cs typeface="Arial MT"/>
              </a:rPr>
              <a:t> </a:t>
            </a:r>
            <a:r>
              <a:rPr dirty="0" sz="3200" spc="-350">
                <a:solidFill>
                  <a:srgbClr val="1A227D"/>
                </a:solidFill>
                <a:latin typeface="Microsoft Sans Serif"/>
                <a:cs typeface="Microsoft Sans Serif"/>
              </a:rPr>
              <a:t>قيرط</a:t>
            </a:r>
            <a:endParaRPr sz="3200">
              <a:latin typeface="Microsoft Sans Serif"/>
              <a:cs typeface="Microsoft Sans Serif"/>
            </a:endParaRPr>
          </a:p>
          <a:p>
            <a:pPr algn="ctr" marL="104139">
              <a:lnSpc>
                <a:spcPct val="100000"/>
              </a:lnSpc>
              <a:spcBef>
                <a:spcPts val="610"/>
              </a:spcBef>
            </a:pPr>
            <a:r>
              <a:rPr dirty="0" sz="3200" spc="-10">
                <a:solidFill>
                  <a:srgbClr val="1A227D"/>
                </a:solidFill>
                <a:latin typeface="Times New Roman"/>
                <a:cs typeface="Times New Roman"/>
              </a:rPr>
              <a:t>FEATURE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8859583" y="2442781"/>
            <a:ext cx="3016885" cy="2066289"/>
            <a:chOff x="8859583" y="2442781"/>
            <a:chExt cx="3016885" cy="2066289"/>
          </a:xfrm>
        </p:grpSpPr>
        <p:sp>
          <p:nvSpPr>
            <p:cNvPr id="30" name="object 30" descr=""/>
            <p:cNvSpPr/>
            <p:nvPr/>
          </p:nvSpPr>
          <p:spPr>
            <a:xfrm>
              <a:off x="8866250" y="2449449"/>
              <a:ext cx="3003550" cy="2052955"/>
            </a:xfrm>
            <a:custGeom>
              <a:avLst/>
              <a:gdLst/>
              <a:ahLst/>
              <a:cxnLst/>
              <a:rect l="l" t="t" r="r" b="b"/>
              <a:pathLst>
                <a:path w="3003550" h="2052954">
                  <a:moveTo>
                    <a:pt x="1501521" y="0"/>
                  </a:moveTo>
                  <a:lnTo>
                    <a:pt x="1445226" y="707"/>
                  </a:lnTo>
                  <a:lnTo>
                    <a:pt x="1389455" y="2814"/>
                  </a:lnTo>
                  <a:lnTo>
                    <a:pt x="1334243" y="6296"/>
                  </a:lnTo>
                  <a:lnTo>
                    <a:pt x="1279627" y="11127"/>
                  </a:lnTo>
                  <a:lnTo>
                    <a:pt x="1225643" y="17283"/>
                  </a:lnTo>
                  <a:lnTo>
                    <a:pt x="1172327" y="24739"/>
                  </a:lnTo>
                  <a:lnTo>
                    <a:pt x="1119716" y="33471"/>
                  </a:lnTo>
                  <a:lnTo>
                    <a:pt x="1067846" y="43452"/>
                  </a:lnTo>
                  <a:lnTo>
                    <a:pt x="1016753" y="54660"/>
                  </a:lnTo>
                  <a:lnTo>
                    <a:pt x="966473" y="67068"/>
                  </a:lnTo>
                  <a:lnTo>
                    <a:pt x="917043" y="80652"/>
                  </a:lnTo>
                  <a:lnTo>
                    <a:pt x="868499" y="95388"/>
                  </a:lnTo>
                  <a:lnTo>
                    <a:pt x="820877" y="111250"/>
                  </a:lnTo>
                  <a:lnTo>
                    <a:pt x="774213" y="128214"/>
                  </a:lnTo>
                  <a:lnTo>
                    <a:pt x="728545" y="146254"/>
                  </a:lnTo>
                  <a:lnTo>
                    <a:pt x="683908" y="165347"/>
                  </a:lnTo>
                  <a:lnTo>
                    <a:pt x="640338" y="185467"/>
                  </a:lnTo>
                  <a:lnTo>
                    <a:pt x="597871" y="206590"/>
                  </a:lnTo>
                  <a:lnTo>
                    <a:pt x="556545" y="228690"/>
                  </a:lnTo>
                  <a:lnTo>
                    <a:pt x="516395" y="251743"/>
                  </a:lnTo>
                  <a:lnTo>
                    <a:pt x="477457" y="275724"/>
                  </a:lnTo>
                  <a:lnTo>
                    <a:pt x="439769" y="300608"/>
                  </a:lnTo>
                  <a:lnTo>
                    <a:pt x="403365" y="326371"/>
                  </a:lnTo>
                  <a:lnTo>
                    <a:pt x="368283" y="352988"/>
                  </a:lnTo>
                  <a:lnTo>
                    <a:pt x="334558" y="380434"/>
                  </a:lnTo>
                  <a:lnTo>
                    <a:pt x="302227" y="408683"/>
                  </a:lnTo>
                  <a:lnTo>
                    <a:pt x="271327" y="437712"/>
                  </a:lnTo>
                  <a:lnTo>
                    <a:pt x="241893" y="467496"/>
                  </a:lnTo>
                  <a:lnTo>
                    <a:pt x="213962" y="498009"/>
                  </a:lnTo>
                  <a:lnTo>
                    <a:pt x="187570" y="529227"/>
                  </a:lnTo>
                  <a:lnTo>
                    <a:pt x="162753" y="561126"/>
                  </a:lnTo>
                  <a:lnTo>
                    <a:pt x="139548" y="593679"/>
                  </a:lnTo>
                  <a:lnTo>
                    <a:pt x="117990" y="626864"/>
                  </a:lnTo>
                  <a:lnTo>
                    <a:pt x="98117" y="660653"/>
                  </a:lnTo>
                  <a:lnTo>
                    <a:pt x="79965" y="695024"/>
                  </a:lnTo>
                  <a:lnTo>
                    <a:pt x="63569" y="729951"/>
                  </a:lnTo>
                  <a:lnTo>
                    <a:pt x="48966" y="765410"/>
                  </a:lnTo>
                  <a:lnTo>
                    <a:pt x="36193" y="801375"/>
                  </a:lnTo>
                  <a:lnTo>
                    <a:pt x="16279" y="874725"/>
                  </a:lnTo>
                  <a:lnTo>
                    <a:pt x="4118" y="949804"/>
                  </a:lnTo>
                  <a:lnTo>
                    <a:pt x="1035" y="987930"/>
                  </a:lnTo>
                  <a:lnTo>
                    <a:pt x="0" y="1026413"/>
                  </a:lnTo>
                  <a:lnTo>
                    <a:pt x="1035" y="1064897"/>
                  </a:lnTo>
                  <a:lnTo>
                    <a:pt x="4118" y="1103023"/>
                  </a:lnTo>
                  <a:lnTo>
                    <a:pt x="16279" y="1178102"/>
                  </a:lnTo>
                  <a:lnTo>
                    <a:pt x="36193" y="1251452"/>
                  </a:lnTo>
                  <a:lnTo>
                    <a:pt x="48966" y="1287417"/>
                  </a:lnTo>
                  <a:lnTo>
                    <a:pt x="63569" y="1322876"/>
                  </a:lnTo>
                  <a:lnTo>
                    <a:pt x="79965" y="1357803"/>
                  </a:lnTo>
                  <a:lnTo>
                    <a:pt x="98117" y="1392174"/>
                  </a:lnTo>
                  <a:lnTo>
                    <a:pt x="117990" y="1425963"/>
                  </a:lnTo>
                  <a:lnTo>
                    <a:pt x="139548" y="1459148"/>
                  </a:lnTo>
                  <a:lnTo>
                    <a:pt x="162753" y="1491701"/>
                  </a:lnTo>
                  <a:lnTo>
                    <a:pt x="187570" y="1523600"/>
                  </a:lnTo>
                  <a:lnTo>
                    <a:pt x="213962" y="1554818"/>
                  </a:lnTo>
                  <a:lnTo>
                    <a:pt x="241893" y="1585331"/>
                  </a:lnTo>
                  <a:lnTo>
                    <a:pt x="271327" y="1615115"/>
                  </a:lnTo>
                  <a:lnTo>
                    <a:pt x="302227" y="1644144"/>
                  </a:lnTo>
                  <a:lnTo>
                    <a:pt x="334558" y="1672393"/>
                  </a:lnTo>
                  <a:lnTo>
                    <a:pt x="368283" y="1699839"/>
                  </a:lnTo>
                  <a:lnTo>
                    <a:pt x="403365" y="1726456"/>
                  </a:lnTo>
                  <a:lnTo>
                    <a:pt x="439769" y="1752219"/>
                  </a:lnTo>
                  <a:lnTo>
                    <a:pt x="477457" y="1777103"/>
                  </a:lnTo>
                  <a:lnTo>
                    <a:pt x="516395" y="1801084"/>
                  </a:lnTo>
                  <a:lnTo>
                    <a:pt x="556545" y="1824137"/>
                  </a:lnTo>
                  <a:lnTo>
                    <a:pt x="597871" y="1846237"/>
                  </a:lnTo>
                  <a:lnTo>
                    <a:pt x="640338" y="1867360"/>
                  </a:lnTo>
                  <a:lnTo>
                    <a:pt x="683908" y="1887480"/>
                  </a:lnTo>
                  <a:lnTo>
                    <a:pt x="728545" y="1906573"/>
                  </a:lnTo>
                  <a:lnTo>
                    <a:pt x="774213" y="1924613"/>
                  </a:lnTo>
                  <a:lnTo>
                    <a:pt x="820877" y="1941577"/>
                  </a:lnTo>
                  <a:lnTo>
                    <a:pt x="868499" y="1957439"/>
                  </a:lnTo>
                  <a:lnTo>
                    <a:pt x="917043" y="1972175"/>
                  </a:lnTo>
                  <a:lnTo>
                    <a:pt x="966473" y="1985759"/>
                  </a:lnTo>
                  <a:lnTo>
                    <a:pt x="1016753" y="1998167"/>
                  </a:lnTo>
                  <a:lnTo>
                    <a:pt x="1067846" y="2009375"/>
                  </a:lnTo>
                  <a:lnTo>
                    <a:pt x="1119716" y="2019356"/>
                  </a:lnTo>
                  <a:lnTo>
                    <a:pt x="1172327" y="2028088"/>
                  </a:lnTo>
                  <a:lnTo>
                    <a:pt x="1225643" y="2035544"/>
                  </a:lnTo>
                  <a:lnTo>
                    <a:pt x="1279627" y="2041700"/>
                  </a:lnTo>
                  <a:lnTo>
                    <a:pt x="1334243" y="2046531"/>
                  </a:lnTo>
                  <a:lnTo>
                    <a:pt x="1389455" y="2050013"/>
                  </a:lnTo>
                  <a:lnTo>
                    <a:pt x="1445226" y="2052120"/>
                  </a:lnTo>
                  <a:lnTo>
                    <a:pt x="1501521" y="2052827"/>
                  </a:lnTo>
                  <a:lnTo>
                    <a:pt x="1557815" y="2052120"/>
                  </a:lnTo>
                  <a:lnTo>
                    <a:pt x="1613586" y="2050013"/>
                  </a:lnTo>
                  <a:lnTo>
                    <a:pt x="1668798" y="2046531"/>
                  </a:lnTo>
                  <a:lnTo>
                    <a:pt x="1723414" y="2041700"/>
                  </a:lnTo>
                  <a:lnTo>
                    <a:pt x="1777398" y="2035544"/>
                  </a:lnTo>
                  <a:lnTo>
                    <a:pt x="1830714" y="2028088"/>
                  </a:lnTo>
                  <a:lnTo>
                    <a:pt x="1883325" y="2019356"/>
                  </a:lnTo>
                  <a:lnTo>
                    <a:pt x="1935195" y="2009375"/>
                  </a:lnTo>
                  <a:lnTo>
                    <a:pt x="1986288" y="1998167"/>
                  </a:lnTo>
                  <a:lnTo>
                    <a:pt x="2036568" y="1985759"/>
                  </a:lnTo>
                  <a:lnTo>
                    <a:pt x="2085998" y="1972175"/>
                  </a:lnTo>
                  <a:lnTo>
                    <a:pt x="2134542" y="1957439"/>
                  </a:lnTo>
                  <a:lnTo>
                    <a:pt x="2182164" y="1941577"/>
                  </a:lnTo>
                  <a:lnTo>
                    <a:pt x="2228828" y="1924613"/>
                  </a:lnTo>
                  <a:lnTo>
                    <a:pt x="2274496" y="1906573"/>
                  </a:lnTo>
                  <a:lnTo>
                    <a:pt x="2319133" y="1887480"/>
                  </a:lnTo>
                  <a:lnTo>
                    <a:pt x="2362703" y="1867360"/>
                  </a:lnTo>
                  <a:lnTo>
                    <a:pt x="2405170" y="1846237"/>
                  </a:lnTo>
                  <a:lnTo>
                    <a:pt x="2446496" y="1824137"/>
                  </a:lnTo>
                  <a:lnTo>
                    <a:pt x="2486646" y="1801084"/>
                  </a:lnTo>
                  <a:lnTo>
                    <a:pt x="2525584" y="1777103"/>
                  </a:lnTo>
                  <a:lnTo>
                    <a:pt x="2563272" y="1752218"/>
                  </a:lnTo>
                  <a:lnTo>
                    <a:pt x="2599676" y="1726456"/>
                  </a:lnTo>
                  <a:lnTo>
                    <a:pt x="2634758" y="1699839"/>
                  </a:lnTo>
                  <a:lnTo>
                    <a:pt x="2668483" y="1672393"/>
                  </a:lnTo>
                  <a:lnTo>
                    <a:pt x="2700814" y="1644144"/>
                  </a:lnTo>
                  <a:lnTo>
                    <a:pt x="2731714" y="1615115"/>
                  </a:lnTo>
                  <a:lnTo>
                    <a:pt x="2761148" y="1585331"/>
                  </a:lnTo>
                  <a:lnTo>
                    <a:pt x="2789079" y="1554818"/>
                  </a:lnTo>
                  <a:lnTo>
                    <a:pt x="2815471" y="1523600"/>
                  </a:lnTo>
                  <a:lnTo>
                    <a:pt x="2840288" y="1491701"/>
                  </a:lnTo>
                  <a:lnTo>
                    <a:pt x="2863493" y="1459148"/>
                  </a:lnTo>
                  <a:lnTo>
                    <a:pt x="2885051" y="1425963"/>
                  </a:lnTo>
                  <a:lnTo>
                    <a:pt x="2904924" y="1392173"/>
                  </a:lnTo>
                  <a:lnTo>
                    <a:pt x="2923076" y="1357803"/>
                  </a:lnTo>
                  <a:lnTo>
                    <a:pt x="2939472" y="1322876"/>
                  </a:lnTo>
                  <a:lnTo>
                    <a:pt x="2954075" y="1287417"/>
                  </a:lnTo>
                  <a:lnTo>
                    <a:pt x="2966848" y="1251452"/>
                  </a:lnTo>
                  <a:lnTo>
                    <a:pt x="2986762" y="1178102"/>
                  </a:lnTo>
                  <a:lnTo>
                    <a:pt x="2998923" y="1103023"/>
                  </a:lnTo>
                  <a:lnTo>
                    <a:pt x="3002006" y="1064897"/>
                  </a:lnTo>
                  <a:lnTo>
                    <a:pt x="3003042" y="1026413"/>
                  </a:lnTo>
                  <a:lnTo>
                    <a:pt x="3002006" y="987930"/>
                  </a:lnTo>
                  <a:lnTo>
                    <a:pt x="2998923" y="949804"/>
                  </a:lnTo>
                  <a:lnTo>
                    <a:pt x="2986762" y="874725"/>
                  </a:lnTo>
                  <a:lnTo>
                    <a:pt x="2966848" y="801375"/>
                  </a:lnTo>
                  <a:lnTo>
                    <a:pt x="2954075" y="765410"/>
                  </a:lnTo>
                  <a:lnTo>
                    <a:pt x="2939472" y="729951"/>
                  </a:lnTo>
                  <a:lnTo>
                    <a:pt x="2923076" y="695024"/>
                  </a:lnTo>
                  <a:lnTo>
                    <a:pt x="2904924" y="660654"/>
                  </a:lnTo>
                  <a:lnTo>
                    <a:pt x="2885051" y="626864"/>
                  </a:lnTo>
                  <a:lnTo>
                    <a:pt x="2863493" y="593679"/>
                  </a:lnTo>
                  <a:lnTo>
                    <a:pt x="2840288" y="561126"/>
                  </a:lnTo>
                  <a:lnTo>
                    <a:pt x="2815471" y="529227"/>
                  </a:lnTo>
                  <a:lnTo>
                    <a:pt x="2789079" y="498009"/>
                  </a:lnTo>
                  <a:lnTo>
                    <a:pt x="2761148" y="467496"/>
                  </a:lnTo>
                  <a:lnTo>
                    <a:pt x="2731714" y="437712"/>
                  </a:lnTo>
                  <a:lnTo>
                    <a:pt x="2700814" y="408683"/>
                  </a:lnTo>
                  <a:lnTo>
                    <a:pt x="2668483" y="380434"/>
                  </a:lnTo>
                  <a:lnTo>
                    <a:pt x="2634758" y="352988"/>
                  </a:lnTo>
                  <a:lnTo>
                    <a:pt x="2599676" y="326371"/>
                  </a:lnTo>
                  <a:lnTo>
                    <a:pt x="2563272" y="300609"/>
                  </a:lnTo>
                  <a:lnTo>
                    <a:pt x="2525584" y="275724"/>
                  </a:lnTo>
                  <a:lnTo>
                    <a:pt x="2486646" y="251743"/>
                  </a:lnTo>
                  <a:lnTo>
                    <a:pt x="2446496" y="228690"/>
                  </a:lnTo>
                  <a:lnTo>
                    <a:pt x="2405170" y="206590"/>
                  </a:lnTo>
                  <a:lnTo>
                    <a:pt x="2362703" y="185467"/>
                  </a:lnTo>
                  <a:lnTo>
                    <a:pt x="2319133" y="165347"/>
                  </a:lnTo>
                  <a:lnTo>
                    <a:pt x="2274496" y="146254"/>
                  </a:lnTo>
                  <a:lnTo>
                    <a:pt x="2228828" y="128214"/>
                  </a:lnTo>
                  <a:lnTo>
                    <a:pt x="2182164" y="111250"/>
                  </a:lnTo>
                  <a:lnTo>
                    <a:pt x="2134542" y="95388"/>
                  </a:lnTo>
                  <a:lnTo>
                    <a:pt x="2085998" y="80652"/>
                  </a:lnTo>
                  <a:lnTo>
                    <a:pt x="2036568" y="67068"/>
                  </a:lnTo>
                  <a:lnTo>
                    <a:pt x="1986288" y="54660"/>
                  </a:lnTo>
                  <a:lnTo>
                    <a:pt x="1935195" y="43452"/>
                  </a:lnTo>
                  <a:lnTo>
                    <a:pt x="1883325" y="33471"/>
                  </a:lnTo>
                  <a:lnTo>
                    <a:pt x="1830714" y="24739"/>
                  </a:lnTo>
                  <a:lnTo>
                    <a:pt x="1777398" y="17283"/>
                  </a:lnTo>
                  <a:lnTo>
                    <a:pt x="1723414" y="11127"/>
                  </a:lnTo>
                  <a:lnTo>
                    <a:pt x="1668798" y="6296"/>
                  </a:lnTo>
                  <a:lnTo>
                    <a:pt x="1613586" y="2814"/>
                  </a:lnTo>
                  <a:lnTo>
                    <a:pt x="1557815" y="707"/>
                  </a:lnTo>
                  <a:lnTo>
                    <a:pt x="1501521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8866250" y="2449449"/>
              <a:ext cx="3003550" cy="2052955"/>
            </a:xfrm>
            <a:custGeom>
              <a:avLst/>
              <a:gdLst/>
              <a:ahLst/>
              <a:cxnLst/>
              <a:rect l="l" t="t" r="r" b="b"/>
              <a:pathLst>
                <a:path w="3003550" h="2052954">
                  <a:moveTo>
                    <a:pt x="0" y="1026413"/>
                  </a:moveTo>
                  <a:lnTo>
                    <a:pt x="1035" y="987930"/>
                  </a:lnTo>
                  <a:lnTo>
                    <a:pt x="4118" y="949804"/>
                  </a:lnTo>
                  <a:lnTo>
                    <a:pt x="16279" y="874725"/>
                  </a:lnTo>
                  <a:lnTo>
                    <a:pt x="36193" y="801375"/>
                  </a:lnTo>
                  <a:lnTo>
                    <a:pt x="48966" y="765410"/>
                  </a:lnTo>
                  <a:lnTo>
                    <a:pt x="63569" y="729951"/>
                  </a:lnTo>
                  <a:lnTo>
                    <a:pt x="79965" y="695024"/>
                  </a:lnTo>
                  <a:lnTo>
                    <a:pt x="98117" y="660653"/>
                  </a:lnTo>
                  <a:lnTo>
                    <a:pt x="117990" y="626864"/>
                  </a:lnTo>
                  <a:lnTo>
                    <a:pt x="139548" y="593679"/>
                  </a:lnTo>
                  <a:lnTo>
                    <a:pt x="162753" y="561126"/>
                  </a:lnTo>
                  <a:lnTo>
                    <a:pt x="187570" y="529227"/>
                  </a:lnTo>
                  <a:lnTo>
                    <a:pt x="213962" y="498009"/>
                  </a:lnTo>
                  <a:lnTo>
                    <a:pt x="241893" y="467496"/>
                  </a:lnTo>
                  <a:lnTo>
                    <a:pt x="271327" y="437712"/>
                  </a:lnTo>
                  <a:lnTo>
                    <a:pt x="302227" y="408683"/>
                  </a:lnTo>
                  <a:lnTo>
                    <a:pt x="334558" y="380434"/>
                  </a:lnTo>
                  <a:lnTo>
                    <a:pt x="368283" y="352988"/>
                  </a:lnTo>
                  <a:lnTo>
                    <a:pt x="403365" y="326371"/>
                  </a:lnTo>
                  <a:lnTo>
                    <a:pt x="439769" y="300608"/>
                  </a:lnTo>
                  <a:lnTo>
                    <a:pt x="477457" y="275724"/>
                  </a:lnTo>
                  <a:lnTo>
                    <a:pt x="516395" y="251743"/>
                  </a:lnTo>
                  <a:lnTo>
                    <a:pt x="556545" y="228690"/>
                  </a:lnTo>
                  <a:lnTo>
                    <a:pt x="597871" y="206590"/>
                  </a:lnTo>
                  <a:lnTo>
                    <a:pt x="640338" y="185467"/>
                  </a:lnTo>
                  <a:lnTo>
                    <a:pt x="683908" y="165347"/>
                  </a:lnTo>
                  <a:lnTo>
                    <a:pt x="728545" y="146254"/>
                  </a:lnTo>
                  <a:lnTo>
                    <a:pt x="774213" y="128214"/>
                  </a:lnTo>
                  <a:lnTo>
                    <a:pt x="820877" y="111250"/>
                  </a:lnTo>
                  <a:lnTo>
                    <a:pt x="868499" y="95388"/>
                  </a:lnTo>
                  <a:lnTo>
                    <a:pt x="917043" y="80652"/>
                  </a:lnTo>
                  <a:lnTo>
                    <a:pt x="966473" y="67068"/>
                  </a:lnTo>
                  <a:lnTo>
                    <a:pt x="1016753" y="54660"/>
                  </a:lnTo>
                  <a:lnTo>
                    <a:pt x="1067846" y="43452"/>
                  </a:lnTo>
                  <a:lnTo>
                    <a:pt x="1119716" y="33471"/>
                  </a:lnTo>
                  <a:lnTo>
                    <a:pt x="1172327" y="24739"/>
                  </a:lnTo>
                  <a:lnTo>
                    <a:pt x="1225643" y="17283"/>
                  </a:lnTo>
                  <a:lnTo>
                    <a:pt x="1279627" y="11127"/>
                  </a:lnTo>
                  <a:lnTo>
                    <a:pt x="1334243" y="6296"/>
                  </a:lnTo>
                  <a:lnTo>
                    <a:pt x="1389455" y="2814"/>
                  </a:lnTo>
                  <a:lnTo>
                    <a:pt x="1445226" y="707"/>
                  </a:lnTo>
                  <a:lnTo>
                    <a:pt x="1501521" y="0"/>
                  </a:lnTo>
                  <a:lnTo>
                    <a:pt x="1557815" y="707"/>
                  </a:lnTo>
                  <a:lnTo>
                    <a:pt x="1613586" y="2814"/>
                  </a:lnTo>
                  <a:lnTo>
                    <a:pt x="1668798" y="6296"/>
                  </a:lnTo>
                  <a:lnTo>
                    <a:pt x="1723414" y="11127"/>
                  </a:lnTo>
                  <a:lnTo>
                    <a:pt x="1777398" y="17283"/>
                  </a:lnTo>
                  <a:lnTo>
                    <a:pt x="1830714" y="24739"/>
                  </a:lnTo>
                  <a:lnTo>
                    <a:pt x="1883325" y="33471"/>
                  </a:lnTo>
                  <a:lnTo>
                    <a:pt x="1935195" y="43452"/>
                  </a:lnTo>
                  <a:lnTo>
                    <a:pt x="1986288" y="54660"/>
                  </a:lnTo>
                  <a:lnTo>
                    <a:pt x="2036568" y="67068"/>
                  </a:lnTo>
                  <a:lnTo>
                    <a:pt x="2085998" y="80652"/>
                  </a:lnTo>
                  <a:lnTo>
                    <a:pt x="2134542" y="95388"/>
                  </a:lnTo>
                  <a:lnTo>
                    <a:pt x="2182164" y="111250"/>
                  </a:lnTo>
                  <a:lnTo>
                    <a:pt x="2228828" y="128214"/>
                  </a:lnTo>
                  <a:lnTo>
                    <a:pt x="2274496" y="146254"/>
                  </a:lnTo>
                  <a:lnTo>
                    <a:pt x="2319133" y="165347"/>
                  </a:lnTo>
                  <a:lnTo>
                    <a:pt x="2362703" y="185467"/>
                  </a:lnTo>
                  <a:lnTo>
                    <a:pt x="2405170" y="206590"/>
                  </a:lnTo>
                  <a:lnTo>
                    <a:pt x="2446496" y="228690"/>
                  </a:lnTo>
                  <a:lnTo>
                    <a:pt x="2486646" y="251743"/>
                  </a:lnTo>
                  <a:lnTo>
                    <a:pt x="2525584" y="275724"/>
                  </a:lnTo>
                  <a:lnTo>
                    <a:pt x="2563272" y="300609"/>
                  </a:lnTo>
                  <a:lnTo>
                    <a:pt x="2599676" y="326371"/>
                  </a:lnTo>
                  <a:lnTo>
                    <a:pt x="2634758" y="352988"/>
                  </a:lnTo>
                  <a:lnTo>
                    <a:pt x="2668483" y="380434"/>
                  </a:lnTo>
                  <a:lnTo>
                    <a:pt x="2700814" y="408683"/>
                  </a:lnTo>
                  <a:lnTo>
                    <a:pt x="2731714" y="437712"/>
                  </a:lnTo>
                  <a:lnTo>
                    <a:pt x="2761148" y="467496"/>
                  </a:lnTo>
                  <a:lnTo>
                    <a:pt x="2789079" y="498009"/>
                  </a:lnTo>
                  <a:lnTo>
                    <a:pt x="2815471" y="529227"/>
                  </a:lnTo>
                  <a:lnTo>
                    <a:pt x="2840288" y="561126"/>
                  </a:lnTo>
                  <a:lnTo>
                    <a:pt x="2863493" y="593679"/>
                  </a:lnTo>
                  <a:lnTo>
                    <a:pt x="2885051" y="626864"/>
                  </a:lnTo>
                  <a:lnTo>
                    <a:pt x="2904924" y="660654"/>
                  </a:lnTo>
                  <a:lnTo>
                    <a:pt x="2923076" y="695024"/>
                  </a:lnTo>
                  <a:lnTo>
                    <a:pt x="2939472" y="729951"/>
                  </a:lnTo>
                  <a:lnTo>
                    <a:pt x="2954075" y="765410"/>
                  </a:lnTo>
                  <a:lnTo>
                    <a:pt x="2966848" y="801375"/>
                  </a:lnTo>
                  <a:lnTo>
                    <a:pt x="2986762" y="874725"/>
                  </a:lnTo>
                  <a:lnTo>
                    <a:pt x="2998923" y="949804"/>
                  </a:lnTo>
                  <a:lnTo>
                    <a:pt x="3002006" y="987930"/>
                  </a:lnTo>
                  <a:lnTo>
                    <a:pt x="3003042" y="1026413"/>
                  </a:lnTo>
                  <a:lnTo>
                    <a:pt x="3002006" y="1064897"/>
                  </a:lnTo>
                  <a:lnTo>
                    <a:pt x="2998923" y="1103023"/>
                  </a:lnTo>
                  <a:lnTo>
                    <a:pt x="2986762" y="1178102"/>
                  </a:lnTo>
                  <a:lnTo>
                    <a:pt x="2966848" y="1251452"/>
                  </a:lnTo>
                  <a:lnTo>
                    <a:pt x="2954075" y="1287417"/>
                  </a:lnTo>
                  <a:lnTo>
                    <a:pt x="2939472" y="1322876"/>
                  </a:lnTo>
                  <a:lnTo>
                    <a:pt x="2923076" y="1357803"/>
                  </a:lnTo>
                  <a:lnTo>
                    <a:pt x="2904924" y="1392173"/>
                  </a:lnTo>
                  <a:lnTo>
                    <a:pt x="2885051" y="1425963"/>
                  </a:lnTo>
                  <a:lnTo>
                    <a:pt x="2863493" y="1459148"/>
                  </a:lnTo>
                  <a:lnTo>
                    <a:pt x="2840288" y="1491701"/>
                  </a:lnTo>
                  <a:lnTo>
                    <a:pt x="2815471" y="1523600"/>
                  </a:lnTo>
                  <a:lnTo>
                    <a:pt x="2789079" y="1554818"/>
                  </a:lnTo>
                  <a:lnTo>
                    <a:pt x="2761148" y="1585331"/>
                  </a:lnTo>
                  <a:lnTo>
                    <a:pt x="2731714" y="1615115"/>
                  </a:lnTo>
                  <a:lnTo>
                    <a:pt x="2700814" y="1644144"/>
                  </a:lnTo>
                  <a:lnTo>
                    <a:pt x="2668483" y="1672393"/>
                  </a:lnTo>
                  <a:lnTo>
                    <a:pt x="2634758" y="1699839"/>
                  </a:lnTo>
                  <a:lnTo>
                    <a:pt x="2599676" y="1726456"/>
                  </a:lnTo>
                  <a:lnTo>
                    <a:pt x="2563272" y="1752218"/>
                  </a:lnTo>
                  <a:lnTo>
                    <a:pt x="2525584" y="1777103"/>
                  </a:lnTo>
                  <a:lnTo>
                    <a:pt x="2486646" y="1801084"/>
                  </a:lnTo>
                  <a:lnTo>
                    <a:pt x="2446496" y="1824137"/>
                  </a:lnTo>
                  <a:lnTo>
                    <a:pt x="2405170" y="1846237"/>
                  </a:lnTo>
                  <a:lnTo>
                    <a:pt x="2362703" y="1867360"/>
                  </a:lnTo>
                  <a:lnTo>
                    <a:pt x="2319133" y="1887480"/>
                  </a:lnTo>
                  <a:lnTo>
                    <a:pt x="2274496" y="1906573"/>
                  </a:lnTo>
                  <a:lnTo>
                    <a:pt x="2228828" y="1924613"/>
                  </a:lnTo>
                  <a:lnTo>
                    <a:pt x="2182164" y="1941577"/>
                  </a:lnTo>
                  <a:lnTo>
                    <a:pt x="2134542" y="1957439"/>
                  </a:lnTo>
                  <a:lnTo>
                    <a:pt x="2085998" y="1972175"/>
                  </a:lnTo>
                  <a:lnTo>
                    <a:pt x="2036568" y="1985759"/>
                  </a:lnTo>
                  <a:lnTo>
                    <a:pt x="1986288" y="1998167"/>
                  </a:lnTo>
                  <a:lnTo>
                    <a:pt x="1935195" y="2009375"/>
                  </a:lnTo>
                  <a:lnTo>
                    <a:pt x="1883325" y="2019356"/>
                  </a:lnTo>
                  <a:lnTo>
                    <a:pt x="1830714" y="2028088"/>
                  </a:lnTo>
                  <a:lnTo>
                    <a:pt x="1777398" y="2035544"/>
                  </a:lnTo>
                  <a:lnTo>
                    <a:pt x="1723414" y="2041700"/>
                  </a:lnTo>
                  <a:lnTo>
                    <a:pt x="1668798" y="2046531"/>
                  </a:lnTo>
                  <a:lnTo>
                    <a:pt x="1613586" y="2050013"/>
                  </a:lnTo>
                  <a:lnTo>
                    <a:pt x="1557815" y="2052120"/>
                  </a:lnTo>
                  <a:lnTo>
                    <a:pt x="1501521" y="2052827"/>
                  </a:lnTo>
                  <a:lnTo>
                    <a:pt x="1445226" y="2052120"/>
                  </a:lnTo>
                  <a:lnTo>
                    <a:pt x="1389455" y="2050013"/>
                  </a:lnTo>
                  <a:lnTo>
                    <a:pt x="1334243" y="2046531"/>
                  </a:lnTo>
                  <a:lnTo>
                    <a:pt x="1279627" y="2041700"/>
                  </a:lnTo>
                  <a:lnTo>
                    <a:pt x="1225643" y="2035544"/>
                  </a:lnTo>
                  <a:lnTo>
                    <a:pt x="1172327" y="2028088"/>
                  </a:lnTo>
                  <a:lnTo>
                    <a:pt x="1119716" y="2019356"/>
                  </a:lnTo>
                  <a:lnTo>
                    <a:pt x="1067846" y="2009375"/>
                  </a:lnTo>
                  <a:lnTo>
                    <a:pt x="1016753" y="1998167"/>
                  </a:lnTo>
                  <a:lnTo>
                    <a:pt x="966473" y="1985759"/>
                  </a:lnTo>
                  <a:lnTo>
                    <a:pt x="917043" y="1972175"/>
                  </a:lnTo>
                  <a:lnTo>
                    <a:pt x="868499" y="1957439"/>
                  </a:lnTo>
                  <a:lnTo>
                    <a:pt x="820877" y="1941577"/>
                  </a:lnTo>
                  <a:lnTo>
                    <a:pt x="774213" y="1924613"/>
                  </a:lnTo>
                  <a:lnTo>
                    <a:pt x="728545" y="1906573"/>
                  </a:lnTo>
                  <a:lnTo>
                    <a:pt x="683908" y="1887480"/>
                  </a:lnTo>
                  <a:lnTo>
                    <a:pt x="640338" y="1867360"/>
                  </a:lnTo>
                  <a:lnTo>
                    <a:pt x="597871" y="1846237"/>
                  </a:lnTo>
                  <a:lnTo>
                    <a:pt x="556545" y="1824137"/>
                  </a:lnTo>
                  <a:lnTo>
                    <a:pt x="516395" y="1801084"/>
                  </a:lnTo>
                  <a:lnTo>
                    <a:pt x="477457" y="1777103"/>
                  </a:lnTo>
                  <a:lnTo>
                    <a:pt x="439769" y="1752219"/>
                  </a:lnTo>
                  <a:lnTo>
                    <a:pt x="403365" y="1726456"/>
                  </a:lnTo>
                  <a:lnTo>
                    <a:pt x="368283" y="1699839"/>
                  </a:lnTo>
                  <a:lnTo>
                    <a:pt x="334558" y="1672393"/>
                  </a:lnTo>
                  <a:lnTo>
                    <a:pt x="302227" y="1644144"/>
                  </a:lnTo>
                  <a:lnTo>
                    <a:pt x="271327" y="1615115"/>
                  </a:lnTo>
                  <a:lnTo>
                    <a:pt x="241893" y="1585331"/>
                  </a:lnTo>
                  <a:lnTo>
                    <a:pt x="213962" y="1554818"/>
                  </a:lnTo>
                  <a:lnTo>
                    <a:pt x="187570" y="1523600"/>
                  </a:lnTo>
                  <a:lnTo>
                    <a:pt x="162753" y="1491701"/>
                  </a:lnTo>
                  <a:lnTo>
                    <a:pt x="139548" y="1459148"/>
                  </a:lnTo>
                  <a:lnTo>
                    <a:pt x="117990" y="1425963"/>
                  </a:lnTo>
                  <a:lnTo>
                    <a:pt x="98117" y="1392174"/>
                  </a:lnTo>
                  <a:lnTo>
                    <a:pt x="79965" y="1357803"/>
                  </a:lnTo>
                  <a:lnTo>
                    <a:pt x="63569" y="1322876"/>
                  </a:lnTo>
                  <a:lnTo>
                    <a:pt x="48966" y="1287417"/>
                  </a:lnTo>
                  <a:lnTo>
                    <a:pt x="36193" y="1251452"/>
                  </a:lnTo>
                  <a:lnTo>
                    <a:pt x="16279" y="1178102"/>
                  </a:lnTo>
                  <a:lnTo>
                    <a:pt x="4118" y="1103023"/>
                  </a:lnTo>
                  <a:lnTo>
                    <a:pt x="1035" y="1064897"/>
                  </a:lnTo>
                  <a:lnTo>
                    <a:pt x="0" y="1026413"/>
                  </a:lnTo>
                  <a:close/>
                </a:path>
              </a:pathLst>
            </a:custGeom>
            <a:ln w="12953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 descr=""/>
          <p:cNvSpPr txBox="1"/>
          <p:nvPr/>
        </p:nvSpPr>
        <p:spPr>
          <a:xfrm>
            <a:off x="9053576" y="3143250"/>
            <a:ext cx="270065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160">
                <a:solidFill>
                  <a:srgbClr val="1A227D"/>
                </a:solidFill>
                <a:latin typeface="Times New Roman"/>
                <a:cs typeface="Times New Roman"/>
              </a:rPr>
              <a:t>FUTURE</a:t>
            </a:r>
            <a:r>
              <a:rPr dirty="0" sz="3200" spc="-20">
                <a:solidFill>
                  <a:srgbClr val="1A227D"/>
                </a:solidFill>
                <a:latin typeface="Times New Roman"/>
                <a:cs typeface="Times New Roman"/>
              </a:rPr>
              <a:t> </a:t>
            </a:r>
            <a:r>
              <a:rPr dirty="0" sz="3200" spc="-290">
                <a:solidFill>
                  <a:srgbClr val="1A227D"/>
                </a:solidFill>
                <a:latin typeface="Times New Roman"/>
                <a:cs typeface="Times New Roman"/>
              </a:rPr>
              <a:t>WORK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/>
          <p:nvPr/>
        </p:nvSpPr>
        <p:spPr>
          <a:xfrm>
            <a:off x="8553450" y="2612135"/>
            <a:ext cx="669290" cy="595630"/>
          </a:xfrm>
          <a:custGeom>
            <a:avLst/>
            <a:gdLst/>
            <a:ahLst/>
            <a:cxnLst/>
            <a:rect l="l" t="t" r="r" b="b"/>
            <a:pathLst>
              <a:path w="669290" h="595630">
                <a:moveTo>
                  <a:pt x="334518" y="0"/>
                </a:moveTo>
                <a:lnTo>
                  <a:pt x="285077" y="3226"/>
                </a:lnTo>
                <a:lnTo>
                  <a:pt x="237891" y="12598"/>
                </a:lnTo>
                <a:lnTo>
                  <a:pt x="193478" y="27656"/>
                </a:lnTo>
                <a:lnTo>
                  <a:pt x="152353" y="47939"/>
                </a:lnTo>
                <a:lnTo>
                  <a:pt x="115035" y="72986"/>
                </a:lnTo>
                <a:lnTo>
                  <a:pt x="82039" y="102339"/>
                </a:lnTo>
                <a:lnTo>
                  <a:pt x="53883" y="135536"/>
                </a:lnTo>
                <a:lnTo>
                  <a:pt x="31085" y="172116"/>
                </a:lnTo>
                <a:lnTo>
                  <a:pt x="14160" y="211621"/>
                </a:lnTo>
                <a:lnTo>
                  <a:pt x="3626" y="253589"/>
                </a:lnTo>
                <a:lnTo>
                  <a:pt x="0" y="297561"/>
                </a:lnTo>
                <a:lnTo>
                  <a:pt x="3626" y="341532"/>
                </a:lnTo>
                <a:lnTo>
                  <a:pt x="14160" y="383500"/>
                </a:lnTo>
                <a:lnTo>
                  <a:pt x="31085" y="423005"/>
                </a:lnTo>
                <a:lnTo>
                  <a:pt x="53883" y="459585"/>
                </a:lnTo>
                <a:lnTo>
                  <a:pt x="82039" y="492782"/>
                </a:lnTo>
                <a:lnTo>
                  <a:pt x="115035" y="522135"/>
                </a:lnTo>
                <a:lnTo>
                  <a:pt x="152353" y="547182"/>
                </a:lnTo>
                <a:lnTo>
                  <a:pt x="193478" y="567465"/>
                </a:lnTo>
                <a:lnTo>
                  <a:pt x="237891" y="582523"/>
                </a:lnTo>
                <a:lnTo>
                  <a:pt x="285077" y="591895"/>
                </a:lnTo>
                <a:lnTo>
                  <a:pt x="334518" y="595122"/>
                </a:lnTo>
                <a:lnTo>
                  <a:pt x="383958" y="591895"/>
                </a:lnTo>
                <a:lnTo>
                  <a:pt x="431144" y="582523"/>
                </a:lnTo>
                <a:lnTo>
                  <a:pt x="475557" y="567465"/>
                </a:lnTo>
                <a:lnTo>
                  <a:pt x="516682" y="547182"/>
                </a:lnTo>
                <a:lnTo>
                  <a:pt x="554000" y="522135"/>
                </a:lnTo>
                <a:lnTo>
                  <a:pt x="586996" y="492782"/>
                </a:lnTo>
                <a:lnTo>
                  <a:pt x="615152" y="459585"/>
                </a:lnTo>
                <a:lnTo>
                  <a:pt x="637950" y="423005"/>
                </a:lnTo>
                <a:lnTo>
                  <a:pt x="654875" y="383500"/>
                </a:lnTo>
                <a:lnTo>
                  <a:pt x="665409" y="341532"/>
                </a:lnTo>
                <a:lnTo>
                  <a:pt x="669035" y="297561"/>
                </a:lnTo>
                <a:lnTo>
                  <a:pt x="665409" y="253589"/>
                </a:lnTo>
                <a:lnTo>
                  <a:pt x="654875" y="211621"/>
                </a:lnTo>
                <a:lnTo>
                  <a:pt x="637950" y="172116"/>
                </a:lnTo>
                <a:lnTo>
                  <a:pt x="615152" y="135536"/>
                </a:lnTo>
                <a:lnTo>
                  <a:pt x="586996" y="102339"/>
                </a:lnTo>
                <a:lnTo>
                  <a:pt x="554000" y="72986"/>
                </a:lnTo>
                <a:lnTo>
                  <a:pt x="516682" y="47939"/>
                </a:lnTo>
                <a:lnTo>
                  <a:pt x="475557" y="27656"/>
                </a:lnTo>
                <a:lnTo>
                  <a:pt x="431144" y="12598"/>
                </a:lnTo>
                <a:lnTo>
                  <a:pt x="383958" y="3226"/>
                </a:lnTo>
                <a:lnTo>
                  <a:pt x="334518" y="0"/>
                </a:lnTo>
                <a:close/>
              </a:path>
            </a:pathLst>
          </a:custGeom>
          <a:solidFill>
            <a:srgbClr val="1A227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 txBox="1"/>
          <p:nvPr/>
        </p:nvSpPr>
        <p:spPr>
          <a:xfrm>
            <a:off x="8812276" y="2753613"/>
            <a:ext cx="1530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FFF3DF"/>
                </a:solidFill>
                <a:latin typeface="Arial MT"/>
                <a:cs typeface="Arial MT"/>
              </a:rPr>
              <a:t>5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85644" y="3962443"/>
            <a:ext cx="2360676" cy="153875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5903214" y="0"/>
            <a:ext cx="6289040" cy="6858000"/>
            <a:chOff x="5903214" y="0"/>
            <a:chExt cx="6289040" cy="6858000"/>
          </a:xfrm>
        </p:grpSpPr>
        <p:sp>
          <p:nvSpPr>
            <p:cNvPr id="4" name="object 4" descr=""/>
            <p:cNvSpPr/>
            <p:nvPr/>
          </p:nvSpPr>
          <p:spPr>
            <a:xfrm>
              <a:off x="8156448" y="0"/>
              <a:ext cx="4036060" cy="6858000"/>
            </a:xfrm>
            <a:custGeom>
              <a:avLst/>
              <a:gdLst/>
              <a:ahLst/>
              <a:cxnLst/>
              <a:rect l="l" t="t" r="r" b="b"/>
              <a:pathLst>
                <a:path w="4036059" h="6858000">
                  <a:moveTo>
                    <a:pt x="4035552" y="0"/>
                  </a:moveTo>
                  <a:lnTo>
                    <a:pt x="3410167" y="0"/>
                  </a:lnTo>
                  <a:lnTo>
                    <a:pt x="3382234" y="5987"/>
                  </a:lnTo>
                  <a:lnTo>
                    <a:pt x="3335404" y="16528"/>
                  </a:lnTo>
                  <a:lnTo>
                    <a:pt x="3288771" y="27528"/>
                  </a:lnTo>
                  <a:lnTo>
                    <a:pt x="3242338" y="38986"/>
                  </a:lnTo>
                  <a:lnTo>
                    <a:pt x="3196108" y="50897"/>
                  </a:lnTo>
                  <a:lnTo>
                    <a:pt x="3150084" y="63259"/>
                  </a:lnTo>
                  <a:lnTo>
                    <a:pt x="3104269" y="76070"/>
                  </a:lnTo>
                  <a:lnTo>
                    <a:pt x="3058665" y="89326"/>
                  </a:lnTo>
                  <a:lnTo>
                    <a:pt x="3013277" y="103025"/>
                  </a:lnTo>
                  <a:lnTo>
                    <a:pt x="2968106" y="117164"/>
                  </a:lnTo>
                  <a:lnTo>
                    <a:pt x="2923156" y="131741"/>
                  </a:lnTo>
                  <a:lnTo>
                    <a:pt x="2878429" y="146752"/>
                  </a:lnTo>
                  <a:lnTo>
                    <a:pt x="2833930" y="162196"/>
                  </a:lnTo>
                  <a:lnTo>
                    <a:pt x="2789660" y="178068"/>
                  </a:lnTo>
                  <a:lnTo>
                    <a:pt x="2745622" y="194367"/>
                  </a:lnTo>
                  <a:lnTo>
                    <a:pt x="2701821" y="211089"/>
                  </a:lnTo>
                  <a:lnTo>
                    <a:pt x="2658257" y="228233"/>
                  </a:lnTo>
                  <a:lnTo>
                    <a:pt x="2614936" y="245794"/>
                  </a:lnTo>
                  <a:lnTo>
                    <a:pt x="2571859" y="263772"/>
                  </a:lnTo>
                  <a:lnTo>
                    <a:pt x="2529029" y="282161"/>
                  </a:lnTo>
                  <a:lnTo>
                    <a:pt x="2486450" y="300961"/>
                  </a:lnTo>
                  <a:lnTo>
                    <a:pt x="2444125" y="320168"/>
                  </a:lnTo>
                  <a:lnTo>
                    <a:pt x="2402056" y="339779"/>
                  </a:lnTo>
                  <a:lnTo>
                    <a:pt x="2360246" y="359792"/>
                  </a:lnTo>
                  <a:lnTo>
                    <a:pt x="2318699" y="380204"/>
                  </a:lnTo>
                  <a:lnTo>
                    <a:pt x="2277417" y="401012"/>
                  </a:lnTo>
                  <a:lnTo>
                    <a:pt x="2236404" y="422213"/>
                  </a:lnTo>
                  <a:lnTo>
                    <a:pt x="2195662" y="443806"/>
                  </a:lnTo>
                  <a:lnTo>
                    <a:pt x="2155194" y="465786"/>
                  </a:lnTo>
                  <a:lnTo>
                    <a:pt x="2115003" y="488151"/>
                  </a:lnTo>
                  <a:lnTo>
                    <a:pt x="2075093" y="510899"/>
                  </a:lnTo>
                  <a:lnTo>
                    <a:pt x="2035466" y="534027"/>
                  </a:lnTo>
                  <a:lnTo>
                    <a:pt x="1996125" y="557531"/>
                  </a:lnTo>
                  <a:lnTo>
                    <a:pt x="1957073" y="581410"/>
                  </a:lnTo>
                  <a:lnTo>
                    <a:pt x="1918314" y="605660"/>
                  </a:lnTo>
                  <a:lnTo>
                    <a:pt x="1879850" y="630279"/>
                  </a:lnTo>
                  <a:lnTo>
                    <a:pt x="1841683" y="655264"/>
                  </a:lnTo>
                  <a:lnTo>
                    <a:pt x="1803818" y="680612"/>
                  </a:lnTo>
                  <a:lnTo>
                    <a:pt x="1766257" y="706320"/>
                  </a:lnTo>
                  <a:lnTo>
                    <a:pt x="1729003" y="732387"/>
                  </a:lnTo>
                  <a:lnTo>
                    <a:pt x="1692059" y="758808"/>
                  </a:lnTo>
                  <a:lnTo>
                    <a:pt x="1655428" y="785581"/>
                  </a:lnTo>
                  <a:lnTo>
                    <a:pt x="1619113" y="812704"/>
                  </a:lnTo>
                  <a:lnTo>
                    <a:pt x="1583116" y="840174"/>
                  </a:lnTo>
                  <a:lnTo>
                    <a:pt x="1547442" y="867988"/>
                  </a:lnTo>
                  <a:lnTo>
                    <a:pt x="1512093" y="896143"/>
                  </a:lnTo>
                  <a:lnTo>
                    <a:pt x="1477071" y="924636"/>
                  </a:lnTo>
                  <a:lnTo>
                    <a:pt x="1442381" y="953466"/>
                  </a:lnTo>
                  <a:lnTo>
                    <a:pt x="1408024" y="982628"/>
                  </a:lnTo>
                  <a:lnTo>
                    <a:pt x="1374004" y="1012120"/>
                  </a:lnTo>
                  <a:lnTo>
                    <a:pt x="1340323" y="1041940"/>
                  </a:lnTo>
                  <a:lnTo>
                    <a:pt x="1306986" y="1072085"/>
                  </a:lnTo>
                  <a:lnTo>
                    <a:pt x="1273994" y="1102552"/>
                  </a:lnTo>
                  <a:lnTo>
                    <a:pt x="1241351" y="1133338"/>
                  </a:lnTo>
                  <a:lnTo>
                    <a:pt x="1209059" y="1164440"/>
                  </a:lnTo>
                  <a:lnTo>
                    <a:pt x="1177122" y="1195857"/>
                  </a:lnTo>
                  <a:lnTo>
                    <a:pt x="1145543" y="1227584"/>
                  </a:lnTo>
                  <a:lnTo>
                    <a:pt x="1114325" y="1259619"/>
                  </a:lnTo>
                  <a:lnTo>
                    <a:pt x="1083470" y="1291961"/>
                  </a:lnTo>
                  <a:lnTo>
                    <a:pt x="1052981" y="1324604"/>
                  </a:lnTo>
                  <a:lnTo>
                    <a:pt x="1022862" y="1357548"/>
                  </a:lnTo>
                  <a:lnTo>
                    <a:pt x="993116" y="1390790"/>
                  </a:lnTo>
                  <a:lnTo>
                    <a:pt x="963744" y="1424325"/>
                  </a:lnTo>
                  <a:lnTo>
                    <a:pt x="934752" y="1458153"/>
                  </a:lnTo>
                  <a:lnTo>
                    <a:pt x="906141" y="1492270"/>
                  </a:lnTo>
                  <a:lnTo>
                    <a:pt x="877914" y="1526672"/>
                  </a:lnTo>
                  <a:lnTo>
                    <a:pt x="850075" y="1561359"/>
                  </a:lnTo>
                  <a:lnTo>
                    <a:pt x="822625" y="1596326"/>
                  </a:lnTo>
                  <a:lnTo>
                    <a:pt x="795570" y="1631571"/>
                  </a:lnTo>
                  <a:lnTo>
                    <a:pt x="768910" y="1667092"/>
                  </a:lnTo>
                  <a:lnTo>
                    <a:pt x="742650" y="1702885"/>
                  </a:lnTo>
                  <a:lnTo>
                    <a:pt x="716792" y="1738948"/>
                  </a:lnTo>
                  <a:lnTo>
                    <a:pt x="691339" y="1775278"/>
                  </a:lnTo>
                  <a:lnTo>
                    <a:pt x="666295" y="1811872"/>
                  </a:lnTo>
                  <a:lnTo>
                    <a:pt x="641662" y="1848728"/>
                  </a:lnTo>
                  <a:lnTo>
                    <a:pt x="617443" y="1885843"/>
                  </a:lnTo>
                  <a:lnTo>
                    <a:pt x="593640" y="1923214"/>
                  </a:lnTo>
                  <a:lnTo>
                    <a:pt x="570259" y="1960838"/>
                  </a:lnTo>
                  <a:lnTo>
                    <a:pt x="547300" y="1998713"/>
                  </a:lnTo>
                  <a:lnTo>
                    <a:pt x="524767" y="2036835"/>
                  </a:lnTo>
                  <a:lnTo>
                    <a:pt x="502663" y="2075203"/>
                  </a:lnTo>
                  <a:lnTo>
                    <a:pt x="480991" y="2113813"/>
                  </a:lnTo>
                  <a:lnTo>
                    <a:pt x="459754" y="2152662"/>
                  </a:lnTo>
                  <a:lnTo>
                    <a:pt x="438956" y="2191749"/>
                  </a:lnTo>
                  <a:lnTo>
                    <a:pt x="418598" y="2231069"/>
                  </a:lnTo>
                  <a:lnTo>
                    <a:pt x="398684" y="2270621"/>
                  </a:lnTo>
                  <a:lnTo>
                    <a:pt x="379216" y="2310401"/>
                  </a:lnTo>
                  <a:lnTo>
                    <a:pt x="360199" y="2350408"/>
                  </a:lnTo>
                  <a:lnTo>
                    <a:pt x="341635" y="2390637"/>
                  </a:lnTo>
                  <a:lnTo>
                    <a:pt x="323526" y="2431087"/>
                  </a:lnTo>
                  <a:lnTo>
                    <a:pt x="305876" y="2471754"/>
                  </a:lnTo>
                  <a:lnTo>
                    <a:pt x="288688" y="2512636"/>
                  </a:lnTo>
                  <a:lnTo>
                    <a:pt x="271965" y="2553731"/>
                  </a:lnTo>
                  <a:lnTo>
                    <a:pt x="255709" y="2595034"/>
                  </a:lnTo>
                  <a:lnTo>
                    <a:pt x="239924" y="2636545"/>
                  </a:lnTo>
                  <a:lnTo>
                    <a:pt x="224613" y="2678259"/>
                  </a:lnTo>
                  <a:lnTo>
                    <a:pt x="209778" y="2720174"/>
                  </a:lnTo>
                  <a:lnTo>
                    <a:pt x="195423" y="2762288"/>
                  </a:lnTo>
                  <a:lnTo>
                    <a:pt x="181550" y="2804597"/>
                  </a:lnTo>
                  <a:lnTo>
                    <a:pt x="168163" y="2847099"/>
                  </a:lnTo>
                  <a:lnTo>
                    <a:pt x="155265" y="2889792"/>
                  </a:lnTo>
                  <a:lnTo>
                    <a:pt x="142858" y="2932671"/>
                  </a:lnTo>
                  <a:lnTo>
                    <a:pt x="130946" y="2975736"/>
                  </a:lnTo>
                  <a:lnTo>
                    <a:pt x="119531" y="3018982"/>
                  </a:lnTo>
                  <a:lnTo>
                    <a:pt x="108616" y="3062407"/>
                  </a:lnTo>
                  <a:lnTo>
                    <a:pt x="98205" y="3106009"/>
                  </a:lnTo>
                  <a:lnTo>
                    <a:pt x="88300" y="3149785"/>
                  </a:lnTo>
                  <a:lnTo>
                    <a:pt x="78905" y="3193731"/>
                  </a:lnTo>
                  <a:lnTo>
                    <a:pt x="70022" y="3237845"/>
                  </a:lnTo>
                  <a:lnTo>
                    <a:pt x="61654" y="3282125"/>
                  </a:lnTo>
                  <a:lnTo>
                    <a:pt x="53805" y="3326568"/>
                  </a:lnTo>
                  <a:lnTo>
                    <a:pt x="46477" y="3371170"/>
                  </a:lnTo>
                  <a:lnTo>
                    <a:pt x="39673" y="3415930"/>
                  </a:lnTo>
                  <a:lnTo>
                    <a:pt x="33396" y="3460844"/>
                  </a:lnTo>
                  <a:lnTo>
                    <a:pt x="27650" y="3505910"/>
                  </a:lnTo>
                  <a:lnTo>
                    <a:pt x="22436" y="3551124"/>
                  </a:lnTo>
                  <a:lnTo>
                    <a:pt x="17759" y="3596485"/>
                  </a:lnTo>
                  <a:lnTo>
                    <a:pt x="13621" y="3641989"/>
                  </a:lnTo>
                  <a:lnTo>
                    <a:pt x="10025" y="3687634"/>
                  </a:lnTo>
                  <a:lnTo>
                    <a:pt x="6974" y="3733417"/>
                  </a:lnTo>
                  <a:lnTo>
                    <a:pt x="4471" y="3779335"/>
                  </a:lnTo>
                  <a:lnTo>
                    <a:pt x="2519" y="3825386"/>
                  </a:lnTo>
                  <a:lnTo>
                    <a:pt x="1121" y="3871566"/>
                  </a:lnTo>
                  <a:lnTo>
                    <a:pt x="280" y="3917873"/>
                  </a:lnTo>
                  <a:lnTo>
                    <a:pt x="0" y="3964304"/>
                  </a:lnTo>
                  <a:lnTo>
                    <a:pt x="280" y="4010735"/>
                  </a:lnTo>
                  <a:lnTo>
                    <a:pt x="1121" y="4057040"/>
                  </a:lnTo>
                  <a:lnTo>
                    <a:pt x="2519" y="4103219"/>
                  </a:lnTo>
                  <a:lnTo>
                    <a:pt x="4471" y="4149269"/>
                  </a:lnTo>
                  <a:lnTo>
                    <a:pt x="6974" y="4195186"/>
                  </a:lnTo>
                  <a:lnTo>
                    <a:pt x="10025" y="4240967"/>
                  </a:lnTo>
                  <a:lnTo>
                    <a:pt x="13621" y="4286611"/>
                  </a:lnTo>
                  <a:lnTo>
                    <a:pt x="17759" y="4332114"/>
                  </a:lnTo>
                  <a:lnTo>
                    <a:pt x="22436" y="4377474"/>
                  </a:lnTo>
                  <a:lnTo>
                    <a:pt x="27650" y="4422688"/>
                  </a:lnTo>
                  <a:lnTo>
                    <a:pt x="33396" y="4467753"/>
                  </a:lnTo>
                  <a:lnTo>
                    <a:pt x="39673" y="4512666"/>
                  </a:lnTo>
                  <a:lnTo>
                    <a:pt x="46477" y="4557425"/>
                  </a:lnTo>
                  <a:lnTo>
                    <a:pt x="53805" y="4602026"/>
                  </a:lnTo>
                  <a:lnTo>
                    <a:pt x="61654" y="4646468"/>
                  </a:lnTo>
                  <a:lnTo>
                    <a:pt x="70022" y="4690747"/>
                  </a:lnTo>
                  <a:lnTo>
                    <a:pt x="78905" y="4734861"/>
                  </a:lnTo>
                  <a:lnTo>
                    <a:pt x="88300" y="4778806"/>
                  </a:lnTo>
                  <a:lnTo>
                    <a:pt x="98205" y="4822581"/>
                  </a:lnTo>
                  <a:lnTo>
                    <a:pt x="108616" y="4866182"/>
                  </a:lnTo>
                  <a:lnTo>
                    <a:pt x="119531" y="4909607"/>
                  </a:lnTo>
                  <a:lnTo>
                    <a:pt x="130946" y="4952853"/>
                  </a:lnTo>
                  <a:lnTo>
                    <a:pt x="142858" y="4995916"/>
                  </a:lnTo>
                  <a:lnTo>
                    <a:pt x="155265" y="5038795"/>
                  </a:lnTo>
                  <a:lnTo>
                    <a:pt x="168163" y="5081487"/>
                  </a:lnTo>
                  <a:lnTo>
                    <a:pt x="181550" y="5123989"/>
                  </a:lnTo>
                  <a:lnTo>
                    <a:pt x="195423" y="5166298"/>
                  </a:lnTo>
                  <a:lnTo>
                    <a:pt x="209778" y="5208411"/>
                  </a:lnTo>
                  <a:lnTo>
                    <a:pt x="224613" y="5250326"/>
                  </a:lnTo>
                  <a:lnTo>
                    <a:pt x="239924" y="5292040"/>
                  </a:lnTo>
                  <a:lnTo>
                    <a:pt x="255709" y="5333549"/>
                  </a:lnTo>
                  <a:lnTo>
                    <a:pt x="271965" y="5374853"/>
                  </a:lnTo>
                  <a:lnTo>
                    <a:pt x="288688" y="5415947"/>
                  </a:lnTo>
                  <a:lnTo>
                    <a:pt x="305876" y="5456829"/>
                  </a:lnTo>
                  <a:lnTo>
                    <a:pt x="323526" y="5497496"/>
                  </a:lnTo>
                  <a:lnTo>
                    <a:pt x="341635" y="5537945"/>
                  </a:lnTo>
                  <a:lnTo>
                    <a:pt x="360199" y="5578174"/>
                  </a:lnTo>
                  <a:lnTo>
                    <a:pt x="379216" y="5618180"/>
                  </a:lnTo>
                  <a:lnTo>
                    <a:pt x="398684" y="5657961"/>
                  </a:lnTo>
                  <a:lnTo>
                    <a:pt x="418598" y="5697512"/>
                  </a:lnTo>
                  <a:lnTo>
                    <a:pt x="438956" y="5736833"/>
                  </a:lnTo>
                  <a:lnTo>
                    <a:pt x="459754" y="5775919"/>
                  </a:lnTo>
                  <a:lnTo>
                    <a:pt x="480991" y="5814768"/>
                  </a:lnTo>
                  <a:lnTo>
                    <a:pt x="502663" y="5853378"/>
                  </a:lnTo>
                  <a:lnTo>
                    <a:pt x="524767" y="5891746"/>
                  </a:lnTo>
                  <a:lnTo>
                    <a:pt x="547300" y="5929868"/>
                  </a:lnTo>
                  <a:lnTo>
                    <a:pt x="570259" y="5967743"/>
                  </a:lnTo>
                  <a:lnTo>
                    <a:pt x="593640" y="6005367"/>
                  </a:lnTo>
                  <a:lnTo>
                    <a:pt x="617443" y="6042738"/>
                  </a:lnTo>
                  <a:lnTo>
                    <a:pt x="641662" y="6079852"/>
                  </a:lnTo>
                  <a:lnTo>
                    <a:pt x="666295" y="6116708"/>
                  </a:lnTo>
                  <a:lnTo>
                    <a:pt x="691339" y="6153303"/>
                  </a:lnTo>
                  <a:lnTo>
                    <a:pt x="716792" y="6189633"/>
                  </a:lnTo>
                  <a:lnTo>
                    <a:pt x="742650" y="6225696"/>
                  </a:lnTo>
                  <a:lnTo>
                    <a:pt x="768910" y="6261489"/>
                  </a:lnTo>
                  <a:lnTo>
                    <a:pt x="795570" y="6297010"/>
                  </a:lnTo>
                  <a:lnTo>
                    <a:pt x="822625" y="6332255"/>
                  </a:lnTo>
                  <a:lnTo>
                    <a:pt x="850075" y="6367223"/>
                  </a:lnTo>
                  <a:lnTo>
                    <a:pt x="877914" y="6401909"/>
                  </a:lnTo>
                  <a:lnTo>
                    <a:pt x="906141" y="6436312"/>
                  </a:lnTo>
                  <a:lnTo>
                    <a:pt x="934752" y="6470429"/>
                  </a:lnTo>
                  <a:lnTo>
                    <a:pt x="963744" y="6504257"/>
                  </a:lnTo>
                  <a:lnTo>
                    <a:pt x="993116" y="6537793"/>
                  </a:lnTo>
                  <a:lnTo>
                    <a:pt x="1022862" y="6571034"/>
                  </a:lnTo>
                  <a:lnTo>
                    <a:pt x="1052981" y="6603979"/>
                  </a:lnTo>
                  <a:lnTo>
                    <a:pt x="1083470" y="6636623"/>
                  </a:lnTo>
                  <a:lnTo>
                    <a:pt x="1114325" y="6668964"/>
                  </a:lnTo>
                  <a:lnTo>
                    <a:pt x="1145543" y="6701000"/>
                  </a:lnTo>
                  <a:lnTo>
                    <a:pt x="1177122" y="6732728"/>
                  </a:lnTo>
                  <a:lnTo>
                    <a:pt x="1209059" y="6764144"/>
                  </a:lnTo>
                  <a:lnTo>
                    <a:pt x="1241351" y="6795247"/>
                  </a:lnTo>
                  <a:lnTo>
                    <a:pt x="1273994" y="6826033"/>
                  </a:lnTo>
                  <a:lnTo>
                    <a:pt x="1306986" y="6856500"/>
                  </a:lnTo>
                  <a:lnTo>
                    <a:pt x="1308644" y="6858000"/>
                  </a:lnTo>
                  <a:lnTo>
                    <a:pt x="4035552" y="6858000"/>
                  </a:lnTo>
                  <a:lnTo>
                    <a:pt x="4035552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903214" y="4255770"/>
              <a:ext cx="4020820" cy="2602230"/>
            </a:xfrm>
            <a:custGeom>
              <a:avLst/>
              <a:gdLst/>
              <a:ahLst/>
              <a:cxnLst/>
              <a:rect l="l" t="t" r="r" b="b"/>
              <a:pathLst>
                <a:path w="4020820" h="2602229">
                  <a:moveTo>
                    <a:pt x="2010156" y="0"/>
                  </a:moveTo>
                  <a:lnTo>
                    <a:pt x="1961313" y="561"/>
                  </a:lnTo>
                  <a:lnTo>
                    <a:pt x="1912757" y="2237"/>
                  </a:lnTo>
                  <a:lnTo>
                    <a:pt x="1864500" y="5015"/>
                  </a:lnTo>
                  <a:lnTo>
                    <a:pt x="1816555" y="8883"/>
                  </a:lnTo>
                  <a:lnTo>
                    <a:pt x="1768936" y="13827"/>
                  </a:lnTo>
                  <a:lnTo>
                    <a:pt x="1721656" y="19834"/>
                  </a:lnTo>
                  <a:lnTo>
                    <a:pt x="1674727" y="26893"/>
                  </a:lnTo>
                  <a:lnTo>
                    <a:pt x="1628164" y="34990"/>
                  </a:lnTo>
                  <a:lnTo>
                    <a:pt x="1581978" y="44113"/>
                  </a:lnTo>
                  <a:lnTo>
                    <a:pt x="1536184" y="54249"/>
                  </a:lnTo>
                  <a:lnTo>
                    <a:pt x="1490795" y="65385"/>
                  </a:lnTo>
                  <a:lnTo>
                    <a:pt x="1445823" y="77508"/>
                  </a:lnTo>
                  <a:lnTo>
                    <a:pt x="1401282" y="90607"/>
                  </a:lnTo>
                  <a:lnTo>
                    <a:pt x="1357185" y="104667"/>
                  </a:lnTo>
                  <a:lnTo>
                    <a:pt x="1313545" y="119677"/>
                  </a:lnTo>
                  <a:lnTo>
                    <a:pt x="1270375" y="135624"/>
                  </a:lnTo>
                  <a:lnTo>
                    <a:pt x="1227689" y="152495"/>
                  </a:lnTo>
                  <a:lnTo>
                    <a:pt x="1185499" y="170277"/>
                  </a:lnTo>
                  <a:lnTo>
                    <a:pt x="1143819" y="188957"/>
                  </a:lnTo>
                  <a:lnTo>
                    <a:pt x="1102662" y="208524"/>
                  </a:lnTo>
                  <a:lnTo>
                    <a:pt x="1062041" y="228964"/>
                  </a:lnTo>
                  <a:lnTo>
                    <a:pt x="1021969" y="250264"/>
                  </a:lnTo>
                  <a:lnTo>
                    <a:pt x="982460" y="272412"/>
                  </a:lnTo>
                  <a:lnTo>
                    <a:pt x="943526" y="295395"/>
                  </a:lnTo>
                  <a:lnTo>
                    <a:pt x="905181" y="319200"/>
                  </a:lnTo>
                  <a:lnTo>
                    <a:pt x="867438" y="343815"/>
                  </a:lnTo>
                  <a:lnTo>
                    <a:pt x="830310" y="369227"/>
                  </a:lnTo>
                  <a:lnTo>
                    <a:pt x="793810" y="395423"/>
                  </a:lnTo>
                  <a:lnTo>
                    <a:pt x="757952" y="422390"/>
                  </a:lnTo>
                  <a:lnTo>
                    <a:pt x="722748" y="450117"/>
                  </a:lnTo>
                  <a:lnTo>
                    <a:pt x="688211" y="478589"/>
                  </a:lnTo>
                  <a:lnTo>
                    <a:pt x="654356" y="507795"/>
                  </a:lnTo>
                  <a:lnTo>
                    <a:pt x="621194" y="537722"/>
                  </a:lnTo>
                  <a:lnTo>
                    <a:pt x="588740" y="568356"/>
                  </a:lnTo>
                  <a:lnTo>
                    <a:pt x="557006" y="599686"/>
                  </a:lnTo>
                  <a:lnTo>
                    <a:pt x="526005" y="631698"/>
                  </a:lnTo>
                  <a:lnTo>
                    <a:pt x="495751" y="664381"/>
                  </a:lnTo>
                  <a:lnTo>
                    <a:pt x="466257" y="697720"/>
                  </a:lnTo>
                  <a:lnTo>
                    <a:pt x="437536" y="731704"/>
                  </a:lnTo>
                  <a:lnTo>
                    <a:pt x="409600" y="766319"/>
                  </a:lnTo>
                  <a:lnTo>
                    <a:pt x="382464" y="801553"/>
                  </a:lnTo>
                  <a:lnTo>
                    <a:pt x="356141" y="837394"/>
                  </a:lnTo>
                  <a:lnTo>
                    <a:pt x="330643" y="873829"/>
                  </a:lnTo>
                  <a:lnTo>
                    <a:pt x="305984" y="910844"/>
                  </a:lnTo>
                  <a:lnTo>
                    <a:pt x="282177" y="948427"/>
                  </a:lnTo>
                  <a:lnTo>
                    <a:pt x="259234" y="986566"/>
                  </a:lnTo>
                  <a:lnTo>
                    <a:pt x="237170" y="1025248"/>
                  </a:lnTo>
                  <a:lnTo>
                    <a:pt x="215998" y="1064459"/>
                  </a:lnTo>
                  <a:lnTo>
                    <a:pt x="195730" y="1104188"/>
                  </a:lnTo>
                  <a:lnTo>
                    <a:pt x="176379" y="1144422"/>
                  </a:lnTo>
                  <a:lnTo>
                    <a:pt x="157960" y="1185148"/>
                  </a:lnTo>
                  <a:lnTo>
                    <a:pt x="140484" y="1226352"/>
                  </a:lnTo>
                  <a:lnTo>
                    <a:pt x="123966" y="1268024"/>
                  </a:lnTo>
                  <a:lnTo>
                    <a:pt x="108418" y="1310149"/>
                  </a:lnTo>
                  <a:lnTo>
                    <a:pt x="93853" y="1352715"/>
                  </a:lnTo>
                  <a:lnTo>
                    <a:pt x="80285" y="1395710"/>
                  </a:lnTo>
                  <a:lnTo>
                    <a:pt x="67727" y="1439120"/>
                  </a:lnTo>
                  <a:lnTo>
                    <a:pt x="56192" y="1482933"/>
                  </a:lnTo>
                  <a:lnTo>
                    <a:pt x="45693" y="1527137"/>
                  </a:lnTo>
                  <a:lnTo>
                    <a:pt x="36244" y="1571718"/>
                  </a:lnTo>
                  <a:lnTo>
                    <a:pt x="27856" y="1616663"/>
                  </a:lnTo>
                  <a:lnTo>
                    <a:pt x="20545" y="1661961"/>
                  </a:lnTo>
                  <a:lnTo>
                    <a:pt x="14322" y="1707599"/>
                  </a:lnTo>
                  <a:lnTo>
                    <a:pt x="9201" y="1753563"/>
                  </a:lnTo>
                  <a:lnTo>
                    <a:pt x="5195" y="1799841"/>
                  </a:lnTo>
                  <a:lnTo>
                    <a:pt x="2317" y="1846421"/>
                  </a:lnTo>
                  <a:lnTo>
                    <a:pt x="581" y="1893289"/>
                  </a:lnTo>
                  <a:lnTo>
                    <a:pt x="0" y="1940432"/>
                  </a:lnTo>
                  <a:lnTo>
                    <a:pt x="581" y="1987579"/>
                  </a:lnTo>
                  <a:lnTo>
                    <a:pt x="2317" y="2034449"/>
                  </a:lnTo>
                  <a:lnTo>
                    <a:pt x="5195" y="2081030"/>
                  </a:lnTo>
                  <a:lnTo>
                    <a:pt x="9201" y="2127310"/>
                  </a:lnTo>
                  <a:lnTo>
                    <a:pt x="14322" y="2173276"/>
                  </a:lnTo>
                  <a:lnTo>
                    <a:pt x="20545" y="2218915"/>
                  </a:lnTo>
                  <a:lnTo>
                    <a:pt x="27856" y="2264214"/>
                  </a:lnTo>
                  <a:lnTo>
                    <a:pt x="36244" y="2309161"/>
                  </a:lnTo>
                  <a:lnTo>
                    <a:pt x="45693" y="2353744"/>
                  </a:lnTo>
                  <a:lnTo>
                    <a:pt x="56192" y="2397948"/>
                  </a:lnTo>
                  <a:lnTo>
                    <a:pt x="67727" y="2441762"/>
                  </a:lnTo>
                  <a:lnTo>
                    <a:pt x="80285" y="2485174"/>
                  </a:lnTo>
                  <a:lnTo>
                    <a:pt x="93853" y="2528169"/>
                  </a:lnTo>
                  <a:lnTo>
                    <a:pt x="108418" y="2570736"/>
                  </a:lnTo>
                  <a:lnTo>
                    <a:pt x="120042" y="2602229"/>
                  </a:lnTo>
                  <a:lnTo>
                    <a:pt x="3900269" y="2602229"/>
                  </a:lnTo>
                  <a:lnTo>
                    <a:pt x="3926458" y="2528169"/>
                  </a:lnTo>
                  <a:lnTo>
                    <a:pt x="3940026" y="2485174"/>
                  </a:lnTo>
                  <a:lnTo>
                    <a:pt x="3952584" y="2441762"/>
                  </a:lnTo>
                  <a:lnTo>
                    <a:pt x="3964119" y="2397948"/>
                  </a:lnTo>
                  <a:lnTo>
                    <a:pt x="3974618" y="2353744"/>
                  </a:lnTo>
                  <a:lnTo>
                    <a:pt x="3984067" y="2309161"/>
                  </a:lnTo>
                  <a:lnTo>
                    <a:pt x="3992455" y="2264214"/>
                  </a:lnTo>
                  <a:lnTo>
                    <a:pt x="3999766" y="2218915"/>
                  </a:lnTo>
                  <a:lnTo>
                    <a:pt x="4005989" y="2173276"/>
                  </a:lnTo>
                  <a:lnTo>
                    <a:pt x="4011110" y="2127310"/>
                  </a:lnTo>
                  <a:lnTo>
                    <a:pt x="4015116" y="2081030"/>
                  </a:lnTo>
                  <a:lnTo>
                    <a:pt x="4017994" y="2034449"/>
                  </a:lnTo>
                  <a:lnTo>
                    <a:pt x="4019730" y="1987579"/>
                  </a:lnTo>
                  <a:lnTo>
                    <a:pt x="4020312" y="1940432"/>
                  </a:lnTo>
                  <a:lnTo>
                    <a:pt x="4019730" y="1893289"/>
                  </a:lnTo>
                  <a:lnTo>
                    <a:pt x="4017994" y="1846421"/>
                  </a:lnTo>
                  <a:lnTo>
                    <a:pt x="4015116" y="1799841"/>
                  </a:lnTo>
                  <a:lnTo>
                    <a:pt x="4011110" y="1753563"/>
                  </a:lnTo>
                  <a:lnTo>
                    <a:pt x="4005989" y="1707599"/>
                  </a:lnTo>
                  <a:lnTo>
                    <a:pt x="3999766" y="1661961"/>
                  </a:lnTo>
                  <a:lnTo>
                    <a:pt x="3992455" y="1616663"/>
                  </a:lnTo>
                  <a:lnTo>
                    <a:pt x="3984067" y="1571718"/>
                  </a:lnTo>
                  <a:lnTo>
                    <a:pt x="3974618" y="1527137"/>
                  </a:lnTo>
                  <a:lnTo>
                    <a:pt x="3964119" y="1482933"/>
                  </a:lnTo>
                  <a:lnTo>
                    <a:pt x="3952584" y="1439120"/>
                  </a:lnTo>
                  <a:lnTo>
                    <a:pt x="3940026" y="1395710"/>
                  </a:lnTo>
                  <a:lnTo>
                    <a:pt x="3926458" y="1352715"/>
                  </a:lnTo>
                  <a:lnTo>
                    <a:pt x="3911893" y="1310149"/>
                  </a:lnTo>
                  <a:lnTo>
                    <a:pt x="3896345" y="1268024"/>
                  </a:lnTo>
                  <a:lnTo>
                    <a:pt x="3879827" y="1226352"/>
                  </a:lnTo>
                  <a:lnTo>
                    <a:pt x="3862351" y="1185148"/>
                  </a:lnTo>
                  <a:lnTo>
                    <a:pt x="3843932" y="1144422"/>
                  </a:lnTo>
                  <a:lnTo>
                    <a:pt x="3824581" y="1104188"/>
                  </a:lnTo>
                  <a:lnTo>
                    <a:pt x="3804313" y="1064459"/>
                  </a:lnTo>
                  <a:lnTo>
                    <a:pt x="3783141" y="1025248"/>
                  </a:lnTo>
                  <a:lnTo>
                    <a:pt x="3761077" y="986566"/>
                  </a:lnTo>
                  <a:lnTo>
                    <a:pt x="3738134" y="948427"/>
                  </a:lnTo>
                  <a:lnTo>
                    <a:pt x="3714327" y="910844"/>
                  </a:lnTo>
                  <a:lnTo>
                    <a:pt x="3689668" y="873829"/>
                  </a:lnTo>
                  <a:lnTo>
                    <a:pt x="3664170" y="837394"/>
                  </a:lnTo>
                  <a:lnTo>
                    <a:pt x="3637847" y="801553"/>
                  </a:lnTo>
                  <a:lnTo>
                    <a:pt x="3610711" y="766319"/>
                  </a:lnTo>
                  <a:lnTo>
                    <a:pt x="3582775" y="731704"/>
                  </a:lnTo>
                  <a:lnTo>
                    <a:pt x="3554054" y="697720"/>
                  </a:lnTo>
                  <a:lnTo>
                    <a:pt x="3524560" y="664381"/>
                  </a:lnTo>
                  <a:lnTo>
                    <a:pt x="3494306" y="631698"/>
                  </a:lnTo>
                  <a:lnTo>
                    <a:pt x="3463305" y="599686"/>
                  </a:lnTo>
                  <a:lnTo>
                    <a:pt x="3431571" y="568356"/>
                  </a:lnTo>
                  <a:lnTo>
                    <a:pt x="3399117" y="537722"/>
                  </a:lnTo>
                  <a:lnTo>
                    <a:pt x="3365955" y="507795"/>
                  </a:lnTo>
                  <a:lnTo>
                    <a:pt x="3332100" y="478589"/>
                  </a:lnTo>
                  <a:lnTo>
                    <a:pt x="3297563" y="450117"/>
                  </a:lnTo>
                  <a:lnTo>
                    <a:pt x="3262359" y="422390"/>
                  </a:lnTo>
                  <a:lnTo>
                    <a:pt x="3226501" y="395423"/>
                  </a:lnTo>
                  <a:lnTo>
                    <a:pt x="3190001" y="369227"/>
                  </a:lnTo>
                  <a:lnTo>
                    <a:pt x="3152873" y="343815"/>
                  </a:lnTo>
                  <a:lnTo>
                    <a:pt x="3115130" y="319200"/>
                  </a:lnTo>
                  <a:lnTo>
                    <a:pt x="3076785" y="295395"/>
                  </a:lnTo>
                  <a:lnTo>
                    <a:pt x="3037851" y="272412"/>
                  </a:lnTo>
                  <a:lnTo>
                    <a:pt x="2998342" y="250264"/>
                  </a:lnTo>
                  <a:lnTo>
                    <a:pt x="2958270" y="228964"/>
                  </a:lnTo>
                  <a:lnTo>
                    <a:pt x="2917649" y="208524"/>
                  </a:lnTo>
                  <a:lnTo>
                    <a:pt x="2876492" y="188957"/>
                  </a:lnTo>
                  <a:lnTo>
                    <a:pt x="2834812" y="170277"/>
                  </a:lnTo>
                  <a:lnTo>
                    <a:pt x="2792622" y="152495"/>
                  </a:lnTo>
                  <a:lnTo>
                    <a:pt x="2749936" y="135624"/>
                  </a:lnTo>
                  <a:lnTo>
                    <a:pt x="2706766" y="119677"/>
                  </a:lnTo>
                  <a:lnTo>
                    <a:pt x="2663126" y="104667"/>
                  </a:lnTo>
                  <a:lnTo>
                    <a:pt x="2619029" y="90607"/>
                  </a:lnTo>
                  <a:lnTo>
                    <a:pt x="2574488" y="77508"/>
                  </a:lnTo>
                  <a:lnTo>
                    <a:pt x="2529516" y="65385"/>
                  </a:lnTo>
                  <a:lnTo>
                    <a:pt x="2484127" y="54249"/>
                  </a:lnTo>
                  <a:lnTo>
                    <a:pt x="2438333" y="44113"/>
                  </a:lnTo>
                  <a:lnTo>
                    <a:pt x="2392147" y="34990"/>
                  </a:lnTo>
                  <a:lnTo>
                    <a:pt x="2345584" y="26893"/>
                  </a:lnTo>
                  <a:lnTo>
                    <a:pt x="2298655" y="19834"/>
                  </a:lnTo>
                  <a:lnTo>
                    <a:pt x="2251375" y="13827"/>
                  </a:lnTo>
                  <a:lnTo>
                    <a:pt x="2203756" y="8883"/>
                  </a:lnTo>
                  <a:lnTo>
                    <a:pt x="2155811" y="5015"/>
                  </a:lnTo>
                  <a:lnTo>
                    <a:pt x="2107554" y="2237"/>
                  </a:lnTo>
                  <a:lnTo>
                    <a:pt x="2058998" y="561"/>
                  </a:lnTo>
                  <a:lnTo>
                    <a:pt x="2010156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0" y="4967859"/>
            <a:ext cx="2361565" cy="1890395"/>
          </a:xfrm>
          <a:custGeom>
            <a:avLst/>
            <a:gdLst/>
            <a:ahLst/>
            <a:cxnLst/>
            <a:rect l="l" t="t" r="r" b="b"/>
            <a:pathLst>
              <a:path w="2361565" h="1890395">
                <a:moveTo>
                  <a:pt x="0" y="149836"/>
                </a:moveTo>
                <a:lnTo>
                  <a:pt x="48325" y="128932"/>
                </a:lnTo>
                <a:lnTo>
                  <a:pt x="91732" y="111723"/>
                </a:lnTo>
                <a:lnTo>
                  <a:pt x="135748" y="95667"/>
                </a:lnTo>
                <a:lnTo>
                  <a:pt x="180355" y="80782"/>
                </a:lnTo>
                <a:lnTo>
                  <a:pt x="225531" y="67089"/>
                </a:lnTo>
                <a:lnTo>
                  <a:pt x="271256" y="54606"/>
                </a:lnTo>
                <a:lnTo>
                  <a:pt x="317509" y="43355"/>
                </a:lnTo>
                <a:lnTo>
                  <a:pt x="364269" y="33354"/>
                </a:lnTo>
                <a:lnTo>
                  <a:pt x="411517" y="24622"/>
                </a:lnTo>
                <a:lnTo>
                  <a:pt x="459232" y="17180"/>
                </a:lnTo>
                <a:lnTo>
                  <a:pt x="507392" y="11047"/>
                </a:lnTo>
                <a:lnTo>
                  <a:pt x="555979" y="6243"/>
                </a:lnTo>
                <a:lnTo>
                  <a:pt x="604971" y="2788"/>
                </a:lnTo>
                <a:lnTo>
                  <a:pt x="654347" y="700"/>
                </a:lnTo>
                <a:lnTo>
                  <a:pt x="704088" y="0"/>
                </a:lnTo>
                <a:lnTo>
                  <a:pt x="753830" y="700"/>
                </a:lnTo>
                <a:lnTo>
                  <a:pt x="803208" y="2788"/>
                </a:lnTo>
                <a:lnTo>
                  <a:pt x="852202" y="6243"/>
                </a:lnTo>
                <a:lnTo>
                  <a:pt x="900790" y="11047"/>
                </a:lnTo>
                <a:lnTo>
                  <a:pt x="948952" y="17180"/>
                </a:lnTo>
                <a:lnTo>
                  <a:pt x="996668" y="24622"/>
                </a:lnTo>
                <a:lnTo>
                  <a:pt x="1043917" y="33354"/>
                </a:lnTo>
                <a:lnTo>
                  <a:pt x="1090679" y="43355"/>
                </a:lnTo>
                <a:lnTo>
                  <a:pt x="1136932" y="54606"/>
                </a:lnTo>
                <a:lnTo>
                  <a:pt x="1182658" y="67089"/>
                </a:lnTo>
                <a:lnTo>
                  <a:pt x="1227834" y="80782"/>
                </a:lnTo>
                <a:lnTo>
                  <a:pt x="1272442" y="95667"/>
                </a:lnTo>
                <a:lnTo>
                  <a:pt x="1316459" y="111723"/>
                </a:lnTo>
                <a:lnTo>
                  <a:pt x="1359866" y="128932"/>
                </a:lnTo>
                <a:lnTo>
                  <a:pt x="1402643" y="147273"/>
                </a:lnTo>
                <a:lnTo>
                  <a:pt x="1444767" y="166728"/>
                </a:lnTo>
                <a:lnTo>
                  <a:pt x="1486221" y="187276"/>
                </a:lnTo>
                <a:lnTo>
                  <a:pt x="1526981" y="208897"/>
                </a:lnTo>
                <a:lnTo>
                  <a:pt x="1567029" y="231573"/>
                </a:lnTo>
                <a:lnTo>
                  <a:pt x="1606344" y="255284"/>
                </a:lnTo>
                <a:lnTo>
                  <a:pt x="1644904" y="280009"/>
                </a:lnTo>
                <a:lnTo>
                  <a:pt x="1682691" y="305730"/>
                </a:lnTo>
                <a:lnTo>
                  <a:pt x="1719682" y="332426"/>
                </a:lnTo>
                <a:lnTo>
                  <a:pt x="1755858" y="360079"/>
                </a:lnTo>
                <a:lnTo>
                  <a:pt x="1791198" y="388668"/>
                </a:lnTo>
                <a:lnTo>
                  <a:pt x="1825682" y="418174"/>
                </a:lnTo>
                <a:lnTo>
                  <a:pt x="1859289" y="448578"/>
                </a:lnTo>
                <a:lnTo>
                  <a:pt x="1891999" y="479859"/>
                </a:lnTo>
                <a:lnTo>
                  <a:pt x="1923791" y="511998"/>
                </a:lnTo>
                <a:lnTo>
                  <a:pt x="1954645" y="544976"/>
                </a:lnTo>
                <a:lnTo>
                  <a:pt x="1984539" y="578773"/>
                </a:lnTo>
                <a:lnTo>
                  <a:pt x="2013455" y="613369"/>
                </a:lnTo>
                <a:lnTo>
                  <a:pt x="2041370" y="648744"/>
                </a:lnTo>
                <a:lnTo>
                  <a:pt x="2068265" y="684880"/>
                </a:lnTo>
                <a:lnTo>
                  <a:pt x="2094119" y="721756"/>
                </a:lnTo>
                <a:lnTo>
                  <a:pt x="2118912" y="759353"/>
                </a:lnTo>
                <a:lnTo>
                  <a:pt x="2142624" y="797651"/>
                </a:lnTo>
                <a:lnTo>
                  <a:pt x="2165232" y="836631"/>
                </a:lnTo>
                <a:lnTo>
                  <a:pt x="2186718" y="876273"/>
                </a:lnTo>
                <a:lnTo>
                  <a:pt x="2207061" y="916558"/>
                </a:lnTo>
                <a:lnTo>
                  <a:pt x="2226239" y="957465"/>
                </a:lnTo>
                <a:lnTo>
                  <a:pt x="2244234" y="998975"/>
                </a:lnTo>
                <a:lnTo>
                  <a:pt x="2261023" y="1041069"/>
                </a:lnTo>
                <a:lnTo>
                  <a:pt x="2276587" y="1083727"/>
                </a:lnTo>
                <a:lnTo>
                  <a:pt x="2290906" y="1126929"/>
                </a:lnTo>
                <a:lnTo>
                  <a:pt x="2303957" y="1170656"/>
                </a:lnTo>
                <a:lnTo>
                  <a:pt x="2315723" y="1214888"/>
                </a:lnTo>
                <a:lnTo>
                  <a:pt x="2326180" y="1259606"/>
                </a:lnTo>
                <a:lnTo>
                  <a:pt x="2335310" y="1304790"/>
                </a:lnTo>
                <a:lnTo>
                  <a:pt x="2343092" y="1350420"/>
                </a:lnTo>
                <a:lnTo>
                  <a:pt x="2349504" y="1396477"/>
                </a:lnTo>
                <a:lnTo>
                  <a:pt x="2354528" y="1442940"/>
                </a:lnTo>
                <a:lnTo>
                  <a:pt x="2358141" y="1489792"/>
                </a:lnTo>
                <a:lnTo>
                  <a:pt x="2360324" y="1537011"/>
                </a:lnTo>
                <a:lnTo>
                  <a:pt x="2361057" y="1584579"/>
                </a:lnTo>
                <a:lnTo>
                  <a:pt x="2360324" y="1632146"/>
                </a:lnTo>
                <a:lnTo>
                  <a:pt x="2358141" y="1679365"/>
                </a:lnTo>
                <a:lnTo>
                  <a:pt x="2354528" y="1726217"/>
                </a:lnTo>
                <a:lnTo>
                  <a:pt x="2349504" y="1772680"/>
                </a:lnTo>
                <a:lnTo>
                  <a:pt x="2343092" y="1818737"/>
                </a:lnTo>
                <a:lnTo>
                  <a:pt x="2335310" y="1864367"/>
                </a:lnTo>
                <a:lnTo>
                  <a:pt x="2330102" y="1890141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407777" y="380"/>
            <a:ext cx="1784350" cy="3169285"/>
          </a:xfrm>
          <a:custGeom>
            <a:avLst/>
            <a:gdLst/>
            <a:ahLst/>
            <a:cxnLst/>
            <a:rect l="l" t="t" r="r" b="b"/>
            <a:pathLst>
              <a:path w="1784350" h="3169285">
                <a:moveTo>
                  <a:pt x="1784223" y="3164413"/>
                </a:moveTo>
                <a:lnTo>
                  <a:pt x="1756485" y="3166369"/>
                </a:lnTo>
                <a:lnTo>
                  <a:pt x="1707099" y="3168457"/>
                </a:lnTo>
                <a:lnTo>
                  <a:pt x="1657350" y="3169158"/>
                </a:lnTo>
                <a:lnTo>
                  <a:pt x="1607600" y="3168457"/>
                </a:lnTo>
                <a:lnTo>
                  <a:pt x="1558214" y="3166369"/>
                </a:lnTo>
                <a:lnTo>
                  <a:pt x="1509213" y="3162914"/>
                </a:lnTo>
                <a:lnTo>
                  <a:pt x="1460618" y="3158110"/>
                </a:lnTo>
                <a:lnTo>
                  <a:pt x="1412448" y="3151977"/>
                </a:lnTo>
                <a:lnTo>
                  <a:pt x="1364724" y="3144535"/>
                </a:lnTo>
                <a:lnTo>
                  <a:pt x="1317466" y="3135804"/>
                </a:lnTo>
                <a:lnTo>
                  <a:pt x="1270696" y="3125803"/>
                </a:lnTo>
                <a:lnTo>
                  <a:pt x="1224434" y="3114551"/>
                </a:lnTo>
                <a:lnTo>
                  <a:pt x="1178700" y="3102069"/>
                </a:lnTo>
                <a:lnTo>
                  <a:pt x="1133514" y="3088376"/>
                </a:lnTo>
                <a:lnTo>
                  <a:pt x="1088898" y="3073492"/>
                </a:lnTo>
                <a:lnTo>
                  <a:pt x="1044871" y="3057435"/>
                </a:lnTo>
                <a:lnTo>
                  <a:pt x="1001455" y="3040227"/>
                </a:lnTo>
                <a:lnTo>
                  <a:pt x="958670" y="3021886"/>
                </a:lnTo>
                <a:lnTo>
                  <a:pt x="916536" y="3002431"/>
                </a:lnTo>
                <a:lnTo>
                  <a:pt x="875074" y="2981884"/>
                </a:lnTo>
                <a:lnTo>
                  <a:pt x="834304" y="2960262"/>
                </a:lnTo>
                <a:lnTo>
                  <a:pt x="794247" y="2937587"/>
                </a:lnTo>
                <a:lnTo>
                  <a:pt x="754923" y="2913877"/>
                </a:lnTo>
                <a:lnTo>
                  <a:pt x="716353" y="2889151"/>
                </a:lnTo>
                <a:lnTo>
                  <a:pt x="678557" y="2863431"/>
                </a:lnTo>
                <a:lnTo>
                  <a:pt x="641557" y="2836735"/>
                </a:lnTo>
                <a:lnTo>
                  <a:pt x="605372" y="2809082"/>
                </a:lnTo>
                <a:lnTo>
                  <a:pt x="570022" y="2780493"/>
                </a:lnTo>
                <a:lnTo>
                  <a:pt x="535530" y="2750987"/>
                </a:lnTo>
                <a:lnTo>
                  <a:pt x="501914" y="2720584"/>
                </a:lnTo>
                <a:lnTo>
                  <a:pt x="469195" y="2689303"/>
                </a:lnTo>
                <a:lnTo>
                  <a:pt x="437395" y="2657164"/>
                </a:lnTo>
                <a:lnTo>
                  <a:pt x="406533" y="2624186"/>
                </a:lnTo>
                <a:lnTo>
                  <a:pt x="376630" y="2590390"/>
                </a:lnTo>
                <a:lnTo>
                  <a:pt x="347707" y="2555794"/>
                </a:lnTo>
                <a:lnTo>
                  <a:pt x="319783" y="2520418"/>
                </a:lnTo>
                <a:lnTo>
                  <a:pt x="292881" y="2484282"/>
                </a:lnTo>
                <a:lnTo>
                  <a:pt x="267019" y="2447406"/>
                </a:lnTo>
                <a:lnTo>
                  <a:pt x="242219" y="2409809"/>
                </a:lnTo>
                <a:lnTo>
                  <a:pt x="218501" y="2371511"/>
                </a:lnTo>
                <a:lnTo>
                  <a:pt x="195885" y="2332531"/>
                </a:lnTo>
                <a:lnTo>
                  <a:pt x="174393" y="2292889"/>
                </a:lnTo>
                <a:lnTo>
                  <a:pt x="154044" y="2252605"/>
                </a:lnTo>
                <a:lnTo>
                  <a:pt x="134860" y="2211698"/>
                </a:lnTo>
                <a:lnTo>
                  <a:pt x="116860" y="2170187"/>
                </a:lnTo>
                <a:lnTo>
                  <a:pt x="100065" y="2128093"/>
                </a:lnTo>
                <a:lnTo>
                  <a:pt x="84496" y="2085435"/>
                </a:lnTo>
                <a:lnTo>
                  <a:pt x="70173" y="2042232"/>
                </a:lnTo>
                <a:lnTo>
                  <a:pt x="57117" y="1998505"/>
                </a:lnTo>
                <a:lnTo>
                  <a:pt x="45348" y="1954273"/>
                </a:lnTo>
                <a:lnTo>
                  <a:pt x="34887" y="1909555"/>
                </a:lnTo>
                <a:lnTo>
                  <a:pt x="25754" y="1864371"/>
                </a:lnTo>
                <a:lnTo>
                  <a:pt x="17970" y="1818740"/>
                </a:lnTo>
                <a:lnTo>
                  <a:pt x="11556" y="1772683"/>
                </a:lnTo>
                <a:lnTo>
                  <a:pt x="6531" y="1726218"/>
                </a:lnTo>
                <a:lnTo>
                  <a:pt x="2916" y="1679367"/>
                </a:lnTo>
                <a:lnTo>
                  <a:pt x="732" y="1632147"/>
                </a:lnTo>
                <a:lnTo>
                  <a:pt x="0" y="1584579"/>
                </a:lnTo>
                <a:lnTo>
                  <a:pt x="732" y="1537010"/>
                </a:lnTo>
                <a:lnTo>
                  <a:pt x="2916" y="1489790"/>
                </a:lnTo>
                <a:lnTo>
                  <a:pt x="6531" y="1442939"/>
                </a:lnTo>
                <a:lnTo>
                  <a:pt x="11556" y="1396474"/>
                </a:lnTo>
                <a:lnTo>
                  <a:pt x="17970" y="1350417"/>
                </a:lnTo>
                <a:lnTo>
                  <a:pt x="25754" y="1304786"/>
                </a:lnTo>
                <a:lnTo>
                  <a:pt x="34887" y="1259602"/>
                </a:lnTo>
                <a:lnTo>
                  <a:pt x="45348" y="1214884"/>
                </a:lnTo>
                <a:lnTo>
                  <a:pt x="57117" y="1170652"/>
                </a:lnTo>
                <a:lnTo>
                  <a:pt x="70173" y="1126925"/>
                </a:lnTo>
                <a:lnTo>
                  <a:pt x="84496" y="1083722"/>
                </a:lnTo>
                <a:lnTo>
                  <a:pt x="100065" y="1041064"/>
                </a:lnTo>
                <a:lnTo>
                  <a:pt x="116860" y="998970"/>
                </a:lnTo>
                <a:lnTo>
                  <a:pt x="134860" y="957459"/>
                </a:lnTo>
                <a:lnTo>
                  <a:pt x="154044" y="916552"/>
                </a:lnTo>
                <a:lnTo>
                  <a:pt x="174393" y="876268"/>
                </a:lnTo>
                <a:lnTo>
                  <a:pt x="195885" y="836626"/>
                </a:lnTo>
                <a:lnTo>
                  <a:pt x="218501" y="797646"/>
                </a:lnTo>
                <a:lnTo>
                  <a:pt x="242219" y="759348"/>
                </a:lnTo>
                <a:lnTo>
                  <a:pt x="267019" y="721751"/>
                </a:lnTo>
                <a:lnTo>
                  <a:pt x="292881" y="684875"/>
                </a:lnTo>
                <a:lnTo>
                  <a:pt x="319783" y="648739"/>
                </a:lnTo>
                <a:lnTo>
                  <a:pt x="347707" y="613363"/>
                </a:lnTo>
                <a:lnTo>
                  <a:pt x="376630" y="578767"/>
                </a:lnTo>
                <a:lnTo>
                  <a:pt x="406533" y="544971"/>
                </a:lnTo>
                <a:lnTo>
                  <a:pt x="437395" y="511993"/>
                </a:lnTo>
                <a:lnTo>
                  <a:pt x="469195" y="479854"/>
                </a:lnTo>
                <a:lnTo>
                  <a:pt x="501914" y="448573"/>
                </a:lnTo>
                <a:lnTo>
                  <a:pt x="535530" y="418170"/>
                </a:lnTo>
                <a:lnTo>
                  <a:pt x="570022" y="388664"/>
                </a:lnTo>
                <a:lnTo>
                  <a:pt x="605372" y="360075"/>
                </a:lnTo>
                <a:lnTo>
                  <a:pt x="641557" y="332422"/>
                </a:lnTo>
                <a:lnTo>
                  <a:pt x="678557" y="305726"/>
                </a:lnTo>
                <a:lnTo>
                  <a:pt x="716353" y="280006"/>
                </a:lnTo>
                <a:lnTo>
                  <a:pt x="754923" y="255280"/>
                </a:lnTo>
                <a:lnTo>
                  <a:pt x="794247" y="231570"/>
                </a:lnTo>
                <a:lnTo>
                  <a:pt x="834304" y="208895"/>
                </a:lnTo>
                <a:lnTo>
                  <a:pt x="875074" y="187273"/>
                </a:lnTo>
                <a:lnTo>
                  <a:pt x="916536" y="166726"/>
                </a:lnTo>
                <a:lnTo>
                  <a:pt x="958670" y="147271"/>
                </a:lnTo>
                <a:lnTo>
                  <a:pt x="1001455" y="128930"/>
                </a:lnTo>
                <a:lnTo>
                  <a:pt x="1044871" y="111722"/>
                </a:lnTo>
                <a:lnTo>
                  <a:pt x="1088898" y="95665"/>
                </a:lnTo>
                <a:lnTo>
                  <a:pt x="1133514" y="80781"/>
                </a:lnTo>
                <a:lnTo>
                  <a:pt x="1178700" y="67088"/>
                </a:lnTo>
                <a:lnTo>
                  <a:pt x="1224434" y="54606"/>
                </a:lnTo>
                <a:lnTo>
                  <a:pt x="1270696" y="43354"/>
                </a:lnTo>
                <a:lnTo>
                  <a:pt x="1317466" y="33353"/>
                </a:lnTo>
                <a:lnTo>
                  <a:pt x="1364724" y="24622"/>
                </a:lnTo>
                <a:lnTo>
                  <a:pt x="1412448" y="17180"/>
                </a:lnTo>
                <a:lnTo>
                  <a:pt x="1460618" y="11047"/>
                </a:lnTo>
                <a:lnTo>
                  <a:pt x="1509213" y="6243"/>
                </a:lnTo>
                <a:lnTo>
                  <a:pt x="1558214" y="2788"/>
                </a:lnTo>
                <a:lnTo>
                  <a:pt x="1607600" y="700"/>
                </a:lnTo>
                <a:lnTo>
                  <a:pt x="1657350" y="0"/>
                </a:lnTo>
                <a:lnTo>
                  <a:pt x="1707099" y="700"/>
                </a:lnTo>
                <a:lnTo>
                  <a:pt x="1756485" y="2788"/>
                </a:lnTo>
                <a:lnTo>
                  <a:pt x="1784223" y="4744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6415" y="2871977"/>
            <a:ext cx="8104505" cy="10312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PROJECT</a:t>
            </a:r>
            <a:r>
              <a:rPr dirty="0" spc="-350"/>
              <a:t> </a:t>
            </a:r>
            <a:r>
              <a:rPr dirty="0" spc="-370"/>
              <a:t>EXECUTION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0627"/>
            <a:ext cx="2360676" cy="153875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9591293" y="4330058"/>
            <a:ext cx="2600960" cy="2528570"/>
            <a:chOff x="9591293" y="4330058"/>
            <a:chExt cx="2600960" cy="2528570"/>
          </a:xfrm>
        </p:grpSpPr>
        <p:sp>
          <p:nvSpPr>
            <p:cNvPr id="4" name="object 4" descr=""/>
            <p:cNvSpPr/>
            <p:nvPr/>
          </p:nvSpPr>
          <p:spPr>
            <a:xfrm>
              <a:off x="10480606" y="4330058"/>
              <a:ext cx="1711960" cy="2528570"/>
            </a:xfrm>
            <a:custGeom>
              <a:avLst/>
              <a:gdLst/>
              <a:ahLst/>
              <a:cxnLst/>
              <a:rect l="l" t="t" r="r" b="b"/>
              <a:pathLst>
                <a:path w="1711959" h="2528570">
                  <a:moveTo>
                    <a:pt x="1711393" y="0"/>
                  </a:moveTo>
                  <a:lnTo>
                    <a:pt x="1655923" y="38527"/>
                  </a:lnTo>
                  <a:lnTo>
                    <a:pt x="1618976" y="64946"/>
                  </a:lnTo>
                  <a:lnTo>
                    <a:pt x="1582342" y="91717"/>
                  </a:lnTo>
                  <a:lnTo>
                    <a:pt x="1546024" y="118838"/>
                  </a:lnTo>
                  <a:lnTo>
                    <a:pt x="1510024" y="146306"/>
                  </a:lnTo>
                  <a:lnTo>
                    <a:pt x="1474347" y="174117"/>
                  </a:lnTo>
                  <a:lnTo>
                    <a:pt x="1438995" y="202270"/>
                  </a:lnTo>
                  <a:lnTo>
                    <a:pt x="1403971" y="230761"/>
                  </a:lnTo>
                  <a:lnTo>
                    <a:pt x="1369277" y="259587"/>
                  </a:lnTo>
                  <a:lnTo>
                    <a:pt x="1334918" y="288747"/>
                  </a:lnTo>
                  <a:lnTo>
                    <a:pt x="1300895" y="318237"/>
                  </a:lnTo>
                  <a:lnTo>
                    <a:pt x="1267212" y="348054"/>
                  </a:lnTo>
                  <a:lnTo>
                    <a:pt x="1233871" y="378197"/>
                  </a:lnTo>
                  <a:lnTo>
                    <a:pt x="1200877" y="408661"/>
                  </a:lnTo>
                  <a:lnTo>
                    <a:pt x="1168231" y="439444"/>
                  </a:lnTo>
                  <a:lnTo>
                    <a:pt x="1135937" y="470544"/>
                  </a:lnTo>
                  <a:lnTo>
                    <a:pt x="1103998" y="501957"/>
                  </a:lnTo>
                  <a:lnTo>
                    <a:pt x="1072416" y="533682"/>
                  </a:lnTo>
                  <a:lnTo>
                    <a:pt x="1041195" y="565715"/>
                  </a:lnTo>
                  <a:lnTo>
                    <a:pt x="1010338" y="598053"/>
                  </a:lnTo>
                  <a:lnTo>
                    <a:pt x="979847" y="630694"/>
                  </a:lnTo>
                  <a:lnTo>
                    <a:pt x="949725" y="663635"/>
                  </a:lnTo>
                  <a:lnTo>
                    <a:pt x="919977" y="696873"/>
                  </a:lnTo>
                  <a:lnTo>
                    <a:pt x="890603" y="730406"/>
                  </a:lnTo>
                  <a:lnTo>
                    <a:pt x="861608" y="764231"/>
                  </a:lnTo>
                  <a:lnTo>
                    <a:pt x="832995" y="798344"/>
                  </a:lnTo>
                  <a:lnTo>
                    <a:pt x="804766" y="832744"/>
                  </a:lnTo>
                  <a:lnTo>
                    <a:pt x="776925" y="867427"/>
                  </a:lnTo>
                  <a:lnTo>
                    <a:pt x="749473" y="902391"/>
                  </a:lnTo>
                  <a:lnTo>
                    <a:pt x="722416" y="937633"/>
                  </a:lnTo>
                  <a:lnTo>
                    <a:pt x="695754" y="973151"/>
                  </a:lnTo>
                  <a:lnTo>
                    <a:pt x="669492" y="1008941"/>
                  </a:lnTo>
                  <a:lnTo>
                    <a:pt x="643632" y="1045000"/>
                  </a:lnTo>
                  <a:lnTo>
                    <a:pt x="618178" y="1081327"/>
                  </a:lnTo>
                  <a:lnTo>
                    <a:pt x="593131" y="1117918"/>
                  </a:lnTo>
                  <a:lnTo>
                    <a:pt x="568496" y="1154770"/>
                  </a:lnTo>
                  <a:lnTo>
                    <a:pt x="544275" y="1191882"/>
                  </a:lnTo>
                  <a:lnTo>
                    <a:pt x="520471" y="1229249"/>
                  </a:lnTo>
                  <a:lnTo>
                    <a:pt x="497088" y="1266870"/>
                  </a:lnTo>
                  <a:lnTo>
                    <a:pt x="474127" y="1304741"/>
                  </a:lnTo>
                  <a:lnTo>
                    <a:pt x="451593" y="1342860"/>
                  </a:lnTo>
                  <a:lnTo>
                    <a:pt x="429487" y="1381224"/>
                  </a:lnTo>
                  <a:lnTo>
                    <a:pt x="407814" y="1419830"/>
                  </a:lnTo>
                  <a:lnTo>
                    <a:pt x="386576" y="1458676"/>
                  </a:lnTo>
                  <a:lnTo>
                    <a:pt x="365775" y="1497758"/>
                  </a:lnTo>
                  <a:lnTo>
                    <a:pt x="345416" y="1537075"/>
                  </a:lnTo>
                  <a:lnTo>
                    <a:pt x="325500" y="1576623"/>
                  </a:lnTo>
                  <a:lnTo>
                    <a:pt x="306032" y="1616400"/>
                  </a:lnTo>
                  <a:lnTo>
                    <a:pt x="287013" y="1656402"/>
                  </a:lnTo>
                  <a:lnTo>
                    <a:pt x="268447" y="1696627"/>
                  </a:lnTo>
                  <a:lnTo>
                    <a:pt x="250337" y="1737073"/>
                  </a:lnTo>
                  <a:lnTo>
                    <a:pt x="232686" y="1777736"/>
                  </a:lnTo>
                  <a:lnTo>
                    <a:pt x="215497" y="1818615"/>
                  </a:lnTo>
                  <a:lnTo>
                    <a:pt x="198772" y="1859705"/>
                  </a:lnTo>
                  <a:lnTo>
                    <a:pt x="182516" y="1901004"/>
                  </a:lnTo>
                  <a:lnTo>
                    <a:pt x="166729" y="1942511"/>
                  </a:lnTo>
                  <a:lnTo>
                    <a:pt x="151417" y="1984221"/>
                  </a:lnTo>
                  <a:lnTo>
                    <a:pt x="136581" y="2026132"/>
                  </a:lnTo>
                  <a:lnTo>
                    <a:pt x="122225" y="2068241"/>
                  </a:lnTo>
                  <a:lnTo>
                    <a:pt x="108352" y="2110546"/>
                  </a:lnTo>
                  <a:lnTo>
                    <a:pt x="94964" y="2153044"/>
                  </a:lnTo>
                  <a:lnTo>
                    <a:pt x="82065" y="2195732"/>
                  </a:lnTo>
                  <a:lnTo>
                    <a:pt x="69657" y="2238607"/>
                  </a:lnTo>
                  <a:lnTo>
                    <a:pt x="57744" y="2281667"/>
                  </a:lnTo>
                  <a:lnTo>
                    <a:pt x="46328" y="2324909"/>
                  </a:lnTo>
                  <a:lnTo>
                    <a:pt x="35413" y="2368330"/>
                  </a:lnTo>
                  <a:lnTo>
                    <a:pt x="25001" y="2411927"/>
                  </a:lnTo>
                  <a:lnTo>
                    <a:pt x="15095" y="2455698"/>
                  </a:lnTo>
                  <a:lnTo>
                    <a:pt x="5699" y="2499640"/>
                  </a:lnTo>
                  <a:lnTo>
                    <a:pt x="0" y="2527941"/>
                  </a:lnTo>
                  <a:lnTo>
                    <a:pt x="1711393" y="2527941"/>
                  </a:lnTo>
                  <a:lnTo>
                    <a:pt x="1711393" y="0"/>
                  </a:lnTo>
                  <a:close/>
                </a:path>
              </a:pathLst>
            </a:custGeom>
            <a:solidFill>
              <a:srgbClr val="FFF3D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591293" y="4917186"/>
              <a:ext cx="2600960" cy="1941195"/>
            </a:xfrm>
            <a:custGeom>
              <a:avLst/>
              <a:gdLst/>
              <a:ahLst/>
              <a:cxnLst/>
              <a:rect l="l" t="t" r="r" b="b"/>
              <a:pathLst>
                <a:path w="2600959" h="1941195">
                  <a:moveTo>
                    <a:pt x="2010155" y="0"/>
                  </a:moveTo>
                  <a:lnTo>
                    <a:pt x="1961313" y="561"/>
                  </a:lnTo>
                  <a:lnTo>
                    <a:pt x="1912757" y="2238"/>
                  </a:lnTo>
                  <a:lnTo>
                    <a:pt x="1864500" y="5016"/>
                  </a:lnTo>
                  <a:lnTo>
                    <a:pt x="1816555" y="8884"/>
                  </a:lnTo>
                  <a:lnTo>
                    <a:pt x="1768936" y="13829"/>
                  </a:lnTo>
                  <a:lnTo>
                    <a:pt x="1721656" y="19837"/>
                  </a:lnTo>
                  <a:lnTo>
                    <a:pt x="1674727" y="26897"/>
                  </a:lnTo>
                  <a:lnTo>
                    <a:pt x="1628164" y="34995"/>
                  </a:lnTo>
                  <a:lnTo>
                    <a:pt x="1581978" y="44120"/>
                  </a:lnTo>
                  <a:lnTo>
                    <a:pt x="1536184" y="54257"/>
                  </a:lnTo>
                  <a:lnTo>
                    <a:pt x="1490795" y="65395"/>
                  </a:lnTo>
                  <a:lnTo>
                    <a:pt x="1445823" y="77520"/>
                  </a:lnTo>
                  <a:lnTo>
                    <a:pt x="1401282" y="90621"/>
                  </a:lnTo>
                  <a:lnTo>
                    <a:pt x="1357185" y="104683"/>
                  </a:lnTo>
                  <a:lnTo>
                    <a:pt x="1313545" y="119696"/>
                  </a:lnTo>
                  <a:lnTo>
                    <a:pt x="1270375" y="135645"/>
                  </a:lnTo>
                  <a:lnTo>
                    <a:pt x="1227689" y="152519"/>
                  </a:lnTo>
                  <a:lnTo>
                    <a:pt x="1185499" y="170303"/>
                  </a:lnTo>
                  <a:lnTo>
                    <a:pt x="1143819" y="188987"/>
                  </a:lnTo>
                  <a:lnTo>
                    <a:pt x="1102662" y="208557"/>
                  </a:lnTo>
                  <a:lnTo>
                    <a:pt x="1062041" y="229000"/>
                  </a:lnTo>
                  <a:lnTo>
                    <a:pt x="1021969" y="250304"/>
                  </a:lnTo>
                  <a:lnTo>
                    <a:pt x="982460" y="272455"/>
                  </a:lnTo>
                  <a:lnTo>
                    <a:pt x="943526" y="295442"/>
                  </a:lnTo>
                  <a:lnTo>
                    <a:pt x="905181" y="319251"/>
                  </a:lnTo>
                  <a:lnTo>
                    <a:pt x="867438" y="343871"/>
                  </a:lnTo>
                  <a:lnTo>
                    <a:pt x="830310" y="369287"/>
                  </a:lnTo>
                  <a:lnTo>
                    <a:pt x="793810" y="395487"/>
                  </a:lnTo>
                  <a:lnTo>
                    <a:pt x="757952" y="422460"/>
                  </a:lnTo>
                  <a:lnTo>
                    <a:pt x="722748" y="450191"/>
                  </a:lnTo>
                  <a:lnTo>
                    <a:pt x="688211" y="478668"/>
                  </a:lnTo>
                  <a:lnTo>
                    <a:pt x="654356" y="507879"/>
                  </a:lnTo>
                  <a:lnTo>
                    <a:pt x="621194" y="537811"/>
                  </a:lnTo>
                  <a:lnTo>
                    <a:pt x="588740" y="568451"/>
                  </a:lnTo>
                  <a:lnTo>
                    <a:pt x="557006" y="599787"/>
                  </a:lnTo>
                  <a:lnTo>
                    <a:pt x="526005" y="631805"/>
                  </a:lnTo>
                  <a:lnTo>
                    <a:pt x="495751" y="664493"/>
                  </a:lnTo>
                  <a:lnTo>
                    <a:pt x="466257" y="697839"/>
                  </a:lnTo>
                  <a:lnTo>
                    <a:pt x="437536" y="731829"/>
                  </a:lnTo>
                  <a:lnTo>
                    <a:pt x="409600" y="766451"/>
                  </a:lnTo>
                  <a:lnTo>
                    <a:pt x="382464" y="801692"/>
                  </a:lnTo>
                  <a:lnTo>
                    <a:pt x="356141" y="837539"/>
                  </a:lnTo>
                  <a:lnTo>
                    <a:pt x="330643" y="873981"/>
                  </a:lnTo>
                  <a:lnTo>
                    <a:pt x="305984" y="911003"/>
                  </a:lnTo>
                  <a:lnTo>
                    <a:pt x="282177" y="948594"/>
                  </a:lnTo>
                  <a:lnTo>
                    <a:pt x="259234" y="986740"/>
                  </a:lnTo>
                  <a:lnTo>
                    <a:pt x="237170" y="1025429"/>
                  </a:lnTo>
                  <a:lnTo>
                    <a:pt x="215998" y="1064649"/>
                  </a:lnTo>
                  <a:lnTo>
                    <a:pt x="195730" y="1104386"/>
                  </a:lnTo>
                  <a:lnTo>
                    <a:pt x="176379" y="1144628"/>
                  </a:lnTo>
                  <a:lnTo>
                    <a:pt x="157960" y="1185362"/>
                  </a:lnTo>
                  <a:lnTo>
                    <a:pt x="140484" y="1226575"/>
                  </a:lnTo>
                  <a:lnTo>
                    <a:pt x="123966" y="1268255"/>
                  </a:lnTo>
                  <a:lnTo>
                    <a:pt x="108418" y="1310389"/>
                  </a:lnTo>
                  <a:lnTo>
                    <a:pt x="93853" y="1352964"/>
                  </a:lnTo>
                  <a:lnTo>
                    <a:pt x="80285" y="1395968"/>
                  </a:lnTo>
                  <a:lnTo>
                    <a:pt x="67727" y="1439387"/>
                  </a:lnTo>
                  <a:lnTo>
                    <a:pt x="56192" y="1483210"/>
                  </a:lnTo>
                  <a:lnTo>
                    <a:pt x="45693" y="1527423"/>
                  </a:lnTo>
                  <a:lnTo>
                    <a:pt x="36244" y="1572014"/>
                  </a:lnTo>
                  <a:lnTo>
                    <a:pt x="27856" y="1616969"/>
                  </a:lnTo>
                  <a:lnTo>
                    <a:pt x="20545" y="1662278"/>
                  </a:lnTo>
                  <a:lnTo>
                    <a:pt x="14322" y="1707925"/>
                  </a:lnTo>
                  <a:lnTo>
                    <a:pt x="9201" y="1753900"/>
                  </a:lnTo>
                  <a:lnTo>
                    <a:pt x="5195" y="1800189"/>
                  </a:lnTo>
                  <a:lnTo>
                    <a:pt x="2317" y="1846779"/>
                  </a:lnTo>
                  <a:lnTo>
                    <a:pt x="581" y="1893658"/>
                  </a:lnTo>
                  <a:lnTo>
                    <a:pt x="0" y="1940814"/>
                  </a:lnTo>
                  <a:lnTo>
                    <a:pt x="2600705" y="1940814"/>
                  </a:lnTo>
                  <a:lnTo>
                    <a:pt x="2600705" y="85231"/>
                  </a:lnTo>
                  <a:lnTo>
                    <a:pt x="2574488" y="77520"/>
                  </a:lnTo>
                  <a:lnTo>
                    <a:pt x="2529516" y="65395"/>
                  </a:lnTo>
                  <a:lnTo>
                    <a:pt x="2484127" y="54257"/>
                  </a:lnTo>
                  <a:lnTo>
                    <a:pt x="2438333" y="44120"/>
                  </a:lnTo>
                  <a:lnTo>
                    <a:pt x="2392147" y="34995"/>
                  </a:lnTo>
                  <a:lnTo>
                    <a:pt x="2345584" y="26897"/>
                  </a:lnTo>
                  <a:lnTo>
                    <a:pt x="2298655" y="19837"/>
                  </a:lnTo>
                  <a:lnTo>
                    <a:pt x="2251375" y="13829"/>
                  </a:lnTo>
                  <a:lnTo>
                    <a:pt x="2203756" y="8884"/>
                  </a:lnTo>
                  <a:lnTo>
                    <a:pt x="2155811" y="5016"/>
                  </a:lnTo>
                  <a:lnTo>
                    <a:pt x="2107554" y="2238"/>
                  </a:lnTo>
                  <a:lnTo>
                    <a:pt x="2058998" y="561"/>
                  </a:lnTo>
                  <a:lnTo>
                    <a:pt x="2010155" y="0"/>
                  </a:lnTo>
                  <a:close/>
                </a:path>
              </a:pathLst>
            </a:custGeom>
            <a:solidFill>
              <a:srgbClr val="1A227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0" y="0"/>
            <a:ext cx="2651125" cy="2320925"/>
          </a:xfrm>
          <a:custGeom>
            <a:avLst/>
            <a:gdLst/>
            <a:ahLst/>
            <a:cxnLst/>
            <a:rect l="l" t="t" r="r" b="b"/>
            <a:pathLst>
              <a:path w="2651125" h="2320925">
                <a:moveTo>
                  <a:pt x="2461534" y="0"/>
                </a:moveTo>
                <a:lnTo>
                  <a:pt x="2496621" y="67505"/>
                </a:lnTo>
                <a:lnTo>
                  <a:pt x="2515799" y="108422"/>
                </a:lnTo>
                <a:lnTo>
                  <a:pt x="2533794" y="149943"/>
                </a:lnTo>
                <a:lnTo>
                  <a:pt x="2550583" y="192048"/>
                </a:lnTo>
                <a:lnTo>
                  <a:pt x="2566147" y="234717"/>
                </a:lnTo>
                <a:lnTo>
                  <a:pt x="2580466" y="277931"/>
                </a:lnTo>
                <a:lnTo>
                  <a:pt x="2593517" y="321669"/>
                </a:lnTo>
                <a:lnTo>
                  <a:pt x="2605283" y="365914"/>
                </a:lnTo>
                <a:lnTo>
                  <a:pt x="2615740" y="410644"/>
                </a:lnTo>
                <a:lnTo>
                  <a:pt x="2624870" y="455840"/>
                </a:lnTo>
                <a:lnTo>
                  <a:pt x="2632652" y="501483"/>
                </a:lnTo>
                <a:lnTo>
                  <a:pt x="2639064" y="547553"/>
                </a:lnTo>
                <a:lnTo>
                  <a:pt x="2644088" y="594030"/>
                </a:lnTo>
                <a:lnTo>
                  <a:pt x="2647701" y="640895"/>
                </a:lnTo>
                <a:lnTo>
                  <a:pt x="2649884" y="688129"/>
                </a:lnTo>
                <a:lnTo>
                  <a:pt x="2650617" y="735711"/>
                </a:lnTo>
                <a:lnTo>
                  <a:pt x="2649884" y="783292"/>
                </a:lnTo>
                <a:lnTo>
                  <a:pt x="2647701" y="830526"/>
                </a:lnTo>
                <a:lnTo>
                  <a:pt x="2644088" y="877391"/>
                </a:lnTo>
                <a:lnTo>
                  <a:pt x="2639064" y="923868"/>
                </a:lnTo>
                <a:lnTo>
                  <a:pt x="2632652" y="969938"/>
                </a:lnTo>
                <a:lnTo>
                  <a:pt x="2624870" y="1015581"/>
                </a:lnTo>
                <a:lnTo>
                  <a:pt x="2615740" y="1060777"/>
                </a:lnTo>
                <a:lnTo>
                  <a:pt x="2605283" y="1105507"/>
                </a:lnTo>
                <a:lnTo>
                  <a:pt x="2593517" y="1149752"/>
                </a:lnTo>
                <a:lnTo>
                  <a:pt x="2580466" y="1193490"/>
                </a:lnTo>
                <a:lnTo>
                  <a:pt x="2566147" y="1236704"/>
                </a:lnTo>
                <a:lnTo>
                  <a:pt x="2550583" y="1279373"/>
                </a:lnTo>
                <a:lnTo>
                  <a:pt x="2533794" y="1321478"/>
                </a:lnTo>
                <a:lnTo>
                  <a:pt x="2515799" y="1362999"/>
                </a:lnTo>
                <a:lnTo>
                  <a:pt x="2496621" y="1403916"/>
                </a:lnTo>
                <a:lnTo>
                  <a:pt x="2476278" y="1444211"/>
                </a:lnTo>
                <a:lnTo>
                  <a:pt x="2454792" y="1483862"/>
                </a:lnTo>
                <a:lnTo>
                  <a:pt x="2432184" y="1522852"/>
                </a:lnTo>
                <a:lnTo>
                  <a:pt x="2408472" y="1561159"/>
                </a:lnTo>
                <a:lnTo>
                  <a:pt x="2383679" y="1598765"/>
                </a:lnTo>
                <a:lnTo>
                  <a:pt x="2357825" y="1635650"/>
                </a:lnTo>
                <a:lnTo>
                  <a:pt x="2330930" y="1671794"/>
                </a:lnTo>
                <a:lnTo>
                  <a:pt x="2303015" y="1707178"/>
                </a:lnTo>
                <a:lnTo>
                  <a:pt x="2274099" y="1741781"/>
                </a:lnTo>
                <a:lnTo>
                  <a:pt x="2244205" y="1775586"/>
                </a:lnTo>
                <a:lnTo>
                  <a:pt x="2213351" y="1808571"/>
                </a:lnTo>
                <a:lnTo>
                  <a:pt x="2181559" y="1840717"/>
                </a:lnTo>
                <a:lnTo>
                  <a:pt x="2148849" y="1872005"/>
                </a:lnTo>
                <a:lnTo>
                  <a:pt x="2115242" y="1902415"/>
                </a:lnTo>
                <a:lnTo>
                  <a:pt x="2080758" y="1931927"/>
                </a:lnTo>
                <a:lnTo>
                  <a:pt x="2045418" y="1960523"/>
                </a:lnTo>
                <a:lnTo>
                  <a:pt x="2009242" y="1988181"/>
                </a:lnTo>
                <a:lnTo>
                  <a:pt x="1972251" y="2014883"/>
                </a:lnTo>
                <a:lnTo>
                  <a:pt x="1934464" y="2040609"/>
                </a:lnTo>
                <a:lnTo>
                  <a:pt x="1895904" y="2065339"/>
                </a:lnTo>
                <a:lnTo>
                  <a:pt x="1856589" y="2089054"/>
                </a:lnTo>
                <a:lnTo>
                  <a:pt x="1816541" y="2111735"/>
                </a:lnTo>
                <a:lnTo>
                  <a:pt x="1775781" y="2133360"/>
                </a:lnTo>
                <a:lnTo>
                  <a:pt x="1734327" y="2153912"/>
                </a:lnTo>
                <a:lnTo>
                  <a:pt x="1692203" y="2173370"/>
                </a:lnTo>
                <a:lnTo>
                  <a:pt x="1649426" y="2191715"/>
                </a:lnTo>
                <a:lnTo>
                  <a:pt x="1606019" y="2208927"/>
                </a:lnTo>
                <a:lnTo>
                  <a:pt x="1562002" y="2224987"/>
                </a:lnTo>
                <a:lnTo>
                  <a:pt x="1517394" y="2239874"/>
                </a:lnTo>
                <a:lnTo>
                  <a:pt x="1472218" y="2253570"/>
                </a:lnTo>
                <a:lnTo>
                  <a:pt x="1426492" y="2266054"/>
                </a:lnTo>
                <a:lnTo>
                  <a:pt x="1380239" y="2277308"/>
                </a:lnTo>
                <a:lnTo>
                  <a:pt x="1333477" y="2287311"/>
                </a:lnTo>
                <a:lnTo>
                  <a:pt x="1286228" y="2296044"/>
                </a:lnTo>
                <a:lnTo>
                  <a:pt x="1238512" y="2303487"/>
                </a:lnTo>
                <a:lnTo>
                  <a:pt x="1190350" y="2309621"/>
                </a:lnTo>
                <a:lnTo>
                  <a:pt x="1141762" y="2314426"/>
                </a:lnTo>
                <a:lnTo>
                  <a:pt x="1092768" y="2317882"/>
                </a:lnTo>
                <a:lnTo>
                  <a:pt x="1043390" y="2319970"/>
                </a:lnTo>
                <a:lnTo>
                  <a:pt x="993647" y="2320671"/>
                </a:lnTo>
                <a:lnTo>
                  <a:pt x="943907" y="2319970"/>
                </a:lnTo>
                <a:lnTo>
                  <a:pt x="894531" y="2317882"/>
                </a:lnTo>
                <a:lnTo>
                  <a:pt x="845540" y="2314426"/>
                </a:lnTo>
                <a:lnTo>
                  <a:pt x="796953" y="2309621"/>
                </a:lnTo>
                <a:lnTo>
                  <a:pt x="748793" y="2303487"/>
                </a:lnTo>
                <a:lnTo>
                  <a:pt x="701078" y="2296044"/>
                </a:lnTo>
                <a:lnTo>
                  <a:pt x="653831" y="2287311"/>
                </a:lnTo>
                <a:lnTo>
                  <a:pt x="607070" y="2277308"/>
                </a:lnTo>
                <a:lnTo>
                  <a:pt x="560817" y="2266054"/>
                </a:lnTo>
                <a:lnTo>
                  <a:pt x="515093" y="2253570"/>
                </a:lnTo>
                <a:lnTo>
                  <a:pt x="469917" y="2239874"/>
                </a:lnTo>
                <a:lnTo>
                  <a:pt x="425311" y="2224987"/>
                </a:lnTo>
                <a:lnTo>
                  <a:pt x="381294" y="2208927"/>
                </a:lnTo>
                <a:lnTo>
                  <a:pt x="337887" y="2191715"/>
                </a:lnTo>
                <a:lnTo>
                  <a:pt x="295111" y="2173370"/>
                </a:lnTo>
                <a:lnTo>
                  <a:pt x="252986" y="2153912"/>
                </a:lnTo>
                <a:lnTo>
                  <a:pt x="211534" y="2133360"/>
                </a:lnTo>
                <a:lnTo>
                  <a:pt x="170773" y="2111735"/>
                </a:lnTo>
                <a:lnTo>
                  <a:pt x="130725" y="2089054"/>
                </a:lnTo>
                <a:lnTo>
                  <a:pt x="91410" y="2065339"/>
                </a:lnTo>
                <a:lnTo>
                  <a:pt x="52850" y="2040609"/>
                </a:lnTo>
                <a:lnTo>
                  <a:pt x="15063" y="2014883"/>
                </a:lnTo>
                <a:lnTo>
                  <a:pt x="0" y="2004010"/>
                </a:lnTo>
              </a:path>
            </a:pathLst>
          </a:custGeom>
          <a:ln w="12954">
            <a:solidFill>
              <a:srgbClr val="DAE2F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1114151" y="3126656"/>
            <a:ext cx="1078230" cy="2971165"/>
          </a:xfrm>
          <a:custGeom>
            <a:avLst/>
            <a:gdLst/>
            <a:ahLst/>
            <a:cxnLst/>
            <a:rect l="l" t="t" r="r" b="b"/>
            <a:pathLst>
              <a:path w="1078229" h="2971165">
                <a:moveTo>
                  <a:pt x="1077849" y="2970696"/>
                </a:moveTo>
                <a:lnTo>
                  <a:pt x="1001190" y="2941353"/>
                </a:lnTo>
                <a:lnTo>
                  <a:pt x="958413" y="2923008"/>
                </a:lnTo>
                <a:lnTo>
                  <a:pt x="916289" y="2903550"/>
                </a:lnTo>
                <a:lnTo>
                  <a:pt x="874835" y="2882998"/>
                </a:lnTo>
                <a:lnTo>
                  <a:pt x="834075" y="2861372"/>
                </a:lnTo>
                <a:lnTo>
                  <a:pt x="794027" y="2838692"/>
                </a:lnTo>
                <a:lnTo>
                  <a:pt x="754712" y="2814977"/>
                </a:lnTo>
                <a:lnTo>
                  <a:pt x="716152" y="2790246"/>
                </a:lnTo>
                <a:lnTo>
                  <a:pt x="678365" y="2764520"/>
                </a:lnTo>
                <a:lnTo>
                  <a:pt x="641374" y="2737818"/>
                </a:lnTo>
                <a:lnTo>
                  <a:pt x="605198" y="2710160"/>
                </a:lnTo>
                <a:lnTo>
                  <a:pt x="569858" y="2681565"/>
                </a:lnTo>
                <a:lnTo>
                  <a:pt x="535374" y="2652052"/>
                </a:lnTo>
                <a:lnTo>
                  <a:pt x="501767" y="2621642"/>
                </a:lnTo>
                <a:lnTo>
                  <a:pt x="469057" y="2590355"/>
                </a:lnTo>
                <a:lnTo>
                  <a:pt x="437265" y="2558208"/>
                </a:lnTo>
                <a:lnTo>
                  <a:pt x="406411" y="2525223"/>
                </a:lnTo>
                <a:lnTo>
                  <a:pt x="376517" y="2491419"/>
                </a:lnTo>
                <a:lnTo>
                  <a:pt x="347601" y="2456815"/>
                </a:lnTo>
                <a:lnTo>
                  <a:pt x="319686" y="2421431"/>
                </a:lnTo>
                <a:lnTo>
                  <a:pt x="292791" y="2385287"/>
                </a:lnTo>
                <a:lnTo>
                  <a:pt x="266937" y="2348402"/>
                </a:lnTo>
                <a:lnTo>
                  <a:pt x="242144" y="2310797"/>
                </a:lnTo>
                <a:lnTo>
                  <a:pt x="218432" y="2272489"/>
                </a:lnTo>
                <a:lnTo>
                  <a:pt x="195824" y="2233500"/>
                </a:lnTo>
                <a:lnTo>
                  <a:pt x="174338" y="2193848"/>
                </a:lnTo>
                <a:lnTo>
                  <a:pt x="153995" y="2153554"/>
                </a:lnTo>
                <a:lnTo>
                  <a:pt x="134817" y="2112636"/>
                </a:lnTo>
                <a:lnTo>
                  <a:pt x="116822" y="2071115"/>
                </a:lnTo>
                <a:lnTo>
                  <a:pt x="100033" y="2029011"/>
                </a:lnTo>
                <a:lnTo>
                  <a:pt x="84469" y="1986342"/>
                </a:lnTo>
                <a:lnTo>
                  <a:pt x="70150" y="1943128"/>
                </a:lnTo>
                <a:lnTo>
                  <a:pt x="57099" y="1899389"/>
                </a:lnTo>
                <a:lnTo>
                  <a:pt x="45333" y="1855145"/>
                </a:lnTo>
                <a:lnTo>
                  <a:pt x="34876" y="1810415"/>
                </a:lnTo>
                <a:lnTo>
                  <a:pt x="25746" y="1765218"/>
                </a:lnTo>
                <a:lnTo>
                  <a:pt x="17964" y="1719576"/>
                </a:lnTo>
                <a:lnTo>
                  <a:pt x="11552" y="1673506"/>
                </a:lnTo>
                <a:lnTo>
                  <a:pt x="6528" y="1627028"/>
                </a:lnTo>
                <a:lnTo>
                  <a:pt x="2915" y="1580163"/>
                </a:lnTo>
                <a:lnTo>
                  <a:pt x="732" y="1532930"/>
                </a:lnTo>
                <a:lnTo>
                  <a:pt x="0" y="1485348"/>
                </a:lnTo>
                <a:lnTo>
                  <a:pt x="732" y="1437766"/>
                </a:lnTo>
                <a:lnTo>
                  <a:pt x="2915" y="1390533"/>
                </a:lnTo>
                <a:lnTo>
                  <a:pt x="6528" y="1343667"/>
                </a:lnTo>
                <a:lnTo>
                  <a:pt x="11552" y="1297190"/>
                </a:lnTo>
                <a:lnTo>
                  <a:pt x="17964" y="1251120"/>
                </a:lnTo>
                <a:lnTo>
                  <a:pt x="25746" y="1205477"/>
                </a:lnTo>
                <a:lnTo>
                  <a:pt x="34876" y="1160281"/>
                </a:lnTo>
                <a:lnTo>
                  <a:pt x="45333" y="1115551"/>
                </a:lnTo>
                <a:lnTo>
                  <a:pt x="57099" y="1071307"/>
                </a:lnTo>
                <a:lnTo>
                  <a:pt x="70150" y="1027568"/>
                </a:lnTo>
                <a:lnTo>
                  <a:pt x="84469" y="984354"/>
                </a:lnTo>
                <a:lnTo>
                  <a:pt x="100033" y="941685"/>
                </a:lnTo>
                <a:lnTo>
                  <a:pt x="116822" y="899580"/>
                </a:lnTo>
                <a:lnTo>
                  <a:pt x="134817" y="858059"/>
                </a:lnTo>
                <a:lnTo>
                  <a:pt x="153995" y="817142"/>
                </a:lnTo>
                <a:lnTo>
                  <a:pt x="174338" y="776848"/>
                </a:lnTo>
                <a:lnTo>
                  <a:pt x="195824" y="737196"/>
                </a:lnTo>
                <a:lnTo>
                  <a:pt x="218432" y="698207"/>
                </a:lnTo>
                <a:lnTo>
                  <a:pt x="242144" y="659899"/>
                </a:lnTo>
                <a:lnTo>
                  <a:pt x="266937" y="622293"/>
                </a:lnTo>
                <a:lnTo>
                  <a:pt x="292791" y="585408"/>
                </a:lnTo>
                <a:lnTo>
                  <a:pt x="319686" y="549264"/>
                </a:lnTo>
                <a:lnTo>
                  <a:pt x="347601" y="513881"/>
                </a:lnTo>
                <a:lnTo>
                  <a:pt x="376517" y="479277"/>
                </a:lnTo>
                <a:lnTo>
                  <a:pt x="406411" y="445473"/>
                </a:lnTo>
                <a:lnTo>
                  <a:pt x="437265" y="412488"/>
                </a:lnTo>
                <a:lnTo>
                  <a:pt x="469057" y="380341"/>
                </a:lnTo>
                <a:lnTo>
                  <a:pt x="501767" y="349053"/>
                </a:lnTo>
                <a:lnTo>
                  <a:pt x="535374" y="318643"/>
                </a:lnTo>
                <a:lnTo>
                  <a:pt x="569858" y="289131"/>
                </a:lnTo>
                <a:lnTo>
                  <a:pt x="605198" y="260536"/>
                </a:lnTo>
                <a:lnTo>
                  <a:pt x="641374" y="232877"/>
                </a:lnTo>
                <a:lnTo>
                  <a:pt x="678365" y="206175"/>
                </a:lnTo>
                <a:lnTo>
                  <a:pt x="716152" y="180449"/>
                </a:lnTo>
                <a:lnTo>
                  <a:pt x="754712" y="155719"/>
                </a:lnTo>
                <a:lnTo>
                  <a:pt x="794027" y="132004"/>
                </a:lnTo>
                <a:lnTo>
                  <a:pt x="834075" y="109324"/>
                </a:lnTo>
                <a:lnTo>
                  <a:pt x="874835" y="87698"/>
                </a:lnTo>
                <a:lnTo>
                  <a:pt x="916289" y="67146"/>
                </a:lnTo>
                <a:lnTo>
                  <a:pt x="958413" y="47688"/>
                </a:lnTo>
                <a:lnTo>
                  <a:pt x="1001190" y="29343"/>
                </a:lnTo>
                <a:lnTo>
                  <a:pt x="1044597" y="12131"/>
                </a:lnTo>
                <a:lnTo>
                  <a:pt x="1077849" y="0"/>
                </a:lnTo>
              </a:path>
            </a:pathLst>
          </a:custGeom>
          <a:ln w="12954">
            <a:solidFill>
              <a:srgbClr val="1F386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471161" y="38100"/>
            <a:ext cx="337629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20"/>
              <a:t>SYSTEM</a:t>
            </a:r>
            <a:r>
              <a:rPr dirty="0" sz="2400" spc="-155"/>
              <a:t> </a:t>
            </a:r>
            <a:r>
              <a:rPr dirty="0" sz="2400" spc="-95"/>
              <a:t>ARCHITECTURE</a:t>
            </a:r>
            <a:endParaRPr sz="2400"/>
          </a:p>
        </p:txBody>
      </p:sp>
      <p:grpSp>
        <p:nvGrpSpPr>
          <p:cNvPr id="9" name="object 9" descr=""/>
          <p:cNvGrpSpPr/>
          <p:nvPr/>
        </p:nvGrpSpPr>
        <p:grpSpPr>
          <a:xfrm>
            <a:off x="3031045" y="898207"/>
            <a:ext cx="6080760" cy="802005"/>
            <a:chOff x="3031045" y="898207"/>
            <a:chExt cx="6080760" cy="802005"/>
          </a:xfrm>
        </p:grpSpPr>
        <p:sp>
          <p:nvSpPr>
            <p:cNvPr id="10" name="object 10" descr=""/>
            <p:cNvSpPr/>
            <p:nvPr/>
          </p:nvSpPr>
          <p:spPr>
            <a:xfrm>
              <a:off x="3037712" y="904874"/>
              <a:ext cx="6067425" cy="788670"/>
            </a:xfrm>
            <a:custGeom>
              <a:avLst/>
              <a:gdLst/>
              <a:ahLst/>
              <a:cxnLst/>
              <a:rect l="l" t="t" r="r" b="b"/>
              <a:pathLst>
                <a:path w="6067425" h="788669">
                  <a:moveTo>
                    <a:pt x="3033522" y="0"/>
                  </a:moveTo>
                  <a:lnTo>
                    <a:pt x="2955224" y="128"/>
                  </a:lnTo>
                  <a:lnTo>
                    <a:pt x="2877415" y="513"/>
                  </a:lnTo>
                  <a:lnTo>
                    <a:pt x="2800119" y="1149"/>
                  </a:lnTo>
                  <a:lnTo>
                    <a:pt x="2723359" y="2035"/>
                  </a:lnTo>
                  <a:lnTo>
                    <a:pt x="2571542" y="4543"/>
                  </a:lnTo>
                  <a:lnTo>
                    <a:pt x="2422156" y="8010"/>
                  </a:lnTo>
                  <a:lnTo>
                    <a:pt x="2275392" y="12413"/>
                  </a:lnTo>
                  <a:lnTo>
                    <a:pt x="2131439" y="17726"/>
                  </a:lnTo>
                  <a:lnTo>
                    <a:pt x="1990488" y="23925"/>
                  </a:lnTo>
                  <a:lnTo>
                    <a:pt x="1852731" y="30986"/>
                  </a:lnTo>
                  <a:lnTo>
                    <a:pt x="1785109" y="34831"/>
                  </a:lnTo>
                  <a:lnTo>
                    <a:pt x="1718357" y="38882"/>
                  </a:lnTo>
                  <a:lnTo>
                    <a:pt x="1652499" y="43136"/>
                  </a:lnTo>
                  <a:lnTo>
                    <a:pt x="1587558" y="47590"/>
                  </a:lnTo>
                  <a:lnTo>
                    <a:pt x="1523558" y="52240"/>
                  </a:lnTo>
                  <a:lnTo>
                    <a:pt x="1460523" y="57084"/>
                  </a:lnTo>
                  <a:lnTo>
                    <a:pt x="1398477" y="62119"/>
                  </a:lnTo>
                  <a:lnTo>
                    <a:pt x="1337443" y="67341"/>
                  </a:lnTo>
                  <a:lnTo>
                    <a:pt x="1277447" y="72747"/>
                  </a:lnTo>
                  <a:lnTo>
                    <a:pt x="1218510" y="78334"/>
                  </a:lnTo>
                  <a:lnTo>
                    <a:pt x="1160658" y="84100"/>
                  </a:lnTo>
                  <a:lnTo>
                    <a:pt x="1103913" y="90040"/>
                  </a:lnTo>
                  <a:lnTo>
                    <a:pt x="1048300" y="96152"/>
                  </a:lnTo>
                  <a:lnTo>
                    <a:pt x="993843" y="102434"/>
                  </a:lnTo>
                  <a:lnTo>
                    <a:pt x="940566" y="108881"/>
                  </a:lnTo>
                  <a:lnTo>
                    <a:pt x="888492" y="115490"/>
                  </a:lnTo>
                  <a:lnTo>
                    <a:pt x="837644" y="122259"/>
                  </a:lnTo>
                  <a:lnTo>
                    <a:pt x="788048" y="129185"/>
                  </a:lnTo>
                  <a:lnTo>
                    <a:pt x="739726" y="136264"/>
                  </a:lnTo>
                  <a:lnTo>
                    <a:pt x="692703" y="143493"/>
                  </a:lnTo>
                  <a:lnTo>
                    <a:pt x="647003" y="150869"/>
                  </a:lnTo>
                  <a:lnTo>
                    <a:pt x="602648" y="158389"/>
                  </a:lnTo>
                  <a:lnTo>
                    <a:pt x="559664" y="166050"/>
                  </a:lnTo>
                  <a:lnTo>
                    <a:pt x="518073" y="173849"/>
                  </a:lnTo>
                  <a:lnTo>
                    <a:pt x="477900" y="181783"/>
                  </a:lnTo>
                  <a:lnTo>
                    <a:pt x="439169" y="189849"/>
                  </a:lnTo>
                  <a:lnTo>
                    <a:pt x="401903" y="198043"/>
                  </a:lnTo>
                  <a:lnTo>
                    <a:pt x="331862" y="214804"/>
                  </a:lnTo>
                  <a:lnTo>
                    <a:pt x="267968" y="232043"/>
                  </a:lnTo>
                  <a:lnTo>
                    <a:pt x="210413" y="249734"/>
                  </a:lnTo>
                  <a:lnTo>
                    <a:pt x="159385" y="267852"/>
                  </a:lnTo>
                  <a:lnTo>
                    <a:pt x="115077" y="286373"/>
                  </a:lnTo>
                  <a:lnTo>
                    <a:pt x="77678" y="305273"/>
                  </a:lnTo>
                  <a:lnTo>
                    <a:pt x="34952" y="334277"/>
                  </a:lnTo>
                  <a:lnTo>
                    <a:pt x="8845" y="363992"/>
                  </a:lnTo>
                  <a:lnTo>
                    <a:pt x="0" y="394335"/>
                  </a:lnTo>
                  <a:lnTo>
                    <a:pt x="990" y="404513"/>
                  </a:lnTo>
                  <a:lnTo>
                    <a:pt x="24371" y="444562"/>
                  </a:lnTo>
                  <a:lnTo>
                    <a:pt x="61629" y="473812"/>
                  </a:lnTo>
                  <a:lnTo>
                    <a:pt x="95502" y="492892"/>
                  </a:lnTo>
                  <a:lnTo>
                    <a:pt x="136379" y="511605"/>
                  </a:lnTo>
                  <a:lnTo>
                    <a:pt x="184071" y="529928"/>
                  </a:lnTo>
                  <a:lnTo>
                    <a:pt x="238386" y="547836"/>
                  </a:lnTo>
                  <a:lnTo>
                    <a:pt x="299135" y="565304"/>
                  </a:lnTo>
                  <a:lnTo>
                    <a:pt x="366126" y="582307"/>
                  </a:lnTo>
                  <a:lnTo>
                    <a:pt x="439169" y="598820"/>
                  </a:lnTo>
                  <a:lnTo>
                    <a:pt x="477900" y="606886"/>
                  </a:lnTo>
                  <a:lnTo>
                    <a:pt x="518073" y="614820"/>
                  </a:lnTo>
                  <a:lnTo>
                    <a:pt x="559664" y="622619"/>
                  </a:lnTo>
                  <a:lnTo>
                    <a:pt x="602648" y="630280"/>
                  </a:lnTo>
                  <a:lnTo>
                    <a:pt x="647003" y="637800"/>
                  </a:lnTo>
                  <a:lnTo>
                    <a:pt x="692703" y="645176"/>
                  </a:lnTo>
                  <a:lnTo>
                    <a:pt x="739726" y="652405"/>
                  </a:lnTo>
                  <a:lnTo>
                    <a:pt x="788048" y="659484"/>
                  </a:lnTo>
                  <a:lnTo>
                    <a:pt x="837644" y="666410"/>
                  </a:lnTo>
                  <a:lnTo>
                    <a:pt x="888492" y="673179"/>
                  </a:lnTo>
                  <a:lnTo>
                    <a:pt x="940566" y="679788"/>
                  </a:lnTo>
                  <a:lnTo>
                    <a:pt x="993843" y="686235"/>
                  </a:lnTo>
                  <a:lnTo>
                    <a:pt x="1048300" y="692517"/>
                  </a:lnTo>
                  <a:lnTo>
                    <a:pt x="1103913" y="698629"/>
                  </a:lnTo>
                  <a:lnTo>
                    <a:pt x="1160658" y="704569"/>
                  </a:lnTo>
                  <a:lnTo>
                    <a:pt x="1218510" y="710335"/>
                  </a:lnTo>
                  <a:lnTo>
                    <a:pt x="1277447" y="715922"/>
                  </a:lnTo>
                  <a:lnTo>
                    <a:pt x="1337443" y="721328"/>
                  </a:lnTo>
                  <a:lnTo>
                    <a:pt x="1398477" y="726550"/>
                  </a:lnTo>
                  <a:lnTo>
                    <a:pt x="1460523" y="731585"/>
                  </a:lnTo>
                  <a:lnTo>
                    <a:pt x="1523558" y="736429"/>
                  </a:lnTo>
                  <a:lnTo>
                    <a:pt x="1587558" y="741079"/>
                  </a:lnTo>
                  <a:lnTo>
                    <a:pt x="1652499" y="745533"/>
                  </a:lnTo>
                  <a:lnTo>
                    <a:pt x="1718357" y="749787"/>
                  </a:lnTo>
                  <a:lnTo>
                    <a:pt x="1785109" y="753838"/>
                  </a:lnTo>
                  <a:lnTo>
                    <a:pt x="1852731" y="757683"/>
                  </a:lnTo>
                  <a:lnTo>
                    <a:pt x="1921199" y="761320"/>
                  </a:lnTo>
                  <a:lnTo>
                    <a:pt x="2060576" y="767952"/>
                  </a:lnTo>
                  <a:lnTo>
                    <a:pt x="2203052" y="773712"/>
                  </a:lnTo>
                  <a:lnTo>
                    <a:pt x="2348434" y="778573"/>
                  </a:lnTo>
                  <a:lnTo>
                    <a:pt x="2496534" y="782511"/>
                  </a:lnTo>
                  <a:lnTo>
                    <a:pt x="2647159" y="785502"/>
                  </a:lnTo>
                  <a:lnTo>
                    <a:pt x="2800119" y="787520"/>
                  </a:lnTo>
                  <a:lnTo>
                    <a:pt x="2877415" y="788156"/>
                  </a:lnTo>
                  <a:lnTo>
                    <a:pt x="2955224" y="788541"/>
                  </a:lnTo>
                  <a:lnTo>
                    <a:pt x="3033522" y="788670"/>
                  </a:lnTo>
                  <a:lnTo>
                    <a:pt x="3111819" y="788541"/>
                  </a:lnTo>
                  <a:lnTo>
                    <a:pt x="3189628" y="788156"/>
                  </a:lnTo>
                  <a:lnTo>
                    <a:pt x="3266924" y="787520"/>
                  </a:lnTo>
                  <a:lnTo>
                    <a:pt x="3343684" y="786634"/>
                  </a:lnTo>
                  <a:lnTo>
                    <a:pt x="3495501" y="784126"/>
                  </a:lnTo>
                  <a:lnTo>
                    <a:pt x="3644887" y="780659"/>
                  </a:lnTo>
                  <a:lnTo>
                    <a:pt x="3791651" y="776256"/>
                  </a:lnTo>
                  <a:lnTo>
                    <a:pt x="3935604" y="770943"/>
                  </a:lnTo>
                  <a:lnTo>
                    <a:pt x="4076555" y="764744"/>
                  </a:lnTo>
                  <a:lnTo>
                    <a:pt x="4214312" y="757683"/>
                  </a:lnTo>
                  <a:lnTo>
                    <a:pt x="4281934" y="753838"/>
                  </a:lnTo>
                  <a:lnTo>
                    <a:pt x="4348686" y="749787"/>
                  </a:lnTo>
                  <a:lnTo>
                    <a:pt x="4414544" y="745533"/>
                  </a:lnTo>
                  <a:lnTo>
                    <a:pt x="4479485" y="741079"/>
                  </a:lnTo>
                  <a:lnTo>
                    <a:pt x="4543485" y="736429"/>
                  </a:lnTo>
                  <a:lnTo>
                    <a:pt x="4606520" y="731585"/>
                  </a:lnTo>
                  <a:lnTo>
                    <a:pt x="4668566" y="726550"/>
                  </a:lnTo>
                  <a:lnTo>
                    <a:pt x="4729600" y="721328"/>
                  </a:lnTo>
                  <a:lnTo>
                    <a:pt x="4789596" y="715922"/>
                  </a:lnTo>
                  <a:lnTo>
                    <a:pt x="4848533" y="710335"/>
                  </a:lnTo>
                  <a:lnTo>
                    <a:pt x="4906385" y="704569"/>
                  </a:lnTo>
                  <a:lnTo>
                    <a:pt x="4963130" y="698629"/>
                  </a:lnTo>
                  <a:lnTo>
                    <a:pt x="5018743" y="692517"/>
                  </a:lnTo>
                  <a:lnTo>
                    <a:pt x="5073200" y="686235"/>
                  </a:lnTo>
                  <a:lnTo>
                    <a:pt x="5126477" y="679788"/>
                  </a:lnTo>
                  <a:lnTo>
                    <a:pt x="5178552" y="673179"/>
                  </a:lnTo>
                  <a:lnTo>
                    <a:pt x="5229399" y="666410"/>
                  </a:lnTo>
                  <a:lnTo>
                    <a:pt x="5278995" y="659484"/>
                  </a:lnTo>
                  <a:lnTo>
                    <a:pt x="5327317" y="652405"/>
                  </a:lnTo>
                  <a:lnTo>
                    <a:pt x="5374340" y="645176"/>
                  </a:lnTo>
                  <a:lnTo>
                    <a:pt x="5420040" y="637800"/>
                  </a:lnTo>
                  <a:lnTo>
                    <a:pt x="5464395" y="630280"/>
                  </a:lnTo>
                  <a:lnTo>
                    <a:pt x="5507379" y="622619"/>
                  </a:lnTo>
                  <a:lnTo>
                    <a:pt x="5548970" y="614820"/>
                  </a:lnTo>
                  <a:lnTo>
                    <a:pt x="5589143" y="606886"/>
                  </a:lnTo>
                  <a:lnTo>
                    <a:pt x="5627874" y="598820"/>
                  </a:lnTo>
                  <a:lnTo>
                    <a:pt x="5665140" y="590626"/>
                  </a:lnTo>
                  <a:lnTo>
                    <a:pt x="5735181" y="573865"/>
                  </a:lnTo>
                  <a:lnTo>
                    <a:pt x="5799075" y="556626"/>
                  </a:lnTo>
                  <a:lnTo>
                    <a:pt x="5856630" y="538935"/>
                  </a:lnTo>
                  <a:lnTo>
                    <a:pt x="5907658" y="520817"/>
                  </a:lnTo>
                  <a:lnTo>
                    <a:pt x="5951966" y="502296"/>
                  </a:lnTo>
                  <a:lnTo>
                    <a:pt x="5989365" y="483396"/>
                  </a:lnTo>
                  <a:lnTo>
                    <a:pt x="6032091" y="454392"/>
                  </a:lnTo>
                  <a:lnTo>
                    <a:pt x="6058198" y="424677"/>
                  </a:lnTo>
                  <a:lnTo>
                    <a:pt x="6067044" y="394335"/>
                  </a:lnTo>
                  <a:lnTo>
                    <a:pt x="6066053" y="384156"/>
                  </a:lnTo>
                  <a:lnTo>
                    <a:pt x="6042672" y="344107"/>
                  </a:lnTo>
                  <a:lnTo>
                    <a:pt x="6005414" y="314857"/>
                  </a:lnTo>
                  <a:lnTo>
                    <a:pt x="5971541" y="295777"/>
                  </a:lnTo>
                  <a:lnTo>
                    <a:pt x="5930664" y="277064"/>
                  </a:lnTo>
                  <a:lnTo>
                    <a:pt x="5882972" y="258741"/>
                  </a:lnTo>
                  <a:lnTo>
                    <a:pt x="5828657" y="240833"/>
                  </a:lnTo>
                  <a:lnTo>
                    <a:pt x="5767908" y="223365"/>
                  </a:lnTo>
                  <a:lnTo>
                    <a:pt x="5700917" y="206362"/>
                  </a:lnTo>
                  <a:lnTo>
                    <a:pt x="5627874" y="189849"/>
                  </a:lnTo>
                  <a:lnTo>
                    <a:pt x="5589143" y="181783"/>
                  </a:lnTo>
                  <a:lnTo>
                    <a:pt x="5548970" y="173849"/>
                  </a:lnTo>
                  <a:lnTo>
                    <a:pt x="5507379" y="166050"/>
                  </a:lnTo>
                  <a:lnTo>
                    <a:pt x="5464395" y="158389"/>
                  </a:lnTo>
                  <a:lnTo>
                    <a:pt x="5420040" y="150869"/>
                  </a:lnTo>
                  <a:lnTo>
                    <a:pt x="5374340" y="143493"/>
                  </a:lnTo>
                  <a:lnTo>
                    <a:pt x="5327317" y="136264"/>
                  </a:lnTo>
                  <a:lnTo>
                    <a:pt x="5278995" y="129185"/>
                  </a:lnTo>
                  <a:lnTo>
                    <a:pt x="5229399" y="122259"/>
                  </a:lnTo>
                  <a:lnTo>
                    <a:pt x="5178551" y="115490"/>
                  </a:lnTo>
                  <a:lnTo>
                    <a:pt x="5126477" y="108881"/>
                  </a:lnTo>
                  <a:lnTo>
                    <a:pt x="5073200" y="102434"/>
                  </a:lnTo>
                  <a:lnTo>
                    <a:pt x="5018743" y="96152"/>
                  </a:lnTo>
                  <a:lnTo>
                    <a:pt x="4963130" y="90040"/>
                  </a:lnTo>
                  <a:lnTo>
                    <a:pt x="4906385" y="84100"/>
                  </a:lnTo>
                  <a:lnTo>
                    <a:pt x="4848533" y="78334"/>
                  </a:lnTo>
                  <a:lnTo>
                    <a:pt x="4789596" y="72747"/>
                  </a:lnTo>
                  <a:lnTo>
                    <a:pt x="4729600" y="67341"/>
                  </a:lnTo>
                  <a:lnTo>
                    <a:pt x="4668566" y="62119"/>
                  </a:lnTo>
                  <a:lnTo>
                    <a:pt x="4606520" y="57084"/>
                  </a:lnTo>
                  <a:lnTo>
                    <a:pt x="4543485" y="52240"/>
                  </a:lnTo>
                  <a:lnTo>
                    <a:pt x="4479485" y="47590"/>
                  </a:lnTo>
                  <a:lnTo>
                    <a:pt x="4414544" y="43136"/>
                  </a:lnTo>
                  <a:lnTo>
                    <a:pt x="4348686" y="38882"/>
                  </a:lnTo>
                  <a:lnTo>
                    <a:pt x="4281934" y="34831"/>
                  </a:lnTo>
                  <a:lnTo>
                    <a:pt x="4214312" y="30986"/>
                  </a:lnTo>
                  <a:lnTo>
                    <a:pt x="4145844" y="27349"/>
                  </a:lnTo>
                  <a:lnTo>
                    <a:pt x="4006467" y="20717"/>
                  </a:lnTo>
                  <a:lnTo>
                    <a:pt x="3863991" y="14957"/>
                  </a:lnTo>
                  <a:lnTo>
                    <a:pt x="3718609" y="10096"/>
                  </a:lnTo>
                  <a:lnTo>
                    <a:pt x="3570509" y="6158"/>
                  </a:lnTo>
                  <a:lnTo>
                    <a:pt x="3419884" y="3167"/>
                  </a:lnTo>
                  <a:lnTo>
                    <a:pt x="3266924" y="1149"/>
                  </a:lnTo>
                  <a:lnTo>
                    <a:pt x="3189628" y="513"/>
                  </a:lnTo>
                  <a:lnTo>
                    <a:pt x="3111819" y="128"/>
                  </a:lnTo>
                  <a:lnTo>
                    <a:pt x="3033522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3037712" y="904874"/>
              <a:ext cx="6067425" cy="788670"/>
            </a:xfrm>
            <a:custGeom>
              <a:avLst/>
              <a:gdLst/>
              <a:ahLst/>
              <a:cxnLst/>
              <a:rect l="l" t="t" r="r" b="b"/>
              <a:pathLst>
                <a:path w="6067425" h="788669">
                  <a:moveTo>
                    <a:pt x="0" y="394335"/>
                  </a:moveTo>
                  <a:lnTo>
                    <a:pt x="15661" y="354013"/>
                  </a:lnTo>
                  <a:lnTo>
                    <a:pt x="47379" y="324526"/>
                  </a:lnTo>
                  <a:lnTo>
                    <a:pt x="95502" y="295777"/>
                  </a:lnTo>
                  <a:lnTo>
                    <a:pt x="136379" y="277064"/>
                  </a:lnTo>
                  <a:lnTo>
                    <a:pt x="184071" y="258741"/>
                  </a:lnTo>
                  <a:lnTo>
                    <a:pt x="238386" y="240833"/>
                  </a:lnTo>
                  <a:lnTo>
                    <a:pt x="299135" y="223365"/>
                  </a:lnTo>
                  <a:lnTo>
                    <a:pt x="366126" y="206362"/>
                  </a:lnTo>
                  <a:lnTo>
                    <a:pt x="439169" y="189849"/>
                  </a:lnTo>
                  <a:lnTo>
                    <a:pt x="477900" y="181783"/>
                  </a:lnTo>
                  <a:lnTo>
                    <a:pt x="518073" y="173849"/>
                  </a:lnTo>
                  <a:lnTo>
                    <a:pt x="559664" y="166050"/>
                  </a:lnTo>
                  <a:lnTo>
                    <a:pt x="602648" y="158389"/>
                  </a:lnTo>
                  <a:lnTo>
                    <a:pt x="647003" y="150869"/>
                  </a:lnTo>
                  <a:lnTo>
                    <a:pt x="692703" y="143493"/>
                  </a:lnTo>
                  <a:lnTo>
                    <a:pt x="739726" y="136264"/>
                  </a:lnTo>
                  <a:lnTo>
                    <a:pt x="788048" y="129185"/>
                  </a:lnTo>
                  <a:lnTo>
                    <a:pt x="837644" y="122259"/>
                  </a:lnTo>
                  <a:lnTo>
                    <a:pt x="888492" y="115490"/>
                  </a:lnTo>
                  <a:lnTo>
                    <a:pt x="940566" y="108881"/>
                  </a:lnTo>
                  <a:lnTo>
                    <a:pt x="993843" y="102434"/>
                  </a:lnTo>
                  <a:lnTo>
                    <a:pt x="1048300" y="96152"/>
                  </a:lnTo>
                  <a:lnTo>
                    <a:pt x="1103913" y="90040"/>
                  </a:lnTo>
                  <a:lnTo>
                    <a:pt x="1160658" y="84100"/>
                  </a:lnTo>
                  <a:lnTo>
                    <a:pt x="1218510" y="78334"/>
                  </a:lnTo>
                  <a:lnTo>
                    <a:pt x="1277447" y="72747"/>
                  </a:lnTo>
                  <a:lnTo>
                    <a:pt x="1337443" y="67341"/>
                  </a:lnTo>
                  <a:lnTo>
                    <a:pt x="1398477" y="62119"/>
                  </a:lnTo>
                  <a:lnTo>
                    <a:pt x="1460523" y="57084"/>
                  </a:lnTo>
                  <a:lnTo>
                    <a:pt x="1523558" y="52240"/>
                  </a:lnTo>
                  <a:lnTo>
                    <a:pt x="1587558" y="47590"/>
                  </a:lnTo>
                  <a:lnTo>
                    <a:pt x="1652499" y="43136"/>
                  </a:lnTo>
                  <a:lnTo>
                    <a:pt x="1718357" y="38882"/>
                  </a:lnTo>
                  <a:lnTo>
                    <a:pt x="1785109" y="34831"/>
                  </a:lnTo>
                  <a:lnTo>
                    <a:pt x="1852731" y="30986"/>
                  </a:lnTo>
                  <a:lnTo>
                    <a:pt x="1921199" y="27349"/>
                  </a:lnTo>
                  <a:lnTo>
                    <a:pt x="1990488" y="23925"/>
                  </a:lnTo>
                  <a:lnTo>
                    <a:pt x="2060576" y="20717"/>
                  </a:lnTo>
                  <a:lnTo>
                    <a:pt x="2131439" y="17726"/>
                  </a:lnTo>
                  <a:lnTo>
                    <a:pt x="2203052" y="14957"/>
                  </a:lnTo>
                  <a:lnTo>
                    <a:pt x="2275392" y="12413"/>
                  </a:lnTo>
                  <a:lnTo>
                    <a:pt x="2348434" y="10096"/>
                  </a:lnTo>
                  <a:lnTo>
                    <a:pt x="2422156" y="8010"/>
                  </a:lnTo>
                  <a:lnTo>
                    <a:pt x="2496534" y="6158"/>
                  </a:lnTo>
                  <a:lnTo>
                    <a:pt x="2571542" y="4543"/>
                  </a:lnTo>
                  <a:lnTo>
                    <a:pt x="2647159" y="3167"/>
                  </a:lnTo>
                  <a:lnTo>
                    <a:pt x="2723359" y="2035"/>
                  </a:lnTo>
                  <a:lnTo>
                    <a:pt x="2800119" y="1149"/>
                  </a:lnTo>
                  <a:lnTo>
                    <a:pt x="2877415" y="513"/>
                  </a:lnTo>
                  <a:lnTo>
                    <a:pt x="2955224" y="128"/>
                  </a:lnTo>
                  <a:lnTo>
                    <a:pt x="3033522" y="0"/>
                  </a:lnTo>
                  <a:lnTo>
                    <a:pt x="3111819" y="128"/>
                  </a:lnTo>
                  <a:lnTo>
                    <a:pt x="3189628" y="513"/>
                  </a:lnTo>
                  <a:lnTo>
                    <a:pt x="3266924" y="1149"/>
                  </a:lnTo>
                  <a:lnTo>
                    <a:pt x="3343684" y="2035"/>
                  </a:lnTo>
                  <a:lnTo>
                    <a:pt x="3419884" y="3167"/>
                  </a:lnTo>
                  <a:lnTo>
                    <a:pt x="3495501" y="4543"/>
                  </a:lnTo>
                  <a:lnTo>
                    <a:pt x="3570509" y="6158"/>
                  </a:lnTo>
                  <a:lnTo>
                    <a:pt x="3644887" y="8010"/>
                  </a:lnTo>
                  <a:lnTo>
                    <a:pt x="3718609" y="10096"/>
                  </a:lnTo>
                  <a:lnTo>
                    <a:pt x="3791651" y="12413"/>
                  </a:lnTo>
                  <a:lnTo>
                    <a:pt x="3863991" y="14957"/>
                  </a:lnTo>
                  <a:lnTo>
                    <a:pt x="3935604" y="17726"/>
                  </a:lnTo>
                  <a:lnTo>
                    <a:pt x="4006467" y="20717"/>
                  </a:lnTo>
                  <a:lnTo>
                    <a:pt x="4076555" y="23925"/>
                  </a:lnTo>
                  <a:lnTo>
                    <a:pt x="4145844" y="27349"/>
                  </a:lnTo>
                  <a:lnTo>
                    <a:pt x="4214312" y="30986"/>
                  </a:lnTo>
                  <a:lnTo>
                    <a:pt x="4281934" y="34831"/>
                  </a:lnTo>
                  <a:lnTo>
                    <a:pt x="4348686" y="38882"/>
                  </a:lnTo>
                  <a:lnTo>
                    <a:pt x="4414544" y="43136"/>
                  </a:lnTo>
                  <a:lnTo>
                    <a:pt x="4479485" y="47590"/>
                  </a:lnTo>
                  <a:lnTo>
                    <a:pt x="4543485" y="52240"/>
                  </a:lnTo>
                  <a:lnTo>
                    <a:pt x="4606520" y="57084"/>
                  </a:lnTo>
                  <a:lnTo>
                    <a:pt x="4668566" y="62119"/>
                  </a:lnTo>
                  <a:lnTo>
                    <a:pt x="4729600" y="67341"/>
                  </a:lnTo>
                  <a:lnTo>
                    <a:pt x="4789596" y="72747"/>
                  </a:lnTo>
                  <a:lnTo>
                    <a:pt x="4848533" y="78334"/>
                  </a:lnTo>
                  <a:lnTo>
                    <a:pt x="4906385" y="84100"/>
                  </a:lnTo>
                  <a:lnTo>
                    <a:pt x="4963130" y="90040"/>
                  </a:lnTo>
                  <a:lnTo>
                    <a:pt x="5018743" y="96152"/>
                  </a:lnTo>
                  <a:lnTo>
                    <a:pt x="5073200" y="102434"/>
                  </a:lnTo>
                  <a:lnTo>
                    <a:pt x="5126477" y="108881"/>
                  </a:lnTo>
                  <a:lnTo>
                    <a:pt x="5178551" y="115490"/>
                  </a:lnTo>
                  <a:lnTo>
                    <a:pt x="5229399" y="122259"/>
                  </a:lnTo>
                  <a:lnTo>
                    <a:pt x="5278995" y="129185"/>
                  </a:lnTo>
                  <a:lnTo>
                    <a:pt x="5327317" y="136264"/>
                  </a:lnTo>
                  <a:lnTo>
                    <a:pt x="5374340" y="143493"/>
                  </a:lnTo>
                  <a:lnTo>
                    <a:pt x="5420040" y="150869"/>
                  </a:lnTo>
                  <a:lnTo>
                    <a:pt x="5464395" y="158389"/>
                  </a:lnTo>
                  <a:lnTo>
                    <a:pt x="5507379" y="166050"/>
                  </a:lnTo>
                  <a:lnTo>
                    <a:pt x="5548970" y="173849"/>
                  </a:lnTo>
                  <a:lnTo>
                    <a:pt x="5589143" y="181783"/>
                  </a:lnTo>
                  <a:lnTo>
                    <a:pt x="5627874" y="189849"/>
                  </a:lnTo>
                  <a:lnTo>
                    <a:pt x="5665140" y="198043"/>
                  </a:lnTo>
                  <a:lnTo>
                    <a:pt x="5735181" y="214804"/>
                  </a:lnTo>
                  <a:lnTo>
                    <a:pt x="5799075" y="232043"/>
                  </a:lnTo>
                  <a:lnTo>
                    <a:pt x="5856630" y="249734"/>
                  </a:lnTo>
                  <a:lnTo>
                    <a:pt x="5907658" y="267852"/>
                  </a:lnTo>
                  <a:lnTo>
                    <a:pt x="5951966" y="286373"/>
                  </a:lnTo>
                  <a:lnTo>
                    <a:pt x="5989365" y="305273"/>
                  </a:lnTo>
                  <a:lnTo>
                    <a:pt x="6032091" y="334277"/>
                  </a:lnTo>
                  <a:lnTo>
                    <a:pt x="6058198" y="363992"/>
                  </a:lnTo>
                  <a:lnTo>
                    <a:pt x="6067044" y="394335"/>
                  </a:lnTo>
                  <a:lnTo>
                    <a:pt x="6066053" y="404513"/>
                  </a:lnTo>
                  <a:lnTo>
                    <a:pt x="6042672" y="444562"/>
                  </a:lnTo>
                  <a:lnTo>
                    <a:pt x="6005414" y="473812"/>
                  </a:lnTo>
                  <a:lnTo>
                    <a:pt x="5971541" y="492892"/>
                  </a:lnTo>
                  <a:lnTo>
                    <a:pt x="5930664" y="511605"/>
                  </a:lnTo>
                  <a:lnTo>
                    <a:pt x="5882972" y="529928"/>
                  </a:lnTo>
                  <a:lnTo>
                    <a:pt x="5828657" y="547836"/>
                  </a:lnTo>
                  <a:lnTo>
                    <a:pt x="5767908" y="565304"/>
                  </a:lnTo>
                  <a:lnTo>
                    <a:pt x="5700917" y="582307"/>
                  </a:lnTo>
                  <a:lnTo>
                    <a:pt x="5627874" y="598820"/>
                  </a:lnTo>
                  <a:lnTo>
                    <a:pt x="5589143" y="606886"/>
                  </a:lnTo>
                  <a:lnTo>
                    <a:pt x="5548970" y="614820"/>
                  </a:lnTo>
                  <a:lnTo>
                    <a:pt x="5507379" y="622619"/>
                  </a:lnTo>
                  <a:lnTo>
                    <a:pt x="5464395" y="630280"/>
                  </a:lnTo>
                  <a:lnTo>
                    <a:pt x="5420040" y="637800"/>
                  </a:lnTo>
                  <a:lnTo>
                    <a:pt x="5374340" y="645176"/>
                  </a:lnTo>
                  <a:lnTo>
                    <a:pt x="5327317" y="652405"/>
                  </a:lnTo>
                  <a:lnTo>
                    <a:pt x="5278995" y="659484"/>
                  </a:lnTo>
                  <a:lnTo>
                    <a:pt x="5229399" y="666410"/>
                  </a:lnTo>
                  <a:lnTo>
                    <a:pt x="5178552" y="673179"/>
                  </a:lnTo>
                  <a:lnTo>
                    <a:pt x="5126477" y="679788"/>
                  </a:lnTo>
                  <a:lnTo>
                    <a:pt x="5073200" y="686235"/>
                  </a:lnTo>
                  <a:lnTo>
                    <a:pt x="5018743" y="692517"/>
                  </a:lnTo>
                  <a:lnTo>
                    <a:pt x="4963130" y="698629"/>
                  </a:lnTo>
                  <a:lnTo>
                    <a:pt x="4906385" y="704569"/>
                  </a:lnTo>
                  <a:lnTo>
                    <a:pt x="4848533" y="710335"/>
                  </a:lnTo>
                  <a:lnTo>
                    <a:pt x="4789596" y="715922"/>
                  </a:lnTo>
                  <a:lnTo>
                    <a:pt x="4729600" y="721328"/>
                  </a:lnTo>
                  <a:lnTo>
                    <a:pt x="4668566" y="726550"/>
                  </a:lnTo>
                  <a:lnTo>
                    <a:pt x="4606520" y="731585"/>
                  </a:lnTo>
                  <a:lnTo>
                    <a:pt x="4543485" y="736429"/>
                  </a:lnTo>
                  <a:lnTo>
                    <a:pt x="4479485" y="741079"/>
                  </a:lnTo>
                  <a:lnTo>
                    <a:pt x="4414544" y="745533"/>
                  </a:lnTo>
                  <a:lnTo>
                    <a:pt x="4348686" y="749787"/>
                  </a:lnTo>
                  <a:lnTo>
                    <a:pt x="4281934" y="753838"/>
                  </a:lnTo>
                  <a:lnTo>
                    <a:pt x="4214312" y="757683"/>
                  </a:lnTo>
                  <a:lnTo>
                    <a:pt x="4145844" y="761320"/>
                  </a:lnTo>
                  <a:lnTo>
                    <a:pt x="4076555" y="764744"/>
                  </a:lnTo>
                  <a:lnTo>
                    <a:pt x="4006467" y="767952"/>
                  </a:lnTo>
                  <a:lnTo>
                    <a:pt x="3935604" y="770943"/>
                  </a:lnTo>
                  <a:lnTo>
                    <a:pt x="3863991" y="773712"/>
                  </a:lnTo>
                  <a:lnTo>
                    <a:pt x="3791651" y="776256"/>
                  </a:lnTo>
                  <a:lnTo>
                    <a:pt x="3718609" y="778573"/>
                  </a:lnTo>
                  <a:lnTo>
                    <a:pt x="3644887" y="780659"/>
                  </a:lnTo>
                  <a:lnTo>
                    <a:pt x="3570509" y="782511"/>
                  </a:lnTo>
                  <a:lnTo>
                    <a:pt x="3495501" y="784126"/>
                  </a:lnTo>
                  <a:lnTo>
                    <a:pt x="3419884" y="785502"/>
                  </a:lnTo>
                  <a:lnTo>
                    <a:pt x="3343684" y="786634"/>
                  </a:lnTo>
                  <a:lnTo>
                    <a:pt x="3266924" y="787520"/>
                  </a:lnTo>
                  <a:lnTo>
                    <a:pt x="3189628" y="788156"/>
                  </a:lnTo>
                  <a:lnTo>
                    <a:pt x="3111819" y="788541"/>
                  </a:lnTo>
                  <a:lnTo>
                    <a:pt x="3033522" y="788670"/>
                  </a:lnTo>
                  <a:lnTo>
                    <a:pt x="2955224" y="788541"/>
                  </a:lnTo>
                  <a:lnTo>
                    <a:pt x="2877415" y="788156"/>
                  </a:lnTo>
                  <a:lnTo>
                    <a:pt x="2800119" y="787520"/>
                  </a:lnTo>
                  <a:lnTo>
                    <a:pt x="2723359" y="786634"/>
                  </a:lnTo>
                  <a:lnTo>
                    <a:pt x="2647159" y="785502"/>
                  </a:lnTo>
                  <a:lnTo>
                    <a:pt x="2571542" y="784126"/>
                  </a:lnTo>
                  <a:lnTo>
                    <a:pt x="2496534" y="782511"/>
                  </a:lnTo>
                  <a:lnTo>
                    <a:pt x="2422156" y="780659"/>
                  </a:lnTo>
                  <a:lnTo>
                    <a:pt x="2348434" y="778573"/>
                  </a:lnTo>
                  <a:lnTo>
                    <a:pt x="2275392" y="776256"/>
                  </a:lnTo>
                  <a:lnTo>
                    <a:pt x="2203052" y="773712"/>
                  </a:lnTo>
                  <a:lnTo>
                    <a:pt x="2131439" y="770943"/>
                  </a:lnTo>
                  <a:lnTo>
                    <a:pt x="2060576" y="767952"/>
                  </a:lnTo>
                  <a:lnTo>
                    <a:pt x="1990488" y="764744"/>
                  </a:lnTo>
                  <a:lnTo>
                    <a:pt x="1921199" y="761320"/>
                  </a:lnTo>
                  <a:lnTo>
                    <a:pt x="1852731" y="757683"/>
                  </a:lnTo>
                  <a:lnTo>
                    <a:pt x="1785109" y="753838"/>
                  </a:lnTo>
                  <a:lnTo>
                    <a:pt x="1718357" y="749787"/>
                  </a:lnTo>
                  <a:lnTo>
                    <a:pt x="1652499" y="745533"/>
                  </a:lnTo>
                  <a:lnTo>
                    <a:pt x="1587558" y="741079"/>
                  </a:lnTo>
                  <a:lnTo>
                    <a:pt x="1523558" y="736429"/>
                  </a:lnTo>
                  <a:lnTo>
                    <a:pt x="1460523" y="731585"/>
                  </a:lnTo>
                  <a:lnTo>
                    <a:pt x="1398477" y="726550"/>
                  </a:lnTo>
                  <a:lnTo>
                    <a:pt x="1337443" y="721328"/>
                  </a:lnTo>
                  <a:lnTo>
                    <a:pt x="1277447" y="715922"/>
                  </a:lnTo>
                  <a:lnTo>
                    <a:pt x="1218510" y="710335"/>
                  </a:lnTo>
                  <a:lnTo>
                    <a:pt x="1160658" y="704569"/>
                  </a:lnTo>
                  <a:lnTo>
                    <a:pt x="1103913" y="698629"/>
                  </a:lnTo>
                  <a:lnTo>
                    <a:pt x="1048300" y="692517"/>
                  </a:lnTo>
                  <a:lnTo>
                    <a:pt x="993843" y="686235"/>
                  </a:lnTo>
                  <a:lnTo>
                    <a:pt x="940566" y="679788"/>
                  </a:lnTo>
                  <a:lnTo>
                    <a:pt x="888492" y="673179"/>
                  </a:lnTo>
                  <a:lnTo>
                    <a:pt x="837644" y="666410"/>
                  </a:lnTo>
                  <a:lnTo>
                    <a:pt x="788048" y="659484"/>
                  </a:lnTo>
                  <a:lnTo>
                    <a:pt x="739726" y="652405"/>
                  </a:lnTo>
                  <a:lnTo>
                    <a:pt x="692703" y="645176"/>
                  </a:lnTo>
                  <a:lnTo>
                    <a:pt x="647003" y="637800"/>
                  </a:lnTo>
                  <a:lnTo>
                    <a:pt x="602648" y="630280"/>
                  </a:lnTo>
                  <a:lnTo>
                    <a:pt x="559664" y="622619"/>
                  </a:lnTo>
                  <a:lnTo>
                    <a:pt x="518073" y="614820"/>
                  </a:lnTo>
                  <a:lnTo>
                    <a:pt x="477900" y="606886"/>
                  </a:lnTo>
                  <a:lnTo>
                    <a:pt x="439169" y="598820"/>
                  </a:lnTo>
                  <a:lnTo>
                    <a:pt x="401903" y="590626"/>
                  </a:lnTo>
                  <a:lnTo>
                    <a:pt x="331862" y="573865"/>
                  </a:lnTo>
                  <a:lnTo>
                    <a:pt x="267968" y="556626"/>
                  </a:lnTo>
                  <a:lnTo>
                    <a:pt x="210413" y="538935"/>
                  </a:lnTo>
                  <a:lnTo>
                    <a:pt x="159385" y="520817"/>
                  </a:lnTo>
                  <a:lnTo>
                    <a:pt x="115077" y="502296"/>
                  </a:lnTo>
                  <a:lnTo>
                    <a:pt x="77678" y="483396"/>
                  </a:lnTo>
                  <a:lnTo>
                    <a:pt x="34952" y="454392"/>
                  </a:lnTo>
                  <a:lnTo>
                    <a:pt x="8845" y="424677"/>
                  </a:lnTo>
                  <a:lnTo>
                    <a:pt x="0" y="394335"/>
                  </a:lnTo>
                  <a:close/>
                </a:path>
              </a:pathLst>
            </a:custGeom>
            <a:ln w="12954">
              <a:solidFill>
                <a:srgbClr val="1F386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2" name="object 1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55035" y="2008632"/>
            <a:ext cx="6207251" cy="4248911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4080002" y="1086358"/>
            <a:ext cx="3895090" cy="4950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160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solidFill>
                  <a:srgbClr val="1A227D"/>
                </a:solidFill>
                <a:latin typeface="Calibri"/>
                <a:cs typeface="Calibri"/>
              </a:rPr>
              <a:t>Presentation</a:t>
            </a:r>
            <a:r>
              <a:rPr dirty="0" sz="2400" spc="-8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A227D"/>
                </a:solidFill>
                <a:latin typeface="Calibri"/>
                <a:cs typeface="Calibri"/>
              </a:rPr>
              <a:t>Layer</a:t>
            </a:r>
            <a:r>
              <a:rPr dirty="0" sz="2400" spc="-8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1A227D"/>
                </a:solidFill>
                <a:latin typeface="Calibri"/>
                <a:cs typeface="Calibri"/>
              </a:rPr>
              <a:t>(Frontend</a:t>
            </a:r>
            <a:r>
              <a:rPr dirty="0" sz="2400" spc="-10" b="1">
                <a:solidFill>
                  <a:srgbClr val="1A227D"/>
                </a:solidFill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 algn="ctr" marL="12700" marR="5080">
              <a:lnSpc>
                <a:spcPts val="9220"/>
              </a:lnSpc>
              <a:spcBef>
                <a:spcPts val="955"/>
              </a:spcBef>
            </a:pPr>
            <a:r>
              <a:rPr dirty="0" sz="2400" b="1">
                <a:solidFill>
                  <a:srgbClr val="1A227D"/>
                </a:solidFill>
                <a:latin typeface="Calibri"/>
                <a:cs typeface="Calibri"/>
              </a:rPr>
              <a:t>Business</a:t>
            </a:r>
            <a:r>
              <a:rPr dirty="0" sz="2400" spc="-6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A227D"/>
                </a:solidFill>
                <a:latin typeface="Calibri"/>
                <a:cs typeface="Calibri"/>
              </a:rPr>
              <a:t>Logic</a:t>
            </a:r>
            <a:r>
              <a:rPr dirty="0" sz="2400" spc="-8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1A227D"/>
                </a:solidFill>
                <a:latin typeface="Calibri"/>
                <a:cs typeface="Calibri"/>
              </a:rPr>
              <a:t>Layer</a:t>
            </a:r>
            <a:r>
              <a:rPr dirty="0" sz="2400" spc="-7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1A227D"/>
                </a:solidFill>
                <a:latin typeface="Calibri"/>
                <a:cs typeface="Calibri"/>
              </a:rPr>
              <a:t>(Backend) </a:t>
            </a:r>
            <a:r>
              <a:rPr dirty="0" sz="2400" b="1">
                <a:solidFill>
                  <a:srgbClr val="1A227D"/>
                </a:solidFill>
                <a:latin typeface="Calibri"/>
                <a:cs typeface="Calibri"/>
              </a:rPr>
              <a:t>Data</a:t>
            </a:r>
            <a:r>
              <a:rPr dirty="0" sz="2400" spc="-8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A227D"/>
                </a:solidFill>
                <a:latin typeface="Calibri"/>
                <a:cs typeface="Calibri"/>
              </a:rPr>
              <a:t>Access</a:t>
            </a:r>
            <a:r>
              <a:rPr dirty="0" sz="2400" spc="-8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2400" spc="-20" b="1">
                <a:solidFill>
                  <a:srgbClr val="1A227D"/>
                </a:solidFill>
                <a:latin typeface="Calibri"/>
                <a:cs typeface="Calibri"/>
              </a:rPr>
              <a:t>Layer</a:t>
            </a:r>
            <a:endParaRPr sz="2400">
              <a:latin typeface="Calibri"/>
              <a:cs typeface="Calibri"/>
            </a:endParaRPr>
          </a:p>
          <a:p>
            <a:pPr algn="ctr" marL="535940" marR="464820" indent="-1905">
              <a:lnSpc>
                <a:spcPts val="8720"/>
              </a:lnSpc>
              <a:spcBef>
                <a:spcPts val="125"/>
              </a:spcBef>
            </a:pPr>
            <a:r>
              <a:rPr dirty="0" sz="2400" spc="-10" b="1">
                <a:solidFill>
                  <a:srgbClr val="1A227D"/>
                </a:solidFill>
                <a:latin typeface="Calibri"/>
                <a:cs typeface="Calibri"/>
              </a:rPr>
              <a:t>Database</a:t>
            </a:r>
            <a:r>
              <a:rPr dirty="0" sz="2400" spc="-8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2400" spc="-20" b="1">
                <a:solidFill>
                  <a:srgbClr val="1A227D"/>
                </a:solidFill>
                <a:latin typeface="Calibri"/>
                <a:cs typeface="Calibri"/>
              </a:rPr>
              <a:t>Layer </a:t>
            </a:r>
            <a:r>
              <a:rPr dirty="0" sz="2400" b="1">
                <a:solidFill>
                  <a:srgbClr val="1A227D"/>
                </a:solidFill>
                <a:latin typeface="Calibri"/>
                <a:cs typeface="Calibri"/>
              </a:rPr>
              <a:t>External</a:t>
            </a:r>
            <a:r>
              <a:rPr dirty="0" sz="2400" spc="-95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A227D"/>
                </a:solidFill>
                <a:latin typeface="Calibri"/>
                <a:cs typeface="Calibri"/>
              </a:rPr>
              <a:t>Services</a:t>
            </a:r>
            <a:r>
              <a:rPr dirty="0" sz="2400" spc="-90" b="1">
                <a:solidFill>
                  <a:srgbClr val="1A227D"/>
                </a:solidFill>
                <a:latin typeface="Calibri"/>
                <a:cs typeface="Calibri"/>
              </a:rPr>
              <a:t> </a:t>
            </a:r>
            <a:r>
              <a:rPr dirty="0" sz="2400" spc="-20" b="1">
                <a:solidFill>
                  <a:srgbClr val="1A227D"/>
                </a:solidFill>
                <a:latin typeface="Calibri"/>
                <a:cs typeface="Calibri"/>
              </a:rPr>
              <a:t>Layer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5850635" y="1608582"/>
            <a:ext cx="414655" cy="321945"/>
          </a:xfrm>
          <a:custGeom>
            <a:avLst/>
            <a:gdLst/>
            <a:ahLst/>
            <a:cxnLst/>
            <a:rect l="l" t="t" r="r" b="b"/>
            <a:pathLst>
              <a:path w="414654" h="321944">
                <a:moveTo>
                  <a:pt x="310896" y="0"/>
                </a:moveTo>
                <a:lnTo>
                  <a:pt x="103631" y="0"/>
                </a:lnTo>
                <a:lnTo>
                  <a:pt x="103631" y="160781"/>
                </a:lnTo>
                <a:lnTo>
                  <a:pt x="0" y="160781"/>
                </a:lnTo>
                <a:lnTo>
                  <a:pt x="207263" y="321563"/>
                </a:lnTo>
                <a:lnTo>
                  <a:pt x="414527" y="160781"/>
                </a:lnTo>
                <a:lnTo>
                  <a:pt x="310896" y="160781"/>
                </a:lnTo>
                <a:lnTo>
                  <a:pt x="310896" y="0"/>
                </a:lnTo>
                <a:close/>
              </a:path>
            </a:pathLst>
          </a:custGeom>
          <a:solidFill>
            <a:srgbClr val="DAE2F3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alaa hasan</dc:creator>
  <dc:title>PowerPoint Presentation</dc:title>
  <dcterms:created xsi:type="dcterms:W3CDTF">2025-02-11T10:21:00Z</dcterms:created>
  <dcterms:modified xsi:type="dcterms:W3CDTF">2025-02-11T10:21:00Z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2024-07-01T00:00:00Z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2025-02-11T00:00:00Z</vt:filetime>
  </property>
  <property fmtid="{D5CDD505-2E9C-101B-9397-08002B2CF9AE}" pid="5" name="Producer">
    <vt:lpwstr>Microsoft® PowerPoint® 2016</vt:lpwstr>
  </property>
</Properties>
</file>