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9" r:id="rId2"/>
  </p:sldMasterIdLst>
  <p:notesMasterIdLst>
    <p:notesMasterId r:id="rId45"/>
  </p:notesMasterIdLst>
  <p:handoutMasterIdLst>
    <p:handoutMasterId r:id="rId46"/>
  </p:handoutMasterIdLst>
  <p:sldIdLst>
    <p:sldId id="272" r:id="rId3"/>
    <p:sldId id="265" r:id="rId4"/>
    <p:sldId id="279" r:id="rId5"/>
    <p:sldId id="314" r:id="rId6"/>
    <p:sldId id="315" r:id="rId7"/>
    <p:sldId id="316" r:id="rId8"/>
    <p:sldId id="266" r:id="rId9"/>
    <p:sldId id="270" r:id="rId10"/>
    <p:sldId id="302" r:id="rId11"/>
    <p:sldId id="268" r:id="rId12"/>
    <p:sldId id="299" r:id="rId13"/>
    <p:sldId id="300" r:id="rId14"/>
    <p:sldId id="301" r:id="rId15"/>
    <p:sldId id="286" r:id="rId16"/>
    <p:sldId id="287" r:id="rId17"/>
    <p:sldId id="288" r:id="rId18"/>
    <p:sldId id="297" r:id="rId19"/>
    <p:sldId id="290" r:id="rId20"/>
    <p:sldId id="291" r:id="rId21"/>
    <p:sldId id="292" r:id="rId22"/>
    <p:sldId id="293" r:id="rId23"/>
    <p:sldId id="295" r:id="rId24"/>
    <p:sldId id="296" r:id="rId25"/>
    <p:sldId id="294" r:id="rId26"/>
    <p:sldId id="280" r:id="rId27"/>
    <p:sldId id="281" r:id="rId28"/>
    <p:sldId id="282" r:id="rId29"/>
    <p:sldId id="283" r:id="rId30"/>
    <p:sldId id="284" r:id="rId31"/>
    <p:sldId id="298" r:id="rId32"/>
    <p:sldId id="285" r:id="rId33"/>
    <p:sldId id="313" r:id="rId34"/>
    <p:sldId id="303" r:id="rId35"/>
    <p:sldId id="306" r:id="rId36"/>
    <p:sldId id="309" r:id="rId37"/>
    <p:sldId id="308" r:id="rId38"/>
    <p:sldId id="307" r:id="rId39"/>
    <p:sldId id="305" r:id="rId40"/>
    <p:sldId id="311" r:id="rId41"/>
    <p:sldId id="312" r:id="rId42"/>
    <p:sldId id="310" r:id="rId43"/>
    <p:sldId id="30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90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1932" y="1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pPr/>
              <a:t>5/19/2017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pPr/>
              <a:t>5/19/2017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7062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BE8-30B0-4476-8762-9236B142003A}" type="datetimeFigureOut">
              <a:rPr lang="en-US" smtClean="0"/>
              <a:pPr/>
              <a:t>5/19/2017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5/19/2017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6.png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67064" y="1932425"/>
            <a:ext cx="37000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مخالفاتي </a:t>
            </a:r>
            <a:endParaRPr lang="en-US" sz="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7591" y="5373845"/>
            <a:ext cx="5492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dobe Kaiti Std R" pitchFamily="18" charset="-128"/>
                <a:ea typeface="Adobe Kaiti Std R" pitchFamily="18" charset="-128"/>
              </a:rPr>
              <a:t>Isra</a:t>
            </a:r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dobe Kaiti Std R" pitchFamily="18" charset="-128"/>
                <a:ea typeface="Adobe Kaiti Std R" pitchFamily="18" charset="-128"/>
              </a:rPr>
              <a:t>,</a:t>
            </a:r>
            <a:r>
              <a:rPr lang="en-GB" sz="5400" b="1" cap="none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dobe Kaiti Std R" pitchFamily="18" charset="-128"/>
                <a:ea typeface="Adobe Kaiti Std R" pitchFamily="18" charset="-128"/>
              </a:rPr>
              <a:t>Omar,</a:t>
            </a:r>
            <a:r>
              <a:rPr lang="en-GB" sz="54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dobe Kaiti Std R" pitchFamily="18" charset="-128"/>
                <a:ea typeface="Adobe Kaiti Std R" pitchFamily="18" charset="-128"/>
              </a:rPr>
              <a:t>Osaid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dobe Kaiti Std R" pitchFamily="18" charset="-128"/>
              <a:ea typeface="Adobe Kaiti Std R" pitchFamily="18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1542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5005" y="6488668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</a:p>
        </p:txBody>
      </p:sp>
      <p:pic>
        <p:nvPicPr>
          <p:cNvPr id="6" name="Picture 5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344" y="926191"/>
            <a:ext cx="9380084" cy="57374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9323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secase.edi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5341" y="522514"/>
            <a:ext cx="6935055" cy="5546362"/>
          </a:xfrm>
        </p:spPr>
      </p:pic>
      <p:sp>
        <p:nvSpPr>
          <p:cNvPr id="5" name="Rectangle 4"/>
          <p:cNvSpPr/>
          <p:nvPr/>
        </p:nvSpPr>
        <p:spPr>
          <a:xfrm>
            <a:off x="11294396" y="6294482"/>
            <a:ext cx="777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omar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294396" y="6294482"/>
            <a:ext cx="777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omar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Content Placeholder 8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6915" y="807118"/>
            <a:ext cx="9390742" cy="5575539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serSeq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1592" y="496389"/>
            <a:ext cx="9405301" cy="5624739"/>
          </a:xfrm>
        </p:spPr>
      </p:pic>
      <p:sp>
        <p:nvSpPr>
          <p:cNvPr id="5" name="Rectangle 4"/>
          <p:cNvSpPr/>
          <p:nvPr/>
        </p:nvSpPr>
        <p:spPr>
          <a:xfrm>
            <a:off x="11294396" y="6294482"/>
            <a:ext cx="777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omar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3924" y="1796519"/>
            <a:ext cx="9322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Cross </a:t>
            </a:r>
            <a:r>
              <a:rPr lang="en-US" sz="3600" dirty="0"/>
              <a:t>Platform Mobile </a:t>
            </a:r>
            <a:r>
              <a:rPr lang="en-US" sz="3600" dirty="0" smtClean="0"/>
              <a:t>Application “</a:t>
            </a:r>
            <a:r>
              <a:rPr lang="en-US" sz="3600" dirty="0" err="1" smtClean="0"/>
              <a:t>PhoneGap</a:t>
            </a:r>
            <a:r>
              <a:rPr lang="en-US" sz="3600" dirty="0" smtClean="0"/>
              <a:t>”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10520248" y="6248792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99284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064" y="116940"/>
            <a:ext cx="9509760" cy="1088136"/>
          </a:xfrm>
        </p:spPr>
        <p:txBody>
          <a:bodyPr/>
          <a:lstStyle/>
          <a:p>
            <a:r>
              <a:rPr lang="en-US" dirty="0" smtClean="0"/>
              <a:t>Why Cross Platforms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064" y="1672822"/>
            <a:ext cx="8596668" cy="388077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ar-SA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Help a software developer to code an application in a single code base and deploy that single code base to multiple operating</a:t>
            </a:r>
            <a:endParaRPr lang="ar-SA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If a developer codes in Java for Android, the developer can deploy the same Java code to iOS ,windows phone and Blackberry.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520248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7850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359" y="129819"/>
            <a:ext cx="9509760" cy="1088136"/>
          </a:xfrm>
        </p:spPr>
        <p:txBody>
          <a:bodyPr/>
          <a:lstStyle/>
          <a:p>
            <a:r>
              <a:rPr lang="en-US" dirty="0" err="1"/>
              <a:t>PhoneGap</a:t>
            </a:r>
            <a:r>
              <a:rPr lang="en-US" dirty="0"/>
              <a:t> Framework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PhoneGap</a:t>
            </a:r>
            <a:r>
              <a:rPr lang="en-US" dirty="0"/>
              <a:t> is an open source mobile development framework originally produced by </a:t>
            </a:r>
            <a:r>
              <a:rPr lang="en-US" dirty="0" err="1"/>
              <a:t>Nitobi</a:t>
            </a:r>
            <a:r>
              <a:rPr lang="en-US" dirty="0"/>
              <a:t>, but later purchased by Adobe </a:t>
            </a:r>
            <a:r>
              <a:rPr lang="en-US" dirty="0" smtClean="0"/>
              <a:t>Systems.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</a:t>
            </a:r>
            <a:r>
              <a:rPr lang="en-US" dirty="0" smtClean="0"/>
              <a:t>evelopers </a:t>
            </a:r>
            <a:r>
              <a:rPr lang="en-US" dirty="0"/>
              <a:t>to build apps for mobile devices using HTML5, CSS3 and </a:t>
            </a:r>
            <a:r>
              <a:rPr lang="en-US" dirty="0" smtClean="0"/>
              <a:t>JavaScript.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Do </a:t>
            </a:r>
            <a:r>
              <a:rPr lang="en-US" dirty="0"/>
              <a:t>not have to be skilled in every lower-level language corresponding to the desired platforms, such as Objective-C for iOS or Java for Android.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90151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61" y="1393848"/>
            <a:ext cx="7997333" cy="49103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25064" y="116940"/>
            <a:ext cx="9509760" cy="1088136"/>
          </a:xfrm>
        </p:spPr>
        <p:txBody>
          <a:bodyPr/>
          <a:lstStyle/>
          <a:p>
            <a:r>
              <a:rPr lang="en-US" dirty="0" smtClean="0"/>
              <a:t>How it work 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4967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758" y="141570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PhoneGap</a:t>
            </a:r>
            <a:r>
              <a:rPr lang="en-US" dirty="0"/>
              <a:t> architecture </a:t>
            </a:r>
            <a:r>
              <a:rPr lang="en-US" dirty="0" smtClean="0"/>
              <a:t>layers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752" y="2615972"/>
            <a:ext cx="8915400" cy="242552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3200" dirty="0"/>
              <a:t>Web </a:t>
            </a:r>
            <a:r>
              <a:rPr lang="en-US" sz="3200" dirty="0" smtClean="0"/>
              <a:t>Application</a:t>
            </a:r>
            <a:endParaRPr lang="ar-SA" sz="3200" dirty="0" smtClean="0"/>
          </a:p>
          <a:p>
            <a:pPr>
              <a:buFont typeface="+mj-lt"/>
              <a:buAutoNum type="arabicPeriod"/>
            </a:pPr>
            <a:r>
              <a:rPr lang="en-US" sz="3200" dirty="0"/>
              <a:t> </a:t>
            </a:r>
            <a:r>
              <a:rPr lang="en-US" sz="3200" dirty="0" err="1" smtClean="0"/>
              <a:t>PhoneGap</a:t>
            </a:r>
            <a:endParaRPr lang="ar-SA" sz="3200" dirty="0" smtClean="0"/>
          </a:p>
          <a:p>
            <a:pPr>
              <a:buFont typeface="+mj-lt"/>
              <a:buAutoNum type="arabicPeriod"/>
            </a:pPr>
            <a:r>
              <a:rPr lang="en-US" sz="3200" dirty="0" smtClean="0"/>
              <a:t>OS </a:t>
            </a:r>
            <a:r>
              <a:rPr lang="en-US" sz="3200" dirty="0"/>
              <a:t>and native API’s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3823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77758" y="141570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PhoneGap</a:t>
            </a:r>
            <a:r>
              <a:rPr lang="en-US" dirty="0"/>
              <a:t> architecture </a:t>
            </a:r>
            <a:r>
              <a:rPr lang="en-US" dirty="0" smtClean="0"/>
              <a:t>layers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82385" y="2489896"/>
            <a:ext cx="6142664" cy="254790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The </a:t>
            </a:r>
            <a:r>
              <a:rPr lang="en-US" sz="2000" dirty="0"/>
              <a:t>top layer represents the application </a:t>
            </a:r>
            <a:r>
              <a:rPr lang="en-US" sz="2000" dirty="0" smtClean="0"/>
              <a:t>source code.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The </a:t>
            </a:r>
            <a:r>
              <a:rPr lang="en-US" sz="2000" dirty="0"/>
              <a:t>central layer is composed by JavaScript and native API’s, this layer is responsible for the interfacing between web application and </a:t>
            </a:r>
            <a:r>
              <a:rPr lang="en-US" sz="2000" dirty="0" err="1"/>
              <a:t>PhoneGap</a:t>
            </a:r>
            <a:r>
              <a:rPr lang="en-US" sz="2000" dirty="0"/>
              <a:t> layers 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The </a:t>
            </a:r>
            <a:r>
              <a:rPr lang="en-US" sz="2000" dirty="0"/>
              <a:t>l</a:t>
            </a:r>
            <a:r>
              <a:rPr lang="en-US" sz="2000" dirty="0" smtClean="0"/>
              <a:t>ast layer about the OS for device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258" y="2044587"/>
            <a:ext cx="4143375" cy="34385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8126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0504" y="558987"/>
            <a:ext cx="8726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we 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want </a:t>
            </a:r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talk about !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5146" y="1482317"/>
            <a:ext cx="8512935" cy="4740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Introduction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Description </a:t>
            </a:r>
            <a:r>
              <a:rPr lang="en-US" sz="2400" dirty="0"/>
              <a:t>of the </a:t>
            </a:r>
            <a:r>
              <a:rPr lang="en-US" sz="2400" dirty="0" smtClean="0"/>
              <a:t>system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Data </a:t>
            </a:r>
            <a:r>
              <a:rPr lang="en-US" sz="2400" dirty="0"/>
              <a:t>Base and System </a:t>
            </a:r>
            <a:r>
              <a:rPr lang="en-US" sz="2400" dirty="0" smtClean="0"/>
              <a:t>models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 smtClean="0"/>
              <a:t>PhoneGap</a:t>
            </a:r>
            <a:r>
              <a:rPr lang="en-US" sz="2400" dirty="0" smtClean="0"/>
              <a:t> Framework 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b="1" dirty="0" err="1" smtClean="0"/>
              <a:t>OpenALPR</a:t>
            </a:r>
            <a:r>
              <a:rPr lang="en-GB" sz="2400" b="1" dirty="0" smtClean="0"/>
              <a:t>-Cloud API</a:t>
            </a:r>
            <a:r>
              <a:rPr lang="en-GB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Police application interface 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Users application interface 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Difficulties we encountered</a:t>
            </a:r>
            <a:r>
              <a:rPr lang="ar-JO" sz="2400" dirty="0" smtClean="0"/>
              <a:t> .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1294396" y="6294482"/>
            <a:ext cx="777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omar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760" y="1235299"/>
            <a:ext cx="6156101" cy="500682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174" y="-219038"/>
            <a:ext cx="8911687" cy="1280890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PhoneGap</a:t>
            </a:r>
            <a:r>
              <a:rPr lang="en-US" dirty="0"/>
              <a:t> architecture </a:t>
            </a:r>
            <a:r>
              <a:rPr lang="en-US" dirty="0" smtClean="0"/>
              <a:t>layers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533311" y="6314107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8765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Plugins </a:t>
            </a:r>
            <a:r>
              <a:rPr lang="en-US" dirty="0"/>
              <a:t>Used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967" y="2443924"/>
            <a:ext cx="8596668" cy="3880773"/>
          </a:xfrm>
        </p:spPr>
        <p:txBody>
          <a:bodyPr/>
          <a:lstStyle/>
          <a:p>
            <a:r>
              <a:rPr lang="en-US" dirty="0" smtClean="0"/>
              <a:t>Camera</a:t>
            </a:r>
          </a:p>
          <a:p>
            <a:r>
              <a:rPr lang="en-US" dirty="0" smtClean="0"/>
              <a:t>File</a:t>
            </a:r>
          </a:p>
          <a:p>
            <a:r>
              <a:rPr lang="en-US" dirty="0" smtClean="0"/>
              <a:t>Storage</a:t>
            </a:r>
          </a:p>
          <a:p>
            <a:r>
              <a:rPr lang="en-US" dirty="0" smtClean="0"/>
              <a:t>Network</a:t>
            </a:r>
          </a:p>
          <a:p>
            <a:r>
              <a:rPr lang="en-US" dirty="0" smtClean="0"/>
              <a:t>Notification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34076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1347" y="1957590"/>
            <a:ext cx="92083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 </a:t>
            </a:r>
            <a:r>
              <a:rPr lang="en-GB" sz="2000" b="1" dirty="0"/>
              <a:t>OpenALPR Cloud API</a:t>
            </a:r>
            <a:r>
              <a:rPr lang="en-GB" sz="2000" dirty="0"/>
              <a:t> is a service running in the cloud that is ready to </a:t>
            </a:r>
            <a:r>
              <a:rPr lang="en-GB" sz="2000" dirty="0" smtClean="0"/>
              <a:t>analyse </a:t>
            </a:r>
            <a:r>
              <a:rPr lang="en-GB" sz="2000" dirty="0"/>
              <a:t>images. The service receives image data and responds with license plate </a:t>
            </a:r>
            <a:r>
              <a:rPr lang="en-GB" sz="2000" dirty="0" smtClean="0"/>
              <a:t>information.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Cloud </a:t>
            </a:r>
            <a:r>
              <a:rPr lang="en-GB" sz="2000" b="1" dirty="0"/>
              <a:t>API (Commercial)</a:t>
            </a:r>
          </a:p>
          <a:p>
            <a:r>
              <a:rPr lang="en-GB" sz="2000" dirty="0" smtClean="0"/>
              <a:t>The </a:t>
            </a:r>
            <a:r>
              <a:rPr lang="en-GB" sz="2000" dirty="0" err="1" smtClean="0"/>
              <a:t>OpenALPR</a:t>
            </a:r>
            <a:r>
              <a:rPr lang="en-GB" sz="2000" dirty="0" smtClean="0"/>
              <a:t> Cloud API is a web-based service that analyses images for license plates as well as vehicle information. The Cloud API service is easy to integrate into your application via a web-based REST service. send image data to the </a:t>
            </a:r>
            <a:r>
              <a:rPr lang="en-GB" sz="2000" dirty="0" err="1" smtClean="0"/>
              <a:t>OpenALPR</a:t>
            </a:r>
            <a:r>
              <a:rPr lang="en-GB" sz="2000" dirty="0" smtClean="0"/>
              <a:t> API, then process the data, and return JSON data describing the license plate and vehicle.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2024809" y="288529"/>
            <a:ext cx="7292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err="1" smtClean="0"/>
              <a:t>OpenALPR</a:t>
            </a:r>
            <a:r>
              <a:rPr lang="en-GB" sz="5400" b="1" dirty="0" smtClean="0"/>
              <a:t>-Cloud API</a:t>
            </a:r>
            <a:endParaRPr lang="en-GB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2815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8016" y="263476"/>
            <a:ext cx="9509760" cy="1088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err="1"/>
              <a:t>OpenALPR</a:t>
            </a:r>
            <a:r>
              <a:rPr lang="en-GB" sz="3600" dirty="0"/>
              <a:t>-Cloud API</a:t>
            </a:r>
            <a:endParaRPr lang="en-GB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6" y="5394404"/>
            <a:ext cx="1383663" cy="1063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6" y="1088732"/>
            <a:ext cx="5522235" cy="326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548" y="3274602"/>
            <a:ext cx="4244723" cy="31835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697688">
            <a:off x="10312982" y="3682416"/>
            <a:ext cx="1635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Cloud-</a:t>
            </a:r>
            <a:r>
              <a:rPr lang="en-US" sz="1400" dirty="0" err="1" smtClean="0"/>
              <a:t>Openalpr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097953" y="5180188"/>
            <a:ext cx="8079717" cy="7343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252827" y="2721832"/>
            <a:ext cx="4045916" cy="17574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17023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533" y="4199627"/>
            <a:ext cx="1908690" cy="19086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678" y="3796646"/>
            <a:ext cx="3076650" cy="2365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792" y="199532"/>
            <a:ext cx="1239864" cy="15246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88" y="-299950"/>
            <a:ext cx="3052294" cy="228922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426905" y="5456607"/>
            <a:ext cx="524802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</p:cNvCxnSpPr>
          <p:nvPr/>
        </p:nvCxnSpPr>
        <p:spPr>
          <a:xfrm flipV="1">
            <a:off x="10432003" y="1738090"/>
            <a:ext cx="0" cy="20585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0" idx="1"/>
          </p:cNvCxnSpPr>
          <p:nvPr/>
        </p:nvCxnSpPr>
        <p:spPr>
          <a:xfrm flipH="1" flipV="1">
            <a:off x="3426905" y="960927"/>
            <a:ext cx="6468887" cy="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7" idx="0"/>
          </p:cNvCxnSpPr>
          <p:nvPr/>
        </p:nvCxnSpPr>
        <p:spPr>
          <a:xfrm>
            <a:off x="2628878" y="1520573"/>
            <a:ext cx="0" cy="26790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73353" y="5040646"/>
            <a:ext cx="366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Take Pic Or upload form </a:t>
            </a:r>
            <a:r>
              <a:rPr lang="en-US" sz="1400" dirty="0" err="1" smtClean="0"/>
              <a:t>galary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 rot="19795530">
            <a:off x="8451595" y="2370974"/>
            <a:ext cx="208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Upload image to server</a:t>
            </a:r>
          </a:p>
          <a:p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4757347" y="584342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Send image </a:t>
            </a:r>
            <a:r>
              <a:rPr lang="en-US" sz="1400" dirty="0" err="1" smtClean="0"/>
              <a:t>url</a:t>
            </a:r>
            <a:r>
              <a:rPr lang="en-US" sz="1400" dirty="0" smtClean="0"/>
              <a:t> to cloud-API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 rot="18258778">
            <a:off x="309248" y="2091692"/>
            <a:ext cx="2959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recognize image and return </a:t>
            </a:r>
            <a:r>
              <a:rPr lang="en-US" sz="1400" dirty="0" smtClean="0"/>
              <a:t>information to Police man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 rot="20452941">
            <a:off x="618584" y="4268214"/>
            <a:ext cx="1164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Police Man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 rot="20179350">
            <a:off x="8145710" y="4152529"/>
            <a:ext cx="473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car</a:t>
            </a:r>
            <a:endParaRPr 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8674929" y="190749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server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 rot="20447420">
            <a:off x="1200515" y="232461"/>
            <a:ext cx="1635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Cloud-</a:t>
            </a:r>
            <a:r>
              <a:rPr lang="en-US" sz="1400" dirty="0" err="1"/>
              <a:t>openalpr</a:t>
            </a:r>
            <a:endParaRPr lang="en-US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5305027" y="1806170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InterNet</a:t>
            </a: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533311" y="6301044"/>
            <a:ext cx="896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OSAID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1" name="Picture 20" descr="2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9675" y="2343150"/>
            <a:ext cx="2152650" cy="2171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63119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6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853" y="90152"/>
            <a:ext cx="3727562" cy="6626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ight Arrow 4"/>
          <p:cNvSpPr/>
          <p:nvPr/>
        </p:nvSpPr>
        <p:spPr>
          <a:xfrm rot="16401304">
            <a:off x="5444338" y="3026148"/>
            <a:ext cx="3193904" cy="9549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9113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67324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8265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82412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6147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7286" y="1390919"/>
            <a:ext cx="7933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 smtClean="0"/>
              <a:t>About the project!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 smtClean="0"/>
              <a:t>Where the idea com from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 smtClean="0"/>
              <a:t>More details about the project.</a:t>
            </a: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11281517" y="6384633"/>
            <a:ext cx="777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omar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4092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325" y="446314"/>
            <a:ext cx="3419475" cy="609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0011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83194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253968_458074567877132_2060665381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337" y="502776"/>
            <a:ext cx="4290061" cy="63552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197727_10213121973869572_799981064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217636_10213121971749519_585257385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577" y="406401"/>
            <a:ext cx="3571875" cy="589279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672" y="783771"/>
            <a:ext cx="3581400" cy="566057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254025_458074327877156_21628150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253833_458074337877155_270440615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6914" y="899886"/>
            <a:ext cx="8591550" cy="5222081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217369_458074344543821_103867412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Police </a:t>
            </a:r>
            <a:r>
              <a:rPr lang="en-US" dirty="0" smtClean="0"/>
              <a:t>cooperation with </a:t>
            </a:r>
            <a:endParaRPr lang="en-US" dirty="0" smtClean="0"/>
          </a:p>
          <a:p>
            <a:r>
              <a:rPr lang="en-US" dirty="0" smtClean="0"/>
              <a:t>Server </a:t>
            </a:r>
          </a:p>
          <a:p>
            <a:r>
              <a:rPr lang="en-US" dirty="0" smtClean="0"/>
              <a:t>Internet </a:t>
            </a:r>
            <a:r>
              <a:rPr lang="en-US" dirty="0" smtClean="0"/>
              <a:t>availability</a:t>
            </a:r>
            <a:endParaRPr lang="ar-JO" dirty="0" smtClean="0"/>
          </a:p>
          <a:p>
            <a:r>
              <a:rPr lang="en-US" dirty="0" smtClean="0"/>
              <a:t>image </a:t>
            </a:r>
            <a:r>
              <a:rPr lang="en-US" dirty="0" smtClean="0"/>
              <a:t>analyzing libraries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640080"/>
            <a:ext cx="9509760" cy="5376672"/>
          </a:xfrm>
        </p:spPr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sz="4000" b="1" dirty="0" smtClean="0"/>
              <a:t> Thanks for listening .</a:t>
            </a:r>
          </a:p>
          <a:p>
            <a:pPr>
              <a:buNone/>
            </a:pPr>
            <a:r>
              <a:rPr lang="en-US" sz="4000" b="1" dirty="0" smtClean="0"/>
              <a:t> </a:t>
            </a:r>
          </a:p>
          <a:p>
            <a:pPr>
              <a:buNone/>
            </a:pPr>
            <a:r>
              <a:rPr lang="en-US" sz="4000" b="1" dirty="0" smtClean="0"/>
              <a:t>Any question</a:t>
            </a:r>
            <a:endParaRPr lang="en-US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9626" y="890135"/>
            <a:ext cx="9113574" cy="5049664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798" y="829694"/>
            <a:ext cx="9697462" cy="5425961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80439" y="1512022"/>
            <a:ext cx="1014733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 smtClean="0"/>
              <a:t>The </a:t>
            </a:r>
            <a:r>
              <a:rPr lang="en-GB" sz="3200" dirty="0"/>
              <a:t>system that infraction works on at this time </a:t>
            </a:r>
            <a:r>
              <a:rPr lang="en-GB" sz="3200" dirty="0" smtClean="0"/>
              <a:t>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3200" dirty="0"/>
          </a:p>
          <a:p>
            <a:endParaRPr lang="en-GB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200" dirty="0"/>
              <a:t>The system that will infraction works on !</a:t>
            </a:r>
          </a:p>
          <a:p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11417843" y="6361022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6105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tex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403797" y="296214"/>
            <a:ext cx="9350062" cy="59886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377061" y="6284889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5761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taFlow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4145" y="378823"/>
            <a:ext cx="9158809" cy="5637802"/>
          </a:xfrm>
        </p:spPr>
      </p:pic>
      <p:sp>
        <p:nvSpPr>
          <p:cNvPr id="6" name="Rectangle 5"/>
          <p:cNvSpPr/>
          <p:nvPr/>
        </p:nvSpPr>
        <p:spPr>
          <a:xfrm>
            <a:off x="11425005" y="6488668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ISRA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C5747AC-80AD-4ABE-94D9-19832B174F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350</Words>
  <Application>Microsoft Office PowerPoint</Application>
  <PresentationFormat>Custom</PresentationFormat>
  <Paragraphs>108</Paragraphs>
  <Slides>42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Why Cross Platforms ?</vt:lpstr>
      <vt:lpstr>PhoneGap Framework</vt:lpstr>
      <vt:lpstr>How it work ?</vt:lpstr>
      <vt:lpstr>The PhoneGap architecture layers:</vt:lpstr>
      <vt:lpstr>The PhoneGap architecture layers:</vt:lpstr>
      <vt:lpstr>The PhoneGap architecture layers:</vt:lpstr>
      <vt:lpstr>Plugins Used :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Difficulties : </vt:lpstr>
      <vt:lpstr>Slide 42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2017-04-15T16:42:04Z</dcterms:created>
  <dcterms:modified xsi:type="dcterms:W3CDTF">2017-05-19T11:09:56Z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TC029208979991</vt:lpwstr>
  </property>
</Properties>
</file>