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</p:sldIdLst>
  <p:sldSz cx="18288000" cy="10287000"/>
  <p:notesSz cx="6858000" cy="9144000"/>
  <p:embeddedFontLst>
    <p:embeddedFont>
      <p:font typeface="Symphony Bold" charset="1" panose="00000000000000000000"/>
      <p:regular r:id="rId52"/>
    </p:embeddedFont>
    <p:embeddedFont>
      <p:font typeface="XP Ziba" charset="1" panose="02000506080000020004"/>
      <p:regular r:id="rId53"/>
    </p:embeddedFont>
    <p:embeddedFont>
      <p:font typeface="Lalezar" charset="1" panose="00000500000000000000"/>
      <p:regular r:id="rId54"/>
    </p:embeddedFont>
    <p:embeddedFont>
      <p:font typeface="Shrikhand" charset="1" panose="02000000000000000000"/>
      <p:regular r:id="rId55"/>
    </p:embeddedFont>
    <p:embeddedFont>
      <p:font typeface="Open Sans" charset="1" panose="020B0606030504020204"/>
      <p:regular r:id="rId56"/>
    </p:embeddedFont>
    <p:embeddedFont>
      <p:font typeface="Cooper BT Bold" charset="1" panose="0208080404030B020404"/>
      <p:regular r:id="rId57"/>
    </p:embeddedFont>
    <p:embeddedFont>
      <p:font typeface="Zilla Slab Italics" charset="1" panose="00000000000000000000"/>
      <p:regular r:id="rId5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fonts/font52.fntdata" Type="http://schemas.openxmlformats.org/officeDocument/2006/relationships/font"/><Relationship Id="rId53" Target="fonts/font53.fntdata" Type="http://schemas.openxmlformats.org/officeDocument/2006/relationships/font"/><Relationship Id="rId54" Target="fonts/font54.fntdata" Type="http://schemas.openxmlformats.org/officeDocument/2006/relationships/font"/><Relationship Id="rId55" Target="fonts/font55.fntdata" Type="http://schemas.openxmlformats.org/officeDocument/2006/relationships/font"/><Relationship Id="rId56" Target="fonts/font56.fntdata" Type="http://schemas.openxmlformats.org/officeDocument/2006/relationships/font"/><Relationship Id="rId57" Target="fonts/font57.fntdata" Type="http://schemas.openxmlformats.org/officeDocument/2006/relationships/font"/><Relationship Id="rId58" Target="fonts/font58.fntdata" Type="http://schemas.openxmlformats.org/officeDocument/2006/relationships/font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.svg" Type="http://schemas.openxmlformats.org/officeDocument/2006/relationships/image"/><Relationship Id="rId11" Target="../media/image7.png" Type="http://schemas.openxmlformats.org/officeDocument/2006/relationships/image"/><Relationship Id="rId12" Target="../media/image8.svg" Type="http://schemas.openxmlformats.org/officeDocument/2006/relationships/image"/><Relationship Id="rId13" Target="../media/image9.png" Type="http://schemas.openxmlformats.org/officeDocument/2006/relationships/image"/><Relationship Id="rId14" Target="../media/image10.svg" Type="http://schemas.openxmlformats.org/officeDocument/2006/relationships/image"/><Relationship Id="rId15" Target="../media/image39.png" Type="http://schemas.openxmlformats.org/officeDocument/2006/relationships/image"/><Relationship Id="rId16" Target="../media/image40.svg" Type="http://schemas.openxmlformats.org/officeDocument/2006/relationships/image"/><Relationship Id="rId17" Target="../media/image47.jpeg" Type="http://schemas.openxmlformats.org/officeDocument/2006/relationships/image"/><Relationship Id="rId18" Target="../media/image48.jpeg" Type="http://schemas.openxmlformats.org/officeDocument/2006/relationships/image"/><Relationship Id="rId19" Target="../media/image49.jpe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6.png" Type="http://schemas.openxmlformats.org/officeDocument/2006/relationships/image"/><Relationship Id="rId5" Target="../media/image42.png" Type="http://schemas.openxmlformats.org/officeDocument/2006/relationships/image"/><Relationship Id="rId6" Target="../media/image43.svg" Type="http://schemas.openxmlformats.org/officeDocument/2006/relationships/image"/><Relationship Id="rId7" Target="../media/image3.png" Type="http://schemas.openxmlformats.org/officeDocument/2006/relationships/image"/><Relationship Id="rId8" Target="../media/image4.svg" Type="http://schemas.openxmlformats.org/officeDocument/2006/relationships/image"/><Relationship Id="rId9" Target="../media/image5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7.png" Type="http://schemas.openxmlformats.org/officeDocument/2006/relationships/image"/><Relationship Id="rId11" Target="../media/image8.svg" Type="http://schemas.openxmlformats.org/officeDocument/2006/relationships/image"/><Relationship Id="rId12" Target="../media/image9.png" Type="http://schemas.openxmlformats.org/officeDocument/2006/relationships/image"/><Relationship Id="rId13" Target="../media/image10.svg" Type="http://schemas.openxmlformats.org/officeDocument/2006/relationships/image"/><Relationship Id="rId14" Target="../media/image50.jpeg" Type="http://schemas.openxmlformats.org/officeDocument/2006/relationships/image"/><Relationship Id="rId15" Target="../media/image39.png" Type="http://schemas.openxmlformats.org/officeDocument/2006/relationships/image"/><Relationship Id="rId16" Target="../media/image40.svg" Type="http://schemas.openxmlformats.org/officeDocument/2006/relationships/image"/><Relationship Id="rId17" Target="../media/image51.jpeg" Type="http://schemas.openxmlformats.org/officeDocument/2006/relationships/image"/><Relationship Id="rId18" Target="../media/image52.jpe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2.png" Type="http://schemas.openxmlformats.org/officeDocument/2006/relationships/image"/><Relationship Id="rId5" Target="../media/image43.svg" Type="http://schemas.openxmlformats.org/officeDocument/2006/relationships/image"/><Relationship Id="rId6" Target="../media/image3.png" Type="http://schemas.openxmlformats.org/officeDocument/2006/relationships/image"/><Relationship Id="rId7" Target="../media/image4.svg" Type="http://schemas.openxmlformats.org/officeDocument/2006/relationships/image"/><Relationship Id="rId8" Target="../media/image5.png" Type="http://schemas.openxmlformats.org/officeDocument/2006/relationships/image"/><Relationship Id="rId9" Target="../media/image6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.svg" Type="http://schemas.openxmlformats.org/officeDocument/2006/relationships/image"/><Relationship Id="rId11" Target="../media/image7.png" Type="http://schemas.openxmlformats.org/officeDocument/2006/relationships/image"/><Relationship Id="rId12" Target="../media/image8.svg" Type="http://schemas.openxmlformats.org/officeDocument/2006/relationships/image"/><Relationship Id="rId13" Target="../media/image9.png" Type="http://schemas.openxmlformats.org/officeDocument/2006/relationships/image"/><Relationship Id="rId14" Target="../media/image10.svg" Type="http://schemas.openxmlformats.org/officeDocument/2006/relationships/image"/><Relationship Id="rId15" Target="../media/image54.png" Type="http://schemas.openxmlformats.org/officeDocument/2006/relationships/image"/><Relationship Id="rId16" Target="../media/image55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53.png" Type="http://schemas.openxmlformats.org/officeDocument/2006/relationships/image"/><Relationship Id="rId5" Target="../media/image42.png" Type="http://schemas.openxmlformats.org/officeDocument/2006/relationships/image"/><Relationship Id="rId6" Target="../media/image43.svg" Type="http://schemas.openxmlformats.org/officeDocument/2006/relationships/image"/><Relationship Id="rId7" Target="../media/image3.png" Type="http://schemas.openxmlformats.org/officeDocument/2006/relationships/image"/><Relationship Id="rId8" Target="../media/image4.svg" Type="http://schemas.openxmlformats.org/officeDocument/2006/relationships/image"/><Relationship Id="rId9" Target="../media/image5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.svg" Type="http://schemas.openxmlformats.org/officeDocument/2006/relationships/image"/><Relationship Id="rId11" Target="../media/image7.png" Type="http://schemas.openxmlformats.org/officeDocument/2006/relationships/image"/><Relationship Id="rId12" Target="../media/image8.svg" Type="http://schemas.openxmlformats.org/officeDocument/2006/relationships/image"/><Relationship Id="rId13" Target="../media/image9.png" Type="http://schemas.openxmlformats.org/officeDocument/2006/relationships/image"/><Relationship Id="rId14" Target="../media/image10.svg" Type="http://schemas.openxmlformats.org/officeDocument/2006/relationships/image"/><Relationship Id="rId15" Target="../media/image57.png" Type="http://schemas.openxmlformats.org/officeDocument/2006/relationships/image"/><Relationship Id="rId16" Target="../media/image39.png" Type="http://schemas.openxmlformats.org/officeDocument/2006/relationships/image"/><Relationship Id="rId17" Target="../media/image40.svg" Type="http://schemas.openxmlformats.org/officeDocument/2006/relationships/image"/><Relationship Id="rId18" Target="../media/image58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56.png" Type="http://schemas.openxmlformats.org/officeDocument/2006/relationships/image"/><Relationship Id="rId5" Target="../media/image42.png" Type="http://schemas.openxmlformats.org/officeDocument/2006/relationships/image"/><Relationship Id="rId6" Target="../media/image43.svg" Type="http://schemas.openxmlformats.org/officeDocument/2006/relationships/image"/><Relationship Id="rId7" Target="../media/image3.png" Type="http://schemas.openxmlformats.org/officeDocument/2006/relationships/image"/><Relationship Id="rId8" Target="../media/image4.svg" Type="http://schemas.openxmlformats.org/officeDocument/2006/relationships/image"/><Relationship Id="rId9" Target="../media/image5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7.png" Type="http://schemas.openxmlformats.org/officeDocument/2006/relationships/image"/><Relationship Id="rId11" Target="../media/image8.svg" Type="http://schemas.openxmlformats.org/officeDocument/2006/relationships/image"/><Relationship Id="rId12" Target="../media/image9.png" Type="http://schemas.openxmlformats.org/officeDocument/2006/relationships/image"/><Relationship Id="rId13" Target="../media/image10.svg" Type="http://schemas.openxmlformats.org/officeDocument/2006/relationships/image"/><Relationship Id="rId14" Target="../media/image59.png" Type="http://schemas.openxmlformats.org/officeDocument/2006/relationships/image"/><Relationship Id="rId15" Target="../media/image39.png" Type="http://schemas.openxmlformats.org/officeDocument/2006/relationships/image"/><Relationship Id="rId16" Target="../media/image40.svg" Type="http://schemas.openxmlformats.org/officeDocument/2006/relationships/image"/><Relationship Id="rId17" Target="../media/image60.png" Type="http://schemas.openxmlformats.org/officeDocument/2006/relationships/image"/><Relationship Id="rId18" Target="../media/image61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2.png" Type="http://schemas.openxmlformats.org/officeDocument/2006/relationships/image"/><Relationship Id="rId5" Target="../media/image43.svg" Type="http://schemas.openxmlformats.org/officeDocument/2006/relationships/image"/><Relationship Id="rId6" Target="../media/image3.png" Type="http://schemas.openxmlformats.org/officeDocument/2006/relationships/image"/><Relationship Id="rId7" Target="../media/image4.svg" Type="http://schemas.openxmlformats.org/officeDocument/2006/relationships/image"/><Relationship Id="rId8" Target="../media/image5.png" Type="http://schemas.openxmlformats.org/officeDocument/2006/relationships/image"/><Relationship Id="rId9" Target="../media/image6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.svg" Type="http://schemas.openxmlformats.org/officeDocument/2006/relationships/image"/><Relationship Id="rId11" Target="../media/image7.png" Type="http://schemas.openxmlformats.org/officeDocument/2006/relationships/image"/><Relationship Id="rId12" Target="../media/image8.svg" Type="http://schemas.openxmlformats.org/officeDocument/2006/relationships/image"/><Relationship Id="rId13" Target="../media/image9.png" Type="http://schemas.openxmlformats.org/officeDocument/2006/relationships/image"/><Relationship Id="rId14" Target="../media/image10.svg" Type="http://schemas.openxmlformats.org/officeDocument/2006/relationships/image"/><Relationship Id="rId15" Target="../media/image63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62.png" Type="http://schemas.openxmlformats.org/officeDocument/2006/relationships/image"/><Relationship Id="rId5" Target="../media/image42.png" Type="http://schemas.openxmlformats.org/officeDocument/2006/relationships/image"/><Relationship Id="rId6" Target="../media/image43.svg" Type="http://schemas.openxmlformats.org/officeDocument/2006/relationships/image"/><Relationship Id="rId7" Target="../media/image3.png" Type="http://schemas.openxmlformats.org/officeDocument/2006/relationships/image"/><Relationship Id="rId8" Target="../media/image4.svg" Type="http://schemas.openxmlformats.org/officeDocument/2006/relationships/image"/><Relationship Id="rId9" Target="../media/image5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.svg" Type="http://schemas.openxmlformats.org/officeDocument/2006/relationships/image"/><Relationship Id="rId11" Target="../media/image7.png" Type="http://schemas.openxmlformats.org/officeDocument/2006/relationships/image"/><Relationship Id="rId12" Target="../media/image8.svg" Type="http://schemas.openxmlformats.org/officeDocument/2006/relationships/image"/><Relationship Id="rId13" Target="../media/image9.png" Type="http://schemas.openxmlformats.org/officeDocument/2006/relationships/image"/><Relationship Id="rId14" Target="../media/image10.svg" Type="http://schemas.openxmlformats.org/officeDocument/2006/relationships/image"/><Relationship Id="rId15" Target="../media/image54.png" Type="http://schemas.openxmlformats.org/officeDocument/2006/relationships/image"/><Relationship Id="rId16" Target="../media/image55.svg" Type="http://schemas.openxmlformats.org/officeDocument/2006/relationships/image"/><Relationship Id="rId17" Target="../media/image17.png" Type="http://schemas.openxmlformats.org/officeDocument/2006/relationships/image"/><Relationship Id="rId18" Target="../media/image1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64.png" Type="http://schemas.openxmlformats.org/officeDocument/2006/relationships/image"/><Relationship Id="rId5" Target="../media/image42.png" Type="http://schemas.openxmlformats.org/officeDocument/2006/relationships/image"/><Relationship Id="rId6" Target="../media/image43.svg" Type="http://schemas.openxmlformats.org/officeDocument/2006/relationships/image"/><Relationship Id="rId7" Target="../media/image3.png" Type="http://schemas.openxmlformats.org/officeDocument/2006/relationships/image"/><Relationship Id="rId8" Target="../media/image4.svg" Type="http://schemas.openxmlformats.org/officeDocument/2006/relationships/image"/><Relationship Id="rId9" Target="../media/image5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.svg" Type="http://schemas.openxmlformats.org/officeDocument/2006/relationships/image"/><Relationship Id="rId11" Target="../media/image7.png" Type="http://schemas.openxmlformats.org/officeDocument/2006/relationships/image"/><Relationship Id="rId12" Target="../media/image8.svg" Type="http://schemas.openxmlformats.org/officeDocument/2006/relationships/image"/><Relationship Id="rId13" Target="../media/image9.png" Type="http://schemas.openxmlformats.org/officeDocument/2006/relationships/image"/><Relationship Id="rId14" Target="../media/image10.svg" Type="http://schemas.openxmlformats.org/officeDocument/2006/relationships/image"/><Relationship Id="rId15" Target="../media/image66.png" Type="http://schemas.openxmlformats.org/officeDocument/2006/relationships/image"/><Relationship Id="rId16" Target="../media/image17.png" Type="http://schemas.openxmlformats.org/officeDocument/2006/relationships/image"/><Relationship Id="rId17" Target="../media/image1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65.png" Type="http://schemas.openxmlformats.org/officeDocument/2006/relationships/image"/><Relationship Id="rId5" Target="../media/image42.png" Type="http://schemas.openxmlformats.org/officeDocument/2006/relationships/image"/><Relationship Id="rId6" Target="../media/image43.svg" Type="http://schemas.openxmlformats.org/officeDocument/2006/relationships/image"/><Relationship Id="rId7" Target="../media/image3.png" Type="http://schemas.openxmlformats.org/officeDocument/2006/relationships/image"/><Relationship Id="rId8" Target="../media/image4.svg" Type="http://schemas.openxmlformats.org/officeDocument/2006/relationships/image"/><Relationship Id="rId9" Target="../media/image5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9.png" Type="http://schemas.openxmlformats.org/officeDocument/2006/relationships/image"/><Relationship Id="rId12" Target="../media/image10.svg" Type="http://schemas.openxmlformats.org/officeDocument/2006/relationships/image"/><Relationship Id="rId13" Target="../media/image54.png" Type="http://schemas.openxmlformats.org/officeDocument/2006/relationships/image"/><Relationship Id="rId14" Target="../media/image55.svg" Type="http://schemas.openxmlformats.org/officeDocument/2006/relationships/image"/><Relationship Id="rId15" Target="../media/image17.png" Type="http://schemas.openxmlformats.org/officeDocument/2006/relationships/image"/><Relationship Id="rId16" Target="../media/image1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67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.svg" Type="http://schemas.openxmlformats.org/officeDocument/2006/relationships/image"/><Relationship Id="rId11" Target="../media/image7.png" Type="http://schemas.openxmlformats.org/officeDocument/2006/relationships/image"/><Relationship Id="rId12" Target="../media/image8.svg" Type="http://schemas.openxmlformats.org/officeDocument/2006/relationships/image"/><Relationship Id="rId13" Target="../media/image9.png" Type="http://schemas.openxmlformats.org/officeDocument/2006/relationships/image"/><Relationship Id="rId14" Target="../media/image10.svg" Type="http://schemas.openxmlformats.org/officeDocument/2006/relationships/image"/><Relationship Id="rId15" Target="../media/image69.png" Type="http://schemas.openxmlformats.org/officeDocument/2006/relationships/image"/><Relationship Id="rId16" Target="../media/image70.png" Type="http://schemas.openxmlformats.org/officeDocument/2006/relationships/image"/><Relationship Id="rId17" Target="../media/image71.png" Type="http://schemas.openxmlformats.org/officeDocument/2006/relationships/image"/><Relationship Id="rId18" Target="../media/image72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68.png" Type="http://schemas.openxmlformats.org/officeDocument/2006/relationships/image"/><Relationship Id="rId5" Target="../media/image42.png" Type="http://schemas.openxmlformats.org/officeDocument/2006/relationships/image"/><Relationship Id="rId6" Target="../media/image43.svg" Type="http://schemas.openxmlformats.org/officeDocument/2006/relationships/image"/><Relationship Id="rId7" Target="../media/image3.png" Type="http://schemas.openxmlformats.org/officeDocument/2006/relationships/image"/><Relationship Id="rId8" Target="../media/image4.svg" Type="http://schemas.openxmlformats.org/officeDocument/2006/relationships/image"/><Relationship Id="rId9" Target="../media/image5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3.png" Type="http://schemas.openxmlformats.org/officeDocument/2006/relationships/image"/><Relationship Id="rId13" Target="../media/image14.svg" Type="http://schemas.openxmlformats.org/officeDocument/2006/relationships/image"/><Relationship Id="rId14" Target="../media/image15.png" Type="http://schemas.openxmlformats.org/officeDocument/2006/relationships/image"/><Relationship Id="rId15" Target="../media/image16.svg" Type="http://schemas.openxmlformats.org/officeDocument/2006/relationships/image"/><Relationship Id="rId16" Target="../media/image17.png" Type="http://schemas.openxmlformats.org/officeDocument/2006/relationships/image"/><Relationship Id="rId17" Target="../media/image1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73.png" Type="http://schemas.openxmlformats.org/officeDocument/2006/relationships/image"/><Relationship Id="rId13" Target="../media/image74.png" Type="http://schemas.openxmlformats.org/officeDocument/2006/relationships/image"/><Relationship Id="rId14" Target="../media/image75.png" Type="http://schemas.openxmlformats.org/officeDocument/2006/relationships/image"/><Relationship Id="rId15" Target="../media/image71.png" Type="http://schemas.openxmlformats.org/officeDocument/2006/relationships/image"/><Relationship Id="rId16" Target="../media/image72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9.png" Type="http://schemas.openxmlformats.org/officeDocument/2006/relationships/image"/><Relationship Id="rId12" Target="../media/image10.svg" Type="http://schemas.openxmlformats.org/officeDocument/2006/relationships/image"/><Relationship Id="rId13" Target="../media/image54.png" Type="http://schemas.openxmlformats.org/officeDocument/2006/relationships/image"/><Relationship Id="rId14" Target="../media/image55.svg" Type="http://schemas.openxmlformats.org/officeDocument/2006/relationships/image"/><Relationship Id="rId15" Target="../media/image17.png" Type="http://schemas.openxmlformats.org/officeDocument/2006/relationships/image"/><Relationship Id="rId16" Target="../media/image18.svg" Type="http://schemas.openxmlformats.org/officeDocument/2006/relationships/image"/><Relationship Id="rId17" Target="../media/image77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76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9.png" Type="http://schemas.openxmlformats.org/officeDocument/2006/relationships/image"/><Relationship Id="rId12" Target="../media/image10.svg" Type="http://schemas.openxmlformats.org/officeDocument/2006/relationships/image"/><Relationship Id="rId13" Target="../media/image54.png" Type="http://schemas.openxmlformats.org/officeDocument/2006/relationships/image"/><Relationship Id="rId14" Target="../media/image55.svg" Type="http://schemas.openxmlformats.org/officeDocument/2006/relationships/image"/><Relationship Id="rId15" Target="../media/image17.png" Type="http://schemas.openxmlformats.org/officeDocument/2006/relationships/image"/><Relationship Id="rId16" Target="../media/image18.svg" Type="http://schemas.openxmlformats.org/officeDocument/2006/relationships/image"/><Relationship Id="rId17" Target="../media/image79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78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9.png" Type="http://schemas.openxmlformats.org/officeDocument/2006/relationships/image"/><Relationship Id="rId12" Target="../media/image10.svg" Type="http://schemas.openxmlformats.org/officeDocument/2006/relationships/image"/><Relationship Id="rId13" Target="../media/image54.png" Type="http://schemas.openxmlformats.org/officeDocument/2006/relationships/image"/><Relationship Id="rId14" Target="../media/image55.svg" Type="http://schemas.openxmlformats.org/officeDocument/2006/relationships/image"/><Relationship Id="rId15" Target="../media/image17.png" Type="http://schemas.openxmlformats.org/officeDocument/2006/relationships/image"/><Relationship Id="rId16" Target="../media/image1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80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.svg" Type="http://schemas.openxmlformats.org/officeDocument/2006/relationships/image"/><Relationship Id="rId11" Target="../media/image7.png" Type="http://schemas.openxmlformats.org/officeDocument/2006/relationships/image"/><Relationship Id="rId12" Target="../media/image8.svg" Type="http://schemas.openxmlformats.org/officeDocument/2006/relationships/image"/><Relationship Id="rId13" Target="../media/image9.png" Type="http://schemas.openxmlformats.org/officeDocument/2006/relationships/image"/><Relationship Id="rId14" Target="../media/image10.svg" Type="http://schemas.openxmlformats.org/officeDocument/2006/relationships/image"/><Relationship Id="rId15" Target="../media/image82.png" Type="http://schemas.openxmlformats.org/officeDocument/2006/relationships/image"/><Relationship Id="rId16" Target="../media/image17.png" Type="http://schemas.openxmlformats.org/officeDocument/2006/relationships/image"/><Relationship Id="rId17" Target="../media/image18.svg" Type="http://schemas.openxmlformats.org/officeDocument/2006/relationships/image"/><Relationship Id="rId18" Target="../media/image83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81.png" Type="http://schemas.openxmlformats.org/officeDocument/2006/relationships/image"/><Relationship Id="rId5" Target="../media/image42.png" Type="http://schemas.openxmlformats.org/officeDocument/2006/relationships/image"/><Relationship Id="rId6" Target="../media/image43.svg" Type="http://schemas.openxmlformats.org/officeDocument/2006/relationships/image"/><Relationship Id="rId7" Target="../media/image3.png" Type="http://schemas.openxmlformats.org/officeDocument/2006/relationships/image"/><Relationship Id="rId8" Target="../media/image4.svg" Type="http://schemas.openxmlformats.org/officeDocument/2006/relationships/image"/><Relationship Id="rId9" Target="../media/image5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.svg" Type="http://schemas.openxmlformats.org/officeDocument/2006/relationships/image"/><Relationship Id="rId11" Target="../media/image7.png" Type="http://schemas.openxmlformats.org/officeDocument/2006/relationships/image"/><Relationship Id="rId12" Target="../media/image8.svg" Type="http://schemas.openxmlformats.org/officeDocument/2006/relationships/image"/><Relationship Id="rId13" Target="../media/image9.png" Type="http://schemas.openxmlformats.org/officeDocument/2006/relationships/image"/><Relationship Id="rId14" Target="../media/image10.svg" Type="http://schemas.openxmlformats.org/officeDocument/2006/relationships/image"/><Relationship Id="rId15" Target="../media/image85.png" Type="http://schemas.openxmlformats.org/officeDocument/2006/relationships/image"/><Relationship Id="rId16" Target="../media/image17.png" Type="http://schemas.openxmlformats.org/officeDocument/2006/relationships/image"/><Relationship Id="rId17" Target="../media/image1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84.png" Type="http://schemas.openxmlformats.org/officeDocument/2006/relationships/image"/><Relationship Id="rId5" Target="../media/image42.png" Type="http://schemas.openxmlformats.org/officeDocument/2006/relationships/image"/><Relationship Id="rId6" Target="../media/image43.svg" Type="http://schemas.openxmlformats.org/officeDocument/2006/relationships/image"/><Relationship Id="rId7" Target="../media/image3.png" Type="http://schemas.openxmlformats.org/officeDocument/2006/relationships/image"/><Relationship Id="rId8" Target="../media/image4.svg" Type="http://schemas.openxmlformats.org/officeDocument/2006/relationships/image"/><Relationship Id="rId9" Target="../media/image5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9.png" Type="http://schemas.openxmlformats.org/officeDocument/2006/relationships/image"/><Relationship Id="rId12" Target="../media/image10.svg" Type="http://schemas.openxmlformats.org/officeDocument/2006/relationships/image"/><Relationship Id="rId13" Target="../media/image17.png" Type="http://schemas.openxmlformats.org/officeDocument/2006/relationships/image"/><Relationship Id="rId14" Target="../media/image18.svg" Type="http://schemas.openxmlformats.org/officeDocument/2006/relationships/image"/><Relationship Id="rId15" Target="../media/image87.png" Type="http://schemas.openxmlformats.org/officeDocument/2006/relationships/image"/><Relationship Id="rId16" Target="../media/image88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86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9.png" Type="http://schemas.openxmlformats.org/officeDocument/2006/relationships/image"/><Relationship Id="rId12" Target="../media/image10.svg" Type="http://schemas.openxmlformats.org/officeDocument/2006/relationships/image"/><Relationship Id="rId13" Target="../media/image17.png" Type="http://schemas.openxmlformats.org/officeDocument/2006/relationships/image"/><Relationship Id="rId14" Target="../media/image18.svg" Type="http://schemas.openxmlformats.org/officeDocument/2006/relationships/image"/><Relationship Id="rId15" Target="../media/image90.png" Type="http://schemas.openxmlformats.org/officeDocument/2006/relationships/image"/><Relationship Id="rId16" Target="../media/image91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89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.svg" Type="http://schemas.openxmlformats.org/officeDocument/2006/relationships/image"/><Relationship Id="rId11" Target="../media/image7.png" Type="http://schemas.openxmlformats.org/officeDocument/2006/relationships/image"/><Relationship Id="rId12" Target="../media/image8.svg" Type="http://schemas.openxmlformats.org/officeDocument/2006/relationships/image"/><Relationship Id="rId13" Target="../media/image9.png" Type="http://schemas.openxmlformats.org/officeDocument/2006/relationships/image"/><Relationship Id="rId14" Target="../media/image10.svg" Type="http://schemas.openxmlformats.org/officeDocument/2006/relationships/image"/><Relationship Id="rId15" Target="../media/image93.png" Type="http://schemas.openxmlformats.org/officeDocument/2006/relationships/image"/><Relationship Id="rId16" Target="../media/image94.png" Type="http://schemas.openxmlformats.org/officeDocument/2006/relationships/image"/><Relationship Id="rId17" Target="../media/image17.png" Type="http://schemas.openxmlformats.org/officeDocument/2006/relationships/image"/><Relationship Id="rId18" Target="../media/image1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92.png" Type="http://schemas.openxmlformats.org/officeDocument/2006/relationships/image"/><Relationship Id="rId5" Target="../media/image42.png" Type="http://schemas.openxmlformats.org/officeDocument/2006/relationships/image"/><Relationship Id="rId6" Target="../media/image43.svg" Type="http://schemas.openxmlformats.org/officeDocument/2006/relationships/image"/><Relationship Id="rId7" Target="../media/image3.png" Type="http://schemas.openxmlformats.org/officeDocument/2006/relationships/image"/><Relationship Id="rId8" Target="../media/image4.svg" Type="http://schemas.openxmlformats.org/officeDocument/2006/relationships/image"/><Relationship Id="rId9" Target="../media/image5.pn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95.png" Type="http://schemas.openxmlformats.org/officeDocument/2006/relationships/image"/><Relationship Id="rId13" Target="../media/image96.png" Type="http://schemas.openxmlformats.org/officeDocument/2006/relationships/image"/><Relationship Id="rId14" Target="../media/image17.png" Type="http://schemas.openxmlformats.org/officeDocument/2006/relationships/image"/><Relationship Id="rId15" Target="../media/image1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3.png" Type="http://schemas.openxmlformats.org/officeDocument/2006/relationships/image"/><Relationship Id="rId13" Target="../media/image14.svg" Type="http://schemas.openxmlformats.org/officeDocument/2006/relationships/image"/><Relationship Id="rId14" Target="../media/image15.png" Type="http://schemas.openxmlformats.org/officeDocument/2006/relationships/image"/><Relationship Id="rId15" Target="../media/image16.svg" Type="http://schemas.openxmlformats.org/officeDocument/2006/relationships/image"/><Relationship Id="rId16" Target="../media/image17.png" Type="http://schemas.openxmlformats.org/officeDocument/2006/relationships/image"/><Relationship Id="rId17" Target="../media/image1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9.png" Type="http://schemas.openxmlformats.org/officeDocument/2006/relationships/image"/><Relationship Id="rId12" Target="../media/image10.svg" Type="http://schemas.openxmlformats.org/officeDocument/2006/relationships/image"/><Relationship Id="rId13" Target="../media/image17.png" Type="http://schemas.openxmlformats.org/officeDocument/2006/relationships/image"/><Relationship Id="rId14" Target="../media/image18.svg" Type="http://schemas.openxmlformats.org/officeDocument/2006/relationships/image"/><Relationship Id="rId15" Target="../media/image98.png" Type="http://schemas.openxmlformats.org/officeDocument/2006/relationships/image"/><Relationship Id="rId16" Target="../media/image99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97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9.png" Type="http://schemas.openxmlformats.org/officeDocument/2006/relationships/image"/><Relationship Id="rId12" Target="../media/image10.svg" Type="http://schemas.openxmlformats.org/officeDocument/2006/relationships/image"/><Relationship Id="rId13" Target="../media/image17.png" Type="http://schemas.openxmlformats.org/officeDocument/2006/relationships/image"/><Relationship Id="rId14" Target="../media/image18.svg" Type="http://schemas.openxmlformats.org/officeDocument/2006/relationships/image"/><Relationship Id="rId15" Target="../media/image101.png" Type="http://schemas.openxmlformats.org/officeDocument/2006/relationships/image"/><Relationship Id="rId16" Target="../media/image71.png" Type="http://schemas.openxmlformats.org/officeDocument/2006/relationships/image"/><Relationship Id="rId17" Target="../media/image72.svg" Type="http://schemas.openxmlformats.org/officeDocument/2006/relationships/image"/><Relationship Id="rId18" Target="../media/image102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00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9.png" Type="http://schemas.openxmlformats.org/officeDocument/2006/relationships/image"/><Relationship Id="rId12" Target="../media/image10.svg" Type="http://schemas.openxmlformats.org/officeDocument/2006/relationships/image"/><Relationship Id="rId13" Target="../media/image54.png" Type="http://schemas.openxmlformats.org/officeDocument/2006/relationships/image"/><Relationship Id="rId14" Target="../media/image55.svg" Type="http://schemas.openxmlformats.org/officeDocument/2006/relationships/image"/><Relationship Id="rId15" Target="../media/image17.png" Type="http://schemas.openxmlformats.org/officeDocument/2006/relationships/image"/><Relationship Id="rId16" Target="../media/image1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03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9.png" Type="http://schemas.openxmlformats.org/officeDocument/2006/relationships/image"/><Relationship Id="rId12" Target="../media/image10.svg" Type="http://schemas.openxmlformats.org/officeDocument/2006/relationships/image"/><Relationship Id="rId13" Target="../media/image17.png" Type="http://schemas.openxmlformats.org/officeDocument/2006/relationships/image"/><Relationship Id="rId14" Target="../media/image18.svg" Type="http://schemas.openxmlformats.org/officeDocument/2006/relationships/image"/><Relationship Id="rId15" Target="../media/image105.png" Type="http://schemas.openxmlformats.org/officeDocument/2006/relationships/image"/><Relationship Id="rId16" Target="../media/image106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04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9.png" Type="http://schemas.openxmlformats.org/officeDocument/2006/relationships/image"/><Relationship Id="rId12" Target="../media/image10.svg" Type="http://schemas.openxmlformats.org/officeDocument/2006/relationships/image"/><Relationship Id="rId13" Target="../media/image17.png" Type="http://schemas.openxmlformats.org/officeDocument/2006/relationships/image"/><Relationship Id="rId14" Target="../media/image18.svg" Type="http://schemas.openxmlformats.org/officeDocument/2006/relationships/image"/><Relationship Id="rId15" Target="../media/image108.png" Type="http://schemas.openxmlformats.org/officeDocument/2006/relationships/image"/><Relationship Id="rId16" Target="../media/image109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07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9.png" Type="http://schemas.openxmlformats.org/officeDocument/2006/relationships/image"/><Relationship Id="rId12" Target="../media/image10.svg" Type="http://schemas.openxmlformats.org/officeDocument/2006/relationships/image"/><Relationship Id="rId13" Target="../media/image54.png" Type="http://schemas.openxmlformats.org/officeDocument/2006/relationships/image"/><Relationship Id="rId14" Target="../media/image55.svg" Type="http://schemas.openxmlformats.org/officeDocument/2006/relationships/image"/><Relationship Id="rId15" Target="../media/image17.png" Type="http://schemas.openxmlformats.org/officeDocument/2006/relationships/image"/><Relationship Id="rId16" Target="../media/image18.svg" Type="http://schemas.openxmlformats.org/officeDocument/2006/relationships/image"/><Relationship Id="rId17" Target="../media/image111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10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9.png" Type="http://schemas.openxmlformats.org/officeDocument/2006/relationships/image"/><Relationship Id="rId12" Target="../media/image10.svg" Type="http://schemas.openxmlformats.org/officeDocument/2006/relationships/image"/><Relationship Id="rId13" Target="../media/image54.png" Type="http://schemas.openxmlformats.org/officeDocument/2006/relationships/image"/><Relationship Id="rId14" Target="../media/image55.svg" Type="http://schemas.openxmlformats.org/officeDocument/2006/relationships/image"/><Relationship Id="rId15" Target="../media/image17.png" Type="http://schemas.openxmlformats.org/officeDocument/2006/relationships/image"/><Relationship Id="rId16" Target="../media/image18.svg" Type="http://schemas.openxmlformats.org/officeDocument/2006/relationships/image"/><Relationship Id="rId17" Target="../media/image113.jpe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12.jpe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9.png" Type="http://schemas.openxmlformats.org/officeDocument/2006/relationships/image"/><Relationship Id="rId12" Target="../media/image10.svg" Type="http://schemas.openxmlformats.org/officeDocument/2006/relationships/image"/><Relationship Id="rId13" Target="../media/image54.png" Type="http://schemas.openxmlformats.org/officeDocument/2006/relationships/image"/><Relationship Id="rId14" Target="../media/image55.svg" Type="http://schemas.openxmlformats.org/officeDocument/2006/relationships/image"/><Relationship Id="rId15" Target="../media/image17.png" Type="http://schemas.openxmlformats.org/officeDocument/2006/relationships/image"/><Relationship Id="rId16" Target="../media/image1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14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9.png" Type="http://schemas.openxmlformats.org/officeDocument/2006/relationships/image"/><Relationship Id="rId12" Target="../media/image10.svg" Type="http://schemas.openxmlformats.org/officeDocument/2006/relationships/image"/><Relationship Id="rId13" Target="../media/image54.png" Type="http://schemas.openxmlformats.org/officeDocument/2006/relationships/image"/><Relationship Id="rId14" Target="../media/image55.svg" Type="http://schemas.openxmlformats.org/officeDocument/2006/relationships/image"/><Relationship Id="rId15" Target="../media/image17.png" Type="http://schemas.openxmlformats.org/officeDocument/2006/relationships/image"/><Relationship Id="rId16" Target="../media/image18.svg" Type="http://schemas.openxmlformats.org/officeDocument/2006/relationships/image"/><Relationship Id="rId17" Target="../media/image116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15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.svg" Type="http://schemas.openxmlformats.org/officeDocument/2006/relationships/image"/><Relationship Id="rId11" Target="../media/image7.png" Type="http://schemas.openxmlformats.org/officeDocument/2006/relationships/image"/><Relationship Id="rId12" Target="../media/image8.svg" Type="http://schemas.openxmlformats.org/officeDocument/2006/relationships/image"/><Relationship Id="rId13" Target="../media/image9.png" Type="http://schemas.openxmlformats.org/officeDocument/2006/relationships/image"/><Relationship Id="rId14" Target="../media/image10.svg" Type="http://schemas.openxmlformats.org/officeDocument/2006/relationships/image"/><Relationship Id="rId15" Target="../media/image118.jpeg" Type="http://schemas.openxmlformats.org/officeDocument/2006/relationships/image"/><Relationship Id="rId16" Target="../media/image17.png" Type="http://schemas.openxmlformats.org/officeDocument/2006/relationships/image"/><Relationship Id="rId17" Target="../media/image1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17.png" Type="http://schemas.openxmlformats.org/officeDocument/2006/relationships/image"/><Relationship Id="rId5" Target="../media/image42.png" Type="http://schemas.openxmlformats.org/officeDocument/2006/relationships/image"/><Relationship Id="rId6" Target="../media/image43.svg" Type="http://schemas.openxmlformats.org/officeDocument/2006/relationships/image"/><Relationship Id="rId7" Target="../media/image3.png" Type="http://schemas.openxmlformats.org/officeDocument/2006/relationships/image"/><Relationship Id="rId8" Target="../media/image4.svg" Type="http://schemas.openxmlformats.org/officeDocument/2006/relationships/image"/><Relationship Id="rId9" Target="../media/image5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25.png" Type="http://schemas.openxmlformats.org/officeDocument/2006/relationships/image"/><Relationship Id="rId13" Target="../media/image26.svg" Type="http://schemas.openxmlformats.org/officeDocument/2006/relationships/image"/><Relationship Id="rId14" Target="../media/image27.png" Type="http://schemas.openxmlformats.org/officeDocument/2006/relationships/image"/><Relationship Id="rId15" Target="../media/image28.svg" Type="http://schemas.openxmlformats.org/officeDocument/2006/relationships/image"/><Relationship Id="rId16" Target="../media/image29.png" Type="http://schemas.openxmlformats.org/officeDocument/2006/relationships/image"/><Relationship Id="rId17" Target="../media/image30.gif" Type="http://schemas.openxmlformats.org/officeDocument/2006/relationships/image"/><Relationship Id="rId18" Target="../media/image31.png" Type="http://schemas.openxmlformats.org/officeDocument/2006/relationships/image"/><Relationship Id="rId19" Target="../media/image32.svg" Type="http://schemas.openxmlformats.org/officeDocument/2006/relationships/image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15.png" Type="http://schemas.openxmlformats.org/officeDocument/2006/relationships/image"/><Relationship Id="rId5" Target="../media/image16.svg" Type="http://schemas.openxmlformats.org/officeDocument/2006/relationships/image"/><Relationship Id="rId6" Target="../media/image19.png" Type="http://schemas.openxmlformats.org/officeDocument/2006/relationships/image"/><Relationship Id="rId7" Target="../media/image20.svg" Type="http://schemas.openxmlformats.org/officeDocument/2006/relationships/image"/><Relationship Id="rId8" Target="../media/image21.png" Type="http://schemas.openxmlformats.org/officeDocument/2006/relationships/image"/><Relationship Id="rId9" Target="../media/image22.sv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.svg" Type="http://schemas.openxmlformats.org/officeDocument/2006/relationships/image"/><Relationship Id="rId11" Target="../media/image7.png" Type="http://schemas.openxmlformats.org/officeDocument/2006/relationships/image"/><Relationship Id="rId12" Target="../media/image8.svg" Type="http://schemas.openxmlformats.org/officeDocument/2006/relationships/image"/><Relationship Id="rId13" Target="../media/image9.png" Type="http://schemas.openxmlformats.org/officeDocument/2006/relationships/image"/><Relationship Id="rId14" Target="../media/image10.svg" Type="http://schemas.openxmlformats.org/officeDocument/2006/relationships/image"/><Relationship Id="rId15" Target="../media/image120.jpeg" Type="http://schemas.openxmlformats.org/officeDocument/2006/relationships/image"/><Relationship Id="rId16" Target="../media/image17.png" Type="http://schemas.openxmlformats.org/officeDocument/2006/relationships/image"/><Relationship Id="rId17" Target="../media/image18.svg" Type="http://schemas.openxmlformats.org/officeDocument/2006/relationships/image"/><Relationship Id="rId18" Target="../media/image121.jpe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19.jpeg" Type="http://schemas.openxmlformats.org/officeDocument/2006/relationships/image"/><Relationship Id="rId5" Target="../media/image42.png" Type="http://schemas.openxmlformats.org/officeDocument/2006/relationships/image"/><Relationship Id="rId6" Target="../media/image43.svg" Type="http://schemas.openxmlformats.org/officeDocument/2006/relationships/image"/><Relationship Id="rId7" Target="../media/image3.png" Type="http://schemas.openxmlformats.org/officeDocument/2006/relationships/image"/><Relationship Id="rId8" Target="../media/image4.svg" Type="http://schemas.openxmlformats.org/officeDocument/2006/relationships/image"/><Relationship Id="rId9" Target="../media/image5.pn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22.png" Type="http://schemas.openxmlformats.org/officeDocument/2006/relationships/image"/><Relationship Id="rId13" Target="../media/image123.png" Type="http://schemas.openxmlformats.org/officeDocument/2006/relationships/image"/><Relationship Id="rId14" Target="../media/image124.png" Type="http://schemas.openxmlformats.org/officeDocument/2006/relationships/image"/><Relationship Id="rId15" Target="../media/image17.png" Type="http://schemas.openxmlformats.org/officeDocument/2006/relationships/image"/><Relationship Id="rId16" Target="../media/image1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9.png" Type="http://schemas.openxmlformats.org/officeDocument/2006/relationships/image"/><Relationship Id="rId12" Target="../media/image10.svg" Type="http://schemas.openxmlformats.org/officeDocument/2006/relationships/image"/><Relationship Id="rId13" Target="../media/image17.png" Type="http://schemas.openxmlformats.org/officeDocument/2006/relationships/image"/><Relationship Id="rId14" Target="../media/image18.svg" Type="http://schemas.openxmlformats.org/officeDocument/2006/relationships/image"/><Relationship Id="rId15" Target="../media/image126.png" Type="http://schemas.openxmlformats.org/officeDocument/2006/relationships/image"/><Relationship Id="rId16" Target="../media/image127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25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3.png" Type="http://schemas.openxmlformats.org/officeDocument/2006/relationships/image"/><Relationship Id="rId13" Target="../media/image14.svg" Type="http://schemas.openxmlformats.org/officeDocument/2006/relationships/image"/><Relationship Id="rId14" Target="../media/image15.png" Type="http://schemas.openxmlformats.org/officeDocument/2006/relationships/image"/><Relationship Id="rId15" Target="../media/image16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.png" Type="http://schemas.openxmlformats.org/officeDocument/2006/relationships/image"/><Relationship Id="rId11" Target="../media/image14.svg" Type="http://schemas.openxmlformats.org/officeDocument/2006/relationships/image"/><Relationship Id="rId12" Target="../media/image5.png" Type="http://schemas.openxmlformats.org/officeDocument/2006/relationships/image"/><Relationship Id="rId13" Target="../media/image6.svg" Type="http://schemas.openxmlformats.org/officeDocument/2006/relationships/image"/><Relationship Id="rId14" Target="../media/image9.png" Type="http://schemas.openxmlformats.org/officeDocument/2006/relationships/image"/><Relationship Id="rId15" Target="../media/image10.svg" Type="http://schemas.openxmlformats.org/officeDocument/2006/relationships/image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15.png" Type="http://schemas.openxmlformats.org/officeDocument/2006/relationships/image"/><Relationship Id="rId5" Target="../media/image16.svg" Type="http://schemas.openxmlformats.org/officeDocument/2006/relationships/image"/><Relationship Id="rId6" Target="../media/image17.png" Type="http://schemas.openxmlformats.org/officeDocument/2006/relationships/image"/><Relationship Id="rId7" Target="../media/image18.svg" Type="http://schemas.openxmlformats.org/officeDocument/2006/relationships/image"/><Relationship Id="rId8" Target="../media/image3.png" Type="http://schemas.openxmlformats.org/officeDocument/2006/relationships/image"/><Relationship Id="rId9" Target="../media/image4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3.png" Type="http://schemas.openxmlformats.org/officeDocument/2006/relationships/image"/><Relationship Id="rId11" Target="../media/image34.svg" Type="http://schemas.openxmlformats.org/officeDocument/2006/relationships/image"/><Relationship Id="rId12" Target="../media/image35.png" Type="http://schemas.openxmlformats.org/officeDocument/2006/relationships/image"/><Relationship Id="rId13" Target="../media/image36.png" Type="http://schemas.openxmlformats.org/officeDocument/2006/relationships/image"/><Relationship Id="rId14" Target="../media/image37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../media/image15.png" Type="http://schemas.openxmlformats.org/officeDocument/2006/relationships/image"/><Relationship Id="rId9" Target="../media/image16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6.png" Type="http://schemas.openxmlformats.org/officeDocument/2006/relationships/image"/><Relationship Id="rId11" Target="../media/image37.svg" Type="http://schemas.openxmlformats.org/officeDocument/2006/relationships/image"/><Relationship Id="rId12" Target="../media/image17.png" Type="http://schemas.openxmlformats.org/officeDocument/2006/relationships/image"/><Relationship Id="rId13" Target="../media/image1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../media/image15.png" Type="http://schemas.openxmlformats.org/officeDocument/2006/relationships/image"/><Relationship Id="rId9" Target="../media/image16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9.png" Type="http://schemas.openxmlformats.org/officeDocument/2006/relationships/image"/><Relationship Id="rId12" Target="../media/image10.svg" Type="http://schemas.openxmlformats.org/officeDocument/2006/relationships/image"/><Relationship Id="rId13" Target="../media/image39.png" Type="http://schemas.openxmlformats.org/officeDocument/2006/relationships/image"/><Relationship Id="rId14" Target="../media/image40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8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.svg" Type="http://schemas.openxmlformats.org/officeDocument/2006/relationships/image"/><Relationship Id="rId11" Target="../media/image7.png" Type="http://schemas.openxmlformats.org/officeDocument/2006/relationships/image"/><Relationship Id="rId12" Target="../media/image8.svg" Type="http://schemas.openxmlformats.org/officeDocument/2006/relationships/image"/><Relationship Id="rId13" Target="../media/image9.png" Type="http://schemas.openxmlformats.org/officeDocument/2006/relationships/image"/><Relationship Id="rId14" Target="../media/image10.svg" Type="http://schemas.openxmlformats.org/officeDocument/2006/relationships/image"/><Relationship Id="rId15" Target="../media/image44.png" Type="http://schemas.openxmlformats.org/officeDocument/2006/relationships/image"/><Relationship Id="rId16" Target="../media/image39.png" Type="http://schemas.openxmlformats.org/officeDocument/2006/relationships/image"/><Relationship Id="rId17" Target="../media/image40.svg" Type="http://schemas.openxmlformats.org/officeDocument/2006/relationships/image"/><Relationship Id="rId18" Target="../media/image45.jpe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1.png" Type="http://schemas.openxmlformats.org/officeDocument/2006/relationships/image"/><Relationship Id="rId5" Target="../media/image42.png" Type="http://schemas.openxmlformats.org/officeDocument/2006/relationships/image"/><Relationship Id="rId6" Target="../media/image43.svg" Type="http://schemas.openxmlformats.org/officeDocument/2006/relationships/image"/><Relationship Id="rId7" Target="../media/image3.png" Type="http://schemas.openxmlformats.org/officeDocument/2006/relationships/image"/><Relationship Id="rId8" Target="../media/image4.svg" Type="http://schemas.openxmlformats.org/officeDocument/2006/relationships/image"/><Relationship Id="rId9" Target="../media/image5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2700000">
            <a:off x="14294222" y="-1390013"/>
            <a:ext cx="11952361" cy="11952361"/>
          </a:xfrm>
          <a:custGeom>
            <a:avLst/>
            <a:gdLst/>
            <a:ahLst/>
            <a:cxnLst/>
            <a:rect r="r" b="b" t="t" l="l"/>
            <a:pathLst>
              <a:path h="11952361" w="11952361">
                <a:moveTo>
                  <a:pt x="0" y="0"/>
                </a:moveTo>
                <a:lnTo>
                  <a:pt x="11952360" y="0"/>
                </a:lnTo>
                <a:lnTo>
                  <a:pt x="11952360" y="11952360"/>
                </a:lnTo>
                <a:lnTo>
                  <a:pt x="0" y="1195236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2641439" y="2610129"/>
            <a:ext cx="9840668" cy="1976038"/>
          </a:xfrm>
          <a:custGeom>
            <a:avLst/>
            <a:gdLst/>
            <a:ahLst/>
            <a:cxnLst/>
            <a:rect r="r" b="b" t="t" l="l"/>
            <a:pathLst>
              <a:path h="1976038" w="9840668">
                <a:moveTo>
                  <a:pt x="0" y="0"/>
                </a:moveTo>
                <a:lnTo>
                  <a:pt x="9840668" y="0"/>
                </a:lnTo>
                <a:lnTo>
                  <a:pt x="9840668" y="1976038"/>
                </a:lnTo>
                <a:lnTo>
                  <a:pt x="0" y="197603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732524" y="975896"/>
            <a:ext cx="11285785" cy="11240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40"/>
              </a:lnSpc>
            </a:pPr>
            <a:r>
              <a:rPr lang="en-US" sz="11081" b="true">
                <a:solidFill>
                  <a:srgbClr val="4FB5A8"/>
                </a:solidFill>
                <a:latin typeface="Symphony Bold"/>
                <a:ea typeface="Symphony Bold"/>
                <a:cs typeface="Symphony Bold"/>
                <a:sym typeface="Symphony Bold"/>
              </a:rPr>
              <a:t>Software project 2025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014372" y="6704965"/>
            <a:ext cx="5003002" cy="28581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39"/>
              </a:lnSpc>
            </a:pPr>
            <a:r>
              <a:rPr lang="en-US" sz="4099">
                <a:solidFill>
                  <a:srgbClr val="000000"/>
                </a:solidFill>
                <a:latin typeface="XP Ziba"/>
                <a:ea typeface="XP Ziba"/>
                <a:cs typeface="XP Ziba"/>
                <a:sym typeface="XP Ziba"/>
              </a:rPr>
              <a:t> Presented By :    Mohammad Alkhateeb Ahmad Hawwari</a:t>
            </a:r>
          </a:p>
          <a:p>
            <a:pPr algn="ctr" rtl="true">
              <a:lnSpc>
                <a:spcPts val="5739"/>
              </a:lnSpc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9507017" y="6695440"/>
            <a:ext cx="5730338" cy="23336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499">
                <a:solidFill>
                  <a:srgbClr val="000000"/>
                </a:solidFill>
                <a:latin typeface="XP Ziba"/>
                <a:ea typeface="XP Ziba"/>
                <a:cs typeface="XP Ziba"/>
                <a:sym typeface="XP Ziba"/>
              </a:rPr>
              <a:t> Supervisor: Dr. Haya Samaana</a:t>
            </a:r>
          </a:p>
          <a:p>
            <a:pPr algn="ctr" rtl="true">
              <a:lnSpc>
                <a:spcPts val="6299"/>
              </a:lnSpc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-382493" y="2829204"/>
            <a:ext cx="7799055" cy="1609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000"/>
              </a:lnSpc>
            </a:pPr>
            <a:r>
              <a:rPr lang="en-US" sz="12000">
                <a:solidFill>
                  <a:srgbClr val="26786E"/>
                </a:solidFill>
                <a:latin typeface="Lalezar"/>
                <a:ea typeface="Lalezar"/>
                <a:cs typeface="Lalezar"/>
                <a:sym typeface="Lalezar"/>
              </a:rPr>
              <a:t>Safe Aging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174891" y="42506"/>
            <a:ext cx="3581104" cy="7085830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1076" t="0" r="-1076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7933709" y="8841460"/>
            <a:ext cx="599158" cy="149790"/>
          </a:xfrm>
          <a:custGeom>
            <a:avLst/>
            <a:gdLst/>
            <a:ahLst/>
            <a:cxnLst/>
            <a:rect r="r" b="b" t="t" l="l"/>
            <a:pathLst>
              <a:path h="149790" w="599158">
                <a:moveTo>
                  <a:pt x="0" y="0"/>
                </a:moveTo>
                <a:lnTo>
                  <a:pt x="599158" y="0"/>
                </a:lnTo>
                <a:lnTo>
                  <a:pt x="599158" y="149790"/>
                </a:lnTo>
                <a:lnTo>
                  <a:pt x="0" y="14979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5755996" y="9414630"/>
            <a:ext cx="2776872" cy="767426"/>
          </a:xfrm>
          <a:custGeom>
            <a:avLst/>
            <a:gdLst/>
            <a:ahLst/>
            <a:cxnLst/>
            <a:rect r="r" b="b" t="t" l="l"/>
            <a:pathLst>
              <a:path h="767426" w="2776872">
                <a:moveTo>
                  <a:pt x="0" y="0"/>
                </a:moveTo>
                <a:lnTo>
                  <a:pt x="2776871" y="0"/>
                </a:lnTo>
                <a:lnTo>
                  <a:pt x="2776871" y="767426"/>
                </a:lnTo>
                <a:lnTo>
                  <a:pt x="0" y="767426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9" id="19"/>
          <p:cNvGrpSpPr>
            <a:grpSpLocks noChangeAspect="true"/>
          </p:cNvGrpSpPr>
          <p:nvPr/>
        </p:nvGrpSpPr>
        <p:grpSpPr>
          <a:xfrm rot="0">
            <a:off x="6655358" y="2209455"/>
            <a:ext cx="3641420" cy="7205175"/>
            <a:chOff x="0" y="0"/>
            <a:chExt cx="2620010" cy="518414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7"/>
              <a:stretch>
                <a:fillRect l="-3631" t="0" r="-3631" b="0"/>
              </a:stretch>
            </a:blip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8" id="28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29" id="29"/>
          <p:cNvSpPr/>
          <p:nvPr/>
        </p:nvSpPr>
        <p:spPr>
          <a:xfrm flipH="false" flipV="false" rot="0">
            <a:off x="5755996" y="4798840"/>
            <a:ext cx="899362" cy="413707"/>
          </a:xfrm>
          <a:custGeom>
            <a:avLst/>
            <a:gdLst/>
            <a:ahLst/>
            <a:cxnLst/>
            <a:rect r="r" b="b" t="t" l="l"/>
            <a:pathLst>
              <a:path h="413707" w="899362">
                <a:moveTo>
                  <a:pt x="0" y="0"/>
                </a:moveTo>
                <a:lnTo>
                  <a:pt x="899362" y="0"/>
                </a:lnTo>
                <a:lnTo>
                  <a:pt x="899362" y="413707"/>
                </a:lnTo>
                <a:lnTo>
                  <a:pt x="0" y="413707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0" id="30"/>
          <p:cNvGrpSpPr>
            <a:grpSpLocks noChangeAspect="true"/>
          </p:cNvGrpSpPr>
          <p:nvPr/>
        </p:nvGrpSpPr>
        <p:grpSpPr>
          <a:xfrm rot="0">
            <a:off x="11567614" y="3227174"/>
            <a:ext cx="3514925" cy="6954882"/>
            <a:chOff x="0" y="0"/>
            <a:chExt cx="2620010" cy="518414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8"/>
              <a:stretch>
                <a:fillRect l="-4564" t="0" r="-4564" b="0"/>
              </a:stretch>
            </a:blip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8" id="38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9" id="39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40" id="40"/>
          <p:cNvSpPr/>
          <p:nvPr/>
        </p:nvSpPr>
        <p:spPr>
          <a:xfrm flipH="false" flipV="false" rot="0">
            <a:off x="10296778" y="6025404"/>
            <a:ext cx="899362" cy="413707"/>
          </a:xfrm>
          <a:custGeom>
            <a:avLst/>
            <a:gdLst/>
            <a:ahLst/>
            <a:cxnLst/>
            <a:rect r="r" b="b" t="t" l="l"/>
            <a:pathLst>
              <a:path h="413707" w="899362">
                <a:moveTo>
                  <a:pt x="0" y="0"/>
                </a:moveTo>
                <a:lnTo>
                  <a:pt x="899361" y="0"/>
                </a:lnTo>
                <a:lnTo>
                  <a:pt x="899361" y="413707"/>
                </a:lnTo>
                <a:lnTo>
                  <a:pt x="0" y="413707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1" id="41"/>
          <p:cNvSpPr/>
          <p:nvPr/>
        </p:nvSpPr>
        <p:spPr>
          <a:xfrm flipH="false" flipV="false" rot="0">
            <a:off x="15189866" y="7128336"/>
            <a:ext cx="4138867" cy="1423720"/>
          </a:xfrm>
          <a:custGeom>
            <a:avLst/>
            <a:gdLst/>
            <a:ahLst/>
            <a:cxnLst/>
            <a:rect r="r" b="b" t="t" l="l"/>
            <a:pathLst>
              <a:path h="1423720" w="4138867">
                <a:moveTo>
                  <a:pt x="0" y="0"/>
                </a:moveTo>
                <a:lnTo>
                  <a:pt x="4138868" y="0"/>
                </a:lnTo>
                <a:lnTo>
                  <a:pt x="4138868" y="1423720"/>
                </a:lnTo>
                <a:lnTo>
                  <a:pt x="0" y="1423720"/>
                </a:lnTo>
                <a:lnTo>
                  <a:pt x="0" y="0"/>
                </a:lnTo>
                <a:close/>
              </a:path>
            </a:pathLst>
          </a:custGeom>
          <a:blipFill>
            <a:blip r:embed="rId19"/>
            <a:stretch>
              <a:fillRect l="0" t="0" r="0" b="0"/>
            </a:stretch>
          </a:blipFill>
        </p:spPr>
      </p:sp>
      <p:sp>
        <p:nvSpPr>
          <p:cNvPr name="TextBox 42" id="42"/>
          <p:cNvSpPr txBox="true"/>
          <p:nvPr/>
        </p:nvSpPr>
        <p:spPr>
          <a:xfrm rot="0">
            <a:off x="6126631" y="9361950"/>
            <a:ext cx="2243376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forget pass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933709" y="8841460"/>
            <a:ext cx="599158" cy="149790"/>
          </a:xfrm>
          <a:custGeom>
            <a:avLst/>
            <a:gdLst/>
            <a:ahLst/>
            <a:cxnLst/>
            <a:rect r="r" b="b" t="t" l="l"/>
            <a:pathLst>
              <a:path h="149790" w="599158">
                <a:moveTo>
                  <a:pt x="0" y="0"/>
                </a:moveTo>
                <a:lnTo>
                  <a:pt x="599158" y="0"/>
                </a:lnTo>
                <a:lnTo>
                  <a:pt x="599158" y="149790"/>
                </a:lnTo>
                <a:lnTo>
                  <a:pt x="0" y="14979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5664941" y="4127771"/>
            <a:ext cx="5870894" cy="4713689"/>
            <a:chOff x="0" y="0"/>
            <a:chExt cx="7467600" cy="599567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4"/>
              <a:stretch>
                <a:fillRect l="0" t="-18130" r="0" b="-18130"/>
              </a:stretch>
            </a:blip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5755996" y="9414630"/>
            <a:ext cx="2776872" cy="767426"/>
          </a:xfrm>
          <a:custGeom>
            <a:avLst/>
            <a:gdLst/>
            <a:ahLst/>
            <a:cxnLst/>
            <a:rect r="r" b="b" t="t" l="l"/>
            <a:pathLst>
              <a:path h="767426" w="2776872">
                <a:moveTo>
                  <a:pt x="0" y="0"/>
                </a:moveTo>
                <a:lnTo>
                  <a:pt x="2776871" y="0"/>
                </a:lnTo>
                <a:lnTo>
                  <a:pt x="2776871" y="767426"/>
                </a:lnTo>
                <a:lnTo>
                  <a:pt x="0" y="767426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4" id="14"/>
          <p:cNvGrpSpPr>
            <a:grpSpLocks noChangeAspect="true"/>
          </p:cNvGrpSpPr>
          <p:nvPr/>
        </p:nvGrpSpPr>
        <p:grpSpPr>
          <a:xfrm rot="0">
            <a:off x="0" y="2269721"/>
            <a:ext cx="5569691" cy="4471856"/>
            <a:chOff x="0" y="0"/>
            <a:chExt cx="7467600" cy="599567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7"/>
              <a:stretch>
                <a:fillRect l="0" t="-17716" r="0" b="-17716"/>
              </a:stretch>
            </a:blipFill>
          </p:spPr>
        </p:sp>
      </p:grpSp>
      <p:sp>
        <p:nvSpPr>
          <p:cNvPr name="Freeform 19" id="19"/>
          <p:cNvSpPr/>
          <p:nvPr/>
        </p:nvSpPr>
        <p:spPr>
          <a:xfrm flipH="false" flipV="false" rot="0">
            <a:off x="4071170" y="7699127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1" y="0"/>
                </a:lnTo>
                <a:lnTo>
                  <a:pt x="1498521" y="689320"/>
                </a:lnTo>
                <a:lnTo>
                  <a:pt x="0" y="68932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0" id="20"/>
          <p:cNvGrpSpPr>
            <a:grpSpLocks noChangeAspect="true"/>
          </p:cNvGrpSpPr>
          <p:nvPr/>
        </p:nvGrpSpPr>
        <p:grpSpPr>
          <a:xfrm rot="0">
            <a:off x="11726335" y="5468367"/>
            <a:ext cx="5870894" cy="4713689"/>
            <a:chOff x="0" y="0"/>
            <a:chExt cx="7467600" cy="599567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8"/>
              <a:stretch>
                <a:fillRect l="0" t="-17886" r="0" b="-17886"/>
              </a:stretch>
            </a:blipFill>
          </p:spPr>
        </p:sp>
      </p:grpSp>
      <p:sp>
        <p:nvSpPr>
          <p:cNvPr name="Freeform 25" id="25"/>
          <p:cNvSpPr/>
          <p:nvPr/>
        </p:nvSpPr>
        <p:spPr>
          <a:xfrm flipH="false" flipV="false" rot="0">
            <a:off x="10037315" y="8496800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20"/>
                </a:lnTo>
                <a:lnTo>
                  <a:pt x="0" y="68932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6" id="26"/>
          <p:cNvSpPr txBox="true"/>
          <p:nvPr/>
        </p:nvSpPr>
        <p:spPr>
          <a:xfrm rot="0">
            <a:off x="6126631" y="9361950"/>
            <a:ext cx="2243376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forget pass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732524" y="479354"/>
            <a:ext cx="4301823" cy="8511895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1761" t="0" r="-1761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7933709" y="8841460"/>
            <a:ext cx="599158" cy="149790"/>
          </a:xfrm>
          <a:custGeom>
            <a:avLst/>
            <a:gdLst/>
            <a:ahLst/>
            <a:cxnLst/>
            <a:rect r="r" b="b" t="t" l="l"/>
            <a:pathLst>
              <a:path h="149790" w="599158">
                <a:moveTo>
                  <a:pt x="0" y="0"/>
                </a:moveTo>
                <a:lnTo>
                  <a:pt x="599158" y="0"/>
                </a:lnTo>
                <a:lnTo>
                  <a:pt x="599158" y="149790"/>
                </a:lnTo>
                <a:lnTo>
                  <a:pt x="0" y="14979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-2700000">
            <a:off x="13881608" y="-2234791"/>
            <a:ext cx="11784245" cy="11784245"/>
          </a:xfrm>
          <a:custGeom>
            <a:avLst/>
            <a:gdLst/>
            <a:ahLst/>
            <a:cxnLst/>
            <a:rect r="r" b="b" t="t" l="l"/>
            <a:pathLst>
              <a:path h="11784245" w="11784245">
                <a:moveTo>
                  <a:pt x="0" y="0"/>
                </a:moveTo>
                <a:lnTo>
                  <a:pt x="11784245" y="0"/>
                </a:lnTo>
                <a:lnTo>
                  <a:pt x="11784245" y="11784246"/>
                </a:lnTo>
                <a:lnTo>
                  <a:pt x="0" y="11784246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2098187" y="7372544"/>
            <a:ext cx="7315200" cy="1468916"/>
          </a:xfrm>
          <a:custGeom>
            <a:avLst/>
            <a:gdLst/>
            <a:ahLst/>
            <a:cxnLst/>
            <a:rect r="r" b="b" t="t" l="l"/>
            <a:pathLst>
              <a:path h="1468916" w="7315200">
                <a:moveTo>
                  <a:pt x="0" y="0"/>
                </a:moveTo>
                <a:lnTo>
                  <a:pt x="7315200" y="0"/>
                </a:lnTo>
                <a:lnTo>
                  <a:pt x="7315200" y="1468916"/>
                </a:lnTo>
                <a:lnTo>
                  <a:pt x="0" y="1468916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6243498" y="2908935"/>
            <a:ext cx="3380422" cy="6688746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519" t="0" r="-519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7933709" y="8841460"/>
            <a:ext cx="599158" cy="149790"/>
          </a:xfrm>
          <a:custGeom>
            <a:avLst/>
            <a:gdLst/>
            <a:ahLst/>
            <a:cxnLst/>
            <a:rect r="r" b="b" t="t" l="l"/>
            <a:pathLst>
              <a:path h="149790" w="599158">
                <a:moveTo>
                  <a:pt x="0" y="0"/>
                </a:moveTo>
                <a:lnTo>
                  <a:pt x="599158" y="0"/>
                </a:lnTo>
                <a:lnTo>
                  <a:pt x="599158" y="149790"/>
                </a:lnTo>
                <a:lnTo>
                  <a:pt x="0" y="14979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2536301" y="1165702"/>
            <a:ext cx="3502615" cy="6930526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5"/>
              <a:stretch>
                <a:fillRect l="-1220" t="0" r="-1220" b="0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28" id="28"/>
          <p:cNvSpPr/>
          <p:nvPr/>
        </p:nvSpPr>
        <p:spPr>
          <a:xfrm flipH="false" flipV="false" rot="0">
            <a:off x="7078521" y="-64392"/>
            <a:ext cx="3935001" cy="1087491"/>
          </a:xfrm>
          <a:custGeom>
            <a:avLst/>
            <a:gdLst/>
            <a:ahLst/>
            <a:cxnLst/>
            <a:rect r="r" b="b" t="t" l="l"/>
            <a:pathLst>
              <a:path h="1087491" w="3935001">
                <a:moveTo>
                  <a:pt x="0" y="0"/>
                </a:moveTo>
                <a:lnTo>
                  <a:pt x="3935001" y="0"/>
                </a:lnTo>
                <a:lnTo>
                  <a:pt x="3935001" y="1087492"/>
                </a:lnTo>
                <a:lnTo>
                  <a:pt x="0" y="1087492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9" id="29"/>
          <p:cNvGrpSpPr>
            <a:grpSpLocks noChangeAspect="true"/>
          </p:cNvGrpSpPr>
          <p:nvPr/>
        </p:nvGrpSpPr>
        <p:grpSpPr>
          <a:xfrm rot="0">
            <a:off x="9823945" y="3707092"/>
            <a:ext cx="3325417" cy="6579908"/>
            <a:chOff x="0" y="0"/>
            <a:chExt cx="2620010" cy="5184140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8"/>
              <a:stretch>
                <a:fillRect l="-1544" t="0" r="-1544" b="0"/>
              </a:stretch>
            </a:blip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8" id="38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TextBox 39" id="39"/>
          <p:cNvSpPr txBox="true"/>
          <p:nvPr/>
        </p:nvSpPr>
        <p:spPr>
          <a:xfrm rot="0">
            <a:off x="7486222" y="-130284"/>
            <a:ext cx="3414030" cy="8136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45"/>
              </a:lnSpc>
              <a:spcBef>
                <a:spcPct val="0"/>
              </a:spcBef>
            </a:pPr>
            <a:r>
              <a:rPr lang="en-US" sz="4818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Admin page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933709" y="8841460"/>
            <a:ext cx="599158" cy="149790"/>
          </a:xfrm>
          <a:custGeom>
            <a:avLst/>
            <a:gdLst/>
            <a:ahLst/>
            <a:cxnLst/>
            <a:rect r="r" b="b" t="t" l="l"/>
            <a:pathLst>
              <a:path h="149790" w="599158">
                <a:moveTo>
                  <a:pt x="0" y="0"/>
                </a:moveTo>
                <a:lnTo>
                  <a:pt x="599158" y="0"/>
                </a:lnTo>
                <a:lnTo>
                  <a:pt x="599158" y="149790"/>
                </a:lnTo>
                <a:lnTo>
                  <a:pt x="0" y="14979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5664941" y="4127771"/>
            <a:ext cx="5870894" cy="4713689"/>
            <a:chOff x="0" y="0"/>
            <a:chExt cx="7467600" cy="599567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4"/>
              <a:stretch>
                <a:fillRect l="-2367" t="0" r="-2367" b="0"/>
              </a:stretch>
            </a:blip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5755996" y="9414630"/>
            <a:ext cx="2776872" cy="767426"/>
          </a:xfrm>
          <a:custGeom>
            <a:avLst/>
            <a:gdLst/>
            <a:ahLst/>
            <a:cxnLst/>
            <a:rect r="r" b="b" t="t" l="l"/>
            <a:pathLst>
              <a:path h="767426" w="2776872">
                <a:moveTo>
                  <a:pt x="0" y="0"/>
                </a:moveTo>
                <a:lnTo>
                  <a:pt x="2776871" y="0"/>
                </a:lnTo>
                <a:lnTo>
                  <a:pt x="2776871" y="767426"/>
                </a:lnTo>
                <a:lnTo>
                  <a:pt x="0" y="767426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4" id="14"/>
          <p:cNvGrpSpPr>
            <a:grpSpLocks noChangeAspect="true"/>
          </p:cNvGrpSpPr>
          <p:nvPr/>
        </p:nvGrpSpPr>
        <p:grpSpPr>
          <a:xfrm rot="0">
            <a:off x="0" y="2269721"/>
            <a:ext cx="5569691" cy="4471856"/>
            <a:chOff x="0" y="0"/>
            <a:chExt cx="7467600" cy="599567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7"/>
              <a:stretch>
                <a:fillRect l="-8147" t="0" r="-8147" b="0"/>
              </a:stretch>
            </a:blipFill>
          </p:spPr>
        </p:sp>
      </p:grpSp>
      <p:sp>
        <p:nvSpPr>
          <p:cNvPr name="Freeform 19" id="19"/>
          <p:cNvSpPr/>
          <p:nvPr/>
        </p:nvSpPr>
        <p:spPr>
          <a:xfrm flipH="false" flipV="false" rot="0">
            <a:off x="4071170" y="7699127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1" y="0"/>
                </a:lnTo>
                <a:lnTo>
                  <a:pt x="1498521" y="689320"/>
                </a:lnTo>
                <a:lnTo>
                  <a:pt x="0" y="68932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10037315" y="8496800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20"/>
                </a:lnTo>
                <a:lnTo>
                  <a:pt x="0" y="68932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6126631" y="9361950"/>
            <a:ext cx="2243376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forget pass</a:t>
            </a:r>
          </a:p>
        </p:txBody>
      </p:sp>
      <p:grpSp>
        <p:nvGrpSpPr>
          <p:cNvPr name="Group 22" id="22"/>
          <p:cNvGrpSpPr>
            <a:grpSpLocks noChangeAspect="true"/>
          </p:cNvGrpSpPr>
          <p:nvPr/>
        </p:nvGrpSpPr>
        <p:grpSpPr>
          <a:xfrm rot="0">
            <a:off x="11631085" y="5342283"/>
            <a:ext cx="5870894" cy="4713689"/>
            <a:chOff x="0" y="0"/>
            <a:chExt cx="7467600" cy="599567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8"/>
              <a:stretch>
                <a:fillRect l="-2190" t="0" r="-2190" b="0"/>
              </a:stretch>
            </a:blipFill>
          </p:spPr>
        </p:sp>
      </p:grp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732524" y="479354"/>
            <a:ext cx="4301823" cy="8511895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1218" t="0" r="-1218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7933709" y="8841460"/>
            <a:ext cx="599158" cy="149790"/>
          </a:xfrm>
          <a:custGeom>
            <a:avLst/>
            <a:gdLst/>
            <a:ahLst/>
            <a:cxnLst/>
            <a:rect r="r" b="b" t="t" l="l"/>
            <a:pathLst>
              <a:path h="149790" w="599158">
                <a:moveTo>
                  <a:pt x="0" y="0"/>
                </a:moveTo>
                <a:lnTo>
                  <a:pt x="599158" y="0"/>
                </a:lnTo>
                <a:lnTo>
                  <a:pt x="599158" y="149790"/>
                </a:lnTo>
                <a:lnTo>
                  <a:pt x="0" y="14979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8857643" y="4643597"/>
            <a:ext cx="6898144" cy="5538459"/>
            <a:chOff x="0" y="0"/>
            <a:chExt cx="7467600" cy="599567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5"/>
              <a:stretch>
                <a:fillRect l="-2367" t="0" r="-2367" b="0"/>
              </a:stretch>
            </a:blipFill>
          </p:spPr>
        </p:sp>
      </p:grp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732524" y="479354"/>
            <a:ext cx="4301823" cy="8511895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1473" t="0" r="-1473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7933709" y="8841460"/>
            <a:ext cx="599158" cy="149790"/>
          </a:xfrm>
          <a:custGeom>
            <a:avLst/>
            <a:gdLst/>
            <a:ahLst/>
            <a:cxnLst/>
            <a:rect r="r" b="b" t="t" l="l"/>
            <a:pathLst>
              <a:path h="149790" w="599158">
                <a:moveTo>
                  <a:pt x="0" y="0"/>
                </a:moveTo>
                <a:lnTo>
                  <a:pt x="599158" y="0"/>
                </a:lnTo>
                <a:lnTo>
                  <a:pt x="599158" y="149790"/>
                </a:lnTo>
                <a:lnTo>
                  <a:pt x="0" y="14979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2098187" y="7372544"/>
            <a:ext cx="7315200" cy="1468916"/>
          </a:xfrm>
          <a:custGeom>
            <a:avLst/>
            <a:gdLst/>
            <a:ahLst/>
            <a:cxnLst/>
            <a:rect r="r" b="b" t="t" l="l"/>
            <a:pathLst>
              <a:path h="1468916" w="7315200">
                <a:moveTo>
                  <a:pt x="0" y="0"/>
                </a:moveTo>
                <a:lnTo>
                  <a:pt x="7315200" y="0"/>
                </a:lnTo>
                <a:lnTo>
                  <a:pt x="7315200" y="1468916"/>
                </a:lnTo>
                <a:lnTo>
                  <a:pt x="0" y="1468916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7933709" y="479354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5"/>
                </a:lnTo>
                <a:lnTo>
                  <a:pt x="0" y="782595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9066693" y="462693"/>
            <a:ext cx="1923530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Settings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732524" y="479354"/>
            <a:ext cx="4301823" cy="8511895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941" t="0" r="-941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7933709" y="8841460"/>
            <a:ext cx="599158" cy="149790"/>
          </a:xfrm>
          <a:custGeom>
            <a:avLst/>
            <a:gdLst/>
            <a:ahLst/>
            <a:cxnLst/>
            <a:rect r="r" b="b" t="t" l="l"/>
            <a:pathLst>
              <a:path h="149790" w="599158">
                <a:moveTo>
                  <a:pt x="0" y="0"/>
                </a:moveTo>
                <a:lnTo>
                  <a:pt x="599158" y="0"/>
                </a:lnTo>
                <a:lnTo>
                  <a:pt x="599158" y="149790"/>
                </a:lnTo>
                <a:lnTo>
                  <a:pt x="0" y="14979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8857643" y="4643597"/>
            <a:ext cx="6898144" cy="5538459"/>
            <a:chOff x="0" y="0"/>
            <a:chExt cx="7467600" cy="599567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5"/>
              <a:stretch>
                <a:fillRect l="-2190" t="0" r="-2190" b="0"/>
              </a:stretch>
            </a:blipFill>
          </p:spPr>
        </p:sp>
      </p:grpSp>
      <p:sp>
        <p:nvSpPr>
          <p:cNvPr name="Freeform 23" id="23"/>
          <p:cNvSpPr/>
          <p:nvPr/>
        </p:nvSpPr>
        <p:spPr>
          <a:xfrm flipH="false" flipV="false" rot="0">
            <a:off x="7411125" y="377411"/>
            <a:ext cx="1051960" cy="919986"/>
          </a:xfrm>
          <a:custGeom>
            <a:avLst/>
            <a:gdLst/>
            <a:ahLst/>
            <a:cxnLst/>
            <a:rect r="r" b="b" t="t" l="l"/>
            <a:pathLst>
              <a:path h="919986" w="1051960">
                <a:moveTo>
                  <a:pt x="0" y="0"/>
                </a:moveTo>
                <a:lnTo>
                  <a:pt x="1051959" y="0"/>
                </a:lnTo>
                <a:lnTo>
                  <a:pt x="1051959" y="919986"/>
                </a:lnTo>
                <a:lnTo>
                  <a:pt x="0" y="919986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4" id="24"/>
          <p:cNvSpPr txBox="true"/>
          <p:nvPr/>
        </p:nvSpPr>
        <p:spPr>
          <a:xfrm rot="0">
            <a:off x="8698395" y="291686"/>
            <a:ext cx="1929735" cy="8113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23"/>
              </a:lnSpc>
              <a:spcBef>
                <a:spcPct val="0"/>
              </a:spcBef>
            </a:pPr>
            <a:r>
              <a:rPr lang="en-US" sz="4802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Search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732524" y="479354"/>
            <a:ext cx="4301823" cy="8511895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1614" t="0" r="-1614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1019337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2098187" y="7372544"/>
            <a:ext cx="7315200" cy="1468916"/>
          </a:xfrm>
          <a:custGeom>
            <a:avLst/>
            <a:gdLst/>
            <a:ahLst/>
            <a:cxnLst/>
            <a:rect r="r" b="b" t="t" l="l"/>
            <a:pathLst>
              <a:path h="1468916" w="7315200">
                <a:moveTo>
                  <a:pt x="0" y="0"/>
                </a:moveTo>
                <a:lnTo>
                  <a:pt x="7315200" y="0"/>
                </a:lnTo>
                <a:lnTo>
                  <a:pt x="7315200" y="1468916"/>
                </a:lnTo>
                <a:lnTo>
                  <a:pt x="0" y="1468916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7933709" y="479354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5"/>
                </a:lnTo>
                <a:lnTo>
                  <a:pt x="0" y="782595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9085743" y="462693"/>
            <a:ext cx="2802532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The Articles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055830" y="1028700"/>
            <a:ext cx="3581623" cy="7086856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671" t="0" r="-671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7933709" y="8841460"/>
            <a:ext cx="599158" cy="149790"/>
          </a:xfrm>
          <a:custGeom>
            <a:avLst/>
            <a:gdLst/>
            <a:ahLst/>
            <a:cxnLst/>
            <a:rect r="r" b="b" t="t" l="l"/>
            <a:pathLst>
              <a:path h="149790" w="599158">
                <a:moveTo>
                  <a:pt x="0" y="0"/>
                </a:moveTo>
                <a:lnTo>
                  <a:pt x="599158" y="0"/>
                </a:lnTo>
                <a:lnTo>
                  <a:pt x="599158" y="149790"/>
                </a:lnTo>
                <a:lnTo>
                  <a:pt x="0" y="14979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5885511" y="2327774"/>
            <a:ext cx="3502615" cy="6930526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5"/>
              <a:stretch>
                <a:fillRect l="-2008" t="0" r="-2008" b="0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9636184" y="3362432"/>
            <a:ext cx="3325417" cy="6579908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6"/>
              <a:stretch>
                <a:fillRect l="-1220" t="0" r="-1220" b="0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38" id="38"/>
          <p:cNvSpPr/>
          <p:nvPr/>
        </p:nvSpPr>
        <p:spPr>
          <a:xfrm flipH="false" flipV="false" rot="0">
            <a:off x="6191770" y="42506"/>
            <a:ext cx="5848349" cy="1174367"/>
          </a:xfrm>
          <a:custGeom>
            <a:avLst/>
            <a:gdLst/>
            <a:ahLst/>
            <a:cxnLst/>
            <a:rect r="r" b="b" t="t" l="l"/>
            <a:pathLst>
              <a:path h="1174367" w="5848349">
                <a:moveTo>
                  <a:pt x="0" y="0"/>
                </a:moveTo>
                <a:lnTo>
                  <a:pt x="5848349" y="0"/>
                </a:lnTo>
                <a:lnTo>
                  <a:pt x="5848349" y="1174367"/>
                </a:lnTo>
                <a:lnTo>
                  <a:pt x="0" y="1174367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6191770" y="163306"/>
            <a:ext cx="5848349" cy="7771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379"/>
              </a:lnSpc>
              <a:spcBef>
                <a:spcPct val="0"/>
              </a:spcBef>
            </a:pPr>
            <a:r>
              <a:rPr lang="en-US" sz="4556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Doctor home page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2700000">
            <a:off x="14236324" y="392997"/>
            <a:ext cx="9000854" cy="9000854"/>
          </a:xfrm>
          <a:custGeom>
            <a:avLst/>
            <a:gdLst/>
            <a:ahLst/>
            <a:cxnLst/>
            <a:rect r="r" b="b" t="t" l="l"/>
            <a:pathLst>
              <a:path h="9000854" w="9000854">
                <a:moveTo>
                  <a:pt x="0" y="0"/>
                </a:moveTo>
                <a:lnTo>
                  <a:pt x="9000854" y="0"/>
                </a:lnTo>
                <a:lnTo>
                  <a:pt x="9000854" y="9000854"/>
                </a:lnTo>
                <a:lnTo>
                  <a:pt x="0" y="900085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5400000">
            <a:off x="-1127601" y="4623354"/>
            <a:ext cx="9899835" cy="1040293"/>
          </a:xfrm>
          <a:custGeom>
            <a:avLst/>
            <a:gdLst/>
            <a:ahLst/>
            <a:cxnLst/>
            <a:rect r="r" b="b" t="t" l="l"/>
            <a:pathLst>
              <a:path h="1040293" w="9899835">
                <a:moveTo>
                  <a:pt x="0" y="0"/>
                </a:moveTo>
                <a:lnTo>
                  <a:pt x="9899835" y="0"/>
                </a:lnTo>
                <a:lnTo>
                  <a:pt x="9899835" y="1040292"/>
                </a:lnTo>
                <a:lnTo>
                  <a:pt x="0" y="1040292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699724" y="1388206"/>
            <a:ext cx="7315200" cy="489197"/>
          </a:xfrm>
          <a:custGeom>
            <a:avLst/>
            <a:gdLst/>
            <a:ahLst/>
            <a:cxnLst/>
            <a:rect r="r" b="b" t="t" l="l"/>
            <a:pathLst>
              <a:path h="489197" w="7315200">
                <a:moveTo>
                  <a:pt x="0" y="0"/>
                </a:moveTo>
                <a:lnTo>
                  <a:pt x="7315200" y="0"/>
                </a:lnTo>
                <a:lnTo>
                  <a:pt x="7315200" y="489196"/>
                </a:lnTo>
                <a:lnTo>
                  <a:pt x="0" y="489196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5171138" y="2099906"/>
            <a:ext cx="744717" cy="651289"/>
          </a:xfrm>
          <a:custGeom>
            <a:avLst/>
            <a:gdLst/>
            <a:ahLst/>
            <a:cxnLst/>
            <a:rect r="r" b="b" t="t" l="l"/>
            <a:pathLst>
              <a:path h="651289" w="744717">
                <a:moveTo>
                  <a:pt x="0" y="0"/>
                </a:moveTo>
                <a:lnTo>
                  <a:pt x="744717" y="0"/>
                </a:lnTo>
                <a:lnTo>
                  <a:pt x="744717" y="651289"/>
                </a:lnTo>
                <a:lnTo>
                  <a:pt x="0" y="651289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5319447" y="572988"/>
            <a:ext cx="6634884" cy="10598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080"/>
              </a:lnSpc>
            </a:pPr>
            <a:r>
              <a:rPr lang="en-US" sz="8000" spc="376">
                <a:solidFill>
                  <a:srgbClr val="555555"/>
                </a:solidFill>
                <a:latin typeface="Shrikhand"/>
                <a:ea typeface="Shrikhand"/>
                <a:cs typeface="Shrikhand"/>
                <a:sym typeface="Shrikhand"/>
              </a:rPr>
              <a:t>content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5859777" y="2102018"/>
            <a:ext cx="5987058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 The Purpose Of This Project?</a:t>
            </a:r>
            <a:r>
              <a:rPr lang="en-US" sz="3399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5171138" y="2970270"/>
            <a:ext cx="744717" cy="651289"/>
          </a:xfrm>
          <a:custGeom>
            <a:avLst/>
            <a:gdLst/>
            <a:ahLst/>
            <a:cxnLst/>
            <a:rect r="r" b="b" t="t" l="l"/>
            <a:pathLst>
              <a:path h="651289" w="744717">
                <a:moveTo>
                  <a:pt x="0" y="0"/>
                </a:moveTo>
                <a:lnTo>
                  <a:pt x="744717" y="0"/>
                </a:lnTo>
                <a:lnTo>
                  <a:pt x="744717" y="651289"/>
                </a:lnTo>
                <a:lnTo>
                  <a:pt x="0" y="651289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5859777" y="2972382"/>
            <a:ext cx="1859280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 Features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5171138" y="3973984"/>
            <a:ext cx="744717" cy="651289"/>
          </a:xfrm>
          <a:custGeom>
            <a:avLst/>
            <a:gdLst/>
            <a:ahLst/>
            <a:cxnLst/>
            <a:rect r="r" b="b" t="t" l="l"/>
            <a:pathLst>
              <a:path h="651289" w="744717">
                <a:moveTo>
                  <a:pt x="0" y="0"/>
                </a:moveTo>
                <a:lnTo>
                  <a:pt x="744717" y="0"/>
                </a:lnTo>
                <a:lnTo>
                  <a:pt x="744717" y="651289"/>
                </a:lnTo>
                <a:lnTo>
                  <a:pt x="0" y="651289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5840468" y="3907309"/>
            <a:ext cx="3120390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 what we Used?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5171138" y="4977698"/>
            <a:ext cx="744717" cy="651289"/>
          </a:xfrm>
          <a:custGeom>
            <a:avLst/>
            <a:gdLst/>
            <a:ahLst/>
            <a:cxnLst/>
            <a:rect r="r" b="b" t="t" l="l"/>
            <a:pathLst>
              <a:path h="651289" w="744717">
                <a:moveTo>
                  <a:pt x="0" y="0"/>
                </a:moveTo>
                <a:lnTo>
                  <a:pt x="744717" y="0"/>
                </a:lnTo>
                <a:lnTo>
                  <a:pt x="744717" y="651288"/>
                </a:lnTo>
                <a:lnTo>
                  <a:pt x="0" y="651288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5915855" y="4979809"/>
            <a:ext cx="5028843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Design and development</a:t>
            </a:r>
          </a:p>
        </p:txBody>
      </p:sp>
      <p:sp>
        <p:nvSpPr>
          <p:cNvPr name="Freeform 18" id="18"/>
          <p:cNvSpPr/>
          <p:nvPr/>
        </p:nvSpPr>
        <p:spPr>
          <a:xfrm flipH="false" flipV="false" rot="0">
            <a:off x="5171138" y="5981411"/>
            <a:ext cx="744717" cy="651289"/>
          </a:xfrm>
          <a:custGeom>
            <a:avLst/>
            <a:gdLst/>
            <a:ahLst/>
            <a:cxnLst/>
            <a:rect r="r" b="b" t="t" l="l"/>
            <a:pathLst>
              <a:path h="651289" w="744717">
                <a:moveTo>
                  <a:pt x="0" y="0"/>
                </a:moveTo>
                <a:lnTo>
                  <a:pt x="744717" y="0"/>
                </a:lnTo>
                <a:lnTo>
                  <a:pt x="744717" y="651289"/>
                </a:lnTo>
                <a:lnTo>
                  <a:pt x="0" y="651289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5915855" y="5981411"/>
            <a:ext cx="2230041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Limitations</a:t>
            </a:r>
          </a:p>
        </p:txBody>
      </p:sp>
      <p:sp>
        <p:nvSpPr>
          <p:cNvPr name="Freeform 20" id="20"/>
          <p:cNvSpPr/>
          <p:nvPr/>
        </p:nvSpPr>
        <p:spPr>
          <a:xfrm flipH="false" flipV="false" rot="0">
            <a:off x="5171138" y="6985125"/>
            <a:ext cx="744717" cy="651289"/>
          </a:xfrm>
          <a:custGeom>
            <a:avLst/>
            <a:gdLst/>
            <a:ahLst/>
            <a:cxnLst/>
            <a:rect r="r" b="b" t="t" l="l"/>
            <a:pathLst>
              <a:path h="651289" w="744717">
                <a:moveTo>
                  <a:pt x="0" y="0"/>
                </a:moveTo>
                <a:lnTo>
                  <a:pt x="744717" y="0"/>
                </a:lnTo>
                <a:lnTo>
                  <a:pt x="744717" y="651289"/>
                </a:lnTo>
                <a:lnTo>
                  <a:pt x="0" y="651289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5931035" y="6980902"/>
            <a:ext cx="2499241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Future Work</a:t>
            </a:r>
          </a:p>
        </p:txBody>
      </p:sp>
      <p:sp>
        <p:nvSpPr>
          <p:cNvPr name="Freeform 22" id="22"/>
          <p:cNvSpPr/>
          <p:nvPr/>
        </p:nvSpPr>
        <p:spPr>
          <a:xfrm flipH="false" flipV="false" rot="0">
            <a:off x="5171138" y="7855489"/>
            <a:ext cx="744717" cy="651289"/>
          </a:xfrm>
          <a:custGeom>
            <a:avLst/>
            <a:gdLst/>
            <a:ahLst/>
            <a:cxnLst/>
            <a:rect r="r" b="b" t="t" l="l"/>
            <a:pathLst>
              <a:path h="651289" w="744717">
                <a:moveTo>
                  <a:pt x="0" y="0"/>
                </a:moveTo>
                <a:lnTo>
                  <a:pt x="744717" y="0"/>
                </a:lnTo>
                <a:lnTo>
                  <a:pt x="744717" y="651289"/>
                </a:lnTo>
                <a:lnTo>
                  <a:pt x="0" y="651289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3" id="23"/>
          <p:cNvSpPr txBox="true"/>
          <p:nvPr/>
        </p:nvSpPr>
        <p:spPr>
          <a:xfrm rot="0">
            <a:off x="5915855" y="7865014"/>
            <a:ext cx="3929062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Acknowledgements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>
            <a:grpSpLocks noChangeAspect="true"/>
          </p:cNvGrpSpPr>
          <p:nvPr/>
        </p:nvGrpSpPr>
        <p:grpSpPr>
          <a:xfrm rot="0">
            <a:off x="5664941" y="4127771"/>
            <a:ext cx="5870894" cy="4713689"/>
            <a:chOff x="0" y="0"/>
            <a:chExt cx="7467600" cy="599567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2"/>
              <a:stretch>
                <a:fillRect l="-2545" t="0" r="-2545" b="0"/>
              </a:stretch>
            </a:blip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0" y="2269721"/>
            <a:ext cx="5569691" cy="4471856"/>
            <a:chOff x="0" y="0"/>
            <a:chExt cx="7467600" cy="599567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3"/>
              <a:stretch>
                <a:fillRect l="-2205" t="0" r="-2205" b="0"/>
              </a:stretch>
            </a:blipFill>
          </p:spPr>
        </p:sp>
      </p:grpSp>
      <p:sp>
        <p:nvSpPr>
          <p:cNvPr name="Freeform 17" id="17"/>
          <p:cNvSpPr/>
          <p:nvPr/>
        </p:nvSpPr>
        <p:spPr>
          <a:xfrm flipH="false" flipV="false" rot="0">
            <a:off x="4071170" y="7699127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1" y="0"/>
                </a:lnTo>
                <a:lnTo>
                  <a:pt x="1498521" y="689320"/>
                </a:lnTo>
                <a:lnTo>
                  <a:pt x="0" y="68932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0037315" y="8496800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20"/>
                </a:lnTo>
                <a:lnTo>
                  <a:pt x="0" y="68932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9" id="19"/>
          <p:cNvGrpSpPr>
            <a:grpSpLocks noChangeAspect="true"/>
          </p:cNvGrpSpPr>
          <p:nvPr/>
        </p:nvGrpSpPr>
        <p:grpSpPr>
          <a:xfrm rot="0">
            <a:off x="11631085" y="5342283"/>
            <a:ext cx="5870894" cy="4713689"/>
            <a:chOff x="0" y="0"/>
            <a:chExt cx="7467600" cy="599567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4"/>
              <a:stretch>
                <a:fillRect l="-2367" t="0" r="-2367" b="0"/>
              </a:stretch>
            </a:blipFill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2036253" y="243051"/>
            <a:ext cx="4594805" cy="922652"/>
          </a:xfrm>
          <a:custGeom>
            <a:avLst/>
            <a:gdLst/>
            <a:ahLst/>
            <a:cxnLst/>
            <a:rect r="r" b="b" t="t" l="l"/>
            <a:pathLst>
              <a:path h="922652" w="4594805">
                <a:moveTo>
                  <a:pt x="0" y="0"/>
                </a:moveTo>
                <a:lnTo>
                  <a:pt x="4594805" y="0"/>
                </a:lnTo>
                <a:lnTo>
                  <a:pt x="4594805" y="922651"/>
                </a:lnTo>
                <a:lnTo>
                  <a:pt x="0" y="922651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5" id="25"/>
          <p:cNvSpPr txBox="true"/>
          <p:nvPr/>
        </p:nvSpPr>
        <p:spPr>
          <a:xfrm rot="0">
            <a:off x="2036253" y="338634"/>
            <a:ext cx="4594805" cy="6099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12"/>
              </a:lnSpc>
              <a:spcBef>
                <a:spcPct val="0"/>
              </a:spcBef>
            </a:pPr>
            <a:r>
              <a:rPr lang="en-US" sz="358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Doctor home page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732524" y="479354"/>
            <a:ext cx="4301823" cy="8511895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1225" t="0" r="-1225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1019337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2098187" y="7372544"/>
            <a:ext cx="7315200" cy="1468916"/>
          </a:xfrm>
          <a:custGeom>
            <a:avLst/>
            <a:gdLst/>
            <a:ahLst/>
            <a:cxnLst/>
            <a:rect r="r" b="b" t="t" l="l"/>
            <a:pathLst>
              <a:path h="1468916" w="7315200">
                <a:moveTo>
                  <a:pt x="0" y="0"/>
                </a:moveTo>
                <a:lnTo>
                  <a:pt x="7315200" y="0"/>
                </a:lnTo>
                <a:lnTo>
                  <a:pt x="7315200" y="1468916"/>
                </a:lnTo>
                <a:lnTo>
                  <a:pt x="0" y="1468916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7933709" y="479354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5"/>
                </a:lnTo>
                <a:lnTo>
                  <a:pt x="0" y="782595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8959486" y="462693"/>
            <a:ext cx="3055044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Notifications</a:t>
            </a:r>
          </a:p>
        </p:txBody>
      </p:sp>
      <p:grpSp>
        <p:nvGrpSpPr>
          <p:cNvPr name="Group 20" id="20"/>
          <p:cNvGrpSpPr>
            <a:grpSpLocks noChangeAspect="true"/>
          </p:cNvGrpSpPr>
          <p:nvPr/>
        </p:nvGrpSpPr>
        <p:grpSpPr>
          <a:xfrm rot="0">
            <a:off x="8857643" y="4643597"/>
            <a:ext cx="6898144" cy="5538459"/>
            <a:chOff x="0" y="0"/>
            <a:chExt cx="7467600" cy="599567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7"/>
              <a:stretch>
                <a:fillRect l="-2367" t="0" r="-2367" b="0"/>
              </a:stretch>
            </a:blipFill>
          </p:spPr>
        </p:sp>
      </p:grp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732524" y="479354"/>
            <a:ext cx="4301823" cy="8511895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1402" t="0" r="-1402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1019337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2098187" y="7372544"/>
            <a:ext cx="7315200" cy="1468916"/>
          </a:xfrm>
          <a:custGeom>
            <a:avLst/>
            <a:gdLst/>
            <a:ahLst/>
            <a:cxnLst/>
            <a:rect r="r" b="b" t="t" l="l"/>
            <a:pathLst>
              <a:path h="1468916" w="7315200">
                <a:moveTo>
                  <a:pt x="0" y="0"/>
                </a:moveTo>
                <a:lnTo>
                  <a:pt x="7315200" y="0"/>
                </a:lnTo>
                <a:lnTo>
                  <a:pt x="7315200" y="1468916"/>
                </a:lnTo>
                <a:lnTo>
                  <a:pt x="0" y="1468916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7933709" y="479354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5"/>
                </a:lnTo>
                <a:lnTo>
                  <a:pt x="0" y="782595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9" id="19"/>
          <p:cNvGrpSpPr>
            <a:grpSpLocks noChangeAspect="true"/>
          </p:cNvGrpSpPr>
          <p:nvPr/>
        </p:nvGrpSpPr>
        <p:grpSpPr>
          <a:xfrm rot="0">
            <a:off x="8857643" y="4643597"/>
            <a:ext cx="6898144" cy="5538459"/>
            <a:chOff x="0" y="0"/>
            <a:chExt cx="7467600" cy="599567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7"/>
              <a:stretch>
                <a:fillRect l="-2867" t="0" r="-2867" b="0"/>
              </a:stretch>
            </a:blipFill>
          </p:spPr>
        </p:sp>
      </p:grpSp>
      <p:sp>
        <p:nvSpPr>
          <p:cNvPr name="TextBox 24" id="24"/>
          <p:cNvSpPr txBox="true"/>
          <p:nvPr/>
        </p:nvSpPr>
        <p:spPr>
          <a:xfrm rot="0">
            <a:off x="8828568" y="476284"/>
            <a:ext cx="5994061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Emergancy button (GPS) 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732524" y="479354"/>
            <a:ext cx="4301823" cy="8511895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941" t="0" r="-941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1019337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2098187" y="7372544"/>
            <a:ext cx="7315200" cy="1468916"/>
          </a:xfrm>
          <a:custGeom>
            <a:avLst/>
            <a:gdLst/>
            <a:ahLst/>
            <a:cxnLst/>
            <a:rect r="r" b="b" t="t" l="l"/>
            <a:pathLst>
              <a:path h="1468916" w="7315200">
                <a:moveTo>
                  <a:pt x="0" y="0"/>
                </a:moveTo>
                <a:lnTo>
                  <a:pt x="7315200" y="0"/>
                </a:lnTo>
                <a:lnTo>
                  <a:pt x="7315200" y="1468916"/>
                </a:lnTo>
                <a:lnTo>
                  <a:pt x="0" y="1468916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7933709" y="479354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5"/>
                </a:lnTo>
                <a:lnTo>
                  <a:pt x="0" y="782595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8989658" y="462693"/>
            <a:ext cx="3477663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Set Availability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8197" y="1122435"/>
            <a:ext cx="1679261" cy="921495"/>
          </a:xfrm>
          <a:custGeom>
            <a:avLst/>
            <a:gdLst/>
            <a:ahLst/>
            <a:cxnLst/>
            <a:rect r="r" b="b" t="t" l="l"/>
            <a:pathLst>
              <a:path h="921495" w="1679261">
                <a:moveTo>
                  <a:pt x="0" y="0"/>
                </a:moveTo>
                <a:lnTo>
                  <a:pt x="1679262" y="0"/>
                </a:lnTo>
                <a:lnTo>
                  <a:pt x="1679262" y="921495"/>
                </a:lnTo>
                <a:lnTo>
                  <a:pt x="0" y="92149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264068" y="968232"/>
            <a:ext cx="4112209" cy="8136713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1496" t="0" r="-1496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7805016" y="8693774"/>
            <a:ext cx="591008" cy="147752"/>
          </a:xfrm>
          <a:custGeom>
            <a:avLst/>
            <a:gdLst/>
            <a:ahLst/>
            <a:cxnLst/>
            <a:rect r="r" b="b" t="t" l="l"/>
            <a:pathLst>
              <a:path h="147752" w="591008">
                <a:moveTo>
                  <a:pt x="0" y="0"/>
                </a:moveTo>
                <a:lnTo>
                  <a:pt x="591008" y="0"/>
                </a:lnTo>
                <a:lnTo>
                  <a:pt x="591008" y="147752"/>
                </a:lnTo>
                <a:lnTo>
                  <a:pt x="0" y="14775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318976" y="7990945"/>
            <a:ext cx="2695352" cy="1788733"/>
          </a:xfrm>
          <a:custGeom>
            <a:avLst/>
            <a:gdLst/>
            <a:ahLst/>
            <a:cxnLst/>
            <a:rect r="r" b="b" t="t" l="l"/>
            <a:pathLst>
              <a:path h="1788733" w="2695352">
                <a:moveTo>
                  <a:pt x="0" y="0"/>
                </a:moveTo>
                <a:lnTo>
                  <a:pt x="2695352" y="0"/>
                </a:lnTo>
                <a:lnTo>
                  <a:pt x="2695352" y="1788734"/>
                </a:lnTo>
                <a:lnTo>
                  <a:pt x="0" y="178873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-1526476" y="-2014894"/>
            <a:ext cx="3948129" cy="4058824"/>
          </a:xfrm>
          <a:custGeom>
            <a:avLst/>
            <a:gdLst/>
            <a:ahLst/>
            <a:cxnLst/>
            <a:rect r="r" b="b" t="t" l="l"/>
            <a:pathLst>
              <a:path h="4058824" w="3948129">
                <a:moveTo>
                  <a:pt x="0" y="0"/>
                </a:moveTo>
                <a:lnTo>
                  <a:pt x="3948129" y="0"/>
                </a:lnTo>
                <a:lnTo>
                  <a:pt x="3948129" y="4058824"/>
                </a:lnTo>
                <a:lnTo>
                  <a:pt x="0" y="405882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6264678" y="9439708"/>
            <a:ext cx="1478135" cy="679942"/>
          </a:xfrm>
          <a:custGeom>
            <a:avLst/>
            <a:gdLst/>
            <a:ahLst/>
            <a:cxnLst/>
            <a:rect r="r" b="b" t="t" l="l"/>
            <a:pathLst>
              <a:path h="679942" w="1478135">
                <a:moveTo>
                  <a:pt x="0" y="0"/>
                </a:moveTo>
                <a:lnTo>
                  <a:pt x="1478135" y="0"/>
                </a:lnTo>
                <a:lnTo>
                  <a:pt x="1478135" y="679942"/>
                </a:lnTo>
                <a:lnTo>
                  <a:pt x="0" y="679942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5520686" y="-1583989"/>
            <a:ext cx="4058824" cy="4058824"/>
          </a:xfrm>
          <a:custGeom>
            <a:avLst/>
            <a:gdLst/>
            <a:ahLst/>
            <a:cxnLst/>
            <a:rect r="r" b="b" t="t" l="l"/>
            <a:pathLst>
              <a:path h="4058824" w="4058824">
                <a:moveTo>
                  <a:pt x="0" y="0"/>
                </a:moveTo>
                <a:lnTo>
                  <a:pt x="4058824" y="0"/>
                </a:lnTo>
                <a:lnTo>
                  <a:pt x="4058824" y="4058824"/>
                </a:lnTo>
                <a:lnTo>
                  <a:pt x="0" y="405882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6636934" y="1152245"/>
            <a:ext cx="4034276" cy="7982509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5"/>
              <a:stretch>
                <a:fillRect l="-235" t="0" r="-235" b="0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28" id="28"/>
          <p:cNvSpPr/>
          <p:nvPr/>
        </p:nvSpPr>
        <p:spPr>
          <a:xfrm flipH="false" flipV="false" rot="0">
            <a:off x="10928386" y="968232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4"/>
                </a:lnTo>
                <a:lnTo>
                  <a:pt x="0" y="782594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9" id="29"/>
          <p:cNvSpPr txBox="true"/>
          <p:nvPr/>
        </p:nvSpPr>
        <p:spPr>
          <a:xfrm rot="0">
            <a:off x="12080420" y="942975"/>
            <a:ext cx="1923530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Settings</a:t>
            </a:r>
          </a:p>
        </p:txBody>
      </p:sp>
      <p:grpSp>
        <p:nvGrpSpPr>
          <p:cNvPr name="Group 30" id="30"/>
          <p:cNvGrpSpPr>
            <a:grpSpLocks noChangeAspect="true"/>
          </p:cNvGrpSpPr>
          <p:nvPr/>
        </p:nvGrpSpPr>
        <p:grpSpPr>
          <a:xfrm rot="0">
            <a:off x="10844669" y="4581191"/>
            <a:ext cx="6898144" cy="5538459"/>
            <a:chOff x="0" y="0"/>
            <a:chExt cx="7467600" cy="599567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8"/>
              <a:stretch>
                <a:fillRect l="-2014" t="0" r="-2014" b="0"/>
              </a:stretch>
            </a:blipFill>
          </p:spPr>
        </p:sp>
      </p:grp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8197" y="1122435"/>
            <a:ext cx="1679261" cy="921495"/>
          </a:xfrm>
          <a:custGeom>
            <a:avLst/>
            <a:gdLst/>
            <a:ahLst/>
            <a:cxnLst/>
            <a:rect r="r" b="b" t="t" l="l"/>
            <a:pathLst>
              <a:path h="921495" w="1679261">
                <a:moveTo>
                  <a:pt x="0" y="0"/>
                </a:moveTo>
                <a:lnTo>
                  <a:pt x="1679262" y="0"/>
                </a:lnTo>
                <a:lnTo>
                  <a:pt x="1679262" y="921495"/>
                </a:lnTo>
                <a:lnTo>
                  <a:pt x="0" y="92149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264068" y="968232"/>
            <a:ext cx="4112209" cy="8136713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2073" t="0" r="-2073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7805016" y="8693774"/>
            <a:ext cx="591008" cy="147752"/>
          </a:xfrm>
          <a:custGeom>
            <a:avLst/>
            <a:gdLst/>
            <a:ahLst/>
            <a:cxnLst/>
            <a:rect r="r" b="b" t="t" l="l"/>
            <a:pathLst>
              <a:path h="147752" w="591008">
                <a:moveTo>
                  <a:pt x="0" y="0"/>
                </a:moveTo>
                <a:lnTo>
                  <a:pt x="591008" y="0"/>
                </a:lnTo>
                <a:lnTo>
                  <a:pt x="591008" y="147752"/>
                </a:lnTo>
                <a:lnTo>
                  <a:pt x="0" y="14775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318976" y="7990945"/>
            <a:ext cx="2695352" cy="1788733"/>
          </a:xfrm>
          <a:custGeom>
            <a:avLst/>
            <a:gdLst/>
            <a:ahLst/>
            <a:cxnLst/>
            <a:rect r="r" b="b" t="t" l="l"/>
            <a:pathLst>
              <a:path h="1788733" w="2695352">
                <a:moveTo>
                  <a:pt x="0" y="0"/>
                </a:moveTo>
                <a:lnTo>
                  <a:pt x="2695352" y="0"/>
                </a:lnTo>
                <a:lnTo>
                  <a:pt x="2695352" y="1788734"/>
                </a:lnTo>
                <a:lnTo>
                  <a:pt x="0" y="178873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-1526476" y="-2014894"/>
            <a:ext cx="3948129" cy="4058824"/>
          </a:xfrm>
          <a:custGeom>
            <a:avLst/>
            <a:gdLst/>
            <a:ahLst/>
            <a:cxnLst/>
            <a:rect r="r" b="b" t="t" l="l"/>
            <a:pathLst>
              <a:path h="4058824" w="3948129">
                <a:moveTo>
                  <a:pt x="0" y="0"/>
                </a:moveTo>
                <a:lnTo>
                  <a:pt x="3948129" y="0"/>
                </a:lnTo>
                <a:lnTo>
                  <a:pt x="3948129" y="4058824"/>
                </a:lnTo>
                <a:lnTo>
                  <a:pt x="0" y="405882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6264678" y="9439708"/>
            <a:ext cx="1478135" cy="679942"/>
          </a:xfrm>
          <a:custGeom>
            <a:avLst/>
            <a:gdLst/>
            <a:ahLst/>
            <a:cxnLst/>
            <a:rect r="r" b="b" t="t" l="l"/>
            <a:pathLst>
              <a:path h="679942" w="1478135">
                <a:moveTo>
                  <a:pt x="0" y="0"/>
                </a:moveTo>
                <a:lnTo>
                  <a:pt x="1478135" y="0"/>
                </a:lnTo>
                <a:lnTo>
                  <a:pt x="1478135" y="679942"/>
                </a:lnTo>
                <a:lnTo>
                  <a:pt x="0" y="679942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5520686" y="-1583989"/>
            <a:ext cx="4058824" cy="4058824"/>
          </a:xfrm>
          <a:custGeom>
            <a:avLst/>
            <a:gdLst/>
            <a:ahLst/>
            <a:cxnLst/>
            <a:rect r="r" b="b" t="t" l="l"/>
            <a:pathLst>
              <a:path h="4058824" w="4058824">
                <a:moveTo>
                  <a:pt x="0" y="0"/>
                </a:moveTo>
                <a:lnTo>
                  <a:pt x="4058824" y="0"/>
                </a:lnTo>
                <a:lnTo>
                  <a:pt x="4058824" y="4058824"/>
                </a:lnTo>
                <a:lnTo>
                  <a:pt x="0" y="405882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6636934" y="1152245"/>
            <a:ext cx="4034276" cy="7982509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5"/>
              <a:stretch>
                <a:fillRect l="-1417" t="0" r="-1417" b="0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28" id="28"/>
          <p:cNvSpPr/>
          <p:nvPr/>
        </p:nvSpPr>
        <p:spPr>
          <a:xfrm flipH="false" flipV="false" rot="0">
            <a:off x="10928386" y="968232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4"/>
                </a:lnTo>
                <a:lnTo>
                  <a:pt x="0" y="782594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9" id="29"/>
          <p:cNvSpPr txBox="true"/>
          <p:nvPr/>
        </p:nvSpPr>
        <p:spPr>
          <a:xfrm rot="0">
            <a:off x="12116544" y="942975"/>
            <a:ext cx="1851282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Chating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282843" y="479354"/>
            <a:ext cx="4301823" cy="8511895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1220" t="0" r="-1220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-449681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1019337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7933709" y="479354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5"/>
                </a:lnTo>
                <a:lnTo>
                  <a:pt x="0" y="782595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6809506" y="1874680"/>
            <a:ext cx="4034276" cy="7982509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5"/>
              <a:stretch>
                <a:fillRect l="-1417" t="0" r="-1417" b="0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28" id="28"/>
          <p:cNvSpPr/>
          <p:nvPr/>
        </p:nvSpPr>
        <p:spPr>
          <a:xfrm flipH="false" flipV="false" rot="0">
            <a:off x="11492445" y="1874680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5"/>
                </a:lnTo>
                <a:lnTo>
                  <a:pt x="0" y="782595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9" id="29"/>
          <p:cNvGrpSpPr>
            <a:grpSpLocks noChangeAspect="true"/>
          </p:cNvGrpSpPr>
          <p:nvPr/>
        </p:nvGrpSpPr>
        <p:grpSpPr>
          <a:xfrm rot="0">
            <a:off x="11068623" y="4748541"/>
            <a:ext cx="6898144" cy="5538459"/>
            <a:chOff x="0" y="0"/>
            <a:chExt cx="7467600" cy="5995670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6"/>
              <a:stretch>
                <a:fillRect l="-1848" t="0" r="-1848" b="0"/>
              </a:stretch>
            </a:blipFill>
          </p:spPr>
        </p:sp>
      </p:grpSp>
      <p:sp>
        <p:nvSpPr>
          <p:cNvPr name="TextBox 34" id="34"/>
          <p:cNvSpPr txBox="true"/>
          <p:nvPr/>
        </p:nvSpPr>
        <p:spPr>
          <a:xfrm rot="0">
            <a:off x="8849239" y="462693"/>
            <a:ext cx="3758503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Care recipients 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2607741" y="1833744"/>
            <a:ext cx="3488822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Doctor profile 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833162" y="548418"/>
            <a:ext cx="3651833" cy="7225779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1023" t="0" r="-1023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1019337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5950766" y="383108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4"/>
                </a:lnTo>
                <a:lnTo>
                  <a:pt x="0" y="78259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6874700" y="366446"/>
            <a:ext cx="3895561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Medical Reports</a:t>
            </a:r>
          </a:p>
        </p:txBody>
      </p:sp>
      <p:grpSp>
        <p:nvGrpSpPr>
          <p:cNvPr name="Group 19" id="19"/>
          <p:cNvGrpSpPr>
            <a:grpSpLocks noChangeAspect="true"/>
          </p:cNvGrpSpPr>
          <p:nvPr/>
        </p:nvGrpSpPr>
        <p:grpSpPr>
          <a:xfrm rot="0">
            <a:off x="5705327" y="5348883"/>
            <a:ext cx="6041451" cy="4850628"/>
            <a:chOff x="0" y="0"/>
            <a:chExt cx="7467600" cy="599567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5"/>
              <a:stretch>
                <a:fillRect l="-3269" t="0" r="-3269" b="0"/>
              </a:stretch>
            </a:blipFill>
          </p:spPr>
        </p:sp>
      </p:grpSp>
      <p:grpSp>
        <p:nvGrpSpPr>
          <p:cNvPr name="Group 24" id="24"/>
          <p:cNvGrpSpPr>
            <a:grpSpLocks noChangeAspect="true"/>
          </p:cNvGrpSpPr>
          <p:nvPr/>
        </p:nvGrpSpPr>
        <p:grpSpPr>
          <a:xfrm rot="0">
            <a:off x="11967109" y="5348883"/>
            <a:ext cx="6041451" cy="4850628"/>
            <a:chOff x="0" y="0"/>
            <a:chExt cx="7467600" cy="599567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28" id="28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6"/>
              <a:stretch>
                <a:fillRect l="-2367" t="0" r="-2367" b="0"/>
              </a:stretch>
            </a:blipFill>
          </p:spPr>
        </p:sp>
      </p:grp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055830" y="1028700"/>
            <a:ext cx="3581623" cy="7086856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235" t="0" r="-235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7933709" y="8841460"/>
            <a:ext cx="599158" cy="149790"/>
          </a:xfrm>
          <a:custGeom>
            <a:avLst/>
            <a:gdLst/>
            <a:ahLst/>
            <a:cxnLst/>
            <a:rect r="r" b="b" t="t" l="l"/>
            <a:pathLst>
              <a:path h="149790" w="599158">
                <a:moveTo>
                  <a:pt x="0" y="0"/>
                </a:moveTo>
                <a:lnTo>
                  <a:pt x="599158" y="0"/>
                </a:lnTo>
                <a:lnTo>
                  <a:pt x="599158" y="149790"/>
                </a:lnTo>
                <a:lnTo>
                  <a:pt x="0" y="14979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5885511" y="2327774"/>
            <a:ext cx="3502615" cy="6930526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5"/>
              <a:stretch>
                <a:fillRect l="-1417" t="0" r="-1417" b="0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9636184" y="3362432"/>
            <a:ext cx="3325417" cy="6579908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6"/>
              <a:stretch>
                <a:fillRect l="-826" t="0" r="-826" b="0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38" id="38"/>
          <p:cNvSpPr/>
          <p:nvPr/>
        </p:nvSpPr>
        <p:spPr>
          <a:xfrm flipH="false" flipV="false" rot="0">
            <a:off x="6413989" y="246105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5"/>
                </a:lnTo>
                <a:lnTo>
                  <a:pt x="0" y="782595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7412751" y="243035"/>
            <a:ext cx="1731249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History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2700000">
            <a:off x="14965243" y="106526"/>
            <a:ext cx="10073947" cy="10073947"/>
          </a:xfrm>
          <a:custGeom>
            <a:avLst/>
            <a:gdLst/>
            <a:ahLst/>
            <a:cxnLst/>
            <a:rect r="r" b="b" t="t" l="l"/>
            <a:pathLst>
              <a:path h="10073947" w="10073947">
                <a:moveTo>
                  <a:pt x="0" y="0"/>
                </a:moveTo>
                <a:lnTo>
                  <a:pt x="10073947" y="0"/>
                </a:lnTo>
                <a:lnTo>
                  <a:pt x="10073947" y="10073948"/>
                </a:lnTo>
                <a:lnTo>
                  <a:pt x="0" y="10073948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>
            <a:grpSpLocks noChangeAspect="true"/>
          </p:cNvGrpSpPr>
          <p:nvPr/>
        </p:nvGrpSpPr>
        <p:grpSpPr>
          <a:xfrm rot="0">
            <a:off x="7896608" y="5239614"/>
            <a:ext cx="6286514" cy="5047386"/>
            <a:chOff x="0" y="0"/>
            <a:chExt cx="7467600" cy="599567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2"/>
              <a:stretch>
                <a:fillRect l="-2367" t="0" r="-2367" b="0"/>
              </a:stretch>
            </a:blip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1121688" y="2780109"/>
            <a:ext cx="6126631" cy="4919018"/>
            <a:chOff x="0" y="0"/>
            <a:chExt cx="7467600" cy="599567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3"/>
              <a:stretch>
                <a:fillRect l="-2367" t="0" r="-2367" b="0"/>
              </a:stretch>
            </a:blipFill>
          </p:spPr>
        </p:sp>
      </p:grpSp>
      <p:sp>
        <p:nvSpPr>
          <p:cNvPr name="Freeform 17" id="17"/>
          <p:cNvSpPr/>
          <p:nvPr/>
        </p:nvSpPr>
        <p:spPr>
          <a:xfrm flipH="false" flipV="false" rot="0">
            <a:off x="5954966" y="7763307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7778994" y="246105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5"/>
                </a:lnTo>
                <a:lnTo>
                  <a:pt x="0" y="782595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8777757" y="243035"/>
            <a:ext cx="1731249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History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2700000">
            <a:off x="14236324" y="918407"/>
            <a:ext cx="9000854" cy="9000854"/>
          </a:xfrm>
          <a:custGeom>
            <a:avLst/>
            <a:gdLst/>
            <a:ahLst/>
            <a:cxnLst/>
            <a:rect r="r" b="b" t="t" l="l"/>
            <a:pathLst>
              <a:path h="9000854" w="9000854">
                <a:moveTo>
                  <a:pt x="0" y="0"/>
                </a:moveTo>
                <a:lnTo>
                  <a:pt x="9000854" y="0"/>
                </a:lnTo>
                <a:lnTo>
                  <a:pt x="9000854" y="9000854"/>
                </a:lnTo>
                <a:lnTo>
                  <a:pt x="0" y="900085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5400000">
            <a:off x="-1127601" y="4623354"/>
            <a:ext cx="9899835" cy="1040293"/>
          </a:xfrm>
          <a:custGeom>
            <a:avLst/>
            <a:gdLst/>
            <a:ahLst/>
            <a:cxnLst/>
            <a:rect r="r" b="b" t="t" l="l"/>
            <a:pathLst>
              <a:path h="1040293" w="9899835">
                <a:moveTo>
                  <a:pt x="0" y="0"/>
                </a:moveTo>
                <a:lnTo>
                  <a:pt x="9899835" y="0"/>
                </a:lnTo>
                <a:lnTo>
                  <a:pt x="9899835" y="1040292"/>
                </a:lnTo>
                <a:lnTo>
                  <a:pt x="0" y="1040292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699724" y="1388206"/>
            <a:ext cx="7315200" cy="489197"/>
          </a:xfrm>
          <a:custGeom>
            <a:avLst/>
            <a:gdLst/>
            <a:ahLst/>
            <a:cxnLst/>
            <a:rect r="r" b="b" t="t" l="l"/>
            <a:pathLst>
              <a:path h="489197" w="7315200">
                <a:moveTo>
                  <a:pt x="0" y="0"/>
                </a:moveTo>
                <a:lnTo>
                  <a:pt x="7315200" y="0"/>
                </a:lnTo>
                <a:lnTo>
                  <a:pt x="7315200" y="489196"/>
                </a:lnTo>
                <a:lnTo>
                  <a:pt x="0" y="489196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489873" y="797795"/>
            <a:ext cx="7882313" cy="6596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05"/>
              </a:lnSpc>
              <a:spcBef>
                <a:spcPct val="0"/>
              </a:spcBef>
            </a:pPr>
            <a:r>
              <a:rPr lang="en-US" sz="3861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The Purpose Of This Project?</a:t>
            </a:r>
            <a:r>
              <a:rPr lang="en-US" sz="3861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5171138" y="2625315"/>
            <a:ext cx="744717" cy="651289"/>
          </a:xfrm>
          <a:custGeom>
            <a:avLst/>
            <a:gdLst/>
            <a:ahLst/>
            <a:cxnLst/>
            <a:rect r="r" b="b" t="t" l="l"/>
            <a:pathLst>
              <a:path h="651289" w="744717">
                <a:moveTo>
                  <a:pt x="0" y="0"/>
                </a:moveTo>
                <a:lnTo>
                  <a:pt x="744717" y="0"/>
                </a:lnTo>
                <a:lnTo>
                  <a:pt x="744717" y="651289"/>
                </a:lnTo>
                <a:lnTo>
                  <a:pt x="0" y="651289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5171138" y="4499393"/>
            <a:ext cx="744717" cy="651289"/>
          </a:xfrm>
          <a:custGeom>
            <a:avLst/>
            <a:gdLst/>
            <a:ahLst/>
            <a:cxnLst/>
            <a:rect r="r" b="b" t="t" l="l"/>
            <a:pathLst>
              <a:path h="651289" w="744717">
                <a:moveTo>
                  <a:pt x="0" y="0"/>
                </a:moveTo>
                <a:lnTo>
                  <a:pt x="744717" y="0"/>
                </a:lnTo>
                <a:lnTo>
                  <a:pt x="744717" y="651289"/>
                </a:lnTo>
                <a:lnTo>
                  <a:pt x="0" y="651289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6074817" y="4579499"/>
            <a:ext cx="8009196" cy="1780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Provide emergency support through an alert system with GPS tracking.</a:t>
            </a:r>
          </a:p>
          <a:p>
            <a:pPr algn="ctr">
              <a:lnSpc>
                <a:spcPts val="4759"/>
              </a:lnSpc>
              <a:spcBef>
                <a:spcPct val="0"/>
              </a:spcBef>
            </a:pP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5171138" y="6506821"/>
            <a:ext cx="744717" cy="651289"/>
          </a:xfrm>
          <a:custGeom>
            <a:avLst/>
            <a:gdLst/>
            <a:ahLst/>
            <a:cxnLst/>
            <a:rect r="r" b="b" t="t" l="l"/>
            <a:pathLst>
              <a:path h="651289" w="744717">
                <a:moveTo>
                  <a:pt x="0" y="0"/>
                </a:moveTo>
                <a:lnTo>
                  <a:pt x="744717" y="0"/>
                </a:lnTo>
                <a:lnTo>
                  <a:pt x="744717" y="651289"/>
                </a:lnTo>
                <a:lnTo>
                  <a:pt x="0" y="651289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6074817" y="2600886"/>
            <a:ext cx="8599626" cy="1780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Enable elderly individuals to monitor their health and communicate with doctors.</a:t>
            </a:r>
          </a:p>
          <a:p>
            <a:pPr algn="ctr">
              <a:lnSpc>
                <a:spcPts val="4759"/>
              </a:lnSpc>
              <a:spcBef>
                <a:spcPct val="0"/>
              </a:spcBef>
            </a:pPr>
          </a:p>
        </p:txBody>
      </p:sp>
      <p:sp>
        <p:nvSpPr>
          <p:cNvPr name="TextBox 15" id="15"/>
          <p:cNvSpPr txBox="true"/>
          <p:nvPr/>
        </p:nvSpPr>
        <p:spPr>
          <a:xfrm rot="0">
            <a:off x="5915855" y="6600359"/>
            <a:ext cx="8599626" cy="1780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Manage medications, appointments, and medical reports in one platform.</a:t>
            </a:r>
          </a:p>
          <a:p>
            <a:pPr algn="ctr">
              <a:lnSpc>
                <a:spcPts val="4759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833162" y="548418"/>
            <a:ext cx="3651833" cy="7225779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1147" t="0" r="-1147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1019337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5950766" y="383108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4"/>
                </a:lnTo>
                <a:lnTo>
                  <a:pt x="0" y="78259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5705327" y="5348883"/>
            <a:ext cx="6041451" cy="4850628"/>
            <a:chOff x="0" y="0"/>
            <a:chExt cx="7467600" cy="599567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5"/>
              <a:stretch>
                <a:fillRect l="-2367" t="0" r="-2367" b="0"/>
              </a:stretch>
            </a:blipFill>
          </p:spPr>
        </p:sp>
      </p:grpSp>
      <p:grpSp>
        <p:nvGrpSpPr>
          <p:cNvPr name="Group 23" id="23"/>
          <p:cNvGrpSpPr>
            <a:grpSpLocks noChangeAspect="true"/>
          </p:cNvGrpSpPr>
          <p:nvPr/>
        </p:nvGrpSpPr>
        <p:grpSpPr>
          <a:xfrm rot="0">
            <a:off x="11967109" y="5348883"/>
            <a:ext cx="6041451" cy="4850628"/>
            <a:chOff x="0" y="0"/>
            <a:chExt cx="7467600" cy="5995670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6"/>
              <a:stretch>
                <a:fillRect l="-2724" t="0" r="-2724" b="0"/>
              </a:stretch>
            </a:blipFill>
          </p:spPr>
        </p:sp>
      </p:grpSp>
      <p:sp>
        <p:nvSpPr>
          <p:cNvPr name="TextBox 28" id="28"/>
          <p:cNvSpPr txBox="true"/>
          <p:nvPr/>
        </p:nvSpPr>
        <p:spPr>
          <a:xfrm rot="0">
            <a:off x="6845625" y="393629"/>
            <a:ext cx="4794591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Patient medications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282843" y="479354"/>
            <a:ext cx="4301823" cy="8511895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1417" t="0" r="-1417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1019337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8454231" y="1754159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5"/>
                </a:lnTo>
                <a:lnTo>
                  <a:pt x="0" y="782595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6818303" y="5138912"/>
            <a:ext cx="5553392" cy="4458769"/>
            <a:chOff x="0" y="0"/>
            <a:chExt cx="7467600" cy="599567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5"/>
              <a:stretch>
                <a:fillRect l="-2545" t="0" r="-2545" b="0"/>
              </a:stretch>
            </a:blipFill>
          </p:spPr>
        </p:sp>
      </p:grpSp>
      <p:sp>
        <p:nvSpPr>
          <p:cNvPr name="Freeform 23" id="23"/>
          <p:cNvSpPr/>
          <p:nvPr/>
        </p:nvSpPr>
        <p:spPr>
          <a:xfrm flipH="false" flipV="false" rot="0">
            <a:off x="7200531" y="92155"/>
            <a:ext cx="7672430" cy="1540649"/>
          </a:xfrm>
          <a:custGeom>
            <a:avLst/>
            <a:gdLst/>
            <a:ahLst/>
            <a:cxnLst/>
            <a:rect r="r" b="b" t="t" l="l"/>
            <a:pathLst>
              <a:path h="1540649" w="7672430">
                <a:moveTo>
                  <a:pt x="0" y="0"/>
                </a:moveTo>
                <a:lnTo>
                  <a:pt x="7672430" y="0"/>
                </a:lnTo>
                <a:lnTo>
                  <a:pt x="7672430" y="1540649"/>
                </a:lnTo>
                <a:lnTo>
                  <a:pt x="0" y="1540649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4" id="24"/>
          <p:cNvGrpSpPr>
            <a:grpSpLocks noChangeAspect="true"/>
          </p:cNvGrpSpPr>
          <p:nvPr/>
        </p:nvGrpSpPr>
        <p:grpSpPr>
          <a:xfrm rot="0">
            <a:off x="12609820" y="5138912"/>
            <a:ext cx="5553392" cy="4458769"/>
            <a:chOff x="0" y="0"/>
            <a:chExt cx="7467600" cy="599567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28" id="28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8"/>
              <a:stretch>
                <a:fillRect l="-2046" t="0" r="-2046" b="0"/>
              </a:stretch>
            </a:blipFill>
          </p:spPr>
        </p:sp>
      </p:grpSp>
      <p:sp>
        <p:nvSpPr>
          <p:cNvPr name="TextBox 29" id="29"/>
          <p:cNvSpPr txBox="true"/>
          <p:nvPr/>
        </p:nvSpPr>
        <p:spPr>
          <a:xfrm rot="0">
            <a:off x="7034347" y="336814"/>
            <a:ext cx="8004799" cy="7771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379"/>
              </a:lnSpc>
              <a:spcBef>
                <a:spcPct val="0"/>
              </a:spcBef>
            </a:pPr>
            <a:r>
              <a:rPr lang="en-US" sz="4556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Care recipients home page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732524" y="479354"/>
            <a:ext cx="4301823" cy="8511895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768" t="0" r="-768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1019337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2098187" y="7372544"/>
            <a:ext cx="7315200" cy="1468916"/>
          </a:xfrm>
          <a:custGeom>
            <a:avLst/>
            <a:gdLst/>
            <a:ahLst/>
            <a:cxnLst/>
            <a:rect r="r" b="b" t="t" l="l"/>
            <a:pathLst>
              <a:path h="1468916" w="7315200">
                <a:moveTo>
                  <a:pt x="0" y="0"/>
                </a:moveTo>
                <a:lnTo>
                  <a:pt x="7315200" y="0"/>
                </a:lnTo>
                <a:lnTo>
                  <a:pt x="7315200" y="1468916"/>
                </a:lnTo>
                <a:lnTo>
                  <a:pt x="0" y="1468916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7933709" y="479354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5"/>
                </a:lnTo>
                <a:lnTo>
                  <a:pt x="0" y="782595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8828568" y="476284"/>
            <a:ext cx="7005113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Reminder to take medication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833162" y="548418"/>
            <a:ext cx="3651833" cy="7225779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1220" t="0" r="-1220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1019337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5950766" y="383108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4"/>
                </a:lnTo>
                <a:lnTo>
                  <a:pt x="0" y="78259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10678196" y="5143500"/>
            <a:ext cx="6041451" cy="4850628"/>
            <a:chOff x="0" y="0"/>
            <a:chExt cx="7467600" cy="599567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5"/>
              <a:stretch>
                <a:fillRect l="-2014" t="0" r="-2014" b="0"/>
              </a:stretch>
            </a:blipFill>
          </p:spPr>
        </p:sp>
      </p:grpSp>
      <p:sp>
        <p:nvSpPr>
          <p:cNvPr name="TextBox 23" id="23"/>
          <p:cNvSpPr txBox="true"/>
          <p:nvPr/>
        </p:nvSpPr>
        <p:spPr>
          <a:xfrm rot="0">
            <a:off x="7148364" y="325690"/>
            <a:ext cx="1995636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Hospital</a:t>
            </a:r>
          </a:p>
        </p:txBody>
      </p:sp>
      <p:grpSp>
        <p:nvGrpSpPr>
          <p:cNvPr name="Group 24" id="24"/>
          <p:cNvGrpSpPr>
            <a:grpSpLocks noChangeAspect="true"/>
          </p:cNvGrpSpPr>
          <p:nvPr/>
        </p:nvGrpSpPr>
        <p:grpSpPr>
          <a:xfrm rot="0">
            <a:off x="6124955" y="2032521"/>
            <a:ext cx="3651833" cy="7225779"/>
            <a:chOff x="0" y="0"/>
            <a:chExt cx="2620010" cy="518414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6"/>
              <a:stretch>
                <a:fillRect l="-826" t="0" r="-826" b="0"/>
              </a:stretch>
            </a:blip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8" id="28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9" id="29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833162" y="548418"/>
            <a:ext cx="3651833" cy="7225779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1023" t="0" r="-1023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1019337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5950766" y="383108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4"/>
                </a:lnTo>
                <a:lnTo>
                  <a:pt x="0" y="78259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10678196" y="5143500"/>
            <a:ext cx="6041451" cy="4850628"/>
            <a:chOff x="0" y="0"/>
            <a:chExt cx="7467600" cy="599567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5"/>
              <a:stretch>
                <a:fillRect l="-2190" t="0" r="-2190" b="0"/>
              </a:stretch>
            </a:blipFill>
          </p:spPr>
        </p:sp>
      </p:grpSp>
      <p:sp>
        <p:nvSpPr>
          <p:cNvPr name="TextBox 23" id="23"/>
          <p:cNvSpPr txBox="true"/>
          <p:nvPr/>
        </p:nvSpPr>
        <p:spPr>
          <a:xfrm rot="0">
            <a:off x="7048003" y="325690"/>
            <a:ext cx="2196358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Medicine</a:t>
            </a:r>
          </a:p>
        </p:txBody>
      </p:sp>
      <p:grpSp>
        <p:nvGrpSpPr>
          <p:cNvPr name="Group 24" id="24"/>
          <p:cNvGrpSpPr>
            <a:grpSpLocks noChangeAspect="true"/>
          </p:cNvGrpSpPr>
          <p:nvPr/>
        </p:nvGrpSpPr>
        <p:grpSpPr>
          <a:xfrm rot="0">
            <a:off x="6124955" y="2032521"/>
            <a:ext cx="3651833" cy="7225779"/>
            <a:chOff x="0" y="0"/>
            <a:chExt cx="2620010" cy="518414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6"/>
              <a:stretch>
                <a:fillRect l="-1811" t="0" r="-1811" b="0"/>
              </a:stretch>
            </a:blip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8" id="28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9" id="29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732524" y="479354"/>
            <a:ext cx="4301823" cy="8511895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1417" t="0" r="-1417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1019337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2098187" y="7372544"/>
            <a:ext cx="7315200" cy="1468916"/>
          </a:xfrm>
          <a:custGeom>
            <a:avLst/>
            <a:gdLst/>
            <a:ahLst/>
            <a:cxnLst/>
            <a:rect r="r" b="b" t="t" l="l"/>
            <a:pathLst>
              <a:path h="1468916" w="7315200">
                <a:moveTo>
                  <a:pt x="0" y="0"/>
                </a:moveTo>
                <a:lnTo>
                  <a:pt x="7315200" y="0"/>
                </a:lnTo>
                <a:lnTo>
                  <a:pt x="7315200" y="1468916"/>
                </a:lnTo>
                <a:lnTo>
                  <a:pt x="0" y="1468916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7933709" y="479354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5"/>
                </a:lnTo>
                <a:lnTo>
                  <a:pt x="0" y="782595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9" id="19"/>
          <p:cNvGrpSpPr>
            <a:grpSpLocks noChangeAspect="true"/>
          </p:cNvGrpSpPr>
          <p:nvPr/>
        </p:nvGrpSpPr>
        <p:grpSpPr>
          <a:xfrm rot="0">
            <a:off x="8857643" y="4643597"/>
            <a:ext cx="6898144" cy="5538459"/>
            <a:chOff x="0" y="0"/>
            <a:chExt cx="7467600" cy="599567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7"/>
              <a:stretch>
                <a:fillRect l="-2613" t="0" r="-2613" b="0"/>
              </a:stretch>
            </a:blipFill>
          </p:spPr>
        </p:sp>
      </p:grpSp>
      <p:sp>
        <p:nvSpPr>
          <p:cNvPr name="TextBox 24" id="24"/>
          <p:cNvSpPr txBox="true"/>
          <p:nvPr/>
        </p:nvSpPr>
        <p:spPr>
          <a:xfrm rot="0">
            <a:off x="8857643" y="476284"/>
            <a:ext cx="4477984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Report PDF reader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732524" y="887552"/>
            <a:ext cx="4301823" cy="8511895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17313" t="0" r="-17313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1019337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2098187" y="7372544"/>
            <a:ext cx="7315200" cy="1468916"/>
          </a:xfrm>
          <a:custGeom>
            <a:avLst/>
            <a:gdLst/>
            <a:ahLst/>
            <a:cxnLst/>
            <a:rect r="r" b="b" t="t" l="l"/>
            <a:pathLst>
              <a:path h="1468916" w="7315200">
                <a:moveTo>
                  <a:pt x="0" y="0"/>
                </a:moveTo>
                <a:lnTo>
                  <a:pt x="7315200" y="0"/>
                </a:lnTo>
                <a:lnTo>
                  <a:pt x="7315200" y="1468916"/>
                </a:lnTo>
                <a:lnTo>
                  <a:pt x="0" y="1468916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7933709" y="479354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5"/>
                </a:lnTo>
                <a:lnTo>
                  <a:pt x="0" y="782595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9" id="19"/>
          <p:cNvGrpSpPr>
            <a:grpSpLocks noChangeAspect="true"/>
          </p:cNvGrpSpPr>
          <p:nvPr/>
        </p:nvGrpSpPr>
        <p:grpSpPr>
          <a:xfrm rot="0">
            <a:off x="7415355" y="1632804"/>
            <a:ext cx="4301823" cy="8511895"/>
            <a:chOff x="0" y="0"/>
            <a:chExt cx="2620010" cy="518414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7"/>
              <a:stretch>
                <a:fillRect l="-10812" t="0" r="-10812" b="0"/>
              </a:stretch>
            </a:blip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8" id="28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TextBox 29" id="29"/>
          <p:cNvSpPr txBox="true"/>
          <p:nvPr/>
        </p:nvSpPr>
        <p:spPr>
          <a:xfrm rot="0">
            <a:off x="8857643" y="476284"/>
            <a:ext cx="4477984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Report PDF reader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732524" y="479354"/>
            <a:ext cx="4301823" cy="8511895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2219" t="0" r="-2219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1019337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2098187" y="7372544"/>
            <a:ext cx="7315200" cy="1468916"/>
          </a:xfrm>
          <a:custGeom>
            <a:avLst/>
            <a:gdLst/>
            <a:ahLst/>
            <a:cxnLst/>
            <a:rect r="r" b="b" t="t" l="l"/>
            <a:pathLst>
              <a:path h="1468916" w="7315200">
                <a:moveTo>
                  <a:pt x="0" y="0"/>
                </a:moveTo>
                <a:lnTo>
                  <a:pt x="7315200" y="0"/>
                </a:lnTo>
                <a:lnTo>
                  <a:pt x="7315200" y="1468916"/>
                </a:lnTo>
                <a:lnTo>
                  <a:pt x="0" y="1468916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7933709" y="479354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5"/>
                </a:lnTo>
                <a:lnTo>
                  <a:pt x="0" y="782595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8995102" y="476284"/>
            <a:ext cx="3648055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Medical Report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732524" y="479354"/>
            <a:ext cx="4301823" cy="8511895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1210" t="0" r="-1210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1019337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2098187" y="7372544"/>
            <a:ext cx="7315200" cy="1468916"/>
          </a:xfrm>
          <a:custGeom>
            <a:avLst/>
            <a:gdLst/>
            <a:ahLst/>
            <a:cxnLst/>
            <a:rect r="r" b="b" t="t" l="l"/>
            <a:pathLst>
              <a:path h="1468916" w="7315200">
                <a:moveTo>
                  <a:pt x="0" y="0"/>
                </a:moveTo>
                <a:lnTo>
                  <a:pt x="7315200" y="0"/>
                </a:lnTo>
                <a:lnTo>
                  <a:pt x="7315200" y="1468916"/>
                </a:lnTo>
                <a:lnTo>
                  <a:pt x="0" y="1468916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7933709" y="479354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5"/>
                </a:lnTo>
                <a:lnTo>
                  <a:pt x="0" y="782595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9" id="19"/>
          <p:cNvGrpSpPr>
            <a:grpSpLocks noChangeAspect="true"/>
          </p:cNvGrpSpPr>
          <p:nvPr/>
        </p:nvGrpSpPr>
        <p:grpSpPr>
          <a:xfrm rot="0">
            <a:off x="8857643" y="4643597"/>
            <a:ext cx="6898144" cy="5538459"/>
            <a:chOff x="0" y="0"/>
            <a:chExt cx="7467600" cy="599567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7"/>
              <a:stretch>
                <a:fillRect l="-2367" t="0" r="-2367" b="0"/>
              </a:stretch>
            </a:blipFill>
          </p:spPr>
        </p:sp>
      </p:grpSp>
      <p:sp>
        <p:nvSpPr>
          <p:cNvPr name="TextBox 24" id="24"/>
          <p:cNvSpPr txBox="true"/>
          <p:nvPr/>
        </p:nvSpPr>
        <p:spPr>
          <a:xfrm rot="0">
            <a:off x="8909764" y="462693"/>
            <a:ext cx="6846023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Emergancy button ssettings 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055830" y="1028700"/>
            <a:ext cx="3581623" cy="7086856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1614" t="0" r="-1614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7933709" y="8841460"/>
            <a:ext cx="599158" cy="149790"/>
          </a:xfrm>
          <a:custGeom>
            <a:avLst/>
            <a:gdLst/>
            <a:ahLst/>
            <a:cxnLst/>
            <a:rect r="r" b="b" t="t" l="l"/>
            <a:pathLst>
              <a:path h="149790" w="599158">
                <a:moveTo>
                  <a:pt x="0" y="0"/>
                </a:moveTo>
                <a:lnTo>
                  <a:pt x="599158" y="0"/>
                </a:lnTo>
                <a:lnTo>
                  <a:pt x="599158" y="149790"/>
                </a:lnTo>
                <a:lnTo>
                  <a:pt x="0" y="14979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7043167" y="1185030"/>
            <a:ext cx="3502615" cy="6930526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5"/>
              <a:stretch>
                <a:fillRect l="-2015" t="0" r="-2015" b="0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28" id="28"/>
          <p:cNvSpPr/>
          <p:nvPr/>
        </p:nvSpPr>
        <p:spPr>
          <a:xfrm flipH="false" flipV="false" rot="0">
            <a:off x="11012574" y="637403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4"/>
                </a:lnTo>
                <a:lnTo>
                  <a:pt x="0" y="782594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9" id="29"/>
          <p:cNvSpPr txBox="true"/>
          <p:nvPr/>
        </p:nvSpPr>
        <p:spPr>
          <a:xfrm rot="0">
            <a:off x="12053541" y="634333"/>
            <a:ext cx="1646840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Doctor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699724" y="1388206"/>
            <a:ext cx="7315200" cy="489197"/>
          </a:xfrm>
          <a:custGeom>
            <a:avLst/>
            <a:gdLst/>
            <a:ahLst/>
            <a:cxnLst/>
            <a:rect r="r" b="b" t="t" l="l"/>
            <a:pathLst>
              <a:path h="489197" w="7315200">
                <a:moveTo>
                  <a:pt x="0" y="0"/>
                </a:moveTo>
                <a:lnTo>
                  <a:pt x="7315200" y="0"/>
                </a:lnTo>
                <a:lnTo>
                  <a:pt x="7315200" y="489196"/>
                </a:lnTo>
                <a:lnTo>
                  <a:pt x="0" y="48919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73600" y="3094212"/>
            <a:ext cx="2199786" cy="2199786"/>
          </a:xfrm>
          <a:custGeom>
            <a:avLst/>
            <a:gdLst/>
            <a:ahLst/>
            <a:cxnLst/>
            <a:rect r="r" b="b" t="t" l="l"/>
            <a:pathLst>
              <a:path h="2199786" w="2199786">
                <a:moveTo>
                  <a:pt x="0" y="0"/>
                </a:moveTo>
                <a:lnTo>
                  <a:pt x="2199785" y="0"/>
                </a:lnTo>
                <a:lnTo>
                  <a:pt x="2199785" y="2199785"/>
                </a:lnTo>
                <a:lnTo>
                  <a:pt x="0" y="219978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728832" y="3783086"/>
            <a:ext cx="1236507" cy="1236507"/>
          </a:xfrm>
          <a:custGeom>
            <a:avLst/>
            <a:gdLst/>
            <a:ahLst/>
            <a:cxnLst/>
            <a:rect r="r" b="b" t="t" l="l"/>
            <a:pathLst>
              <a:path h="1236507" w="1236507">
                <a:moveTo>
                  <a:pt x="0" y="0"/>
                </a:moveTo>
                <a:lnTo>
                  <a:pt x="1236507" y="0"/>
                </a:lnTo>
                <a:lnTo>
                  <a:pt x="1236507" y="1236506"/>
                </a:lnTo>
                <a:lnTo>
                  <a:pt x="0" y="123650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794014" y="2829504"/>
            <a:ext cx="2537791" cy="3172239"/>
          </a:xfrm>
          <a:custGeom>
            <a:avLst/>
            <a:gdLst/>
            <a:ahLst/>
            <a:cxnLst/>
            <a:rect r="r" b="b" t="t" l="l"/>
            <a:pathLst>
              <a:path h="3172239" w="2537791">
                <a:moveTo>
                  <a:pt x="0" y="0"/>
                </a:moveTo>
                <a:lnTo>
                  <a:pt x="2537790" y="0"/>
                </a:lnTo>
                <a:lnTo>
                  <a:pt x="2537790" y="3172239"/>
                </a:lnTo>
                <a:lnTo>
                  <a:pt x="0" y="317223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810877" y="3682582"/>
            <a:ext cx="2022181" cy="2018505"/>
          </a:xfrm>
          <a:custGeom>
            <a:avLst/>
            <a:gdLst/>
            <a:ahLst/>
            <a:cxnLst/>
            <a:rect r="r" b="b" t="t" l="l"/>
            <a:pathLst>
              <a:path h="2018505" w="2022181">
                <a:moveTo>
                  <a:pt x="0" y="0"/>
                </a:moveTo>
                <a:lnTo>
                  <a:pt x="2022181" y="0"/>
                </a:lnTo>
                <a:lnTo>
                  <a:pt x="2022181" y="2018504"/>
                </a:lnTo>
                <a:lnTo>
                  <a:pt x="0" y="2018504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5273492" y="3682582"/>
            <a:ext cx="1544280" cy="1554395"/>
          </a:xfrm>
          <a:custGeom>
            <a:avLst/>
            <a:gdLst/>
            <a:ahLst/>
            <a:cxnLst/>
            <a:rect r="r" b="b" t="t" l="l"/>
            <a:pathLst>
              <a:path h="1554395" w="1544280">
                <a:moveTo>
                  <a:pt x="0" y="0"/>
                </a:moveTo>
                <a:lnTo>
                  <a:pt x="1544280" y="0"/>
                </a:lnTo>
                <a:lnTo>
                  <a:pt x="1544280" y="1554394"/>
                </a:lnTo>
                <a:lnTo>
                  <a:pt x="0" y="1554394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74413">
            <a:off x="1980051" y="7030034"/>
            <a:ext cx="2328781" cy="2653882"/>
          </a:xfrm>
          <a:custGeom>
            <a:avLst/>
            <a:gdLst/>
            <a:ahLst/>
            <a:cxnLst/>
            <a:rect r="r" b="b" t="t" l="l"/>
            <a:pathLst>
              <a:path h="2653882" w="2328781">
                <a:moveTo>
                  <a:pt x="0" y="0"/>
                </a:moveTo>
                <a:lnTo>
                  <a:pt x="2328781" y="0"/>
                </a:lnTo>
                <a:lnTo>
                  <a:pt x="2328781" y="2653881"/>
                </a:lnTo>
                <a:lnTo>
                  <a:pt x="0" y="2653881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0" t="0" r="0" b="0"/>
            </a:stretch>
          </a:blipFill>
        </p:spPr>
      </p:sp>
      <p:pic>
        <p:nvPicPr>
          <p:cNvPr name="Picture 10" id="10"/>
          <p:cNvPicPr>
            <a:picLocks noChangeAspect="true"/>
          </p:cNvPicPr>
          <p:nvPr/>
        </p:nvPicPr>
        <p:blipFill>
          <a:blip r:embed="rId17"/>
          <a:srcRect l="0" t="0" r="0" b="0"/>
          <a:stretch>
            <a:fillRect/>
          </a:stretch>
        </p:blipFill>
        <p:spPr>
          <a:xfrm flipH="false" flipV="false" rot="61359">
            <a:off x="6707372" y="6916143"/>
            <a:ext cx="3267176" cy="2875114"/>
          </a:xfrm>
          <a:prstGeom prst="rect">
            <a:avLst/>
          </a:prstGeom>
        </p:spPr>
      </p:pic>
      <p:sp>
        <p:nvSpPr>
          <p:cNvPr name="Freeform 11" id="11"/>
          <p:cNvSpPr/>
          <p:nvPr/>
        </p:nvSpPr>
        <p:spPr>
          <a:xfrm flipH="false" flipV="false" rot="0">
            <a:off x="12045045" y="7135314"/>
            <a:ext cx="2294781" cy="2294781"/>
          </a:xfrm>
          <a:custGeom>
            <a:avLst/>
            <a:gdLst/>
            <a:ahLst/>
            <a:cxnLst/>
            <a:rect r="r" b="b" t="t" l="l"/>
            <a:pathLst>
              <a:path h="2294781" w="2294781">
                <a:moveTo>
                  <a:pt x="0" y="0"/>
                </a:moveTo>
                <a:lnTo>
                  <a:pt x="2294781" y="0"/>
                </a:lnTo>
                <a:lnTo>
                  <a:pt x="2294781" y="2294781"/>
                </a:lnTo>
                <a:lnTo>
                  <a:pt x="0" y="2294781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128377" y="605117"/>
            <a:ext cx="8246253" cy="10276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55"/>
              </a:lnSpc>
              <a:spcBef>
                <a:spcPct val="0"/>
              </a:spcBef>
            </a:pPr>
            <a:r>
              <a:rPr lang="en-US" sz="6039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Features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43702" y="2109137"/>
            <a:ext cx="3369350" cy="7372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 b="true">
                <a:solidFill>
                  <a:srgbClr val="000000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All alerts about new </a:t>
            </a:r>
          </a:p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b="true" sz="2100">
                <a:solidFill>
                  <a:srgbClr val="000000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notifications and changes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4341683" y="2267920"/>
            <a:ext cx="1623655" cy="4387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4"/>
              </a:lnSpc>
              <a:spcBef>
                <a:spcPct val="0"/>
              </a:spcBef>
            </a:pPr>
            <a:r>
              <a:rPr lang="en-US" b="true" sz="2602">
                <a:solidFill>
                  <a:srgbClr val="000000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Searching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6999710" y="2109137"/>
            <a:ext cx="2217986" cy="7562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 b="true">
                <a:solidFill>
                  <a:srgbClr val="000000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Communication </a:t>
            </a:r>
          </a:p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b="true" sz="2100">
                <a:solidFill>
                  <a:srgbClr val="000000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via chat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9697619" y="2109137"/>
            <a:ext cx="4248698" cy="18516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 b="true">
                <a:solidFill>
                  <a:srgbClr val="000000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Emergency Button (GPS Tracking) – Sends location-based emergency alerts to doctors.</a:t>
            </a:r>
          </a:p>
          <a:p>
            <a:pPr algn="ctr">
              <a:lnSpc>
                <a:spcPts val="2940"/>
              </a:lnSpc>
              <a:spcBef>
                <a:spcPct val="0"/>
              </a:spcBef>
            </a:pPr>
          </a:p>
        </p:txBody>
      </p:sp>
      <p:sp>
        <p:nvSpPr>
          <p:cNvPr name="TextBox 17" id="17"/>
          <p:cNvSpPr txBox="true"/>
          <p:nvPr/>
        </p:nvSpPr>
        <p:spPr>
          <a:xfrm rot="0">
            <a:off x="14129221" y="2109137"/>
            <a:ext cx="3629035" cy="18516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 b="true">
                <a:solidFill>
                  <a:srgbClr val="000000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Appointment Scheduling – Allows patients to book, modify, and manage doctor appointments.</a:t>
            </a:r>
          </a:p>
          <a:p>
            <a:pPr algn="ctr">
              <a:lnSpc>
                <a:spcPts val="2940"/>
              </a:lnSpc>
              <a:spcBef>
                <a:spcPct val="0"/>
              </a:spcBef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973600" y="5932172"/>
            <a:ext cx="4341683" cy="13691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9"/>
              </a:lnSpc>
            </a:pPr>
            <a:r>
              <a:rPr lang="en-US" sz="1971" b="true">
                <a:solidFill>
                  <a:srgbClr val="000000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Medical Reports Management – Upload, view, and track medical records.</a:t>
            </a:r>
          </a:p>
          <a:p>
            <a:pPr algn="ctr">
              <a:lnSpc>
                <a:spcPts val="2759"/>
              </a:lnSpc>
              <a:spcBef>
                <a:spcPct val="0"/>
              </a:spcBef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6186483" y="6018038"/>
            <a:ext cx="4341683" cy="10262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9"/>
              </a:lnSpc>
            </a:pPr>
            <a:r>
              <a:rPr lang="en-US" sz="1971" b="true">
                <a:solidFill>
                  <a:srgbClr val="000000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Medication Reminders – Alerts for scheduled medication intake.</a:t>
            </a:r>
          </a:p>
          <a:p>
            <a:pPr algn="ctr">
              <a:lnSpc>
                <a:spcPts val="2759"/>
              </a:lnSpc>
              <a:spcBef>
                <a:spcPct val="0"/>
              </a:spcBef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11021594" y="6018038"/>
            <a:ext cx="4341683" cy="13691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9"/>
              </a:lnSpc>
            </a:pPr>
            <a:r>
              <a:rPr lang="en-US" sz="1971" b="true">
                <a:solidFill>
                  <a:srgbClr val="000000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Doctor’s Availability Management – Doctors can set available appointment slots.</a:t>
            </a:r>
          </a:p>
          <a:p>
            <a:pPr algn="ctr">
              <a:lnSpc>
                <a:spcPts val="2759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055830" y="1028700"/>
            <a:ext cx="3581623" cy="7086856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3231" t="0" r="-3231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7933709" y="8841460"/>
            <a:ext cx="599158" cy="149790"/>
          </a:xfrm>
          <a:custGeom>
            <a:avLst/>
            <a:gdLst/>
            <a:ahLst/>
            <a:cxnLst/>
            <a:rect r="r" b="b" t="t" l="l"/>
            <a:pathLst>
              <a:path h="149790" w="599158">
                <a:moveTo>
                  <a:pt x="0" y="0"/>
                </a:moveTo>
                <a:lnTo>
                  <a:pt x="599158" y="0"/>
                </a:lnTo>
                <a:lnTo>
                  <a:pt x="599158" y="149790"/>
                </a:lnTo>
                <a:lnTo>
                  <a:pt x="0" y="14979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6142897" y="1028700"/>
            <a:ext cx="3581623" cy="7086856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5"/>
              <a:stretch>
                <a:fillRect l="-1475" t="0" r="-1475" b="0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28" id="28"/>
          <p:cNvSpPr/>
          <p:nvPr/>
        </p:nvSpPr>
        <p:spPr>
          <a:xfrm flipH="false" flipV="false" rot="0">
            <a:off x="10227941" y="637403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4"/>
                </a:lnTo>
                <a:lnTo>
                  <a:pt x="0" y="782594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9" id="29"/>
          <p:cNvGrpSpPr>
            <a:grpSpLocks noChangeAspect="true"/>
          </p:cNvGrpSpPr>
          <p:nvPr/>
        </p:nvGrpSpPr>
        <p:grpSpPr>
          <a:xfrm rot="0">
            <a:off x="10353516" y="2171444"/>
            <a:ext cx="3581623" cy="7086856"/>
            <a:chOff x="0" y="0"/>
            <a:chExt cx="2620010" cy="5184140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8"/>
              <a:stretch>
                <a:fillRect l="-6418" t="0" r="-6418" b="0"/>
              </a:stretch>
            </a:blip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8" id="38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TextBox 39" id="39"/>
          <p:cNvSpPr txBox="true"/>
          <p:nvPr/>
        </p:nvSpPr>
        <p:spPr>
          <a:xfrm rot="0">
            <a:off x="11268908" y="634333"/>
            <a:ext cx="1646840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Doctor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>
            <a:grpSpLocks noChangeAspect="true"/>
          </p:cNvGrpSpPr>
          <p:nvPr/>
        </p:nvGrpSpPr>
        <p:grpSpPr>
          <a:xfrm rot="0">
            <a:off x="5664941" y="4127771"/>
            <a:ext cx="5870894" cy="4713689"/>
            <a:chOff x="0" y="0"/>
            <a:chExt cx="7467600" cy="599567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2"/>
              <a:stretch>
                <a:fillRect l="-2014" t="0" r="-2014" b="0"/>
              </a:stretch>
            </a:blip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0" y="2269721"/>
            <a:ext cx="5569691" cy="4471856"/>
            <a:chOff x="0" y="0"/>
            <a:chExt cx="7467600" cy="599567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3"/>
              <a:stretch>
                <a:fillRect l="-2190" t="0" r="-2190" b="0"/>
              </a:stretch>
            </a:blipFill>
          </p:spPr>
        </p:sp>
      </p:grpSp>
      <p:sp>
        <p:nvSpPr>
          <p:cNvPr name="Freeform 17" id="17"/>
          <p:cNvSpPr/>
          <p:nvPr/>
        </p:nvSpPr>
        <p:spPr>
          <a:xfrm flipH="false" flipV="false" rot="0">
            <a:off x="4071170" y="7699127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1" y="0"/>
                </a:lnTo>
                <a:lnTo>
                  <a:pt x="1498521" y="689320"/>
                </a:lnTo>
                <a:lnTo>
                  <a:pt x="0" y="68932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0037315" y="8496800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20"/>
                </a:lnTo>
                <a:lnTo>
                  <a:pt x="0" y="68932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9" id="19"/>
          <p:cNvGrpSpPr>
            <a:grpSpLocks noChangeAspect="true"/>
          </p:cNvGrpSpPr>
          <p:nvPr/>
        </p:nvGrpSpPr>
        <p:grpSpPr>
          <a:xfrm rot="0">
            <a:off x="11631085" y="5342283"/>
            <a:ext cx="5870894" cy="4713689"/>
            <a:chOff x="0" y="0"/>
            <a:chExt cx="7467600" cy="599567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4"/>
              <a:stretch>
                <a:fillRect l="-2190" t="0" r="-2190" b="0"/>
              </a:stretch>
            </a:blipFill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6456193" y="246105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5"/>
                </a:lnTo>
                <a:lnTo>
                  <a:pt x="0" y="782595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5" id="25"/>
          <p:cNvSpPr txBox="true"/>
          <p:nvPr/>
        </p:nvSpPr>
        <p:spPr>
          <a:xfrm rot="0">
            <a:off x="7497160" y="243035"/>
            <a:ext cx="1646840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Doctor</a:t>
            </a:r>
          </a:p>
        </p:txBody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833162" y="548418"/>
            <a:ext cx="3651833" cy="7225779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357" r="0" b="-357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1019337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5950766" y="383108"/>
            <a:ext cx="894859" cy="782595"/>
          </a:xfrm>
          <a:custGeom>
            <a:avLst/>
            <a:gdLst/>
            <a:ahLst/>
            <a:cxnLst/>
            <a:rect r="r" b="b" t="t" l="l"/>
            <a:pathLst>
              <a:path h="782595" w="894859">
                <a:moveTo>
                  <a:pt x="0" y="0"/>
                </a:moveTo>
                <a:lnTo>
                  <a:pt x="894859" y="0"/>
                </a:lnTo>
                <a:lnTo>
                  <a:pt x="894859" y="782594"/>
                </a:lnTo>
                <a:lnTo>
                  <a:pt x="0" y="78259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10678196" y="5143500"/>
            <a:ext cx="6041451" cy="4850628"/>
            <a:chOff x="0" y="0"/>
            <a:chExt cx="7467600" cy="599567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5"/>
              <a:stretch>
                <a:fillRect l="-2367" t="0" r="-2367" b="0"/>
              </a:stretch>
            </a:blipFill>
          </p:spPr>
        </p:sp>
      </p:grpSp>
      <p:sp>
        <p:nvSpPr>
          <p:cNvPr name="TextBox 23" id="23"/>
          <p:cNvSpPr txBox="true"/>
          <p:nvPr/>
        </p:nvSpPr>
        <p:spPr>
          <a:xfrm rot="0">
            <a:off x="6998911" y="393629"/>
            <a:ext cx="3306555" cy="703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Hospital Page</a:t>
            </a:r>
          </a:p>
        </p:txBody>
      </p:sp>
      <p:grpSp>
        <p:nvGrpSpPr>
          <p:cNvPr name="Group 24" id="24"/>
          <p:cNvGrpSpPr>
            <a:grpSpLocks noChangeAspect="true"/>
          </p:cNvGrpSpPr>
          <p:nvPr/>
        </p:nvGrpSpPr>
        <p:grpSpPr>
          <a:xfrm rot="0">
            <a:off x="6124955" y="2032521"/>
            <a:ext cx="3651833" cy="7225779"/>
            <a:chOff x="0" y="0"/>
            <a:chExt cx="2620010" cy="518414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6"/>
              <a:stretch>
                <a:fillRect l="-826" t="0" r="-826" b="0"/>
              </a:stretch>
            </a:blip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8" id="28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9" id="29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2700000">
            <a:off x="14294222" y="-1390013"/>
            <a:ext cx="11952361" cy="11952361"/>
          </a:xfrm>
          <a:custGeom>
            <a:avLst/>
            <a:gdLst/>
            <a:ahLst/>
            <a:cxnLst/>
            <a:rect r="r" b="b" t="t" l="l"/>
            <a:pathLst>
              <a:path h="11952361" w="11952361">
                <a:moveTo>
                  <a:pt x="0" y="0"/>
                </a:moveTo>
                <a:lnTo>
                  <a:pt x="11952360" y="0"/>
                </a:lnTo>
                <a:lnTo>
                  <a:pt x="11952360" y="11952360"/>
                </a:lnTo>
                <a:lnTo>
                  <a:pt x="0" y="1195236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2732524" y="2373687"/>
            <a:ext cx="7010226" cy="1895608"/>
            <a:chOff x="0" y="0"/>
            <a:chExt cx="1502924" cy="4064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02924" cy="406400"/>
            </a:xfrm>
            <a:custGeom>
              <a:avLst/>
              <a:gdLst/>
              <a:ahLst/>
              <a:cxnLst/>
              <a:rect r="r" b="b" t="t" l="l"/>
              <a:pathLst>
                <a:path h="406400" w="1502924">
                  <a:moveTo>
                    <a:pt x="0" y="0"/>
                  </a:moveTo>
                  <a:lnTo>
                    <a:pt x="1299724" y="0"/>
                  </a:lnTo>
                  <a:lnTo>
                    <a:pt x="1502924" y="203200"/>
                  </a:lnTo>
                  <a:lnTo>
                    <a:pt x="1299724" y="406400"/>
                  </a:lnTo>
                  <a:lnTo>
                    <a:pt x="0" y="406400"/>
                  </a:lnTo>
                  <a:lnTo>
                    <a:pt x="20320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8C79E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77800" y="-38100"/>
              <a:ext cx="1248924" cy="444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0" y="0"/>
            <a:ext cx="16179805" cy="1578786"/>
            <a:chOff x="0" y="0"/>
            <a:chExt cx="4261348" cy="415812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4261348" cy="415812"/>
            </a:xfrm>
            <a:custGeom>
              <a:avLst/>
              <a:gdLst/>
              <a:ahLst/>
              <a:cxnLst/>
              <a:rect r="r" b="b" t="t" l="l"/>
              <a:pathLst>
                <a:path h="415812" w="4261348">
                  <a:moveTo>
                    <a:pt x="0" y="0"/>
                  </a:moveTo>
                  <a:lnTo>
                    <a:pt x="4261348" y="0"/>
                  </a:lnTo>
                  <a:lnTo>
                    <a:pt x="4261348" y="415812"/>
                  </a:lnTo>
                  <a:lnTo>
                    <a:pt x="0" y="415812"/>
                  </a:lnTo>
                  <a:close/>
                </a:path>
              </a:pathLst>
            </a:custGeom>
            <a:solidFill>
              <a:srgbClr val="26786E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38100"/>
              <a:ext cx="4261348" cy="45391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808580" y="5059870"/>
            <a:ext cx="7010226" cy="1895608"/>
            <a:chOff x="0" y="0"/>
            <a:chExt cx="1502924" cy="4064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02924" cy="406400"/>
            </a:xfrm>
            <a:custGeom>
              <a:avLst/>
              <a:gdLst/>
              <a:ahLst/>
              <a:cxnLst/>
              <a:rect r="r" b="b" t="t" l="l"/>
              <a:pathLst>
                <a:path h="406400" w="1502924">
                  <a:moveTo>
                    <a:pt x="0" y="0"/>
                  </a:moveTo>
                  <a:lnTo>
                    <a:pt x="1299724" y="0"/>
                  </a:lnTo>
                  <a:lnTo>
                    <a:pt x="1502924" y="203200"/>
                  </a:lnTo>
                  <a:lnTo>
                    <a:pt x="1299724" y="406400"/>
                  </a:lnTo>
                  <a:lnTo>
                    <a:pt x="0" y="406400"/>
                  </a:lnTo>
                  <a:lnTo>
                    <a:pt x="20320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8C79E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77800" y="-38100"/>
              <a:ext cx="1248924" cy="444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884637" y="7746054"/>
            <a:ext cx="7010226" cy="1895608"/>
            <a:chOff x="0" y="0"/>
            <a:chExt cx="1502924" cy="4064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502924" cy="406400"/>
            </a:xfrm>
            <a:custGeom>
              <a:avLst/>
              <a:gdLst/>
              <a:ahLst/>
              <a:cxnLst/>
              <a:rect r="r" b="b" t="t" l="l"/>
              <a:pathLst>
                <a:path h="406400" w="1502924">
                  <a:moveTo>
                    <a:pt x="0" y="0"/>
                  </a:moveTo>
                  <a:lnTo>
                    <a:pt x="1299724" y="0"/>
                  </a:lnTo>
                  <a:lnTo>
                    <a:pt x="1502924" y="203200"/>
                  </a:lnTo>
                  <a:lnTo>
                    <a:pt x="1299724" y="406400"/>
                  </a:lnTo>
                  <a:lnTo>
                    <a:pt x="0" y="406400"/>
                  </a:lnTo>
                  <a:lnTo>
                    <a:pt x="20320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8C79E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177800" y="-38100"/>
              <a:ext cx="1248924" cy="444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-205200" y="206144"/>
            <a:ext cx="16179805" cy="10521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679"/>
              </a:lnSpc>
              <a:spcBef>
                <a:spcPct val="0"/>
              </a:spcBef>
            </a:pPr>
            <a:r>
              <a:rPr lang="en-US" sz="61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Limitations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3447052" y="2571297"/>
            <a:ext cx="5581170" cy="1419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39"/>
              </a:lnSpc>
              <a:spcBef>
                <a:spcPct val="0"/>
              </a:spcBef>
            </a:pPr>
            <a:r>
              <a:rPr lang="en-US" sz="40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Insert your payment card into Google Map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5299318" y="5259645"/>
            <a:ext cx="5581170" cy="1419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40"/>
              </a:lnSpc>
              <a:spcBef>
                <a:spcPct val="0"/>
              </a:spcBef>
            </a:pPr>
            <a:r>
              <a:rPr lang="en-US" sz="4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Learn skills during project work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6884637" y="8269929"/>
            <a:ext cx="7010226" cy="1419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40"/>
              </a:lnSpc>
              <a:spcBef>
                <a:spcPct val="0"/>
              </a:spcBef>
            </a:pPr>
            <a:r>
              <a:rPr lang="en-US" sz="4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Library publications</a:t>
            </a:r>
          </a:p>
          <a:p>
            <a:pPr algn="ctr">
              <a:lnSpc>
                <a:spcPts val="5740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2700000">
            <a:off x="14294222" y="-1390013"/>
            <a:ext cx="11952361" cy="11952361"/>
          </a:xfrm>
          <a:custGeom>
            <a:avLst/>
            <a:gdLst/>
            <a:ahLst/>
            <a:cxnLst/>
            <a:rect r="r" b="b" t="t" l="l"/>
            <a:pathLst>
              <a:path h="11952361" w="11952361">
                <a:moveTo>
                  <a:pt x="0" y="0"/>
                </a:moveTo>
                <a:lnTo>
                  <a:pt x="11952360" y="0"/>
                </a:lnTo>
                <a:lnTo>
                  <a:pt x="11952360" y="11952360"/>
                </a:lnTo>
                <a:lnTo>
                  <a:pt x="0" y="1195236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2732524" y="2373687"/>
            <a:ext cx="7010226" cy="1895608"/>
            <a:chOff x="0" y="0"/>
            <a:chExt cx="1502924" cy="4064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02924" cy="406400"/>
            </a:xfrm>
            <a:custGeom>
              <a:avLst/>
              <a:gdLst/>
              <a:ahLst/>
              <a:cxnLst/>
              <a:rect r="r" b="b" t="t" l="l"/>
              <a:pathLst>
                <a:path h="406400" w="1502924">
                  <a:moveTo>
                    <a:pt x="0" y="0"/>
                  </a:moveTo>
                  <a:lnTo>
                    <a:pt x="1299724" y="0"/>
                  </a:lnTo>
                  <a:lnTo>
                    <a:pt x="1502924" y="203200"/>
                  </a:lnTo>
                  <a:lnTo>
                    <a:pt x="1299724" y="406400"/>
                  </a:lnTo>
                  <a:lnTo>
                    <a:pt x="0" y="406400"/>
                  </a:lnTo>
                  <a:lnTo>
                    <a:pt x="20320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8C79E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77800" y="-76200"/>
              <a:ext cx="1248924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740"/>
                </a:lnSpc>
                <a:spcBef>
                  <a:spcPct val="0"/>
                </a:spcBef>
              </a:pPr>
              <a:r>
                <a:rPr lang="en-US" sz="410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Work on improving the website design 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0" y="0"/>
            <a:ext cx="16179805" cy="1578786"/>
            <a:chOff x="0" y="0"/>
            <a:chExt cx="4261348" cy="415812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4261348" cy="415812"/>
            </a:xfrm>
            <a:custGeom>
              <a:avLst/>
              <a:gdLst/>
              <a:ahLst/>
              <a:cxnLst/>
              <a:rect r="r" b="b" t="t" l="l"/>
              <a:pathLst>
                <a:path h="415812" w="4261348">
                  <a:moveTo>
                    <a:pt x="0" y="0"/>
                  </a:moveTo>
                  <a:lnTo>
                    <a:pt x="4261348" y="0"/>
                  </a:lnTo>
                  <a:lnTo>
                    <a:pt x="4261348" y="415812"/>
                  </a:lnTo>
                  <a:lnTo>
                    <a:pt x="0" y="415812"/>
                  </a:lnTo>
                  <a:close/>
                </a:path>
              </a:pathLst>
            </a:custGeom>
            <a:solidFill>
              <a:srgbClr val="26786E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38100"/>
              <a:ext cx="4261348" cy="45391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808580" y="5059870"/>
            <a:ext cx="7010226" cy="1895608"/>
            <a:chOff x="0" y="0"/>
            <a:chExt cx="1502924" cy="4064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02924" cy="406400"/>
            </a:xfrm>
            <a:custGeom>
              <a:avLst/>
              <a:gdLst/>
              <a:ahLst/>
              <a:cxnLst/>
              <a:rect r="r" b="b" t="t" l="l"/>
              <a:pathLst>
                <a:path h="406400" w="1502924">
                  <a:moveTo>
                    <a:pt x="0" y="0"/>
                  </a:moveTo>
                  <a:lnTo>
                    <a:pt x="1299724" y="0"/>
                  </a:lnTo>
                  <a:lnTo>
                    <a:pt x="1502924" y="203200"/>
                  </a:lnTo>
                  <a:lnTo>
                    <a:pt x="1299724" y="406400"/>
                  </a:lnTo>
                  <a:lnTo>
                    <a:pt x="0" y="406400"/>
                  </a:lnTo>
                  <a:lnTo>
                    <a:pt x="20320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8C79E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77800" y="-38100"/>
              <a:ext cx="1248924" cy="444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884637" y="7746054"/>
            <a:ext cx="7010226" cy="1895608"/>
            <a:chOff x="0" y="0"/>
            <a:chExt cx="1502924" cy="4064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502924" cy="406400"/>
            </a:xfrm>
            <a:custGeom>
              <a:avLst/>
              <a:gdLst/>
              <a:ahLst/>
              <a:cxnLst/>
              <a:rect r="r" b="b" t="t" l="l"/>
              <a:pathLst>
                <a:path h="406400" w="1502924">
                  <a:moveTo>
                    <a:pt x="0" y="0"/>
                  </a:moveTo>
                  <a:lnTo>
                    <a:pt x="1299724" y="0"/>
                  </a:lnTo>
                  <a:lnTo>
                    <a:pt x="1502924" y="203200"/>
                  </a:lnTo>
                  <a:lnTo>
                    <a:pt x="1299724" y="406400"/>
                  </a:lnTo>
                  <a:lnTo>
                    <a:pt x="0" y="406400"/>
                  </a:lnTo>
                  <a:lnTo>
                    <a:pt x="20320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8C79E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177800" y="-38100"/>
              <a:ext cx="1248924" cy="444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0" y="238600"/>
            <a:ext cx="16179805" cy="9271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699"/>
              </a:lnSpc>
              <a:spcBef>
                <a:spcPct val="0"/>
              </a:spcBef>
            </a:pPr>
            <a:r>
              <a:rPr lang="en-US" sz="54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Future Work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5127927" y="5249935"/>
            <a:ext cx="6371534" cy="14297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Add a feature to order and deliver medications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7536950" y="7797371"/>
            <a:ext cx="5577862" cy="18615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19"/>
              </a:lnSpc>
              <a:spcBef>
                <a:spcPct val="0"/>
              </a:spcBef>
            </a:pPr>
            <a:r>
              <a:rPr lang="en-US" sz="3585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Activate the emergency         button on the phone's power button </a:t>
            </a:r>
          </a:p>
        </p:txBody>
      </p:sp>
    </p:spTree>
  </p:cSld>
  <p:clrMapOvr>
    <a:masterClrMapping/>
  </p:clrMapOvr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2700000">
            <a:off x="14294222" y="-1390013"/>
            <a:ext cx="11952361" cy="11952361"/>
          </a:xfrm>
          <a:custGeom>
            <a:avLst/>
            <a:gdLst/>
            <a:ahLst/>
            <a:cxnLst/>
            <a:rect r="r" b="b" t="t" l="l"/>
            <a:pathLst>
              <a:path h="11952361" w="11952361">
                <a:moveTo>
                  <a:pt x="0" y="0"/>
                </a:moveTo>
                <a:lnTo>
                  <a:pt x="11952360" y="0"/>
                </a:lnTo>
                <a:lnTo>
                  <a:pt x="11952360" y="11952360"/>
                </a:lnTo>
                <a:lnTo>
                  <a:pt x="0" y="1195236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0" y="0"/>
            <a:ext cx="16179805" cy="1578786"/>
            <a:chOff x="0" y="0"/>
            <a:chExt cx="4261348" cy="415812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4261348" cy="415812"/>
            </a:xfrm>
            <a:custGeom>
              <a:avLst/>
              <a:gdLst/>
              <a:ahLst/>
              <a:cxnLst/>
              <a:rect r="r" b="b" t="t" l="l"/>
              <a:pathLst>
                <a:path h="415812" w="4261348">
                  <a:moveTo>
                    <a:pt x="0" y="0"/>
                  </a:moveTo>
                  <a:lnTo>
                    <a:pt x="4261348" y="0"/>
                  </a:lnTo>
                  <a:lnTo>
                    <a:pt x="4261348" y="415812"/>
                  </a:lnTo>
                  <a:lnTo>
                    <a:pt x="0" y="415812"/>
                  </a:lnTo>
                  <a:close/>
                </a:path>
              </a:pathLst>
            </a:custGeom>
            <a:solidFill>
              <a:srgbClr val="26786E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4261348" cy="45391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2157708" y="2486103"/>
            <a:ext cx="11453988" cy="7607982"/>
            <a:chOff x="0" y="0"/>
            <a:chExt cx="1070728" cy="7112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070739" cy="711200"/>
            </a:xfrm>
            <a:custGeom>
              <a:avLst/>
              <a:gdLst/>
              <a:ahLst/>
              <a:cxnLst/>
              <a:rect r="r" b="b" t="t" l="l"/>
              <a:pathLst>
                <a:path h="711200" w="1070739">
                  <a:moveTo>
                    <a:pt x="783905" y="0"/>
                  </a:moveTo>
                  <a:lnTo>
                    <a:pt x="282407" y="0"/>
                  </a:lnTo>
                  <a:cubicBezTo>
                    <a:pt x="126426" y="0"/>
                    <a:pt x="0" y="123512"/>
                    <a:pt x="0" y="275871"/>
                  </a:cubicBezTo>
                  <a:cubicBezTo>
                    <a:pt x="0" y="386169"/>
                    <a:pt x="66279" y="481310"/>
                    <a:pt x="162037" y="525451"/>
                  </a:cubicBezTo>
                  <a:lnTo>
                    <a:pt x="162037" y="711200"/>
                  </a:lnTo>
                  <a:lnTo>
                    <a:pt x="353844" y="551732"/>
                  </a:lnTo>
                  <a:lnTo>
                    <a:pt x="783905" y="551732"/>
                  </a:lnTo>
                  <a:cubicBezTo>
                    <a:pt x="944290" y="551732"/>
                    <a:pt x="1070728" y="428220"/>
                    <a:pt x="1070728" y="275861"/>
                  </a:cubicBezTo>
                  <a:cubicBezTo>
                    <a:pt x="1070739" y="123512"/>
                    <a:pt x="944290" y="0"/>
                    <a:pt x="783905" y="0"/>
                  </a:cubicBezTo>
                  <a:close/>
                </a:path>
              </a:pathLst>
            </a:custGeom>
            <a:solidFill>
              <a:srgbClr val="2DAD9D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0"/>
              <a:ext cx="1070728" cy="520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3" id="13"/>
          <p:cNvSpPr txBox="true"/>
          <p:nvPr/>
        </p:nvSpPr>
        <p:spPr>
          <a:xfrm rot="0">
            <a:off x="-205200" y="206144"/>
            <a:ext cx="16179805" cy="10521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679"/>
              </a:lnSpc>
              <a:spcBef>
                <a:spcPct val="0"/>
              </a:spcBef>
            </a:pPr>
            <a:r>
              <a:rPr lang="en-US" sz="61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Acknowledgements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821589" y="3457479"/>
            <a:ext cx="10636820" cy="36014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19"/>
              </a:lnSpc>
              <a:spcBef>
                <a:spcPct val="0"/>
              </a:spcBef>
            </a:pPr>
            <a:r>
              <a:rPr lang="en-US" sz="4085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We would like to express our deepest appreciation to our supervisor, Dr. Haya samaana, for his outstanding assistance during the proįect, Our families, doctors, friends and colleagues for their support.</a:t>
            </a:r>
          </a:p>
        </p:txBody>
      </p:sp>
    </p:spTree>
  </p:cSld>
  <p:clrMapOvr>
    <a:masterClrMapping/>
  </p:clrMapOvr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2700000">
            <a:off x="14236324" y="392997"/>
            <a:ext cx="9000854" cy="9000854"/>
          </a:xfrm>
          <a:custGeom>
            <a:avLst/>
            <a:gdLst/>
            <a:ahLst/>
            <a:cxnLst/>
            <a:rect r="r" b="b" t="t" l="l"/>
            <a:pathLst>
              <a:path h="9000854" w="9000854">
                <a:moveTo>
                  <a:pt x="0" y="0"/>
                </a:moveTo>
                <a:lnTo>
                  <a:pt x="9000854" y="0"/>
                </a:lnTo>
                <a:lnTo>
                  <a:pt x="9000854" y="9000854"/>
                </a:lnTo>
                <a:lnTo>
                  <a:pt x="0" y="900085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5400000">
            <a:off x="-1127601" y="4623354"/>
            <a:ext cx="9899835" cy="1040293"/>
          </a:xfrm>
          <a:custGeom>
            <a:avLst/>
            <a:gdLst/>
            <a:ahLst/>
            <a:cxnLst/>
            <a:rect r="r" b="b" t="t" l="l"/>
            <a:pathLst>
              <a:path h="1040293" w="9899835">
                <a:moveTo>
                  <a:pt x="0" y="0"/>
                </a:moveTo>
                <a:lnTo>
                  <a:pt x="9899835" y="0"/>
                </a:lnTo>
                <a:lnTo>
                  <a:pt x="9899835" y="1040292"/>
                </a:lnTo>
                <a:lnTo>
                  <a:pt x="0" y="1040292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699724" y="1388206"/>
            <a:ext cx="7315200" cy="489197"/>
          </a:xfrm>
          <a:custGeom>
            <a:avLst/>
            <a:gdLst/>
            <a:ahLst/>
            <a:cxnLst/>
            <a:rect r="r" b="b" t="t" l="l"/>
            <a:pathLst>
              <a:path h="489197" w="7315200">
                <a:moveTo>
                  <a:pt x="0" y="0"/>
                </a:moveTo>
                <a:lnTo>
                  <a:pt x="7315200" y="0"/>
                </a:lnTo>
                <a:lnTo>
                  <a:pt x="7315200" y="489196"/>
                </a:lnTo>
                <a:lnTo>
                  <a:pt x="0" y="489196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833162" y="4291869"/>
            <a:ext cx="15772306" cy="13936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472"/>
              </a:lnSpc>
            </a:pPr>
            <a:r>
              <a:rPr lang="en-US" sz="10472" i="true" spc="-104">
                <a:solidFill>
                  <a:srgbClr val="18375D"/>
                </a:solidFill>
                <a:latin typeface="Zilla Slab Italics"/>
                <a:ea typeface="Zilla Slab Italics"/>
                <a:cs typeface="Zilla Slab Italics"/>
                <a:sym typeface="Zilla Slab Italics"/>
              </a:rPr>
              <a:t>Thank you 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699724" y="1388206"/>
            <a:ext cx="7315200" cy="489197"/>
          </a:xfrm>
          <a:custGeom>
            <a:avLst/>
            <a:gdLst/>
            <a:ahLst/>
            <a:cxnLst/>
            <a:rect r="r" b="b" t="t" l="l"/>
            <a:pathLst>
              <a:path h="489197" w="7315200">
                <a:moveTo>
                  <a:pt x="0" y="0"/>
                </a:moveTo>
                <a:lnTo>
                  <a:pt x="7315200" y="0"/>
                </a:lnTo>
                <a:lnTo>
                  <a:pt x="7315200" y="489196"/>
                </a:lnTo>
                <a:lnTo>
                  <a:pt x="0" y="48919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2128377" y="605117"/>
            <a:ext cx="8246253" cy="10276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55"/>
              </a:lnSpc>
              <a:spcBef>
                <a:spcPct val="0"/>
              </a:spcBef>
            </a:pPr>
            <a:r>
              <a:rPr lang="en-US" sz="6039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Roles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4974058" y="2077197"/>
            <a:ext cx="744717" cy="651289"/>
          </a:xfrm>
          <a:custGeom>
            <a:avLst/>
            <a:gdLst/>
            <a:ahLst/>
            <a:cxnLst/>
            <a:rect r="r" b="b" t="t" l="l"/>
            <a:pathLst>
              <a:path h="651289" w="744717">
                <a:moveTo>
                  <a:pt x="0" y="0"/>
                </a:moveTo>
                <a:lnTo>
                  <a:pt x="744718" y="0"/>
                </a:lnTo>
                <a:lnTo>
                  <a:pt x="744718" y="651289"/>
                </a:lnTo>
                <a:lnTo>
                  <a:pt x="0" y="65128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823372" y="2079309"/>
            <a:ext cx="1537930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 Admin</a:t>
            </a:r>
            <a:r>
              <a:rPr lang="en-US" sz="3399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4974058" y="2947561"/>
            <a:ext cx="744717" cy="651289"/>
          </a:xfrm>
          <a:custGeom>
            <a:avLst/>
            <a:gdLst/>
            <a:ahLst/>
            <a:cxnLst/>
            <a:rect r="r" b="b" t="t" l="l"/>
            <a:pathLst>
              <a:path h="651289" w="744717">
                <a:moveTo>
                  <a:pt x="0" y="0"/>
                </a:moveTo>
                <a:lnTo>
                  <a:pt x="744718" y="0"/>
                </a:lnTo>
                <a:lnTo>
                  <a:pt x="744718" y="651289"/>
                </a:lnTo>
                <a:lnTo>
                  <a:pt x="0" y="65128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823372" y="2880886"/>
            <a:ext cx="2101453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Care Giver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4974058" y="3951275"/>
            <a:ext cx="744717" cy="651289"/>
          </a:xfrm>
          <a:custGeom>
            <a:avLst/>
            <a:gdLst/>
            <a:ahLst/>
            <a:cxnLst/>
            <a:rect r="r" b="b" t="t" l="l"/>
            <a:pathLst>
              <a:path h="651289" w="744717">
                <a:moveTo>
                  <a:pt x="0" y="0"/>
                </a:moveTo>
                <a:lnTo>
                  <a:pt x="744718" y="0"/>
                </a:lnTo>
                <a:lnTo>
                  <a:pt x="744718" y="651289"/>
                </a:lnTo>
                <a:lnTo>
                  <a:pt x="0" y="65128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5753342" y="3884600"/>
            <a:ext cx="2900482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Care Recipient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4974058" y="4954989"/>
            <a:ext cx="744717" cy="651289"/>
          </a:xfrm>
          <a:custGeom>
            <a:avLst/>
            <a:gdLst/>
            <a:ahLst/>
            <a:cxnLst/>
            <a:rect r="r" b="b" t="t" l="l"/>
            <a:pathLst>
              <a:path h="651289" w="744717">
                <a:moveTo>
                  <a:pt x="0" y="0"/>
                </a:moveTo>
                <a:lnTo>
                  <a:pt x="744718" y="0"/>
                </a:lnTo>
                <a:lnTo>
                  <a:pt x="744718" y="651289"/>
                </a:lnTo>
                <a:lnTo>
                  <a:pt x="0" y="65128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5823372" y="4957101"/>
            <a:ext cx="1660803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Hospital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-5400000">
            <a:off x="-1127601" y="4623354"/>
            <a:ext cx="9899835" cy="1040293"/>
          </a:xfrm>
          <a:custGeom>
            <a:avLst/>
            <a:gdLst/>
            <a:ahLst/>
            <a:cxnLst/>
            <a:rect r="r" b="b" t="t" l="l"/>
            <a:pathLst>
              <a:path h="1040293" w="9899835">
                <a:moveTo>
                  <a:pt x="0" y="0"/>
                </a:moveTo>
                <a:lnTo>
                  <a:pt x="9899835" y="0"/>
                </a:lnTo>
                <a:lnTo>
                  <a:pt x="9899835" y="1040292"/>
                </a:lnTo>
                <a:lnTo>
                  <a:pt x="0" y="104029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-2700000">
            <a:off x="14236324" y="392997"/>
            <a:ext cx="9000854" cy="9000854"/>
          </a:xfrm>
          <a:custGeom>
            <a:avLst/>
            <a:gdLst/>
            <a:ahLst/>
            <a:cxnLst/>
            <a:rect r="r" b="b" t="t" l="l"/>
            <a:pathLst>
              <a:path h="9000854" w="9000854">
                <a:moveTo>
                  <a:pt x="0" y="0"/>
                </a:moveTo>
                <a:lnTo>
                  <a:pt x="9000854" y="0"/>
                </a:lnTo>
                <a:lnTo>
                  <a:pt x="9000854" y="9000854"/>
                </a:lnTo>
                <a:lnTo>
                  <a:pt x="0" y="9000854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699724" y="1388206"/>
            <a:ext cx="7315200" cy="489197"/>
          </a:xfrm>
          <a:custGeom>
            <a:avLst/>
            <a:gdLst/>
            <a:ahLst/>
            <a:cxnLst/>
            <a:rect r="r" b="b" t="t" l="l"/>
            <a:pathLst>
              <a:path h="489197" w="7315200">
                <a:moveTo>
                  <a:pt x="0" y="0"/>
                </a:moveTo>
                <a:lnTo>
                  <a:pt x="7315200" y="0"/>
                </a:lnTo>
                <a:lnTo>
                  <a:pt x="7315200" y="489196"/>
                </a:lnTo>
                <a:lnTo>
                  <a:pt x="0" y="48919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363564" y="4041193"/>
            <a:ext cx="2336160" cy="2900424"/>
          </a:xfrm>
          <a:custGeom>
            <a:avLst/>
            <a:gdLst/>
            <a:ahLst/>
            <a:cxnLst/>
            <a:rect r="r" b="b" t="t" l="l"/>
            <a:pathLst>
              <a:path h="2900424" w="2336160">
                <a:moveTo>
                  <a:pt x="0" y="0"/>
                </a:moveTo>
                <a:lnTo>
                  <a:pt x="2336160" y="0"/>
                </a:lnTo>
                <a:lnTo>
                  <a:pt x="2336160" y="2900425"/>
                </a:lnTo>
                <a:lnTo>
                  <a:pt x="0" y="29004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7319527" y="4967493"/>
            <a:ext cx="2687151" cy="1760896"/>
          </a:xfrm>
          <a:custGeom>
            <a:avLst/>
            <a:gdLst/>
            <a:ahLst/>
            <a:cxnLst/>
            <a:rect r="r" b="b" t="t" l="l"/>
            <a:pathLst>
              <a:path h="1760896" w="2687151">
                <a:moveTo>
                  <a:pt x="0" y="0"/>
                </a:moveTo>
                <a:lnTo>
                  <a:pt x="2687152" y="0"/>
                </a:lnTo>
                <a:lnTo>
                  <a:pt x="2687152" y="1760896"/>
                </a:lnTo>
                <a:lnTo>
                  <a:pt x="0" y="1760896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-7899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2626482" y="4508573"/>
            <a:ext cx="3443044" cy="1965665"/>
          </a:xfrm>
          <a:custGeom>
            <a:avLst/>
            <a:gdLst/>
            <a:ahLst/>
            <a:cxnLst/>
            <a:rect r="r" b="b" t="t" l="l"/>
            <a:pathLst>
              <a:path h="1965665" w="3443044">
                <a:moveTo>
                  <a:pt x="0" y="0"/>
                </a:moveTo>
                <a:lnTo>
                  <a:pt x="3443044" y="0"/>
                </a:lnTo>
                <a:lnTo>
                  <a:pt x="3443044" y="1965665"/>
                </a:lnTo>
                <a:lnTo>
                  <a:pt x="0" y="1965665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2732524" y="869821"/>
            <a:ext cx="7882313" cy="7629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45"/>
              </a:lnSpc>
              <a:spcBef>
                <a:spcPct val="0"/>
              </a:spcBef>
            </a:pPr>
            <a:r>
              <a:rPr lang="en-US" sz="4461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what we Used?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586586" y="3116350"/>
            <a:ext cx="1890117" cy="7384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20"/>
              </a:lnSpc>
              <a:spcBef>
                <a:spcPct val="0"/>
              </a:spcBef>
            </a:pPr>
            <a:r>
              <a:rPr lang="en-US" b="true" sz="4300">
                <a:solidFill>
                  <a:srgbClr val="555555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Flutter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7319527" y="3472886"/>
            <a:ext cx="2158484" cy="7384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20"/>
              </a:lnSpc>
              <a:spcBef>
                <a:spcPct val="0"/>
              </a:spcBef>
            </a:pPr>
            <a:r>
              <a:rPr lang="en-US" b="true" sz="4300">
                <a:solidFill>
                  <a:srgbClr val="555555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Node Js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1249906" y="3442737"/>
            <a:ext cx="5676186" cy="7384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20"/>
              </a:lnSpc>
              <a:spcBef>
                <a:spcPct val="0"/>
              </a:spcBef>
            </a:pPr>
            <a:r>
              <a:rPr lang="en-US" b="true" sz="4300">
                <a:solidFill>
                  <a:srgbClr val="555555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phpMyadmin(mysql)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699724" y="1388206"/>
            <a:ext cx="7315200" cy="489197"/>
          </a:xfrm>
          <a:custGeom>
            <a:avLst/>
            <a:gdLst/>
            <a:ahLst/>
            <a:cxnLst/>
            <a:rect r="r" b="b" t="t" l="l"/>
            <a:pathLst>
              <a:path h="489197" w="7315200">
                <a:moveTo>
                  <a:pt x="0" y="0"/>
                </a:moveTo>
                <a:lnTo>
                  <a:pt x="7315200" y="0"/>
                </a:lnTo>
                <a:lnTo>
                  <a:pt x="7315200" y="489196"/>
                </a:lnTo>
                <a:lnTo>
                  <a:pt x="0" y="48919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569280" y="4903490"/>
            <a:ext cx="5024908" cy="2868766"/>
          </a:xfrm>
          <a:custGeom>
            <a:avLst/>
            <a:gdLst/>
            <a:ahLst/>
            <a:cxnLst/>
            <a:rect r="r" b="b" t="t" l="l"/>
            <a:pathLst>
              <a:path h="2868766" w="5024908">
                <a:moveTo>
                  <a:pt x="0" y="0"/>
                </a:moveTo>
                <a:lnTo>
                  <a:pt x="5024908" y="0"/>
                </a:lnTo>
                <a:lnTo>
                  <a:pt x="5024908" y="2868765"/>
                </a:lnTo>
                <a:lnTo>
                  <a:pt x="0" y="286876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2363564" y="869821"/>
            <a:ext cx="7882313" cy="7629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45"/>
              </a:lnSpc>
              <a:spcBef>
                <a:spcPct val="0"/>
              </a:spcBef>
            </a:pPr>
            <a:r>
              <a:rPr lang="en-US" sz="4461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Why Mysql?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841403" y="2369574"/>
            <a:ext cx="9455754" cy="5973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17"/>
              </a:lnSpc>
              <a:spcBef>
                <a:spcPct val="0"/>
              </a:spcBef>
            </a:pPr>
            <a:r>
              <a:rPr lang="en-US" sz="3512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We chose MySQL because our database is :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563578" y="3161050"/>
            <a:ext cx="10423201" cy="11804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>
                <a:solidFill>
                  <a:srgbClr val="555555"/>
                </a:solidFill>
                <a:latin typeface="Open Sans"/>
                <a:ea typeface="Open Sans"/>
                <a:cs typeface="Open Sans"/>
                <a:sym typeface="Open Sans"/>
              </a:rPr>
              <a:t> the number of columns is fixed in each table , so we  don’t need Nosql databases.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1252881" y="2375965"/>
            <a:ext cx="744717" cy="651289"/>
          </a:xfrm>
          <a:custGeom>
            <a:avLst/>
            <a:gdLst/>
            <a:ahLst/>
            <a:cxnLst/>
            <a:rect r="r" b="b" t="t" l="l"/>
            <a:pathLst>
              <a:path h="651289" w="744717">
                <a:moveTo>
                  <a:pt x="0" y="0"/>
                </a:moveTo>
                <a:lnTo>
                  <a:pt x="744717" y="0"/>
                </a:lnTo>
                <a:lnTo>
                  <a:pt x="744717" y="651289"/>
                </a:lnTo>
                <a:lnTo>
                  <a:pt x="0" y="65128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742" y="1165702"/>
            <a:ext cx="1702421" cy="934203"/>
          </a:xfrm>
          <a:custGeom>
            <a:avLst/>
            <a:gdLst/>
            <a:ahLst/>
            <a:cxnLst/>
            <a:rect r="r" b="b" t="t" l="l"/>
            <a:pathLst>
              <a:path h="934203" w="1702421">
                <a:moveTo>
                  <a:pt x="0" y="0"/>
                </a:moveTo>
                <a:lnTo>
                  <a:pt x="1702420" y="0"/>
                </a:lnTo>
                <a:lnTo>
                  <a:pt x="1702420" y="934204"/>
                </a:lnTo>
                <a:lnTo>
                  <a:pt x="0" y="9342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6787519" y="206848"/>
            <a:ext cx="4301823" cy="8511895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1595" t="0" r="-1595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0" y="8043787"/>
            <a:ext cx="2732524" cy="1813402"/>
          </a:xfrm>
          <a:custGeom>
            <a:avLst/>
            <a:gdLst/>
            <a:ahLst/>
            <a:cxnLst/>
            <a:rect r="r" b="b" t="t" l="l"/>
            <a:pathLst>
              <a:path h="1813402" w="2732524">
                <a:moveTo>
                  <a:pt x="0" y="0"/>
                </a:moveTo>
                <a:lnTo>
                  <a:pt x="2732524" y="0"/>
                </a:lnTo>
                <a:lnTo>
                  <a:pt x="2732524" y="1813402"/>
                </a:lnTo>
                <a:lnTo>
                  <a:pt x="0" y="181340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1526476" y="-2014894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6510040" y="9597681"/>
            <a:ext cx="1498520" cy="689319"/>
          </a:xfrm>
          <a:custGeom>
            <a:avLst/>
            <a:gdLst/>
            <a:ahLst/>
            <a:cxnLst/>
            <a:rect r="r" b="b" t="t" l="l"/>
            <a:pathLst>
              <a:path h="689319" w="1498520">
                <a:moveTo>
                  <a:pt x="0" y="0"/>
                </a:moveTo>
                <a:lnTo>
                  <a:pt x="1498520" y="0"/>
                </a:lnTo>
                <a:lnTo>
                  <a:pt x="1498520" y="689319"/>
                </a:lnTo>
                <a:lnTo>
                  <a:pt x="0" y="68931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5755787" y="-157804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7549994" y="9258300"/>
            <a:ext cx="2776872" cy="767426"/>
          </a:xfrm>
          <a:custGeom>
            <a:avLst/>
            <a:gdLst/>
            <a:ahLst/>
            <a:cxnLst/>
            <a:rect r="r" b="b" t="t" l="l"/>
            <a:pathLst>
              <a:path h="767426" w="2776872">
                <a:moveTo>
                  <a:pt x="0" y="0"/>
                </a:moveTo>
                <a:lnTo>
                  <a:pt x="2776872" y="0"/>
                </a:lnTo>
                <a:lnTo>
                  <a:pt x="2776872" y="767426"/>
                </a:lnTo>
                <a:lnTo>
                  <a:pt x="0" y="767426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8551959" y="9205620"/>
            <a:ext cx="980718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login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F3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8197" y="1122435"/>
            <a:ext cx="1679261" cy="921495"/>
          </a:xfrm>
          <a:custGeom>
            <a:avLst/>
            <a:gdLst/>
            <a:ahLst/>
            <a:cxnLst/>
            <a:rect r="r" b="b" t="t" l="l"/>
            <a:pathLst>
              <a:path h="921495" w="1679261">
                <a:moveTo>
                  <a:pt x="0" y="0"/>
                </a:moveTo>
                <a:lnTo>
                  <a:pt x="1679262" y="0"/>
                </a:lnTo>
                <a:lnTo>
                  <a:pt x="1679262" y="921495"/>
                </a:lnTo>
                <a:lnTo>
                  <a:pt x="0" y="92149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674586" y="1122435"/>
            <a:ext cx="4112209" cy="8136713"/>
            <a:chOff x="0" y="0"/>
            <a:chExt cx="2620010" cy="51841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2008" t="0" r="-2008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7805016" y="8693774"/>
            <a:ext cx="591008" cy="147752"/>
          </a:xfrm>
          <a:custGeom>
            <a:avLst/>
            <a:gdLst/>
            <a:ahLst/>
            <a:cxnLst/>
            <a:rect r="r" b="b" t="t" l="l"/>
            <a:pathLst>
              <a:path h="147752" w="591008">
                <a:moveTo>
                  <a:pt x="0" y="0"/>
                </a:moveTo>
                <a:lnTo>
                  <a:pt x="591008" y="0"/>
                </a:lnTo>
                <a:lnTo>
                  <a:pt x="591008" y="147752"/>
                </a:lnTo>
                <a:lnTo>
                  <a:pt x="0" y="14775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20766" y="7906953"/>
            <a:ext cx="2695352" cy="1788733"/>
          </a:xfrm>
          <a:custGeom>
            <a:avLst/>
            <a:gdLst/>
            <a:ahLst/>
            <a:cxnLst/>
            <a:rect r="r" b="b" t="t" l="l"/>
            <a:pathLst>
              <a:path h="1788733" w="2695352">
                <a:moveTo>
                  <a:pt x="0" y="0"/>
                </a:moveTo>
                <a:lnTo>
                  <a:pt x="2695352" y="0"/>
                </a:lnTo>
                <a:lnTo>
                  <a:pt x="2695352" y="1788733"/>
                </a:lnTo>
                <a:lnTo>
                  <a:pt x="0" y="178873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-1526476" y="-2014894"/>
            <a:ext cx="3948129" cy="4058824"/>
          </a:xfrm>
          <a:custGeom>
            <a:avLst/>
            <a:gdLst/>
            <a:ahLst/>
            <a:cxnLst/>
            <a:rect r="r" b="b" t="t" l="l"/>
            <a:pathLst>
              <a:path h="4058824" w="3948129">
                <a:moveTo>
                  <a:pt x="0" y="0"/>
                </a:moveTo>
                <a:lnTo>
                  <a:pt x="3948129" y="0"/>
                </a:lnTo>
                <a:lnTo>
                  <a:pt x="3948129" y="4058824"/>
                </a:lnTo>
                <a:lnTo>
                  <a:pt x="0" y="405882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6264678" y="9439708"/>
            <a:ext cx="1478135" cy="679942"/>
          </a:xfrm>
          <a:custGeom>
            <a:avLst/>
            <a:gdLst/>
            <a:ahLst/>
            <a:cxnLst/>
            <a:rect r="r" b="b" t="t" l="l"/>
            <a:pathLst>
              <a:path h="679942" w="1478135">
                <a:moveTo>
                  <a:pt x="0" y="0"/>
                </a:moveTo>
                <a:lnTo>
                  <a:pt x="1478135" y="0"/>
                </a:lnTo>
                <a:lnTo>
                  <a:pt x="1478135" y="679942"/>
                </a:lnTo>
                <a:lnTo>
                  <a:pt x="0" y="679942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5520686" y="-1583989"/>
            <a:ext cx="4058824" cy="4058824"/>
          </a:xfrm>
          <a:custGeom>
            <a:avLst/>
            <a:gdLst/>
            <a:ahLst/>
            <a:cxnLst/>
            <a:rect r="r" b="b" t="t" l="l"/>
            <a:pathLst>
              <a:path h="4058824" w="4058824">
                <a:moveTo>
                  <a:pt x="0" y="0"/>
                </a:moveTo>
                <a:lnTo>
                  <a:pt x="4058824" y="0"/>
                </a:lnTo>
                <a:lnTo>
                  <a:pt x="4058824" y="4058824"/>
                </a:lnTo>
                <a:lnTo>
                  <a:pt x="0" y="405882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7382626" y="1122435"/>
            <a:ext cx="4034276" cy="7982509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5"/>
              <a:stretch>
                <a:fillRect l="-823" t="0" r="-823" b="0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28" id="28"/>
          <p:cNvSpPr/>
          <p:nvPr/>
        </p:nvSpPr>
        <p:spPr>
          <a:xfrm flipH="false" flipV="false" rot="0">
            <a:off x="5656928" y="9259147"/>
            <a:ext cx="2739096" cy="756987"/>
          </a:xfrm>
          <a:custGeom>
            <a:avLst/>
            <a:gdLst/>
            <a:ahLst/>
            <a:cxnLst/>
            <a:rect r="r" b="b" t="t" l="l"/>
            <a:pathLst>
              <a:path h="756987" w="2739096">
                <a:moveTo>
                  <a:pt x="0" y="0"/>
                </a:moveTo>
                <a:lnTo>
                  <a:pt x="2739096" y="0"/>
                </a:lnTo>
                <a:lnTo>
                  <a:pt x="2739096" y="756987"/>
                </a:lnTo>
                <a:lnTo>
                  <a:pt x="0" y="756987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9" id="29"/>
          <p:cNvGrpSpPr>
            <a:grpSpLocks noChangeAspect="true"/>
          </p:cNvGrpSpPr>
          <p:nvPr/>
        </p:nvGrpSpPr>
        <p:grpSpPr>
          <a:xfrm rot="0">
            <a:off x="12016978" y="1122435"/>
            <a:ext cx="4034276" cy="7982509"/>
            <a:chOff x="0" y="0"/>
            <a:chExt cx="2620010" cy="5184140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8"/>
              <a:stretch>
                <a:fillRect l="-7370" t="0" r="-7370" b="0"/>
              </a:stretch>
            </a:blip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8" id="38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TextBox 39" id="39"/>
          <p:cNvSpPr txBox="true"/>
          <p:nvPr/>
        </p:nvSpPr>
        <p:spPr>
          <a:xfrm rot="0">
            <a:off x="6409613" y="9206277"/>
            <a:ext cx="1438675" cy="5734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95"/>
              </a:lnSpc>
              <a:spcBef>
                <a:spcPct val="0"/>
              </a:spcBef>
            </a:pPr>
            <a:r>
              <a:rPr lang="en-US" sz="3353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sign up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DAGd76cvMK4</dc:identifier>
  <dcterms:modified xsi:type="dcterms:W3CDTF">2011-08-01T06:04:30Z</dcterms:modified>
  <cp:revision>1</cp:revision>
  <dc:title>نسخة من Exclusive template ready to be customized for your presentation.</dc:title>
</cp:coreProperties>
</file>