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aleway"/>
      <p:regular r:id="rId21"/>
      <p:bold r:id="rId22"/>
      <p:italic r:id="rId23"/>
      <p:boldItalic r:id="rId24"/>
    </p:embeddedFont>
    <p:embeddedFont>
      <p:font typeface="Inter"/>
      <p:regular r:id="rId25"/>
      <p:bold r:id="rId26"/>
    </p:embeddedFont>
    <p:embeddedFont>
      <p:font typeface="Rubik ExtraBold"/>
      <p:bold r:id="rId27"/>
      <p:boldItalic r:id="rId28"/>
    </p:embeddedFont>
    <p:embeddedFont>
      <p:font typeface="Rubik"/>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33" roundtripDataSignature="AMtx7mjsuX+wUDQ9lSkV9zwClmHxr763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aleway-bold.fntdata"/><Relationship Id="rId21" Type="http://schemas.openxmlformats.org/officeDocument/2006/relationships/font" Target="fonts/Raleway-regular.fntdata"/><Relationship Id="rId24" Type="http://schemas.openxmlformats.org/officeDocument/2006/relationships/font" Target="fonts/Raleway-boldItalic.fntdata"/><Relationship Id="rId23" Type="http://schemas.openxmlformats.org/officeDocument/2006/relationships/font" Target="fonts/Raleway-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RubikExtraBold-boldItalic.fntdata"/><Relationship Id="rId27" Type="http://schemas.openxmlformats.org/officeDocument/2006/relationships/font" Target="fonts/RubikExtraBold-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ubik-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ubik-italic.fntdata"/><Relationship Id="rId30" Type="http://schemas.openxmlformats.org/officeDocument/2006/relationships/font" Target="fonts/Rubik-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Rubik-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3" name="Google Shape;39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0" name="Google Shape;40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1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0" name="Google Shape;30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6" name="Google Shape;32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7"/>
          <p:cNvSpPr txBox="1"/>
          <p:nvPr>
            <p:ph type="ctrTitle"/>
          </p:nvPr>
        </p:nvSpPr>
        <p:spPr>
          <a:xfrm>
            <a:off x="1557756" y="946300"/>
            <a:ext cx="6028500" cy="27726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SzPts val="8500"/>
              <a:buNone/>
              <a:defRPr sz="4200"/>
            </a:lvl1pPr>
            <a:lvl2pPr lvl="1" algn="ctr">
              <a:lnSpc>
                <a:spcPct val="100000"/>
              </a:lnSpc>
              <a:spcBef>
                <a:spcPts val="0"/>
              </a:spcBef>
              <a:spcAft>
                <a:spcPts val="0"/>
              </a:spcAft>
              <a:buSzPts val="8500"/>
              <a:buNone/>
              <a:defRPr sz="8500"/>
            </a:lvl2pPr>
            <a:lvl3pPr lvl="2" algn="ctr">
              <a:lnSpc>
                <a:spcPct val="100000"/>
              </a:lnSpc>
              <a:spcBef>
                <a:spcPts val="0"/>
              </a:spcBef>
              <a:spcAft>
                <a:spcPts val="0"/>
              </a:spcAft>
              <a:buSzPts val="8500"/>
              <a:buNone/>
              <a:defRPr sz="8500"/>
            </a:lvl3pPr>
            <a:lvl4pPr lvl="3" algn="ctr">
              <a:lnSpc>
                <a:spcPct val="100000"/>
              </a:lnSpc>
              <a:spcBef>
                <a:spcPts val="0"/>
              </a:spcBef>
              <a:spcAft>
                <a:spcPts val="0"/>
              </a:spcAft>
              <a:buSzPts val="8500"/>
              <a:buNone/>
              <a:defRPr sz="8500"/>
            </a:lvl4pPr>
            <a:lvl5pPr lvl="4" algn="ctr">
              <a:lnSpc>
                <a:spcPct val="100000"/>
              </a:lnSpc>
              <a:spcBef>
                <a:spcPts val="0"/>
              </a:spcBef>
              <a:spcAft>
                <a:spcPts val="0"/>
              </a:spcAft>
              <a:buSzPts val="8500"/>
              <a:buNone/>
              <a:defRPr sz="8500"/>
            </a:lvl5pPr>
            <a:lvl6pPr lvl="5" algn="ctr">
              <a:lnSpc>
                <a:spcPct val="100000"/>
              </a:lnSpc>
              <a:spcBef>
                <a:spcPts val="0"/>
              </a:spcBef>
              <a:spcAft>
                <a:spcPts val="0"/>
              </a:spcAft>
              <a:buSzPts val="8500"/>
              <a:buNone/>
              <a:defRPr sz="8500"/>
            </a:lvl6pPr>
            <a:lvl7pPr lvl="6" algn="ctr">
              <a:lnSpc>
                <a:spcPct val="100000"/>
              </a:lnSpc>
              <a:spcBef>
                <a:spcPts val="0"/>
              </a:spcBef>
              <a:spcAft>
                <a:spcPts val="0"/>
              </a:spcAft>
              <a:buSzPts val="8500"/>
              <a:buNone/>
              <a:defRPr sz="8500"/>
            </a:lvl7pPr>
            <a:lvl8pPr lvl="7" algn="ctr">
              <a:lnSpc>
                <a:spcPct val="100000"/>
              </a:lnSpc>
              <a:spcBef>
                <a:spcPts val="0"/>
              </a:spcBef>
              <a:spcAft>
                <a:spcPts val="0"/>
              </a:spcAft>
              <a:buSzPts val="8500"/>
              <a:buNone/>
              <a:defRPr sz="8500"/>
            </a:lvl8pPr>
            <a:lvl9pPr lvl="8" algn="ctr">
              <a:lnSpc>
                <a:spcPct val="100000"/>
              </a:lnSpc>
              <a:spcBef>
                <a:spcPts val="0"/>
              </a:spcBef>
              <a:spcAft>
                <a:spcPts val="0"/>
              </a:spcAft>
              <a:buSzPts val="8500"/>
              <a:buNone/>
              <a:defRPr sz="8500"/>
            </a:lvl9pPr>
          </a:lstStyle>
          <a:p/>
        </p:txBody>
      </p:sp>
      <p:sp>
        <p:nvSpPr>
          <p:cNvPr id="10" name="Google Shape;10;p17"/>
          <p:cNvSpPr txBox="1"/>
          <p:nvPr>
            <p:ph idx="1" type="subTitle"/>
          </p:nvPr>
        </p:nvSpPr>
        <p:spPr>
          <a:xfrm>
            <a:off x="1557675" y="3737025"/>
            <a:ext cx="6028500" cy="460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grpSp>
        <p:nvGrpSpPr>
          <p:cNvPr id="11" name="Google Shape;11;p17"/>
          <p:cNvGrpSpPr/>
          <p:nvPr/>
        </p:nvGrpSpPr>
        <p:grpSpPr>
          <a:xfrm>
            <a:off x="-254551" y="-1001106"/>
            <a:ext cx="9766570" cy="6229134"/>
            <a:chOff x="-254551" y="-1001106"/>
            <a:chExt cx="9766570" cy="6229134"/>
          </a:xfrm>
        </p:grpSpPr>
        <p:grpSp>
          <p:nvGrpSpPr>
            <p:cNvPr id="12" name="Google Shape;12;p17"/>
            <p:cNvGrpSpPr/>
            <p:nvPr/>
          </p:nvGrpSpPr>
          <p:grpSpPr>
            <a:xfrm flipH="1">
              <a:off x="8458029" y="-187011"/>
              <a:ext cx="519921" cy="1286399"/>
              <a:chOff x="6386760" y="270000"/>
              <a:chExt cx="530640" cy="1312920"/>
            </a:xfrm>
          </p:grpSpPr>
          <p:sp>
            <p:nvSpPr>
              <p:cNvPr id="13" name="Google Shape;13;p17"/>
              <p:cNvSpPr/>
              <p:nvPr/>
            </p:nvSpPr>
            <p:spPr>
              <a:xfrm>
                <a:off x="6386760" y="270000"/>
                <a:ext cx="530640" cy="1312920"/>
              </a:xfrm>
              <a:custGeom>
                <a:rect b="b" l="l" r="r" t="t"/>
                <a:pathLst>
                  <a:path extrusionOk="0" h="3647" w="1474">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 name="Google Shape;14;p17"/>
              <p:cNvSpPr/>
              <p:nvPr/>
            </p:nvSpPr>
            <p:spPr>
              <a:xfrm>
                <a:off x="6466680" y="350280"/>
                <a:ext cx="345960" cy="345600"/>
              </a:xfrm>
              <a:custGeom>
                <a:rect b="b" l="l" r="r" t="t"/>
                <a:pathLst>
                  <a:path extrusionOk="0" h="960" w="961">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5" name="Google Shape;15;p17"/>
            <p:cNvGrpSpPr/>
            <p:nvPr/>
          </p:nvGrpSpPr>
          <p:grpSpPr>
            <a:xfrm>
              <a:off x="-254551" y="-1001106"/>
              <a:ext cx="1391731" cy="2196419"/>
              <a:chOff x="4043520" y="-881280"/>
              <a:chExt cx="1779480" cy="2808720"/>
            </a:xfrm>
          </p:grpSpPr>
          <p:sp>
            <p:nvSpPr>
              <p:cNvPr id="16" name="Google Shape;16;p17"/>
              <p:cNvSpPr/>
              <p:nvPr/>
            </p:nvSpPr>
            <p:spPr>
              <a:xfrm>
                <a:off x="5020560" y="53640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 name="Google Shape;17;p17"/>
              <p:cNvSpPr/>
              <p:nvPr/>
            </p:nvSpPr>
            <p:spPr>
              <a:xfrm>
                <a:off x="5020560" y="7588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 name="Google Shape;18;p17"/>
              <p:cNvSpPr/>
              <p:nvPr/>
            </p:nvSpPr>
            <p:spPr>
              <a:xfrm>
                <a:off x="5020560" y="98136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 name="Google Shape;19;p17"/>
              <p:cNvSpPr/>
              <p:nvPr/>
            </p:nvSpPr>
            <p:spPr>
              <a:xfrm>
                <a:off x="5020560" y="1203840"/>
                <a:ext cx="73800" cy="74520"/>
              </a:xfrm>
              <a:custGeom>
                <a:rect b="b" l="l" r="r" t="t"/>
                <a:pathLst>
                  <a:path extrusionOk="0" h="207" w="205">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 name="Google Shape;20;p17"/>
              <p:cNvSpPr/>
              <p:nvPr/>
            </p:nvSpPr>
            <p:spPr>
              <a:xfrm>
                <a:off x="5020560" y="14266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1" name="Google Shape;21;p17"/>
              <p:cNvSpPr/>
              <p:nvPr/>
            </p:nvSpPr>
            <p:spPr>
              <a:xfrm>
                <a:off x="5705640" y="169992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 name="Google Shape;22;p17"/>
              <p:cNvSpPr/>
              <p:nvPr/>
            </p:nvSpPr>
            <p:spPr>
              <a:xfrm>
                <a:off x="4043520" y="-881280"/>
                <a:ext cx="1779480" cy="2808720"/>
              </a:xfrm>
              <a:custGeom>
                <a:rect b="b" l="l" r="r" t="t"/>
                <a:pathLst>
                  <a:path extrusionOk="0" h="7802" w="4943">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 name="Google Shape;23;p17"/>
              <p:cNvSpPr/>
              <p:nvPr/>
            </p:nvSpPr>
            <p:spPr>
              <a:xfrm>
                <a:off x="5205240" y="1608480"/>
                <a:ext cx="74520" cy="74160"/>
              </a:xfrm>
              <a:custGeom>
                <a:rect b="b" l="l" r="r" t="t"/>
                <a:pathLst>
                  <a:path extrusionOk="0" h="206" w="207">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4" name="Google Shape;24;p17"/>
              <p:cNvSpPr/>
              <p:nvPr/>
            </p:nvSpPr>
            <p:spPr>
              <a:xfrm>
                <a:off x="4175640" y="-743040"/>
                <a:ext cx="1284840" cy="2468880"/>
              </a:xfrm>
              <a:custGeom>
                <a:rect b="b" l="l" r="r" t="t"/>
                <a:pathLst>
                  <a:path extrusionOk="0" h="6858" w="3569">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 name="Google Shape;25;p17"/>
              <p:cNvSpPr/>
              <p:nvPr/>
            </p:nvSpPr>
            <p:spPr>
              <a:xfrm>
                <a:off x="5343120" y="147060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 name="Google Shape;26;p17"/>
              <p:cNvSpPr/>
              <p:nvPr/>
            </p:nvSpPr>
            <p:spPr>
              <a:xfrm>
                <a:off x="5481000" y="133272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 name="Google Shape;27;p17"/>
              <p:cNvSpPr/>
              <p:nvPr/>
            </p:nvSpPr>
            <p:spPr>
              <a:xfrm>
                <a:off x="4446360" y="-200160"/>
                <a:ext cx="400320" cy="298080"/>
              </a:xfrm>
              <a:custGeom>
                <a:rect b="b" l="l" r="r" t="t"/>
                <a:pathLst>
                  <a:path extrusionOk="0" h="828" w="1112">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 name="Google Shape;28;p17"/>
              <p:cNvSpPr/>
              <p:nvPr/>
            </p:nvSpPr>
            <p:spPr>
              <a:xfrm>
                <a:off x="4268160" y="-378000"/>
                <a:ext cx="756360" cy="653760"/>
              </a:xfrm>
              <a:custGeom>
                <a:rect b="b" l="l" r="r" t="t"/>
                <a:pathLst>
                  <a:path extrusionOk="0" h="1816" w="2101">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9" name="Google Shape;29;p17"/>
            <p:cNvGrpSpPr/>
            <p:nvPr/>
          </p:nvGrpSpPr>
          <p:grpSpPr>
            <a:xfrm flipH="1" rot="5400000">
              <a:off x="7983112" y="3494382"/>
              <a:ext cx="1286265" cy="1771550"/>
              <a:chOff x="4684680" y="6285600"/>
              <a:chExt cx="1644840" cy="2265120"/>
            </a:xfrm>
          </p:grpSpPr>
          <p:sp>
            <p:nvSpPr>
              <p:cNvPr id="30" name="Google Shape;30;p17"/>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1" name="Google Shape;31;p17"/>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2" name="Google Shape;32;p17"/>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3" name="Google Shape;33;p17"/>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4" name="Google Shape;34;p17"/>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5" name="Google Shape;35;p17"/>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6" name="Google Shape;36;p17"/>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7" name="Google Shape;37;p17"/>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8" name="Google Shape;38;p17"/>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39" name="Google Shape;39;p17"/>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0" name="Google Shape;40;p17"/>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41" name="Google Shape;41;p17"/>
            <p:cNvGrpSpPr/>
            <p:nvPr/>
          </p:nvGrpSpPr>
          <p:grpSpPr>
            <a:xfrm>
              <a:off x="132855" y="4767822"/>
              <a:ext cx="1267118" cy="460206"/>
              <a:chOff x="5084280" y="2610360"/>
              <a:chExt cx="1833480" cy="666000"/>
            </a:xfrm>
          </p:grpSpPr>
          <p:sp>
            <p:nvSpPr>
              <p:cNvPr id="42" name="Google Shape;42;p17"/>
              <p:cNvSpPr/>
              <p:nvPr/>
            </p:nvSpPr>
            <p:spPr>
              <a:xfrm>
                <a:off x="6800400" y="2653560"/>
                <a:ext cx="74520" cy="74160"/>
              </a:xfrm>
              <a:custGeom>
                <a:rect b="b" l="l" r="r" t="t"/>
                <a:pathLst>
                  <a:path extrusionOk="0" h="206" w="207">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3" name="Google Shape;43;p17"/>
              <p:cNvSpPr/>
              <p:nvPr/>
            </p:nvSpPr>
            <p:spPr>
              <a:xfrm>
                <a:off x="5717880" y="2610360"/>
                <a:ext cx="1199880" cy="666000"/>
              </a:xfrm>
              <a:custGeom>
                <a:rect b="b" l="l" r="r" t="t"/>
                <a:pathLst>
                  <a:path extrusionOk="0" h="1850" w="3333">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4" name="Google Shape;44;p17"/>
              <p:cNvSpPr/>
              <p:nvPr/>
            </p:nvSpPr>
            <p:spPr>
              <a:xfrm>
                <a:off x="5084280" y="2688120"/>
                <a:ext cx="160200" cy="588240"/>
              </a:xfrm>
              <a:custGeom>
                <a:rect b="b" l="l" r="r" t="t"/>
                <a:pathLst>
                  <a:path extrusionOk="0" h="1634" w="445">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5" name="Google Shape;45;p17"/>
              <p:cNvSpPr/>
              <p:nvPr/>
            </p:nvSpPr>
            <p:spPr>
              <a:xfrm>
                <a:off x="5127120" y="2730960"/>
                <a:ext cx="74160" cy="74160"/>
              </a:xfrm>
              <a:custGeom>
                <a:rect b="b" l="l" r="r" t="t"/>
                <a:pathLst>
                  <a:path extrusionOk="0" h="206" w="206">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6" name="Google Shape;46;p17"/>
              <p:cNvSpPr/>
              <p:nvPr/>
            </p:nvSpPr>
            <p:spPr>
              <a:xfrm>
                <a:off x="5357520" y="2688120"/>
                <a:ext cx="160200" cy="588240"/>
              </a:xfrm>
              <a:custGeom>
                <a:rect b="b" l="l" r="r" t="t"/>
                <a:pathLst>
                  <a:path extrusionOk="0" h="1634" w="445">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47" name="Google Shape;47;p17"/>
              <p:cNvSpPr/>
              <p:nvPr/>
            </p:nvSpPr>
            <p:spPr>
              <a:xfrm>
                <a:off x="5400360" y="2730960"/>
                <a:ext cx="74520" cy="74160"/>
              </a:xfrm>
              <a:custGeom>
                <a:rect b="b" l="l" r="r" t="t"/>
                <a:pathLst>
                  <a:path extrusionOk="0" h="206" w="207">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0">
    <p:spTree>
      <p:nvGrpSpPr>
        <p:cNvPr id="243" name="Shape 243"/>
        <p:cNvGrpSpPr/>
        <p:nvPr/>
      </p:nvGrpSpPr>
      <p:grpSpPr>
        <a:xfrm>
          <a:off x="0" y="0"/>
          <a:ext cx="0" cy="0"/>
          <a:chOff x="0" y="0"/>
          <a:chExt cx="0" cy="0"/>
        </a:xfrm>
      </p:grpSpPr>
      <p:grpSp>
        <p:nvGrpSpPr>
          <p:cNvPr id="244" name="Google Shape;244;p26"/>
          <p:cNvGrpSpPr/>
          <p:nvPr/>
        </p:nvGrpSpPr>
        <p:grpSpPr>
          <a:xfrm>
            <a:off x="-254551" y="-1001106"/>
            <a:ext cx="9766570" cy="6229134"/>
            <a:chOff x="-254551" y="-1001106"/>
            <a:chExt cx="9766570" cy="6229134"/>
          </a:xfrm>
        </p:grpSpPr>
        <p:grpSp>
          <p:nvGrpSpPr>
            <p:cNvPr id="245" name="Google Shape;245;p26"/>
            <p:cNvGrpSpPr/>
            <p:nvPr/>
          </p:nvGrpSpPr>
          <p:grpSpPr>
            <a:xfrm flipH="1">
              <a:off x="8458029" y="-187011"/>
              <a:ext cx="519921" cy="1286399"/>
              <a:chOff x="6386760" y="270000"/>
              <a:chExt cx="530640" cy="1312920"/>
            </a:xfrm>
          </p:grpSpPr>
          <p:sp>
            <p:nvSpPr>
              <p:cNvPr id="246" name="Google Shape;246;p26"/>
              <p:cNvSpPr/>
              <p:nvPr/>
            </p:nvSpPr>
            <p:spPr>
              <a:xfrm>
                <a:off x="6386760" y="270000"/>
                <a:ext cx="530640" cy="1312920"/>
              </a:xfrm>
              <a:custGeom>
                <a:rect b="b" l="l" r="r" t="t"/>
                <a:pathLst>
                  <a:path extrusionOk="0" h="3647" w="1474">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47" name="Google Shape;247;p26"/>
              <p:cNvSpPr/>
              <p:nvPr/>
            </p:nvSpPr>
            <p:spPr>
              <a:xfrm>
                <a:off x="6466680" y="350280"/>
                <a:ext cx="345960" cy="345600"/>
              </a:xfrm>
              <a:custGeom>
                <a:rect b="b" l="l" r="r" t="t"/>
                <a:pathLst>
                  <a:path extrusionOk="0" h="960" w="961">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48" name="Google Shape;248;p26"/>
            <p:cNvGrpSpPr/>
            <p:nvPr/>
          </p:nvGrpSpPr>
          <p:grpSpPr>
            <a:xfrm>
              <a:off x="-254551" y="-1001106"/>
              <a:ext cx="1391731" cy="2196419"/>
              <a:chOff x="4043520" y="-881280"/>
              <a:chExt cx="1779480" cy="2808720"/>
            </a:xfrm>
          </p:grpSpPr>
          <p:sp>
            <p:nvSpPr>
              <p:cNvPr id="249" name="Google Shape;249;p26"/>
              <p:cNvSpPr/>
              <p:nvPr/>
            </p:nvSpPr>
            <p:spPr>
              <a:xfrm>
                <a:off x="5020560" y="53640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0" name="Google Shape;250;p26"/>
              <p:cNvSpPr/>
              <p:nvPr/>
            </p:nvSpPr>
            <p:spPr>
              <a:xfrm>
                <a:off x="5020560" y="7588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1" name="Google Shape;251;p26"/>
              <p:cNvSpPr/>
              <p:nvPr/>
            </p:nvSpPr>
            <p:spPr>
              <a:xfrm>
                <a:off x="5020560" y="98136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2" name="Google Shape;252;p26"/>
              <p:cNvSpPr/>
              <p:nvPr/>
            </p:nvSpPr>
            <p:spPr>
              <a:xfrm>
                <a:off x="5020560" y="1203840"/>
                <a:ext cx="73800" cy="74520"/>
              </a:xfrm>
              <a:custGeom>
                <a:rect b="b" l="l" r="r" t="t"/>
                <a:pathLst>
                  <a:path extrusionOk="0" h="207" w="205">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3" name="Google Shape;253;p26"/>
              <p:cNvSpPr/>
              <p:nvPr/>
            </p:nvSpPr>
            <p:spPr>
              <a:xfrm>
                <a:off x="5020560" y="14266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4" name="Google Shape;254;p26"/>
              <p:cNvSpPr/>
              <p:nvPr/>
            </p:nvSpPr>
            <p:spPr>
              <a:xfrm>
                <a:off x="5705640" y="169992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5" name="Google Shape;255;p26"/>
              <p:cNvSpPr/>
              <p:nvPr/>
            </p:nvSpPr>
            <p:spPr>
              <a:xfrm>
                <a:off x="4043520" y="-881280"/>
                <a:ext cx="1779480" cy="2808720"/>
              </a:xfrm>
              <a:custGeom>
                <a:rect b="b" l="l" r="r" t="t"/>
                <a:pathLst>
                  <a:path extrusionOk="0" h="7802" w="4943">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6" name="Google Shape;256;p26"/>
              <p:cNvSpPr/>
              <p:nvPr/>
            </p:nvSpPr>
            <p:spPr>
              <a:xfrm>
                <a:off x="5205240" y="1608480"/>
                <a:ext cx="74520" cy="74160"/>
              </a:xfrm>
              <a:custGeom>
                <a:rect b="b" l="l" r="r" t="t"/>
                <a:pathLst>
                  <a:path extrusionOk="0" h="206" w="207">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7" name="Google Shape;257;p26"/>
              <p:cNvSpPr/>
              <p:nvPr/>
            </p:nvSpPr>
            <p:spPr>
              <a:xfrm>
                <a:off x="4175640" y="-743040"/>
                <a:ext cx="1284840" cy="2468880"/>
              </a:xfrm>
              <a:custGeom>
                <a:rect b="b" l="l" r="r" t="t"/>
                <a:pathLst>
                  <a:path extrusionOk="0" h="6858" w="3569">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8" name="Google Shape;258;p26"/>
              <p:cNvSpPr/>
              <p:nvPr/>
            </p:nvSpPr>
            <p:spPr>
              <a:xfrm>
                <a:off x="5343120" y="147060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59" name="Google Shape;259;p26"/>
              <p:cNvSpPr/>
              <p:nvPr/>
            </p:nvSpPr>
            <p:spPr>
              <a:xfrm>
                <a:off x="5481000" y="133272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0" name="Google Shape;260;p26"/>
              <p:cNvSpPr/>
              <p:nvPr/>
            </p:nvSpPr>
            <p:spPr>
              <a:xfrm>
                <a:off x="4446360" y="-200160"/>
                <a:ext cx="400320" cy="298080"/>
              </a:xfrm>
              <a:custGeom>
                <a:rect b="b" l="l" r="r" t="t"/>
                <a:pathLst>
                  <a:path extrusionOk="0" h="828" w="1112">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1" name="Google Shape;261;p26"/>
              <p:cNvSpPr/>
              <p:nvPr/>
            </p:nvSpPr>
            <p:spPr>
              <a:xfrm>
                <a:off x="4268160" y="-378000"/>
                <a:ext cx="756360" cy="653760"/>
              </a:xfrm>
              <a:custGeom>
                <a:rect b="b" l="l" r="r" t="t"/>
                <a:pathLst>
                  <a:path extrusionOk="0" h="1816" w="2101">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62" name="Google Shape;262;p26"/>
            <p:cNvGrpSpPr/>
            <p:nvPr/>
          </p:nvGrpSpPr>
          <p:grpSpPr>
            <a:xfrm flipH="1" rot="5400000">
              <a:off x="7983112" y="3494382"/>
              <a:ext cx="1286265" cy="1771550"/>
              <a:chOff x="4684680" y="6285600"/>
              <a:chExt cx="1644840" cy="2265120"/>
            </a:xfrm>
          </p:grpSpPr>
          <p:sp>
            <p:nvSpPr>
              <p:cNvPr id="263" name="Google Shape;263;p26"/>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4" name="Google Shape;264;p26"/>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5" name="Google Shape;265;p26"/>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6" name="Google Shape;266;p26"/>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7" name="Google Shape;267;p26"/>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8" name="Google Shape;268;p26"/>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9" name="Google Shape;269;p26"/>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0" name="Google Shape;270;p26"/>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1" name="Google Shape;271;p26"/>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2" name="Google Shape;272;p26"/>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3" name="Google Shape;273;p26"/>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74" name="Google Shape;274;p26"/>
            <p:cNvGrpSpPr/>
            <p:nvPr/>
          </p:nvGrpSpPr>
          <p:grpSpPr>
            <a:xfrm>
              <a:off x="132855" y="4767822"/>
              <a:ext cx="1267118" cy="460206"/>
              <a:chOff x="5084280" y="2610360"/>
              <a:chExt cx="1833480" cy="666000"/>
            </a:xfrm>
          </p:grpSpPr>
          <p:sp>
            <p:nvSpPr>
              <p:cNvPr id="275" name="Google Shape;275;p26"/>
              <p:cNvSpPr/>
              <p:nvPr/>
            </p:nvSpPr>
            <p:spPr>
              <a:xfrm>
                <a:off x="6800400" y="2653560"/>
                <a:ext cx="74520" cy="74160"/>
              </a:xfrm>
              <a:custGeom>
                <a:rect b="b" l="l" r="r" t="t"/>
                <a:pathLst>
                  <a:path extrusionOk="0" h="206" w="207">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6" name="Google Shape;276;p26"/>
              <p:cNvSpPr/>
              <p:nvPr/>
            </p:nvSpPr>
            <p:spPr>
              <a:xfrm>
                <a:off x="5717880" y="2610360"/>
                <a:ext cx="1199880" cy="666000"/>
              </a:xfrm>
              <a:custGeom>
                <a:rect b="b" l="l" r="r" t="t"/>
                <a:pathLst>
                  <a:path extrusionOk="0" h="1850" w="3333">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7" name="Google Shape;277;p26"/>
              <p:cNvSpPr/>
              <p:nvPr/>
            </p:nvSpPr>
            <p:spPr>
              <a:xfrm>
                <a:off x="5084280" y="2688120"/>
                <a:ext cx="160200" cy="588240"/>
              </a:xfrm>
              <a:custGeom>
                <a:rect b="b" l="l" r="r" t="t"/>
                <a:pathLst>
                  <a:path extrusionOk="0" h="1634" w="445">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8" name="Google Shape;278;p26"/>
              <p:cNvSpPr/>
              <p:nvPr/>
            </p:nvSpPr>
            <p:spPr>
              <a:xfrm>
                <a:off x="5127120" y="2730960"/>
                <a:ext cx="74160" cy="74160"/>
              </a:xfrm>
              <a:custGeom>
                <a:rect b="b" l="l" r="r" t="t"/>
                <a:pathLst>
                  <a:path extrusionOk="0" h="206" w="206">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79" name="Google Shape;279;p26"/>
              <p:cNvSpPr/>
              <p:nvPr/>
            </p:nvSpPr>
            <p:spPr>
              <a:xfrm>
                <a:off x="5357520" y="2688120"/>
                <a:ext cx="160200" cy="588240"/>
              </a:xfrm>
              <a:custGeom>
                <a:rect b="b" l="l" r="r" t="t"/>
                <a:pathLst>
                  <a:path extrusionOk="0" h="1634" w="445">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0" name="Google Shape;280;p26"/>
              <p:cNvSpPr/>
              <p:nvPr/>
            </p:nvSpPr>
            <p:spPr>
              <a:xfrm>
                <a:off x="5400360" y="2730960"/>
                <a:ext cx="74520" cy="74160"/>
              </a:xfrm>
              <a:custGeom>
                <a:rect b="b" l="l" r="r" t="t"/>
                <a:pathLst>
                  <a:path extrusionOk="0" h="206" w="207">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0_1">
    <p:spTree>
      <p:nvGrpSpPr>
        <p:cNvPr id="281" name="Shape 281"/>
        <p:cNvGrpSpPr/>
        <p:nvPr/>
      </p:nvGrpSpPr>
      <p:grpSpPr>
        <a:xfrm>
          <a:off x="0" y="0"/>
          <a:ext cx="0" cy="0"/>
          <a:chOff x="0" y="0"/>
          <a:chExt cx="0" cy="0"/>
        </a:xfrm>
      </p:grpSpPr>
      <p:grpSp>
        <p:nvGrpSpPr>
          <p:cNvPr id="282" name="Google Shape;282;p27"/>
          <p:cNvGrpSpPr/>
          <p:nvPr/>
        </p:nvGrpSpPr>
        <p:grpSpPr>
          <a:xfrm>
            <a:off x="-262675" y="-75400"/>
            <a:ext cx="9724540" cy="5085787"/>
            <a:chOff x="-262675" y="-75400"/>
            <a:chExt cx="9724540" cy="5085787"/>
          </a:xfrm>
        </p:grpSpPr>
        <p:grpSp>
          <p:nvGrpSpPr>
            <p:cNvPr id="283" name="Google Shape;283;p27"/>
            <p:cNvGrpSpPr/>
            <p:nvPr/>
          </p:nvGrpSpPr>
          <p:grpSpPr>
            <a:xfrm rot="10800000">
              <a:off x="8671123" y="3495050"/>
              <a:ext cx="790742" cy="1515337"/>
              <a:chOff x="6059880" y="-1993680"/>
              <a:chExt cx="1032840" cy="1979280"/>
            </a:xfrm>
          </p:grpSpPr>
          <p:sp>
            <p:nvSpPr>
              <p:cNvPr id="284" name="Google Shape;284;p27"/>
              <p:cNvSpPr/>
              <p:nvPr/>
            </p:nvSpPr>
            <p:spPr>
              <a:xfrm>
                <a:off x="6059880" y="-1718280"/>
                <a:ext cx="757080" cy="1703880"/>
              </a:xfrm>
              <a:custGeom>
                <a:rect b="b" l="l" r="r" t="t"/>
                <a:pathLst>
                  <a:path extrusionOk="0" h="4733" w="2103">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5" name="Google Shape;285;p27"/>
              <p:cNvSpPr/>
              <p:nvPr/>
            </p:nvSpPr>
            <p:spPr>
              <a:xfrm>
                <a:off x="6699600" y="-131760"/>
                <a:ext cx="74520" cy="74520"/>
              </a:xfrm>
              <a:custGeom>
                <a:rect b="b" l="l" r="r" t="t"/>
                <a:pathLst>
                  <a:path extrusionOk="0" h="207" w="207">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6" name="Google Shape;286;p27"/>
              <p:cNvSpPr/>
              <p:nvPr/>
            </p:nvSpPr>
            <p:spPr>
              <a:xfrm>
                <a:off x="6059880" y="-1856160"/>
                <a:ext cx="894960" cy="1704240"/>
              </a:xfrm>
              <a:custGeom>
                <a:rect b="b" l="l" r="r" t="t"/>
                <a:pathLst>
                  <a:path extrusionOk="0" h="4734" w="2486">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7" name="Google Shape;287;p27"/>
              <p:cNvSpPr/>
              <p:nvPr/>
            </p:nvSpPr>
            <p:spPr>
              <a:xfrm>
                <a:off x="6837480" y="-2692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8" name="Google Shape;288;p27"/>
              <p:cNvSpPr/>
              <p:nvPr/>
            </p:nvSpPr>
            <p:spPr>
              <a:xfrm>
                <a:off x="6059880" y="-1993680"/>
                <a:ext cx="1032840" cy="1703880"/>
              </a:xfrm>
              <a:custGeom>
                <a:rect b="b" l="l" r="r" t="t"/>
                <a:pathLst>
                  <a:path extrusionOk="0" h="4733" w="2869">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89" name="Google Shape;289;p27"/>
              <p:cNvSpPr/>
              <p:nvPr/>
            </p:nvSpPr>
            <p:spPr>
              <a:xfrm>
                <a:off x="6975360" y="-40716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90" name="Google Shape;290;p27"/>
            <p:cNvGrpSpPr/>
            <p:nvPr/>
          </p:nvGrpSpPr>
          <p:grpSpPr>
            <a:xfrm>
              <a:off x="-262675" y="-75400"/>
              <a:ext cx="829375" cy="1012680"/>
              <a:chOff x="-262675" y="-75400"/>
              <a:chExt cx="829375" cy="1012680"/>
            </a:xfrm>
          </p:grpSpPr>
          <p:sp>
            <p:nvSpPr>
              <p:cNvPr id="291" name="Google Shape;291;p27"/>
              <p:cNvSpPr/>
              <p:nvPr/>
            </p:nvSpPr>
            <p:spPr>
              <a:xfrm rot="5400000">
                <a:off x="-114960" y="255620"/>
                <a:ext cx="1012680" cy="350640"/>
              </a:xfrm>
              <a:custGeom>
                <a:rect b="b" l="l" r="r" t="t"/>
                <a:pathLst>
                  <a:path extrusionOk="0" h="974" w="2813">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92" name="Google Shape;292;p27"/>
              <p:cNvSpPr/>
              <p:nvPr/>
            </p:nvSpPr>
            <p:spPr>
              <a:xfrm>
                <a:off x="-262675" y="378355"/>
                <a:ext cx="515160" cy="515160"/>
              </a:xfrm>
              <a:custGeom>
                <a:rect b="b" l="l" r="r" t="t"/>
                <a:pathLst>
                  <a:path extrusionOk="0" h="1431" w="1431">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48" name="Shape 48"/>
        <p:cNvGrpSpPr/>
        <p:nvPr/>
      </p:nvGrpSpPr>
      <p:grpSpPr>
        <a:xfrm>
          <a:off x="0" y="0"/>
          <a:ext cx="0" cy="0"/>
          <a:chOff x="0" y="0"/>
          <a:chExt cx="0" cy="0"/>
        </a:xfrm>
      </p:grpSpPr>
      <p:sp>
        <p:nvSpPr>
          <p:cNvPr id="49" name="Google Shape;49;p18"/>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0" name="Google Shape;50;p18"/>
          <p:cNvSpPr txBox="1"/>
          <p:nvPr>
            <p:ph idx="2" type="title"/>
          </p:nvPr>
        </p:nvSpPr>
        <p:spPr>
          <a:xfrm>
            <a:off x="2091292" y="15446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51" name="Google Shape;51;p18"/>
          <p:cNvSpPr txBox="1"/>
          <p:nvPr>
            <p:ph idx="3" type="title"/>
          </p:nvPr>
        </p:nvSpPr>
        <p:spPr>
          <a:xfrm>
            <a:off x="5454017" y="15446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52" name="Google Shape;52;p18"/>
          <p:cNvSpPr txBox="1"/>
          <p:nvPr>
            <p:ph idx="1" type="subTitle"/>
          </p:nvPr>
        </p:nvSpPr>
        <p:spPr>
          <a:xfrm>
            <a:off x="2091294" y="2244250"/>
            <a:ext cx="2414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p:txBody>
      </p:sp>
      <p:sp>
        <p:nvSpPr>
          <p:cNvPr id="53" name="Google Shape;53;p18"/>
          <p:cNvSpPr txBox="1"/>
          <p:nvPr>
            <p:ph idx="4" type="subTitle"/>
          </p:nvPr>
        </p:nvSpPr>
        <p:spPr>
          <a:xfrm>
            <a:off x="5454019" y="2244250"/>
            <a:ext cx="2414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p:txBody>
      </p:sp>
      <p:sp>
        <p:nvSpPr>
          <p:cNvPr id="54" name="Google Shape;54;p18"/>
          <p:cNvSpPr txBox="1"/>
          <p:nvPr>
            <p:ph idx="5" type="title"/>
          </p:nvPr>
        </p:nvSpPr>
        <p:spPr>
          <a:xfrm>
            <a:off x="2091292" y="30691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55" name="Google Shape;55;p18"/>
          <p:cNvSpPr txBox="1"/>
          <p:nvPr>
            <p:ph idx="6" type="title"/>
          </p:nvPr>
        </p:nvSpPr>
        <p:spPr>
          <a:xfrm>
            <a:off x="5454017" y="30691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56" name="Google Shape;56;p18"/>
          <p:cNvSpPr txBox="1"/>
          <p:nvPr>
            <p:ph idx="7" type="subTitle"/>
          </p:nvPr>
        </p:nvSpPr>
        <p:spPr>
          <a:xfrm>
            <a:off x="2091321" y="3768750"/>
            <a:ext cx="2414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p:txBody>
      </p:sp>
      <p:sp>
        <p:nvSpPr>
          <p:cNvPr id="57" name="Google Shape;57;p18"/>
          <p:cNvSpPr txBox="1"/>
          <p:nvPr>
            <p:ph idx="8" type="subTitle"/>
          </p:nvPr>
        </p:nvSpPr>
        <p:spPr>
          <a:xfrm>
            <a:off x="5454023" y="3768750"/>
            <a:ext cx="2414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15000"/>
              </a:lnSpc>
              <a:spcBef>
                <a:spcPts val="0"/>
              </a:spcBef>
              <a:spcAft>
                <a:spcPts val="0"/>
              </a:spcAft>
              <a:buSzPts val="1200"/>
              <a:buNone/>
              <a:defRPr/>
            </a:lvl2pPr>
            <a:lvl3pPr lvl="2" algn="ctr">
              <a:lnSpc>
                <a:spcPct val="115000"/>
              </a:lnSpc>
              <a:spcBef>
                <a:spcPts val="0"/>
              </a:spcBef>
              <a:spcAft>
                <a:spcPts val="0"/>
              </a:spcAft>
              <a:buSzPts val="1200"/>
              <a:buNone/>
              <a:defRPr/>
            </a:lvl3pPr>
            <a:lvl4pPr lvl="3" algn="ctr">
              <a:lnSpc>
                <a:spcPct val="115000"/>
              </a:lnSpc>
              <a:spcBef>
                <a:spcPts val="0"/>
              </a:spcBef>
              <a:spcAft>
                <a:spcPts val="0"/>
              </a:spcAft>
              <a:buSzPts val="1200"/>
              <a:buNone/>
              <a:defRPr/>
            </a:lvl4pPr>
            <a:lvl5pPr lvl="4" algn="ctr">
              <a:lnSpc>
                <a:spcPct val="115000"/>
              </a:lnSpc>
              <a:spcBef>
                <a:spcPts val="0"/>
              </a:spcBef>
              <a:spcAft>
                <a:spcPts val="0"/>
              </a:spcAft>
              <a:buSzPts val="1200"/>
              <a:buNone/>
              <a:defRPr/>
            </a:lvl5pPr>
            <a:lvl6pPr lvl="5" algn="ctr">
              <a:lnSpc>
                <a:spcPct val="115000"/>
              </a:lnSpc>
              <a:spcBef>
                <a:spcPts val="0"/>
              </a:spcBef>
              <a:spcAft>
                <a:spcPts val="0"/>
              </a:spcAft>
              <a:buSzPts val="1200"/>
              <a:buNone/>
              <a:defRPr/>
            </a:lvl6pPr>
            <a:lvl7pPr lvl="6" algn="ctr">
              <a:lnSpc>
                <a:spcPct val="115000"/>
              </a:lnSpc>
              <a:spcBef>
                <a:spcPts val="0"/>
              </a:spcBef>
              <a:spcAft>
                <a:spcPts val="0"/>
              </a:spcAft>
              <a:buSzPts val="1200"/>
              <a:buNone/>
              <a:defRPr/>
            </a:lvl7pPr>
            <a:lvl8pPr lvl="7" algn="ctr">
              <a:lnSpc>
                <a:spcPct val="115000"/>
              </a:lnSpc>
              <a:spcBef>
                <a:spcPts val="0"/>
              </a:spcBef>
              <a:spcAft>
                <a:spcPts val="0"/>
              </a:spcAft>
              <a:buSzPts val="1200"/>
              <a:buNone/>
              <a:defRPr/>
            </a:lvl8pPr>
            <a:lvl9pPr lvl="8" algn="ctr">
              <a:lnSpc>
                <a:spcPct val="115000"/>
              </a:lnSpc>
              <a:spcBef>
                <a:spcPts val="0"/>
              </a:spcBef>
              <a:spcAft>
                <a:spcPts val="0"/>
              </a:spcAft>
              <a:buSzPts val="1200"/>
              <a:buNone/>
              <a:defRPr/>
            </a:lvl9pPr>
          </a:lstStyle>
          <a:p/>
        </p:txBody>
      </p:sp>
      <p:sp>
        <p:nvSpPr>
          <p:cNvPr id="58" name="Google Shape;58;p18"/>
          <p:cNvSpPr txBox="1"/>
          <p:nvPr>
            <p:ph idx="9" type="title"/>
          </p:nvPr>
        </p:nvSpPr>
        <p:spPr>
          <a:xfrm>
            <a:off x="1275877" y="16821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59" name="Google Shape;59;p18"/>
          <p:cNvSpPr txBox="1"/>
          <p:nvPr>
            <p:ph idx="13" type="title"/>
          </p:nvPr>
        </p:nvSpPr>
        <p:spPr>
          <a:xfrm>
            <a:off x="1275877" y="32090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60" name="Google Shape;60;p18"/>
          <p:cNvSpPr txBox="1"/>
          <p:nvPr>
            <p:ph idx="14" type="title"/>
          </p:nvPr>
        </p:nvSpPr>
        <p:spPr>
          <a:xfrm>
            <a:off x="4638727" y="16821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61" name="Google Shape;61;p18"/>
          <p:cNvSpPr txBox="1"/>
          <p:nvPr>
            <p:ph idx="15" type="title"/>
          </p:nvPr>
        </p:nvSpPr>
        <p:spPr>
          <a:xfrm>
            <a:off x="4638727" y="32090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4000"/>
              <a:buNone/>
              <a:defRPr>
                <a:solidFill>
                  <a:schemeClr val="lt2"/>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grpSp>
        <p:nvGrpSpPr>
          <p:cNvPr id="62" name="Google Shape;62;p18"/>
          <p:cNvGrpSpPr/>
          <p:nvPr/>
        </p:nvGrpSpPr>
        <p:grpSpPr>
          <a:xfrm>
            <a:off x="111321" y="61353"/>
            <a:ext cx="9523373" cy="6623509"/>
            <a:chOff x="111321" y="61353"/>
            <a:chExt cx="9523373" cy="6623509"/>
          </a:xfrm>
        </p:grpSpPr>
        <p:grpSp>
          <p:nvGrpSpPr>
            <p:cNvPr id="63" name="Google Shape;63;p18"/>
            <p:cNvGrpSpPr/>
            <p:nvPr/>
          </p:nvGrpSpPr>
          <p:grpSpPr>
            <a:xfrm rot="-5400000">
              <a:off x="-483568" y="4516047"/>
              <a:ext cx="2763704" cy="1573926"/>
              <a:chOff x="3053520" y="3750120"/>
              <a:chExt cx="3864240" cy="2200680"/>
            </a:xfrm>
          </p:grpSpPr>
          <p:sp>
            <p:nvSpPr>
              <p:cNvPr id="64" name="Google Shape;64;p18"/>
              <p:cNvSpPr/>
              <p:nvPr/>
            </p:nvSpPr>
            <p:spPr>
              <a:xfrm>
                <a:off x="6114240" y="420660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5" name="Google Shape;65;p18"/>
              <p:cNvSpPr/>
              <p:nvPr/>
            </p:nvSpPr>
            <p:spPr>
              <a:xfrm>
                <a:off x="5976360" y="40687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6" name="Google Shape;66;p18"/>
              <p:cNvSpPr/>
              <p:nvPr/>
            </p:nvSpPr>
            <p:spPr>
              <a:xfrm>
                <a:off x="5838480" y="3930840"/>
                <a:ext cx="74520" cy="74520"/>
              </a:xfrm>
              <a:custGeom>
                <a:rect b="b" l="l" r="r" t="t"/>
                <a:pathLst>
                  <a:path extrusionOk="0" h="207" w="207">
                    <a:moveTo>
                      <a:pt x="103" y="207"/>
                    </a:moveTo>
                    <a:cubicBezTo>
                      <a:pt x="160" y="207"/>
                      <a:pt x="207" y="161"/>
                      <a:pt x="207" y="104"/>
                    </a:cubicBezTo>
                    <a:cubicBezTo>
                      <a:pt x="207" y="47"/>
                      <a:pt x="160" y="0"/>
                      <a:pt x="103" y="0"/>
                    </a:cubicBezTo>
                    <a:cubicBezTo>
                      <a:pt x="47" y="0"/>
                      <a:pt x="0" y="47"/>
                      <a:pt x="0" y="104"/>
                    </a:cubicBezTo>
                    <a:cubicBezTo>
                      <a:pt x="0" y="161"/>
                      <a:pt x="47"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7" name="Google Shape;67;p18"/>
              <p:cNvSpPr/>
              <p:nvPr/>
            </p:nvSpPr>
            <p:spPr>
              <a:xfrm>
                <a:off x="4583880" y="3888000"/>
                <a:ext cx="1509840" cy="1215720"/>
              </a:xfrm>
              <a:custGeom>
                <a:rect b="b" l="l" r="r" t="t"/>
                <a:pathLst>
                  <a:path extrusionOk="0" h="3377" w="4194">
                    <a:moveTo>
                      <a:pt x="3971" y="463"/>
                    </a:moveTo>
                    <a:cubicBezTo>
                      <a:pt x="4050" y="463"/>
                      <a:pt x="4113" y="527"/>
                      <a:pt x="4113" y="605"/>
                    </a:cubicBezTo>
                    <a:cubicBezTo>
                      <a:pt x="4113" y="684"/>
                      <a:pt x="4050" y="747"/>
                      <a:pt x="3971" y="747"/>
                    </a:cubicBezTo>
                    <a:cubicBezTo>
                      <a:pt x="3893" y="747"/>
                      <a:pt x="3829" y="684"/>
                      <a:pt x="3829" y="605"/>
                    </a:cubicBezTo>
                    <a:cubicBezTo>
                      <a:pt x="3829" y="527"/>
                      <a:pt x="3893" y="463"/>
                      <a:pt x="3971" y="463"/>
                    </a:cubicBezTo>
                    <a:moveTo>
                      <a:pt x="3588" y="80"/>
                    </a:moveTo>
                    <a:cubicBezTo>
                      <a:pt x="3667" y="80"/>
                      <a:pt x="3731" y="144"/>
                      <a:pt x="3731" y="223"/>
                    </a:cubicBezTo>
                    <a:cubicBezTo>
                      <a:pt x="3731" y="301"/>
                      <a:pt x="3667" y="365"/>
                      <a:pt x="3588" y="365"/>
                    </a:cubicBezTo>
                    <a:cubicBezTo>
                      <a:pt x="3510" y="365"/>
                      <a:pt x="3446" y="301"/>
                      <a:pt x="3446" y="223"/>
                    </a:cubicBezTo>
                    <a:cubicBezTo>
                      <a:pt x="3446" y="144"/>
                      <a:pt x="3510" y="80"/>
                      <a:pt x="3588" y="80"/>
                    </a:cubicBezTo>
                    <a:moveTo>
                      <a:pt x="221" y="263"/>
                    </a:moveTo>
                    <a:lnTo>
                      <a:pt x="3370" y="263"/>
                    </a:lnTo>
                    <a:cubicBezTo>
                      <a:pt x="3389" y="367"/>
                      <a:pt x="3479" y="445"/>
                      <a:pt x="3588" y="445"/>
                    </a:cubicBezTo>
                    <a:cubicBezTo>
                      <a:pt x="3711" y="445"/>
                      <a:pt x="3811" y="345"/>
                      <a:pt x="3811" y="223"/>
                    </a:cubicBezTo>
                    <a:cubicBezTo>
                      <a:pt x="3811" y="100"/>
                      <a:pt x="3711" y="0"/>
                      <a:pt x="3588" y="0"/>
                    </a:cubicBezTo>
                    <a:cubicBezTo>
                      <a:pt x="3479" y="0"/>
                      <a:pt x="3389" y="79"/>
                      <a:pt x="3370" y="182"/>
                    </a:cubicBezTo>
                    <a:lnTo>
                      <a:pt x="205" y="182"/>
                    </a:lnTo>
                    <a:cubicBezTo>
                      <a:pt x="194" y="182"/>
                      <a:pt x="184" y="186"/>
                      <a:pt x="176" y="194"/>
                    </a:cubicBezTo>
                    <a:lnTo>
                      <a:pt x="11" y="359"/>
                    </a:lnTo>
                    <a:cubicBezTo>
                      <a:pt x="4" y="366"/>
                      <a:pt x="0" y="377"/>
                      <a:pt x="0" y="387"/>
                    </a:cubicBezTo>
                    <a:lnTo>
                      <a:pt x="0" y="3336"/>
                    </a:lnTo>
                    <a:cubicBezTo>
                      <a:pt x="0" y="3353"/>
                      <a:pt x="10" y="3368"/>
                      <a:pt x="25" y="3374"/>
                    </a:cubicBezTo>
                    <a:cubicBezTo>
                      <a:pt x="30" y="3376"/>
                      <a:pt x="35" y="3377"/>
                      <a:pt x="40" y="3377"/>
                    </a:cubicBezTo>
                    <a:cubicBezTo>
                      <a:pt x="51" y="3377"/>
                      <a:pt x="61" y="3372"/>
                      <a:pt x="69" y="3364"/>
                    </a:cubicBezTo>
                    <a:lnTo>
                      <a:pt x="452" y="2968"/>
                    </a:lnTo>
                    <a:cubicBezTo>
                      <a:pt x="459" y="2960"/>
                      <a:pt x="463" y="2950"/>
                      <a:pt x="463" y="2940"/>
                    </a:cubicBezTo>
                    <a:lnTo>
                      <a:pt x="463" y="787"/>
                    </a:lnTo>
                    <a:lnTo>
                      <a:pt x="604" y="646"/>
                    </a:lnTo>
                    <a:lnTo>
                      <a:pt x="3752" y="646"/>
                    </a:lnTo>
                    <a:cubicBezTo>
                      <a:pt x="3771" y="749"/>
                      <a:pt x="3862" y="828"/>
                      <a:pt x="3971" y="828"/>
                    </a:cubicBezTo>
                    <a:cubicBezTo>
                      <a:pt x="4094" y="828"/>
                      <a:pt x="4194" y="728"/>
                      <a:pt x="4194" y="605"/>
                    </a:cubicBezTo>
                    <a:cubicBezTo>
                      <a:pt x="4194" y="482"/>
                      <a:pt x="4094" y="382"/>
                      <a:pt x="3971" y="382"/>
                    </a:cubicBezTo>
                    <a:cubicBezTo>
                      <a:pt x="3862" y="382"/>
                      <a:pt x="3771" y="461"/>
                      <a:pt x="3752" y="565"/>
                    </a:cubicBezTo>
                    <a:lnTo>
                      <a:pt x="587" y="565"/>
                    </a:lnTo>
                    <a:cubicBezTo>
                      <a:pt x="577" y="565"/>
                      <a:pt x="567" y="569"/>
                      <a:pt x="559" y="577"/>
                    </a:cubicBezTo>
                    <a:lnTo>
                      <a:pt x="394" y="742"/>
                    </a:lnTo>
                    <a:cubicBezTo>
                      <a:pt x="387" y="749"/>
                      <a:pt x="382" y="759"/>
                      <a:pt x="382" y="770"/>
                    </a:cubicBezTo>
                    <a:lnTo>
                      <a:pt x="382" y="2924"/>
                    </a:lnTo>
                    <a:lnTo>
                      <a:pt x="80" y="3237"/>
                    </a:lnTo>
                    <a:lnTo>
                      <a:pt x="80" y="404"/>
                    </a:lnTo>
                    <a:lnTo>
                      <a:pt x="221"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8" name="Google Shape;68;p18"/>
              <p:cNvSpPr/>
              <p:nvPr/>
            </p:nvSpPr>
            <p:spPr>
              <a:xfrm>
                <a:off x="5700960" y="3793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9" name="Google Shape;69;p18"/>
              <p:cNvSpPr/>
              <p:nvPr/>
            </p:nvSpPr>
            <p:spPr>
              <a:xfrm>
                <a:off x="3809160" y="3750120"/>
                <a:ext cx="2422440" cy="1451880"/>
              </a:xfrm>
              <a:custGeom>
                <a:rect b="b" l="l" r="r" t="t"/>
                <a:pathLst>
                  <a:path extrusionOk="0" h="4033" w="6729">
                    <a:moveTo>
                      <a:pt x="5358" y="81"/>
                    </a:moveTo>
                    <a:cubicBezTo>
                      <a:pt x="5436" y="81"/>
                      <a:pt x="5500" y="144"/>
                      <a:pt x="5500" y="223"/>
                    </a:cubicBezTo>
                    <a:cubicBezTo>
                      <a:pt x="5500" y="301"/>
                      <a:pt x="5436" y="365"/>
                      <a:pt x="5358" y="365"/>
                    </a:cubicBezTo>
                    <a:cubicBezTo>
                      <a:pt x="5279" y="365"/>
                      <a:pt x="5216" y="301"/>
                      <a:pt x="5216" y="223"/>
                    </a:cubicBezTo>
                    <a:cubicBezTo>
                      <a:pt x="5216" y="144"/>
                      <a:pt x="5279" y="81"/>
                      <a:pt x="5358" y="81"/>
                    </a:cubicBezTo>
                    <a:moveTo>
                      <a:pt x="6506" y="1229"/>
                    </a:moveTo>
                    <a:cubicBezTo>
                      <a:pt x="6584" y="1229"/>
                      <a:pt x="6648" y="1293"/>
                      <a:pt x="6648" y="1371"/>
                    </a:cubicBezTo>
                    <a:cubicBezTo>
                      <a:pt x="6648" y="1449"/>
                      <a:pt x="6584" y="1513"/>
                      <a:pt x="6506" y="1513"/>
                    </a:cubicBezTo>
                    <a:cubicBezTo>
                      <a:pt x="6428" y="1513"/>
                      <a:pt x="6364" y="1449"/>
                      <a:pt x="6364" y="1371"/>
                    </a:cubicBezTo>
                    <a:cubicBezTo>
                      <a:pt x="6364" y="1293"/>
                      <a:pt x="6428" y="1229"/>
                      <a:pt x="6506" y="1229"/>
                    </a:cubicBezTo>
                    <a:moveTo>
                      <a:pt x="1946" y="194"/>
                    </a:moveTo>
                    <a:lnTo>
                      <a:pt x="1781" y="359"/>
                    </a:lnTo>
                    <a:cubicBezTo>
                      <a:pt x="1773" y="367"/>
                      <a:pt x="1769" y="377"/>
                      <a:pt x="1769" y="388"/>
                    </a:cubicBezTo>
                    <a:lnTo>
                      <a:pt x="1769" y="3673"/>
                    </a:lnTo>
                    <a:lnTo>
                      <a:pt x="320" y="3673"/>
                    </a:lnTo>
                    <a:cubicBezTo>
                      <a:pt x="309" y="3673"/>
                      <a:pt x="299" y="3677"/>
                      <a:pt x="291" y="3685"/>
                    </a:cubicBezTo>
                    <a:lnTo>
                      <a:pt x="12" y="3964"/>
                    </a:lnTo>
                    <a:cubicBezTo>
                      <a:pt x="1" y="3975"/>
                      <a:pt x="-3" y="3993"/>
                      <a:pt x="4" y="4008"/>
                    </a:cubicBezTo>
                    <a:cubicBezTo>
                      <a:pt x="10" y="4023"/>
                      <a:pt x="25" y="4033"/>
                      <a:pt x="41" y="4033"/>
                    </a:cubicBezTo>
                    <a:lnTo>
                      <a:pt x="2390" y="4033"/>
                    </a:lnTo>
                    <a:cubicBezTo>
                      <a:pt x="2400" y="4033"/>
                      <a:pt x="2410" y="4028"/>
                      <a:pt x="2418" y="4021"/>
                    </a:cubicBezTo>
                    <a:lnTo>
                      <a:pt x="2986" y="3453"/>
                    </a:lnTo>
                    <a:cubicBezTo>
                      <a:pt x="2987" y="3452"/>
                      <a:pt x="2987" y="3450"/>
                      <a:pt x="2988" y="3449"/>
                    </a:cubicBezTo>
                    <a:cubicBezTo>
                      <a:pt x="2991" y="3446"/>
                      <a:pt x="2993" y="3443"/>
                      <a:pt x="2995" y="3440"/>
                    </a:cubicBezTo>
                    <a:cubicBezTo>
                      <a:pt x="2997" y="3435"/>
                      <a:pt x="2998" y="3430"/>
                      <a:pt x="2998" y="3424"/>
                    </a:cubicBezTo>
                    <a:lnTo>
                      <a:pt x="2998" y="1553"/>
                    </a:lnTo>
                    <a:lnTo>
                      <a:pt x="3139" y="1411"/>
                    </a:lnTo>
                    <a:lnTo>
                      <a:pt x="6287" y="1411"/>
                    </a:lnTo>
                    <a:cubicBezTo>
                      <a:pt x="6306" y="1515"/>
                      <a:pt x="6397" y="1594"/>
                      <a:pt x="6506" y="1594"/>
                    </a:cubicBezTo>
                    <a:cubicBezTo>
                      <a:pt x="6629" y="1594"/>
                      <a:pt x="6729" y="1494"/>
                      <a:pt x="6729" y="1371"/>
                    </a:cubicBezTo>
                    <a:cubicBezTo>
                      <a:pt x="6729" y="1248"/>
                      <a:pt x="6629" y="1148"/>
                      <a:pt x="6506" y="1148"/>
                    </a:cubicBezTo>
                    <a:cubicBezTo>
                      <a:pt x="6397" y="1148"/>
                      <a:pt x="6306" y="1227"/>
                      <a:pt x="6287" y="1331"/>
                    </a:cubicBezTo>
                    <a:lnTo>
                      <a:pt x="3105" y="1331"/>
                    </a:lnTo>
                    <a:lnTo>
                      <a:pt x="2917" y="1519"/>
                    </a:lnTo>
                    <a:lnTo>
                      <a:pt x="2917" y="3408"/>
                    </a:lnTo>
                    <a:lnTo>
                      <a:pt x="2373" y="3952"/>
                    </a:lnTo>
                    <a:lnTo>
                      <a:pt x="138" y="3952"/>
                    </a:lnTo>
                    <a:lnTo>
                      <a:pt x="336" y="3754"/>
                    </a:lnTo>
                    <a:lnTo>
                      <a:pt x="1809" y="3754"/>
                    </a:lnTo>
                    <a:cubicBezTo>
                      <a:pt x="1832" y="3754"/>
                      <a:pt x="1850" y="3736"/>
                      <a:pt x="1850" y="3713"/>
                    </a:cubicBezTo>
                    <a:lnTo>
                      <a:pt x="1850" y="404"/>
                    </a:lnTo>
                    <a:lnTo>
                      <a:pt x="1991" y="263"/>
                    </a:lnTo>
                    <a:lnTo>
                      <a:pt x="5139" y="263"/>
                    </a:lnTo>
                    <a:cubicBezTo>
                      <a:pt x="5158" y="367"/>
                      <a:pt x="5249" y="446"/>
                      <a:pt x="5358" y="446"/>
                    </a:cubicBezTo>
                    <a:cubicBezTo>
                      <a:pt x="5481" y="446"/>
                      <a:pt x="5581" y="346"/>
                      <a:pt x="5581" y="223"/>
                    </a:cubicBezTo>
                    <a:cubicBezTo>
                      <a:pt x="5581" y="100"/>
                      <a:pt x="5481" y="0"/>
                      <a:pt x="5358" y="0"/>
                    </a:cubicBezTo>
                    <a:cubicBezTo>
                      <a:pt x="5249" y="0"/>
                      <a:pt x="5158" y="79"/>
                      <a:pt x="5139" y="183"/>
                    </a:cubicBezTo>
                    <a:lnTo>
                      <a:pt x="1974" y="183"/>
                    </a:lnTo>
                    <a:cubicBezTo>
                      <a:pt x="1963" y="183"/>
                      <a:pt x="1953" y="187"/>
                      <a:pt x="1946" y="19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0" name="Google Shape;70;p18"/>
              <p:cNvSpPr/>
              <p:nvPr/>
            </p:nvSpPr>
            <p:spPr>
              <a:xfrm>
                <a:off x="6627600" y="4281840"/>
                <a:ext cx="199080" cy="199080"/>
              </a:xfrm>
              <a:custGeom>
                <a:rect b="b" l="l" r="r" t="t"/>
                <a:pathLst>
                  <a:path extrusionOk="0" h="553" w="553">
                    <a:moveTo>
                      <a:pt x="276" y="553"/>
                    </a:moveTo>
                    <a:cubicBezTo>
                      <a:pt x="429" y="553"/>
                      <a:pt x="553" y="430"/>
                      <a:pt x="553" y="277"/>
                    </a:cubicBezTo>
                    <a:cubicBezTo>
                      <a:pt x="553" y="124"/>
                      <a:pt x="429" y="0"/>
                      <a:pt x="276" y="0"/>
                    </a:cubicBezTo>
                    <a:cubicBezTo>
                      <a:pt x="124" y="0"/>
                      <a:pt x="0" y="124"/>
                      <a:pt x="0" y="277"/>
                    </a:cubicBezTo>
                    <a:cubicBezTo>
                      <a:pt x="0" y="430"/>
                      <a:pt x="124" y="553"/>
                      <a:pt x="276" y="55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1" name="Google Shape;71;p18"/>
              <p:cNvSpPr/>
              <p:nvPr/>
            </p:nvSpPr>
            <p:spPr>
              <a:xfrm>
                <a:off x="6527160" y="47818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2" name="Google Shape;72;p18"/>
              <p:cNvSpPr/>
              <p:nvPr/>
            </p:nvSpPr>
            <p:spPr>
              <a:xfrm>
                <a:off x="3053520" y="4190760"/>
                <a:ext cx="3864240" cy="1760040"/>
              </a:xfrm>
              <a:custGeom>
                <a:rect b="b" l="l" r="r" t="t"/>
                <a:pathLst>
                  <a:path extrusionOk="0" h="4889" w="10734">
                    <a:moveTo>
                      <a:pt x="9894" y="1745"/>
                    </a:moveTo>
                    <a:cubicBezTo>
                      <a:pt x="9894" y="1823"/>
                      <a:pt x="9831" y="1887"/>
                      <a:pt x="9752" y="1887"/>
                    </a:cubicBezTo>
                    <a:cubicBezTo>
                      <a:pt x="9674" y="1887"/>
                      <a:pt x="9610" y="1823"/>
                      <a:pt x="9610" y="1745"/>
                    </a:cubicBezTo>
                    <a:cubicBezTo>
                      <a:pt x="9610" y="1666"/>
                      <a:pt x="9674" y="1603"/>
                      <a:pt x="9752" y="1603"/>
                    </a:cubicBezTo>
                    <a:cubicBezTo>
                      <a:pt x="9831" y="1603"/>
                      <a:pt x="9894" y="1666"/>
                      <a:pt x="9894" y="1745"/>
                    </a:cubicBezTo>
                    <a:moveTo>
                      <a:pt x="10204" y="80"/>
                    </a:moveTo>
                    <a:cubicBezTo>
                      <a:pt x="10452" y="80"/>
                      <a:pt x="10654" y="282"/>
                      <a:pt x="10654" y="530"/>
                    </a:cubicBezTo>
                    <a:cubicBezTo>
                      <a:pt x="10654" y="777"/>
                      <a:pt x="10452" y="979"/>
                      <a:pt x="10204" y="979"/>
                    </a:cubicBezTo>
                    <a:cubicBezTo>
                      <a:pt x="9957" y="979"/>
                      <a:pt x="9755" y="777"/>
                      <a:pt x="9755" y="530"/>
                    </a:cubicBezTo>
                    <a:cubicBezTo>
                      <a:pt x="9755" y="282"/>
                      <a:pt x="9957" y="80"/>
                      <a:pt x="10204" y="80"/>
                    </a:cubicBezTo>
                    <a:moveTo>
                      <a:pt x="9284" y="2350"/>
                    </a:moveTo>
                    <a:cubicBezTo>
                      <a:pt x="9284" y="2428"/>
                      <a:pt x="9221" y="2492"/>
                      <a:pt x="9142" y="2492"/>
                    </a:cubicBezTo>
                    <a:cubicBezTo>
                      <a:pt x="9064" y="2492"/>
                      <a:pt x="9000" y="2428"/>
                      <a:pt x="9000" y="2350"/>
                    </a:cubicBezTo>
                    <a:cubicBezTo>
                      <a:pt x="9000" y="2271"/>
                      <a:pt x="9064" y="2208"/>
                      <a:pt x="9142" y="2208"/>
                    </a:cubicBezTo>
                    <a:cubicBezTo>
                      <a:pt x="9221" y="2208"/>
                      <a:pt x="9284" y="2271"/>
                      <a:pt x="9284" y="2350"/>
                    </a:cubicBezTo>
                    <a:moveTo>
                      <a:pt x="222" y="4808"/>
                    </a:moveTo>
                    <a:cubicBezTo>
                      <a:pt x="144" y="4808"/>
                      <a:pt x="80" y="4744"/>
                      <a:pt x="80" y="4666"/>
                    </a:cubicBezTo>
                    <a:cubicBezTo>
                      <a:pt x="80" y="4588"/>
                      <a:pt x="144" y="4524"/>
                      <a:pt x="222" y="4524"/>
                    </a:cubicBezTo>
                    <a:cubicBezTo>
                      <a:pt x="301" y="4524"/>
                      <a:pt x="364" y="4588"/>
                      <a:pt x="364" y="4666"/>
                    </a:cubicBezTo>
                    <a:cubicBezTo>
                      <a:pt x="364" y="4744"/>
                      <a:pt x="301" y="4808"/>
                      <a:pt x="222" y="4808"/>
                    </a:cubicBezTo>
                    <a:moveTo>
                      <a:pt x="9304" y="570"/>
                    </a:moveTo>
                    <a:lnTo>
                      <a:pt x="9676" y="570"/>
                    </a:lnTo>
                    <a:cubicBezTo>
                      <a:pt x="9697" y="843"/>
                      <a:pt x="9926" y="1060"/>
                      <a:pt x="10204" y="1060"/>
                    </a:cubicBezTo>
                    <a:cubicBezTo>
                      <a:pt x="10497" y="1060"/>
                      <a:pt x="10734" y="822"/>
                      <a:pt x="10734" y="530"/>
                    </a:cubicBezTo>
                    <a:cubicBezTo>
                      <a:pt x="10734" y="237"/>
                      <a:pt x="10497" y="0"/>
                      <a:pt x="10204" y="0"/>
                    </a:cubicBezTo>
                    <a:cubicBezTo>
                      <a:pt x="9926" y="0"/>
                      <a:pt x="9697" y="216"/>
                      <a:pt x="9676" y="489"/>
                    </a:cubicBezTo>
                    <a:lnTo>
                      <a:pt x="5587" y="489"/>
                    </a:lnTo>
                    <a:lnTo>
                      <a:pt x="5399" y="678"/>
                    </a:lnTo>
                    <a:lnTo>
                      <a:pt x="5399" y="2243"/>
                    </a:lnTo>
                    <a:lnTo>
                      <a:pt x="4610" y="3032"/>
                    </a:lnTo>
                    <a:lnTo>
                      <a:pt x="1800" y="3032"/>
                    </a:lnTo>
                    <a:lnTo>
                      <a:pt x="349" y="4483"/>
                    </a:lnTo>
                    <a:cubicBezTo>
                      <a:pt x="313" y="4458"/>
                      <a:pt x="269" y="4443"/>
                      <a:pt x="222" y="4443"/>
                    </a:cubicBezTo>
                    <a:cubicBezTo>
                      <a:pt x="99" y="4443"/>
                      <a:pt x="0" y="4543"/>
                      <a:pt x="0" y="4666"/>
                    </a:cubicBezTo>
                    <a:cubicBezTo>
                      <a:pt x="0" y="4789"/>
                      <a:pt x="99" y="4889"/>
                      <a:pt x="222" y="4889"/>
                    </a:cubicBezTo>
                    <a:cubicBezTo>
                      <a:pt x="345" y="4889"/>
                      <a:pt x="445" y="4789"/>
                      <a:pt x="445" y="4666"/>
                    </a:cubicBezTo>
                    <a:cubicBezTo>
                      <a:pt x="445" y="4619"/>
                      <a:pt x="430" y="4576"/>
                      <a:pt x="406" y="4540"/>
                    </a:cubicBezTo>
                    <a:lnTo>
                      <a:pt x="1833" y="3113"/>
                    </a:lnTo>
                    <a:lnTo>
                      <a:pt x="4643" y="3113"/>
                    </a:lnTo>
                    <a:lnTo>
                      <a:pt x="5468" y="2288"/>
                    </a:lnTo>
                    <a:cubicBezTo>
                      <a:pt x="5469" y="2287"/>
                      <a:pt x="5469" y="2286"/>
                      <a:pt x="5470" y="2284"/>
                    </a:cubicBezTo>
                    <a:cubicBezTo>
                      <a:pt x="5473" y="2282"/>
                      <a:pt x="5475" y="2279"/>
                      <a:pt x="5476" y="2275"/>
                    </a:cubicBezTo>
                    <a:cubicBezTo>
                      <a:pt x="5478" y="2270"/>
                      <a:pt x="5479" y="2265"/>
                      <a:pt x="5479" y="2260"/>
                    </a:cubicBezTo>
                    <a:lnTo>
                      <a:pt x="5479" y="711"/>
                    </a:lnTo>
                    <a:lnTo>
                      <a:pt x="5620" y="570"/>
                    </a:lnTo>
                    <a:lnTo>
                      <a:pt x="8613" y="570"/>
                    </a:lnTo>
                    <a:lnTo>
                      <a:pt x="8613" y="1861"/>
                    </a:lnTo>
                    <a:cubicBezTo>
                      <a:pt x="8613" y="1866"/>
                      <a:pt x="8614" y="1871"/>
                      <a:pt x="8616" y="1876"/>
                    </a:cubicBezTo>
                    <a:cubicBezTo>
                      <a:pt x="8617" y="1880"/>
                      <a:pt x="8620" y="1882"/>
                      <a:pt x="8622" y="1885"/>
                    </a:cubicBezTo>
                    <a:cubicBezTo>
                      <a:pt x="8623" y="1886"/>
                      <a:pt x="8624" y="1888"/>
                      <a:pt x="8625" y="1889"/>
                    </a:cubicBezTo>
                    <a:lnTo>
                      <a:pt x="8959" y="2223"/>
                    </a:lnTo>
                    <a:cubicBezTo>
                      <a:pt x="8934" y="2259"/>
                      <a:pt x="8919" y="2303"/>
                      <a:pt x="8919" y="2350"/>
                    </a:cubicBezTo>
                    <a:cubicBezTo>
                      <a:pt x="8919" y="2473"/>
                      <a:pt x="9019" y="2573"/>
                      <a:pt x="9142" y="2573"/>
                    </a:cubicBezTo>
                    <a:cubicBezTo>
                      <a:pt x="9265" y="2573"/>
                      <a:pt x="9365" y="2473"/>
                      <a:pt x="9365" y="2350"/>
                    </a:cubicBezTo>
                    <a:cubicBezTo>
                      <a:pt x="9365" y="2227"/>
                      <a:pt x="9265" y="2127"/>
                      <a:pt x="9142" y="2127"/>
                    </a:cubicBezTo>
                    <a:cubicBezTo>
                      <a:pt x="9095" y="2127"/>
                      <a:pt x="9052" y="2142"/>
                      <a:pt x="9016" y="2166"/>
                    </a:cubicBezTo>
                    <a:lnTo>
                      <a:pt x="8694" y="1844"/>
                    </a:lnTo>
                    <a:lnTo>
                      <a:pt x="8694" y="570"/>
                    </a:lnTo>
                    <a:lnTo>
                      <a:pt x="9223" y="570"/>
                    </a:lnTo>
                    <a:lnTo>
                      <a:pt x="9223" y="1256"/>
                    </a:lnTo>
                    <a:cubicBezTo>
                      <a:pt x="9223" y="1261"/>
                      <a:pt x="9224" y="1267"/>
                      <a:pt x="9226" y="1272"/>
                    </a:cubicBezTo>
                    <a:cubicBezTo>
                      <a:pt x="9227" y="1275"/>
                      <a:pt x="9230" y="1278"/>
                      <a:pt x="9232" y="1280"/>
                    </a:cubicBezTo>
                    <a:cubicBezTo>
                      <a:pt x="9233" y="1282"/>
                      <a:pt x="9234" y="1283"/>
                      <a:pt x="9235" y="1285"/>
                    </a:cubicBezTo>
                    <a:lnTo>
                      <a:pt x="9569" y="1619"/>
                    </a:lnTo>
                    <a:cubicBezTo>
                      <a:pt x="9544" y="1655"/>
                      <a:pt x="9529" y="1698"/>
                      <a:pt x="9529" y="1745"/>
                    </a:cubicBezTo>
                    <a:cubicBezTo>
                      <a:pt x="9529" y="1868"/>
                      <a:pt x="9629" y="1968"/>
                      <a:pt x="9752" y="1968"/>
                    </a:cubicBezTo>
                    <a:cubicBezTo>
                      <a:pt x="9875" y="1968"/>
                      <a:pt x="9975" y="1868"/>
                      <a:pt x="9975" y="1745"/>
                    </a:cubicBezTo>
                    <a:cubicBezTo>
                      <a:pt x="9975" y="1622"/>
                      <a:pt x="9875" y="1522"/>
                      <a:pt x="9752" y="1522"/>
                    </a:cubicBezTo>
                    <a:cubicBezTo>
                      <a:pt x="9705" y="1522"/>
                      <a:pt x="9662" y="1537"/>
                      <a:pt x="9626" y="1562"/>
                    </a:cubicBezTo>
                    <a:lnTo>
                      <a:pt x="9304" y="1239"/>
                    </a:lnTo>
                    <a:lnTo>
                      <a:pt x="9304" y="57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3" name="Google Shape;73;p18"/>
              <p:cNvSpPr/>
              <p:nvPr/>
            </p:nvSpPr>
            <p:spPr>
              <a:xfrm>
                <a:off x="6307560" y="49996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74" name="Google Shape;74;p18"/>
            <p:cNvGrpSpPr/>
            <p:nvPr/>
          </p:nvGrpSpPr>
          <p:grpSpPr>
            <a:xfrm rot="5400000">
              <a:off x="7679714" y="-248787"/>
              <a:ext cx="1644840" cy="2265120"/>
              <a:chOff x="4684680" y="6285600"/>
              <a:chExt cx="1644840" cy="2265120"/>
            </a:xfrm>
          </p:grpSpPr>
          <p:sp>
            <p:nvSpPr>
              <p:cNvPr id="75" name="Google Shape;75;p18"/>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6" name="Google Shape;76;p18"/>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7" name="Google Shape;77;p18"/>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8" name="Google Shape;78;p18"/>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79" name="Google Shape;79;p18"/>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0" name="Google Shape;80;p18"/>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1" name="Google Shape;81;p18"/>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2" name="Google Shape;82;p18"/>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3" name="Google Shape;83;p18"/>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4" name="Google Shape;84;p18"/>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85" name="Google Shape;85;p18"/>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6" name="Shape 86"/>
        <p:cNvGrpSpPr/>
        <p:nvPr/>
      </p:nvGrpSpPr>
      <p:grpSpPr>
        <a:xfrm>
          <a:off x="0" y="0"/>
          <a:ext cx="0" cy="0"/>
          <a:chOff x="0" y="0"/>
          <a:chExt cx="0" cy="0"/>
        </a:xfrm>
      </p:grpSpPr>
      <p:sp>
        <p:nvSpPr>
          <p:cNvPr id="87" name="Google Shape;87;p19"/>
          <p:cNvSpPr txBox="1"/>
          <p:nvPr>
            <p:ph type="title"/>
          </p:nvPr>
        </p:nvSpPr>
        <p:spPr>
          <a:xfrm>
            <a:off x="4008025" y="2358388"/>
            <a:ext cx="4065600" cy="1141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88" name="Google Shape;88;p19"/>
          <p:cNvSpPr txBox="1"/>
          <p:nvPr>
            <p:ph idx="2" type="title"/>
          </p:nvPr>
        </p:nvSpPr>
        <p:spPr>
          <a:xfrm>
            <a:off x="5391850" y="1233169"/>
            <a:ext cx="1223100" cy="12231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10000"/>
              <a:buNone/>
              <a:defRPr sz="6000">
                <a:solidFill>
                  <a:schemeClr val="lt2"/>
                </a:solidFill>
              </a:defRPr>
            </a:lvl1pPr>
            <a:lvl2pPr lvl="1" algn="ctr">
              <a:lnSpc>
                <a:spcPct val="100000"/>
              </a:lnSpc>
              <a:spcBef>
                <a:spcPts val="0"/>
              </a:spcBef>
              <a:spcAft>
                <a:spcPts val="0"/>
              </a:spcAft>
              <a:buSzPts val="10000"/>
              <a:buNone/>
              <a:defRPr sz="10000"/>
            </a:lvl2pPr>
            <a:lvl3pPr lvl="2" algn="ctr">
              <a:lnSpc>
                <a:spcPct val="100000"/>
              </a:lnSpc>
              <a:spcBef>
                <a:spcPts val="0"/>
              </a:spcBef>
              <a:spcAft>
                <a:spcPts val="0"/>
              </a:spcAft>
              <a:buSzPts val="10000"/>
              <a:buNone/>
              <a:defRPr sz="10000"/>
            </a:lvl3pPr>
            <a:lvl4pPr lvl="3" algn="ctr">
              <a:lnSpc>
                <a:spcPct val="100000"/>
              </a:lnSpc>
              <a:spcBef>
                <a:spcPts val="0"/>
              </a:spcBef>
              <a:spcAft>
                <a:spcPts val="0"/>
              </a:spcAft>
              <a:buSzPts val="10000"/>
              <a:buNone/>
              <a:defRPr sz="10000"/>
            </a:lvl4pPr>
            <a:lvl5pPr lvl="4" algn="ctr">
              <a:lnSpc>
                <a:spcPct val="100000"/>
              </a:lnSpc>
              <a:spcBef>
                <a:spcPts val="0"/>
              </a:spcBef>
              <a:spcAft>
                <a:spcPts val="0"/>
              </a:spcAft>
              <a:buSzPts val="10000"/>
              <a:buNone/>
              <a:defRPr sz="10000"/>
            </a:lvl5pPr>
            <a:lvl6pPr lvl="5" algn="ctr">
              <a:lnSpc>
                <a:spcPct val="100000"/>
              </a:lnSpc>
              <a:spcBef>
                <a:spcPts val="0"/>
              </a:spcBef>
              <a:spcAft>
                <a:spcPts val="0"/>
              </a:spcAft>
              <a:buSzPts val="10000"/>
              <a:buNone/>
              <a:defRPr sz="10000"/>
            </a:lvl6pPr>
            <a:lvl7pPr lvl="6" algn="ctr">
              <a:lnSpc>
                <a:spcPct val="100000"/>
              </a:lnSpc>
              <a:spcBef>
                <a:spcPts val="0"/>
              </a:spcBef>
              <a:spcAft>
                <a:spcPts val="0"/>
              </a:spcAft>
              <a:buSzPts val="10000"/>
              <a:buNone/>
              <a:defRPr sz="10000"/>
            </a:lvl7pPr>
            <a:lvl8pPr lvl="7" algn="ctr">
              <a:lnSpc>
                <a:spcPct val="100000"/>
              </a:lnSpc>
              <a:spcBef>
                <a:spcPts val="0"/>
              </a:spcBef>
              <a:spcAft>
                <a:spcPts val="0"/>
              </a:spcAft>
              <a:buSzPts val="10000"/>
              <a:buNone/>
              <a:defRPr sz="10000"/>
            </a:lvl8pPr>
            <a:lvl9pPr lvl="8" algn="ctr">
              <a:lnSpc>
                <a:spcPct val="100000"/>
              </a:lnSpc>
              <a:spcBef>
                <a:spcPts val="0"/>
              </a:spcBef>
              <a:spcAft>
                <a:spcPts val="0"/>
              </a:spcAft>
              <a:buSzPts val="10000"/>
              <a:buNone/>
              <a:defRPr sz="10000"/>
            </a:lvl9pPr>
          </a:lstStyle>
          <a:p/>
        </p:txBody>
      </p:sp>
      <p:sp>
        <p:nvSpPr>
          <p:cNvPr id="89" name="Google Shape;89;p19"/>
          <p:cNvSpPr txBox="1"/>
          <p:nvPr>
            <p:ph idx="1" type="subTitle"/>
          </p:nvPr>
        </p:nvSpPr>
        <p:spPr>
          <a:xfrm>
            <a:off x="4007975" y="3500231"/>
            <a:ext cx="4065600" cy="41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200"/>
              <a:buNone/>
              <a:defRPr sz="1400"/>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2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p:txBody>
      </p:sp>
      <p:sp>
        <p:nvSpPr>
          <p:cNvPr id="90" name="Google Shape;90;p19"/>
          <p:cNvSpPr/>
          <p:nvPr>
            <p:ph idx="3" type="pic"/>
          </p:nvPr>
        </p:nvSpPr>
        <p:spPr>
          <a:xfrm>
            <a:off x="1070375" y="865450"/>
            <a:ext cx="2937600" cy="3412500"/>
          </a:xfrm>
          <a:prstGeom prst="rect">
            <a:avLst/>
          </a:prstGeom>
          <a:noFill/>
          <a:ln cap="flat" cmpd="sng" w="19050">
            <a:solidFill>
              <a:schemeClr val="dk1"/>
            </a:solidFill>
            <a:prstDash val="solid"/>
            <a:round/>
            <a:headEnd len="sm" w="sm" type="none"/>
            <a:tailEnd len="sm" w="sm" type="none"/>
          </a:ln>
        </p:spPr>
      </p:sp>
      <p:grpSp>
        <p:nvGrpSpPr>
          <p:cNvPr id="91" name="Google Shape;91;p19"/>
          <p:cNvGrpSpPr/>
          <p:nvPr/>
        </p:nvGrpSpPr>
        <p:grpSpPr>
          <a:xfrm>
            <a:off x="-375582" y="-1001106"/>
            <a:ext cx="9659002" cy="6229134"/>
            <a:chOff x="-375582" y="-1001106"/>
            <a:chExt cx="9659002" cy="6229134"/>
          </a:xfrm>
        </p:grpSpPr>
        <p:grpSp>
          <p:nvGrpSpPr>
            <p:cNvPr id="92" name="Google Shape;92;p19"/>
            <p:cNvGrpSpPr/>
            <p:nvPr/>
          </p:nvGrpSpPr>
          <p:grpSpPr>
            <a:xfrm>
              <a:off x="50919" y="-187011"/>
              <a:ext cx="519921" cy="1286399"/>
              <a:chOff x="6386760" y="270000"/>
              <a:chExt cx="530640" cy="1312920"/>
            </a:xfrm>
          </p:grpSpPr>
          <p:sp>
            <p:nvSpPr>
              <p:cNvPr id="93" name="Google Shape;93;p19"/>
              <p:cNvSpPr/>
              <p:nvPr/>
            </p:nvSpPr>
            <p:spPr>
              <a:xfrm>
                <a:off x="6386760" y="270000"/>
                <a:ext cx="530640" cy="1312920"/>
              </a:xfrm>
              <a:custGeom>
                <a:rect b="b" l="l" r="r" t="t"/>
                <a:pathLst>
                  <a:path extrusionOk="0" h="3647" w="1474">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4" name="Google Shape;94;p19"/>
              <p:cNvSpPr/>
              <p:nvPr/>
            </p:nvSpPr>
            <p:spPr>
              <a:xfrm>
                <a:off x="6466680" y="350280"/>
                <a:ext cx="345960" cy="345600"/>
              </a:xfrm>
              <a:custGeom>
                <a:rect b="b" l="l" r="r" t="t"/>
                <a:pathLst>
                  <a:path extrusionOk="0" h="960" w="961">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95" name="Google Shape;95;p19"/>
            <p:cNvGrpSpPr/>
            <p:nvPr/>
          </p:nvGrpSpPr>
          <p:grpSpPr>
            <a:xfrm flipH="1">
              <a:off x="7891688" y="-1001106"/>
              <a:ext cx="1391731" cy="2196419"/>
              <a:chOff x="4043520" y="-881280"/>
              <a:chExt cx="1779480" cy="2808720"/>
            </a:xfrm>
          </p:grpSpPr>
          <p:sp>
            <p:nvSpPr>
              <p:cNvPr id="96" name="Google Shape;96;p19"/>
              <p:cNvSpPr/>
              <p:nvPr/>
            </p:nvSpPr>
            <p:spPr>
              <a:xfrm>
                <a:off x="5020560" y="53640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7" name="Google Shape;97;p19"/>
              <p:cNvSpPr/>
              <p:nvPr/>
            </p:nvSpPr>
            <p:spPr>
              <a:xfrm>
                <a:off x="5020560" y="7588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8" name="Google Shape;98;p19"/>
              <p:cNvSpPr/>
              <p:nvPr/>
            </p:nvSpPr>
            <p:spPr>
              <a:xfrm>
                <a:off x="5020560" y="98136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99" name="Google Shape;99;p19"/>
              <p:cNvSpPr/>
              <p:nvPr/>
            </p:nvSpPr>
            <p:spPr>
              <a:xfrm>
                <a:off x="5020560" y="1203840"/>
                <a:ext cx="73800" cy="74520"/>
              </a:xfrm>
              <a:custGeom>
                <a:rect b="b" l="l" r="r" t="t"/>
                <a:pathLst>
                  <a:path extrusionOk="0" h="207" w="205">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0" name="Google Shape;100;p19"/>
              <p:cNvSpPr/>
              <p:nvPr/>
            </p:nvSpPr>
            <p:spPr>
              <a:xfrm>
                <a:off x="5020560" y="14266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1" name="Google Shape;101;p19"/>
              <p:cNvSpPr/>
              <p:nvPr/>
            </p:nvSpPr>
            <p:spPr>
              <a:xfrm>
                <a:off x="5705640" y="169992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2" name="Google Shape;102;p19"/>
              <p:cNvSpPr/>
              <p:nvPr/>
            </p:nvSpPr>
            <p:spPr>
              <a:xfrm>
                <a:off x="4043520" y="-881280"/>
                <a:ext cx="1779480" cy="2808720"/>
              </a:xfrm>
              <a:custGeom>
                <a:rect b="b" l="l" r="r" t="t"/>
                <a:pathLst>
                  <a:path extrusionOk="0" h="7802" w="4943">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3" name="Google Shape;103;p19"/>
              <p:cNvSpPr/>
              <p:nvPr/>
            </p:nvSpPr>
            <p:spPr>
              <a:xfrm>
                <a:off x="5205240" y="1608480"/>
                <a:ext cx="74520" cy="74160"/>
              </a:xfrm>
              <a:custGeom>
                <a:rect b="b" l="l" r="r" t="t"/>
                <a:pathLst>
                  <a:path extrusionOk="0" h="206" w="207">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4" name="Google Shape;104;p19"/>
              <p:cNvSpPr/>
              <p:nvPr/>
            </p:nvSpPr>
            <p:spPr>
              <a:xfrm>
                <a:off x="4175640" y="-743040"/>
                <a:ext cx="1284840" cy="2468880"/>
              </a:xfrm>
              <a:custGeom>
                <a:rect b="b" l="l" r="r" t="t"/>
                <a:pathLst>
                  <a:path extrusionOk="0" h="6858" w="3569">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5" name="Google Shape;105;p19"/>
              <p:cNvSpPr/>
              <p:nvPr/>
            </p:nvSpPr>
            <p:spPr>
              <a:xfrm>
                <a:off x="5343120" y="147060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6" name="Google Shape;106;p19"/>
              <p:cNvSpPr/>
              <p:nvPr/>
            </p:nvSpPr>
            <p:spPr>
              <a:xfrm>
                <a:off x="5481000" y="133272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7" name="Google Shape;107;p19"/>
              <p:cNvSpPr/>
              <p:nvPr/>
            </p:nvSpPr>
            <p:spPr>
              <a:xfrm>
                <a:off x="4446360" y="-200160"/>
                <a:ext cx="400320" cy="298080"/>
              </a:xfrm>
              <a:custGeom>
                <a:rect b="b" l="l" r="r" t="t"/>
                <a:pathLst>
                  <a:path extrusionOk="0" h="828" w="1112">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08" name="Google Shape;108;p19"/>
              <p:cNvSpPr/>
              <p:nvPr/>
            </p:nvSpPr>
            <p:spPr>
              <a:xfrm>
                <a:off x="4268160" y="-378000"/>
                <a:ext cx="756360" cy="653760"/>
              </a:xfrm>
              <a:custGeom>
                <a:rect b="b" l="l" r="r" t="t"/>
                <a:pathLst>
                  <a:path extrusionOk="0" h="1816" w="2101">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09" name="Google Shape;109;p19"/>
            <p:cNvGrpSpPr/>
            <p:nvPr/>
          </p:nvGrpSpPr>
          <p:grpSpPr>
            <a:xfrm rot="-5400000">
              <a:off x="-132940" y="3494382"/>
              <a:ext cx="1286265" cy="1771550"/>
              <a:chOff x="4684680" y="6285600"/>
              <a:chExt cx="1644840" cy="2265120"/>
            </a:xfrm>
          </p:grpSpPr>
          <p:sp>
            <p:nvSpPr>
              <p:cNvPr id="110" name="Google Shape;110;p19"/>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1" name="Google Shape;111;p19"/>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2" name="Google Shape;112;p19"/>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3" name="Google Shape;113;p19"/>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4" name="Google Shape;114;p19"/>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5" name="Google Shape;115;p19"/>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6" name="Google Shape;116;p19"/>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7" name="Google Shape;117;p19"/>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8" name="Google Shape;118;p19"/>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19" name="Google Shape;119;p19"/>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0" name="Google Shape;120;p19"/>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21" name="Google Shape;121;p19"/>
            <p:cNvGrpSpPr/>
            <p:nvPr/>
          </p:nvGrpSpPr>
          <p:grpSpPr>
            <a:xfrm flipH="1">
              <a:off x="7628896" y="4767822"/>
              <a:ext cx="1267118" cy="460206"/>
              <a:chOff x="5084280" y="2610360"/>
              <a:chExt cx="1833480" cy="666000"/>
            </a:xfrm>
          </p:grpSpPr>
          <p:sp>
            <p:nvSpPr>
              <p:cNvPr id="122" name="Google Shape;122;p19"/>
              <p:cNvSpPr/>
              <p:nvPr/>
            </p:nvSpPr>
            <p:spPr>
              <a:xfrm>
                <a:off x="6800400" y="2653560"/>
                <a:ext cx="74520" cy="74160"/>
              </a:xfrm>
              <a:custGeom>
                <a:rect b="b" l="l" r="r" t="t"/>
                <a:pathLst>
                  <a:path extrusionOk="0" h="206" w="207">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3" name="Google Shape;123;p19"/>
              <p:cNvSpPr/>
              <p:nvPr/>
            </p:nvSpPr>
            <p:spPr>
              <a:xfrm>
                <a:off x="5717880" y="2610360"/>
                <a:ext cx="1199880" cy="666000"/>
              </a:xfrm>
              <a:custGeom>
                <a:rect b="b" l="l" r="r" t="t"/>
                <a:pathLst>
                  <a:path extrusionOk="0" h="1850" w="3333">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4" name="Google Shape;124;p19"/>
              <p:cNvSpPr/>
              <p:nvPr/>
            </p:nvSpPr>
            <p:spPr>
              <a:xfrm>
                <a:off x="5084280" y="2688120"/>
                <a:ext cx="160200" cy="588240"/>
              </a:xfrm>
              <a:custGeom>
                <a:rect b="b" l="l" r="r" t="t"/>
                <a:pathLst>
                  <a:path extrusionOk="0" h="1634" w="445">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5" name="Google Shape;125;p19"/>
              <p:cNvSpPr/>
              <p:nvPr/>
            </p:nvSpPr>
            <p:spPr>
              <a:xfrm>
                <a:off x="5127120" y="2730960"/>
                <a:ext cx="74160" cy="74160"/>
              </a:xfrm>
              <a:custGeom>
                <a:rect b="b" l="l" r="r" t="t"/>
                <a:pathLst>
                  <a:path extrusionOk="0" h="206" w="206">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6" name="Google Shape;126;p19"/>
              <p:cNvSpPr/>
              <p:nvPr/>
            </p:nvSpPr>
            <p:spPr>
              <a:xfrm>
                <a:off x="5357520" y="2688120"/>
                <a:ext cx="160200" cy="588240"/>
              </a:xfrm>
              <a:custGeom>
                <a:rect b="b" l="l" r="r" t="t"/>
                <a:pathLst>
                  <a:path extrusionOk="0" h="1634" w="445">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27" name="Google Shape;127;p19"/>
              <p:cNvSpPr/>
              <p:nvPr/>
            </p:nvSpPr>
            <p:spPr>
              <a:xfrm>
                <a:off x="5400360" y="2730960"/>
                <a:ext cx="74520" cy="74160"/>
              </a:xfrm>
              <a:custGeom>
                <a:rect b="b" l="l" r="r" t="t"/>
                <a:pathLst>
                  <a:path extrusionOk="0" h="206" w="207">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28" name="Shape 128"/>
        <p:cNvGrpSpPr/>
        <p:nvPr/>
      </p:nvGrpSpPr>
      <p:grpSpPr>
        <a:xfrm>
          <a:off x="0" y="0"/>
          <a:ext cx="0" cy="0"/>
          <a:chOff x="0" y="0"/>
          <a:chExt cx="0" cy="0"/>
        </a:xfrm>
      </p:grpSpPr>
      <p:sp>
        <p:nvSpPr>
          <p:cNvPr id="129" name="Google Shape;129;p20"/>
          <p:cNvSpPr txBox="1"/>
          <p:nvPr>
            <p:ph type="title"/>
          </p:nvPr>
        </p:nvSpPr>
        <p:spPr>
          <a:xfrm>
            <a:off x="3013975" y="1946550"/>
            <a:ext cx="4899600" cy="132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30" name="Google Shape;130;p20"/>
          <p:cNvSpPr txBox="1"/>
          <p:nvPr>
            <p:ph idx="1" type="subTitle"/>
          </p:nvPr>
        </p:nvSpPr>
        <p:spPr>
          <a:xfrm>
            <a:off x="3013975" y="3269175"/>
            <a:ext cx="4899600" cy="1049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400"/>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2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p:txBody>
      </p:sp>
      <p:grpSp>
        <p:nvGrpSpPr>
          <p:cNvPr id="131" name="Google Shape;131;p20"/>
          <p:cNvGrpSpPr/>
          <p:nvPr/>
        </p:nvGrpSpPr>
        <p:grpSpPr>
          <a:xfrm>
            <a:off x="-110533" y="-75400"/>
            <a:ext cx="1696746" cy="5619103"/>
            <a:chOff x="-110533" y="-75400"/>
            <a:chExt cx="1696746" cy="5619103"/>
          </a:xfrm>
        </p:grpSpPr>
        <p:grpSp>
          <p:nvGrpSpPr>
            <p:cNvPr id="132" name="Google Shape;132;p20"/>
            <p:cNvGrpSpPr/>
            <p:nvPr/>
          </p:nvGrpSpPr>
          <p:grpSpPr>
            <a:xfrm flipH="1" rot="10800000">
              <a:off x="-110533" y="3855773"/>
              <a:ext cx="880806" cy="1687930"/>
              <a:chOff x="6059880" y="-1993680"/>
              <a:chExt cx="1032840" cy="1979280"/>
            </a:xfrm>
          </p:grpSpPr>
          <p:sp>
            <p:nvSpPr>
              <p:cNvPr id="133" name="Google Shape;133;p20"/>
              <p:cNvSpPr/>
              <p:nvPr/>
            </p:nvSpPr>
            <p:spPr>
              <a:xfrm>
                <a:off x="6059880" y="-1718280"/>
                <a:ext cx="757080" cy="1703880"/>
              </a:xfrm>
              <a:custGeom>
                <a:rect b="b" l="l" r="r" t="t"/>
                <a:pathLst>
                  <a:path extrusionOk="0" h="4733" w="2103">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4" name="Google Shape;134;p20"/>
              <p:cNvSpPr/>
              <p:nvPr/>
            </p:nvSpPr>
            <p:spPr>
              <a:xfrm>
                <a:off x="6699600" y="-131760"/>
                <a:ext cx="74520" cy="74520"/>
              </a:xfrm>
              <a:custGeom>
                <a:rect b="b" l="l" r="r" t="t"/>
                <a:pathLst>
                  <a:path extrusionOk="0" h="207" w="207">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5" name="Google Shape;135;p20"/>
              <p:cNvSpPr/>
              <p:nvPr/>
            </p:nvSpPr>
            <p:spPr>
              <a:xfrm>
                <a:off x="6059880" y="-1856160"/>
                <a:ext cx="894960" cy="1704240"/>
              </a:xfrm>
              <a:custGeom>
                <a:rect b="b" l="l" r="r" t="t"/>
                <a:pathLst>
                  <a:path extrusionOk="0" h="4734" w="2486">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6" name="Google Shape;136;p20"/>
              <p:cNvSpPr/>
              <p:nvPr/>
            </p:nvSpPr>
            <p:spPr>
              <a:xfrm>
                <a:off x="6837480" y="-2692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7" name="Google Shape;137;p20"/>
              <p:cNvSpPr/>
              <p:nvPr/>
            </p:nvSpPr>
            <p:spPr>
              <a:xfrm>
                <a:off x="6059880" y="-1993680"/>
                <a:ext cx="1032840" cy="1703880"/>
              </a:xfrm>
              <a:custGeom>
                <a:rect b="b" l="l" r="r" t="t"/>
                <a:pathLst>
                  <a:path extrusionOk="0" h="4733" w="2869">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38" name="Google Shape;138;p20"/>
              <p:cNvSpPr/>
              <p:nvPr/>
            </p:nvSpPr>
            <p:spPr>
              <a:xfrm>
                <a:off x="6975360" y="-40716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39" name="Google Shape;139;p20"/>
            <p:cNvGrpSpPr/>
            <p:nvPr/>
          </p:nvGrpSpPr>
          <p:grpSpPr>
            <a:xfrm flipH="1">
              <a:off x="277341" y="-75400"/>
              <a:ext cx="829375" cy="1012680"/>
              <a:chOff x="-262675" y="-75400"/>
              <a:chExt cx="829375" cy="1012680"/>
            </a:xfrm>
          </p:grpSpPr>
          <p:sp>
            <p:nvSpPr>
              <p:cNvPr id="140" name="Google Shape;140;p20"/>
              <p:cNvSpPr/>
              <p:nvPr/>
            </p:nvSpPr>
            <p:spPr>
              <a:xfrm rot="5400000">
                <a:off x="-114960" y="255620"/>
                <a:ext cx="1012680" cy="350640"/>
              </a:xfrm>
              <a:custGeom>
                <a:rect b="b" l="l" r="r" t="t"/>
                <a:pathLst>
                  <a:path extrusionOk="0" h="974" w="2813">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1" name="Google Shape;141;p20"/>
              <p:cNvSpPr/>
              <p:nvPr/>
            </p:nvSpPr>
            <p:spPr>
              <a:xfrm>
                <a:off x="-262675" y="378355"/>
                <a:ext cx="515160" cy="515160"/>
              </a:xfrm>
              <a:custGeom>
                <a:rect b="b" l="l" r="r" t="t"/>
                <a:pathLst>
                  <a:path extrusionOk="0" h="1431" w="1431">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42" name="Google Shape;142;p20"/>
            <p:cNvGrpSpPr/>
            <p:nvPr/>
          </p:nvGrpSpPr>
          <p:grpSpPr>
            <a:xfrm flipH="1" rot="10800000">
              <a:off x="-56425" y="1058545"/>
              <a:ext cx="1642638" cy="2591887"/>
              <a:chOff x="4043520" y="-881280"/>
              <a:chExt cx="1779480" cy="2808720"/>
            </a:xfrm>
          </p:grpSpPr>
          <p:sp>
            <p:nvSpPr>
              <p:cNvPr id="143" name="Google Shape;143;p20"/>
              <p:cNvSpPr/>
              <p:nvPr/>
            </p:nvSpPr>
            <p:spPr>
              <a:xfrm>
                <a:off x="5020560" y="53640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4" name="Google Shape;144;p20"/>
              <p:cNvSpPr/>
              <p:nvPr/>
            </p:nvSpPr>
            <p:spPr>
              <a:xfrm>
                <a:off x="5020560" y="7588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5" name="Google Shape;145;p20"/>
              <p:cNvSpPr/>
              <p:nvPr/>
            </p:nvSpPr>
            <p:spPr>
              <a:xfrm>
                <a:off x="5020560" y="98136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6" name="Google Shape;146;p20"/>
              <p:cNvSpPr/>
              <p:nvPr/>
            </p:nvSpPr>
            <p:spPr>
              <a:xfrm>
                <a:off x="5020560" y="1203840"/>
                <a:ext cx="73800" cy="74520"/>
              </a:xfrm>
              <a:custGeom>
                <a:rect b="b" l="l" r="r" t="t"/>
                <a:pathLst>
                  <a:path extrusionOk="0" h="207" w="205">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7" name="Google Shape;147;p20"/>
              <p:cNvSpPr/>
              <p:nvPr/>
            </p:nvSpPr>
            <p:spPr>
              <a:xfrm>
                <a:off x="5020560" y="14266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8" name="Google Shape;148;p20"/>
              <p:cNvSpPr/>
              <p:nvPr/>
            </p:nvSpPr>
            <p:spPr>
              <a:xfrm>
                <a:off x="5705640" y="169992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49" name="Google Shape;149;p20"/>
              <p:cNvSpPr/>
              <p:nvPr/>
            </p:nvSpPr>
            <p:spPr>
              <a:xfrm>
                <a:off x="4043520" y="-881280"/>
                <a:ext cx="1779480" cy="2808720"/>
              </a:xfrm>
              <a:custGeom>
                <a:rect b="b" l="l" r="r" t="t"/>
                <a:pathLst>
                  <a:path extrusionOk="0" h="7802" w="4943">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0" name="Google Shape;150;p20"/>
              <p:cNvSpPr/>
              <p:nvPr/>
            </p:nvSpPr>
            <p:spPr>
              <a:xfrm>
                <a:off x="5205240" y="1608480"/>
                <a:ext cx="74520" cy="74160"/>
              </a:xfrm>
              <a:custGeom>
                <a:rect b="b" l="l" r="r" t="t"/>
                <a:pathLst>
                  <a:path extrusionOk="0" h="206" w="207">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1" name="Google Shape;151;p20"/>
              <p:cNvSpPr/>
              <p:nvPr/>
            </p:nvSpPr>
            <p:spPr>
              <a:xfrm>
                <a:off x="4175640" y="-743040"/>
                <a:ext cx="1284840" cy="2468880"/>
              </a:xfrm>
              <a:custGeom>
                <a:rect b="b" l="l" r="r" t="t"/>
                <a:pathLst>
                  <a:path extrusionOk="0" h="6858" w="3569">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2" name="Google Shape;152;p20"/>
              <p:cNvSpPr/>
              <p:nvPr/>
            </p:nvSpPr>
            <p:spPr>
              <a:xfrm>
                <a:off x="5343120" y="147060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3" name="Google Shape;153;p20"/>
              <p:cNvSpPr/>
              <p:nvPr/>
            </p:nvSpPr>
            <p:spPr>
              <a:xfrm>
                <a:off x="5481000" y="133272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4" name="Google Shape;154;p20"/>
              <p:cNvSpPr/>
              <p:nvPr/>
            </p:nvSpPr>
            <p:spPr>
              <a:xfrm>
                <a:off x="4446360" y="-200160"/>
                <a:ext cx="400320" cy="298080"/>
              </a:xfrm>
              <a:custGeom>
                <a:rect b="b" l="l" r="r" t="t"/>
                <a:pathLst>
                  <a:path extrusionOk="0" h="828" w="1112">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55" name="Google Shape;155;p20"/>
              <p:cNvSpPr/>
              <p:nvPr/>
            </p:nvSpPr>
            <p:spPr>
              <a:xfrm>
                <a:off x="4268160" y="-378000"/>
                <a:ext cx="756360" cy="653760"/>
              </a:xfrm>
              <a:custGeom>
                <a:rect b="b" l="l" r="r" t="t"/>
                <a:pathLst>
                  <a:path extrusionOk="0" h="1816" w="2101">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6" name="Shape 156"/>
        <p:cNvGrpSpPr/>
        <p:nvPr/>
      </p:nvGrpSpPr>
      <p:grpSpPr>
        <a:xfrm>
          <a:off x="0" y="0"/>
          <a:ext cx="0" cy="0"/>
          <a:chOff x="0" y="0"/>
          <a:chExt cx="0" cy="0"/>
        </a:xfrm>
      </p:grpSpPr>
      <p:sp>
        <p:nvSpPr>
          <p:cNvPr id="157" name="Google Shape;157;p21"/>
          <p:cNvSpPr txBox="1"/>
          <p:nvPr>
            <p:ph type="title"/>
          </p:nvPr>
        </p:nvSpPr>
        <p:spPr>
          <a:xfrm>
            <a:off x="2301300" y="1407900"/>
            <a:ext cx="4541400" cy="23277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grpSp>
        <p:nvGrpSpPr>
          <p:cNvPr id="158" name="Google Shape;158;p21"/>
          <p:cNvGrpSpPr/>
          <p:nvPr/>
        </p:nvGrpSpPr>
        <p:grpSpPr>
          <a:xfrm flipH="1">
            <a:off x="-254550" y="-1001106"/>
            <a:ext cx="9766570" cy="6229134"/>
            <a:chOff x="-254551" y="-1001106"/>
            <a:chExt cx="9766570" cy="6229134"/>
          </a:xfrm>
        </p:grpSpPr>
        <p:grpSp>
          <p:nvGrpSpPr>
            <p:cNvPr id="159" name="Google Shape;159;p21"/>
            <p:cNvGrpSpPr/>
            <p:nvPr/>
          </p:nvGrpSpPr>
          <p:grpSpPr>
            <a:xfrm flipH="1">
              <a:off x="8458029" y="-187011"/>
              <a:ext cx="519921" cy="1286399"/>
              <a:chOff x="6386760" y="270000"/>
              <a:chExt cx="530640" cy="1312920"/>
            </a:xfrm>
          </p:grpSpPr>
          <p:sp>
            <p:nvSpPr>
              <p:cNvPr id="160" name="Google Shape;160;p21"/>
              <p:cNvSpPr/>
              <p:nvPr/>
            </p:nvSpPr>
            <p:spPr>
              <a:xfrm>
                <a:off x="6386760" y="270000"/>
                <a:ext cx="530640" cy="1312920"/>
              </a:xfrm>
              <a:custGeom>
                <a:rect b="b" l="l" r="r" t="t"/>
                <a:pathLst>
                  <a:path extrusionOk="0" h="3647" w="1474">
                    <a:moveTo>
                      <a:pt x="1394" y="2876"/>
                    </a:moveTo>
                    <a:cubicBezTo>
                      <a:pt x="1394" y="2905"/>
                      <a:pt x="1370" y="2930"/>
                      <a:pt x="1340" y="2930"/>
                    </a:cubicBezTo>
                    <a:cubicBezTo>
                      <a:pt x="1311" y="2930"/>
                      <a:pt x="1286" y="2905"/>
                      <a:pt x="1286" y="2876"/>
                    </a:cubicBezTo>
                    <a:cubicBezTo>
                      <a:pt x="1286" y="2846"/>
                      <a:pt x="1311" y="2822"/>
                      <a:pt x="1340" y="2822"/>
                    </a:cubicBezTo>
                    <a:cubicBezTo>
                      <a:pt x="1370" y="2822"/>
                      <a:pt x="1394" y="2846"/>
                      <a:pt x="1394" y="2876"/>
                    </a:cubicBezTo>
                    <a:moveTo>
                      <a:pt x="80" y="1129"/>
                    </a:moveTo>
                    <a:lnTo>
                      <a:pt x="80" y="276"/>
                    </a:lnTo>
                    <a:cubicBezTo>
                      <a:pt x="80" y="168"/>
                      <a:pt x="168" y="81"/>
                      <a:pt x="276" y="81"/>
                    </a:cubicBezTo>
                    <a:lnTo>
                      <a:pt x="1129" y="81"/>
                    </a:lnTo>
                    <a:cubicBezTo>
                      <a:pt x="1237" y="81"/>
                      <a:pt x="1324" y="168"/>
                      <a:pt x="1324" y="276"/>
                    </a:cubicBezTo>
                    <a:lnTo>
                      <a:pt x="1324" y="1129"/>
                    </a:lnTo>
                    <a:cubicBezTo>
                      <a:pt x="1324" y="1237"/>
                      <a:pt x="1237" y="1325"/>
                      <a:pt x="1129" y="1325"/>
                    </a:cubicBezTo>
                    <a:lnTo>
                      <a:pt x="276" y="1325"/>
                    </a:lnTo>
                    <a:cubicBezTo>
                      <a:pt x="168" y="1325"/>
                      <a:pt x="80" y="1237"/>
                      <a:pt x="80" y="1129"/>
                    </a:cubicBezTo>
                    <a:moveTo>
                      <a:pt x="1313" y="3194"/>
                    </a:moveTo>
                    <a:cubicBezTo>
                      <a:pt x="1313" y="3224"/>
                      <a:pt x="1289" y="3248"/>
                      <a:pt x="1259" y="3248"/>
                    </a:cubicBezTo>
                    <a:cubicBezTo>
                      <a:pt x="1230" y="3248"/>
                      <a:pt x="1206" y="3224"/>
                      <a:pt x="1206" y="3194"/>
                    </a:cubicBezTo>
                    <a:cubicBezTo>
                      <a:pt x="1206" y="3180"/>
                      <a:pt x="1212" y="3166"/>
                      <a:pt x="1222" y="3156"/>
                    </a:cubicBezTo>
                    <a:lnTo>
                      <a:pt x="1222" y="3156"/>
                    </a:lnTo>
                    <a:lnTo>
                      <a:pt x="1222" y="3156"/>
                    </a:lnTo>
                    <a:cubicBezTo>
                      <a:pt x="1231" y="3147"/>
                      <a:pt x="1245" y="3141"/>
                      <a:pt x="1259" y="3141"/>
                    </a:cubicBezTo>
                    <a:cubicBezTo>
                      <a:pt x="1289" y="3141"/>
                      <a:pt x="1313" y="3165"/>
                      <a:pt x="1313" y="3194"/>
                    </a:cubicBezTo>
                    <a:moveTo>
                      <a:pt x="1232" y="3513"/>
                    </a:moveTo>
                    <a:cubicBezTo>
                      <a:pt x="1232" y="3542"/>
                      <a:pt x="1208" y="3566"/>
                      <a:pt x="1179" y="3566"/>
                    </a:cubicBezTo>
                    <a:cubicBezTo>
                      <a:pt x="1149" y="3566"/>
                      <a:pt x="1125" y="3542"/>
                      <a:pt x="1125" y="3513"/>
                    </a:cubicBezTo>
                    <a:cubicBezTo>
                      <a:pt x="1125" y="3483"/>
                      <a:pt x="1149" y="3459"/>
                      <a:pt x="1179" y="3459"/>
                    </a:cubicBezTo>
                    <a:cubicBezTo>
                      <a:pt x="1208" y="3459"/>
                      <a:pt x="1232" y="3483"/>
                      <a:pt x="1232" y="3513"/>
                    </a:cubicBezTo>
                    <a:moveTo>
                      <a:pt x="1024" y="2001"/>
                    </a:moveTo>
                    <a:cubicBezTo>
                      <a:pt x="995" y="2001"/>
                      <a:pt x="970" y="1977"/>
                      <a:pt x="970" y="1947"/>
                    </a:cubicBezTo>
                    <a:cubicBezTo>
                      <a:pt x="970" y="1918"/>
                      <a:pt x="995" y="1894"/>
                      <a:pt x="1024" y="1894"/>
                    </a:cubicBezTo>
                    <a:cubicBezTo>
                      <a:pt x="1054" y="1894"/>
                      <a:pt x="1078" y="1918"/>
                      <a:pt x="1078" y="1947"/>
                    </a:cubicBezTo>
                    <a:cubicBezTo>
                      <a:pt x="1078" y="1977"/>
                      <a:pt x="1054" y="2001"/>
                      <a:pt x="1024" y="2001"/>
                    </a:cubicBezTo>
                    <a:moveTo>
                      <a:pt x="1340" y="3010"/>
                    </a:moveTo>
                    <a:cubicBezTo>
                      <a:pt x="1414" y="3010"/>
                      <a:pt x="1474" y="2950"/>
                      <a:pt x="1474" y="2876"/>
                    </a:cubicBezTo>
                    <a:cubicBezTo>
                      <a:pt x="1474" y="2802"/>
                      <a:pt x="1414" y="2742"/>
                      <a:pt x="1340" y="2742"/>
                    </a:cubicBezTo>
                    <a:cubicBezTo>
                      <a:pt x="1318" y="2742"/>
                      <a:pt x="1297" y="2748"/>
                      <a:pt x="1279" y="2757"/>
                    </a:cubicBezTo>
                    <a:lnTo>
                      <a:pt x="838" y="2316"/>
                    </a:lnTo>
                    <a:lnTo>
                      <a:pt x="838" y="1419"/>
                    </a:lnTo>
                    <a:cubicBezTo>
                      <a:pt x="838" y="1414"/>
                      <a:pt x="836" y="1410"/>
                      <a:pt x="835" y="1405"/>
                    </a:cubicBezTo>
                    <a:lnTo>
                      <a:pt x="986" y="1405"/>
                    </a:lnTo>
                    <a:cubicBezTo>
                      <a:pt x="985" y="1410"/>
                      <a:pt x="984" y="1414"/>
                      <a:pt x="984" y="1419"/>
                    </a:cubicBezTo>
                    <a:lnTo>
                      <a:pt x="984" y="1820"/>
                    </a:lnTo>
                    <a:cubicBezTo>
                      <a:pt x="930" y="1837"/>
                      <a:pt x="890" y="1887"/>
                      <a:pt x="890" y="1947"/>
                    </a:cubicBezTo>
                    <a:cubicBezTo>
                      <a:pt x="890" y="2021"/>
                      <a:pt x="950" y="2082"/>
                      <a:pt x="1024" y="2082"/>
                    </a:cubicBezTo>
                    <a:cubicBezTo>
                      <a:pt x="1098" y="2082"/>
                      <a:pt x="1158" y="2021"/>
                      <a:pt x="1158" y="1947"/>
                    </a:cubicBezTo>
                    <a:cubicBezTo>
                      <a:pt x="1158" y="1887"/>
                      <a:pt x="1119" y="1837"/>
                      <a:pt x="1064" y="1820"/>
                    </a:cubicBezTo>
                    <a:lnTo>
                      <a:pt x="1064" y="1419"/>
                    </a:lnTo>
                    <a:cubicBezTo>
                      <a:pt x="1064" y="1414"/>
                      <a:pt x="1063" y="1410"/>
                      <a:pt x="1062" y="1405"/>
                    </a:cubicBezTo>
                    <a:lnTo>
                      <a:pt x="1129" y="1405"/>
                    </a:lnTo>
                    <a:cubicBezTo>
                      <a:pt x="1281" y="1405"/>
                      <a:pt x="1405" y="1282"/>
                      <a:pt x="1405" y="1129"/>
                    </a:cubicBezTo>
                    <a:lnTo>
                      <a:pt x="1405" y="276"/>
                    </a:lnTo>
                    <a:cubicBezTo>
                      <a:pt x="1405" y="124"/>
                      <a:pt x="1281" y="0"/>
                      <a:pt x="1129" y="0"/>
                    </a:cubicBezTo>
                    <a:lnTo>
                      <a:pt x="276" y="0"/>
                    </a:lnTo>
                    <a:cubicBezTo>
                      <a:pt x="124" y="0"/>
                      <a:pt x="0" y="124"/>
                      <a:pt x="0" y="276"/>
                    </a:cubicBezTo>
                    <a:lnTo>
                      <a:pt x="0" y="1129"/>
                    </a:lnTo>
                    <a:cubicBezTo>
                      <a:pt x="0" y="1282"/>
                      <a:pt x="124" y="1405"/>
                      <a:pt x="276" y="1405"/>
                    </a:cubicBezTo>
                    <a:lnTo>
                      <a:pt x="306" y="1405"/>
                    </a:lnTo>
                    <a:cubicBezTo>
                      <a:pt x="305" y="1410"/>
                      <a:pt x="303" y="1414"/>
                      <a:pt x="303" y="1419"/>
                    </a:cubicBezTo>
                    <a:lnTo>
                      <a:pt x="303" y="2694"/>
                    </a:lnTo>
                    <a:lnTo>
                      <a:pt x="1060" y="3451"/>
                    </a:lnTo>
                    <a:cubicBezTo>
                      <a:pt x="1051" y="3470"/>
                      <a:pt x="1045" y="3490"/>
                      <a:pt x="1045" y="3513"/>
                    </a:cubicBezTo>
                    <a:cubicBezTo>
                      <a:pt x="1045" y="3587"/>
                      <a:pt x="1105" y="3647"/>
                      <a:pt x="1179" y="3647"/>
                    </a:cubicBezTo>
                    <a:cubicBezTo>
                      <a:pt x="1253" y="3647"/>
                      <a:pt x="1313" y="3587"/>
                      <a:pt x="1313" y="3513"/>
                    </a:cubicBezTo>
                    <a:cubicBezTo>
                      <a:pt x="1313" y="3439"/>
                      <a:pt x="1253" y="3378"/>
                      <a:pt x="1179" y="3378"/>
                    </a:cubicBezTo>
                    <a:cubicBezTo>
                      <a:pt x="1156" y="3378"/>
                      <a:pt x="1136" y="3384"/>
                      <a:pt x="1117" y="3394"/>
                    </a:cubicBezTo>
                    <a:lnTo>
                      <a:pt x="384" y="2661"/>
                    </a:lnTo>
                    <a:lnTo>
                      <a:pt x="384" y="1419"/>
                    </a:lnTo>
                    <a:cubicBezTo>
                      <a:pt x="384" y="1414"/>
                      <a:pt x="383" y="1410"/>
                      <a:pt x="381" y="1405"/>
                    </a:cubicBezTo>
                    <a:lnTo>
                      <a:pt x="533" y="1405"/>
                    </a:lnTo>
                    <a:cubicBezTo>
                      <a:pt x="531" y="1410"/>
                      <a:pt x="530" y="1414"/>
                      <a:pt x="530" y="1419"/>
                    </a:cubicBezTo>
                    <a:lnTo>
                      <a:pt x="530" y="2522"/>
                    </a:lnTo>
                    <a:lnTo>
                      <a:pt x="1141" y="3133"/>
                    </a:lnTo>
                    <a:cubicBezTo>
                      <a:pt x="1131" y="3151"/>
                      <a:pt x="1125" y="3172"/>
                      <a:pt x="1125" y="3194"/>
                    </a:cubicBezTo>
                    <a:cubicBezTo>
                      <a:pt x="1125" y="3268"/>
                      <a:pt x="1185" y="3329"/>
                      <a:pt x="1259" y="3329"/>
                    </a:cubicBezTo>
                    <a:cubicBezTo>
                      <a:pt x="1333" y="3329"/>
                      <a:pt x="1394" y="3268"/>
                      <a:pt x="1394" y="3194"/>
                    </a:cubicBezTo>
                    <a:cubicBezTo>
                      <a:pt x="1394" y="3120"/>
                      <a:pt x="1333" y="3060"/>
                      <a:pt x="1259" y="3060"/>
                    </a:cubicBezTo>
                    <a:cubicBezTo>
                      <a:pt x="1237" y="3060"/>
                      <a:pt x="1216" y="3066"/>
                      <a:pt x="1198" y="3076"/>
                    </a:cubicBezTo>
                    <a:lnTo>
                      <a:pt x="611" y="2489"/>
                    </a:lnTo>
                    <a:lnTo>
                      <a:pt x="611" y="1419"/>
                    </a:lnTo>
                    <a:cubicBezTo>
                      <a:pt x="611" y="1414"/>
                      <a:pt x="610" y="1410"/>
                      <a:pt x="608" y="1405"/>
                    </a:cubicBezTo>
                    <a:lnTo>
                      <a:pt x="760" y="1405"/>
                    </a:lnTo>
                    <a:cubicBezTo>
                      <a:pt x="758" y="1410"/>
                      <a:pt x="757" y="1414"/>
                      <a:pt x="757" y="1419"/>
                    </a:cubicBezTo>
                    <a:lnTo>
                      <a:pt x="757" y="2350"/>
                    </a:lnTo>
                    <a:lnTo>
                      <a:pt x="1221" y="2814"/>
                    </a:lnTo>
                    <a:cubicBezTo>
                      <a:pt x="1212" y="2833"/>
                      <a:pt x="1206" y="2854"/>
                      <a:pt x="1206" y="2876"/>
                    </a:cubicBezTo>
                    <a:cubicBezTo>
                      <a:pt x="1206" y="2950"/>
                      <a:pt x="1266" y="3010"/>
                      <a:pt x="1340" y="30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1" name="Google Shape;161;p21"/>
              <p:cNvSpPr/>
              <p:nvPr/>
            </p:nvSpPr>
            <p:spPr>
              <a:xfrm>
                <a:off x="6466680" y="350280"/>
                <a:ext cx="345960" cy="345600"/>
              </a:xfrm>
              <a:custGeom>
                <a:rect b="b" l="l" r="r" t="t"/>
                <a:pathLst>
                  <a:path extrusionOk="0" h="960" w="961">
                    <a:moveTo>
                      <a:pt x="961" y="281"/>
                    </a:moveTo>
                    <a:cubicBezTo>
                      <a:pt x="961" y="125"/>
                      <a:pt x="835" y="0"/>
                      <a:pt x="679" y="0"/>
                    </a:cubicBezTo>
                    <a:lnTo>
                      <a:pt x="281" y="0"/>
                    </a:lnTo>
                    <a:cubicBezTo>
                      <a:pt x="126" y="0"/>
                      <a:pt x="0" y="125"/>
                      <a:pt x="0" y="281"/>
                    </a:cubicBezTo>
                    <a:lnTo>
                      <a:pt x="0" y="679"/>
                    </a:lnTo>
                    <a:cubicBezTo>
                      <a:pt x="0" y="834"/>
                      <a:pt x="126" y="960"/>
                      <a:pt x="281" y="960"/>
                    </a:cubicBezTo>
                    <a:lnTo>
                      <a:pt x="679" y="960"/>
                    </a:lnTo>
                    <a:cubicBezTo>
                      <a:pt x="835" y="960"/>
                      <a:pt x="961" y="834"/>
                      <a:pt x="961" y="679"/>
                    </a:cubicBezTo>
                    <a:lnTo>
                      <a:pt x="961" y="281"/>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62" name="Google Shape;162;p21"/>
            <p:cNvGrpSpPr/>
            <p:nvPr/>
          </p:nvGrpSpPr>
          <p:grpSpPr>
            <a:xfrm>
              <a:off x="-254551" y="-1001106"/>
              <a:ext cx="1391731" cy="2196419"/>
              <a:chOff x="4043520" y="-881280"/>
              <a:chExt cx="1779480" cy="2808720"/>
            </a:xfrm>
          </p:grpSpPr>
          <p:sp>
            <p:nvSpPr>
              <p:cNvPr id="163" name="Google Shape;163;p21"/>
              <p:cNvSpPr/>
              <p:nvPr/>
            </p:nvSpPr>
            <p:spPr>
              <a:xfrm>
                <a:off x="5020560" y="53640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4" name="Google Shape;164;p21"/>
              <p:cNvSpPr/>
              <p:nvPr/>
            </p:nvSpPr>
            <p:spPr>
              <a:xfrm>
                <a:off x="5020560" y="7588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5" name="Google Shape;165;p21"/>
              <p:cNvSpPr/>
              <p:nvPr/>
            </p:nvSpPr>
            <p:spPr>
              <a:xfrm>
                <a:off x="5020560" y="98136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6" name="Google Shape;166;p21"/>
              <p:cNvSpPr/>
              <p:nvPr/>
            </p:nvSpPr>
            <p:spPr>
              <a:xfrm>
                <a:off x="5020560" y="1203840"/>
                <a:ext cx="73800" cy="74520"/>
              </a:xfrm>
              <a:custGeom>
                <a:rect b="b" l="l" r="r" t="t"/>
                <a:pathLst>
                  <a:path extrusionOk="0" h="207" w="205">
                    <a:moveTo>
                      <a:pt x="103" y="207"/>
                    </a:moveTo>
                    <a:cubicBezTo>
                      <a:pt x="159" y="207"/>
                      <a:pt x="205" y="160"/>
                      <a:pt x="205" y="104"/>
                    </a:cubicBezTo>
                    <a:cubicBezTo>
                      <a:pt x="205" y="47"/>
                      <a:pt x="159" y="0"/>
                      <a:pt x="103" y="0"/>
                    </a:cubicBezTo>
                    <a:cubicBezTo>
                      <a:pt x="46" y="0"/>
                      <a:pt x="0" y="47"/>
                      <a:pt x="0" y="104"/>
                    </a:cubicBezTo>
                    <a:cubicBezTo>
                      <a:pt x="0" y="160"/>
                      <a:pt x="46"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7" name="Google Shape;167;p21"/>
              <p:cNvSpPr/>
              <p:nvPr/>
            </p:nvSpPr>
            <p:spPr>
              <a:xfrm>
                <a:off x="5020560" y="1426680"/>
                <a:ext cx="73800" cy="74160"/>
              </a:xfrm>
              <a:custGeom>
                <a:rect b="b" l="l" r="r" t="t"/>
                <a:pathLst>
                  <a:path extrusionOk="0" h="206" w="205">
                    <a:moveTo>
                      <a:pt x="103" y="206"/>
                    </a:moveTo>
                    <a:cubicBezTo>
                      <a:pt x="159" y="206"/>
                      <a:pt x="205" y="160"/>
                      <a:pt x="205" y="103"/>
                    </a:cubicBezTo>
                    <a:cubicBezTo>
                      <a:pt x="205" y="46"/>
                      <a:pt x="159"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8" name="Google Shape;168;p21"/>
              <p:cNvSpPr/>
              <p:nvPr/>
            </p:nvSpPr>
            <p:spPr>
              <a:xfrm>
                <a:off x="5705640" y="169992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69" name="Google Shape;169;p21"/>
              <p:cNvSpPr/>
              <p:nvPr/>
            </p:nvSpPr>
            <p:spPr>
              <a:xfrm>
                <a:off x="4043520" y="-881280"/>
                <a:ext cx="1779480" cy="2808720"/>
              </a:xfrm>
              <a:custGeom>
                <a:rect b="b" l="l" r="r" t="t"/>
                <a:pathLst>
                  <a:path extrusionOk="0" h="7802" w="4943">
                    <a:moveTo>
                      <a:pt x="4720" y="7131"/>
                    </a:moveTo>
                    <a:cubicBezTo>
                      <a:pt x="4799" y="7131"/>
                      <a:pt x="4863" y="7194"/>
                      <a:pt x="4863" y="7273"/>
                    </a:cubicBezTo>
                    <a:cubicBezTo>
                      <a:pt x="4863" y="7351"/>
                      <a:pt x="4799" y="7415"/>
                      <a:pt x="4720" y="7415"/>
                    </a:cubicBezTo>
                    <a:cubicBezTo>
                      <a:pt x="4642" y="7415"/>
                      <a:pt x="4578" y="7351"/>
                      <a:pt x="4578" y="7273"/>
                    </a:cubicBezTo>
                    <a:cubicBezTo>
                      <a:pt x="4578" y="7194"/>
                      <a:pt x="4642" y="7131"/>
                      <a:pt x="4720" y="7131"/>
                    </a:cubicBezTo>
                    <a:moveTo>
                      <a:pt x="4238" y="6253"/>
                    </a:moveTo>
                    <a:cubicBezTo>
                      <a:pt x="4238" y="6332"/>
                      <a:pt x="4174" y="6395"/>
                      <a:pt x="4096" y="6395"/>
                    </a:cubicBezTo>
                    <a:cubicBezTo>
                      <a:pt x="4018" y="6395"/>
                      <a:pt x="3954" y="6332"/>
                      <a:pt x="3954" y="6253"/>
                    </a:cubicBezTo>
                    <a:cubicBezTo>
                      <a:pt x="3954" y="6175"/>
                      <a:pt x="4018" y="6111"/>
                      <a:pt x="4096" y="6111"/>
                    </a:cubicBezTo>
                    <a:cubicBezTo>
                      <a:pt x="4174" y="6111"/>
                      <a:pt x="4238" y="6175"/>
                      <a:pt x="4238" y="6253"/>
                    </a:cubicBezTo>
                    <a:moveTo>
                      <a:pt x="2817" y="3878"/>
                    </a:moveTo>
                    <a:cubicBezTo>
                      <a:pt x="2905" y="3878"/>
                      <a:pt x="2978" y="3951"/>
                      <a:pt x="2978" y="4041"/>
                    </a:cubicBezTo>
                    <a:cubicBezTo>
                      <a:pt x="2978" y="4130"/>
                      <a:pt x="2905" y="4203"/>
                      <a:pt x="2817" y="4203"/>
                    </a:cubicBezTo>
                    <a:cubicBezTo>
                      <a:pt x="2727" y="4203"/>
                      <a:pt x="2655" y="4130"/>
                      <a:pt x="2655" y="4041"/>
                    </a:cubicBezTo>
                    <a:cubicBezTo>
                      <a:pt x="2655" y="3951"/>
                      <a:pt x="2727" y="3878"/>
                      <a:pt x="2817" y="3878"/>
                    </a:cubicBezTo>
                    <a:moveTo>
                      <a:pt x="2817" y="4497"/>
                    </a:moveTo>
                    <a:cubicBezTo>
                      <a:pt x="2905" y="4497"/>
                      <a:pt x="2978" y="4570"/>
                      <a:pt x="2978" y="4659"/>
                    </a:cubicBezTo>
                    <a:cubicBezTo>
                      <a:pt x="2978" y="4749"/>
                      <a:pt x="2905" y="4821"/>
                      <a:pt x="2817" y="4821"/>
                    </a:cubicBezTo>
                    <a:cubicBezTo>
                      <a:pt x="2727" y="4821"/>
                      <a:pt x="2655" y="4749"/>
                      <a:pt x="2655" y="4659"/>
                    </a:cubicBezTo>
                    <a:cubicBezTo>
                      <a:pt x="2655" y="4570"/>
                      <a:pt x="2727" y="4497"/>
                      <a:pt x="2817" y="4497"/>
                    </a:cubicBezTo>
                    <a:moveTo>
                      <a:pt x="2817" y="5115"/>
                    </a:moveTo>
                    <a:cubicBezTo>
                      <a:pt x="2905" y="5115"/>
                      <a:pt x="2978" y="5188"/>
                      <a:pt x="2978" y="5277"/>
                    </a:cubicBezTo>
                    <a:cubicBezTo>
                      <a:pt x="2978" y="5367"/>
                      <a:pt x="2905" y="5440"/>
                      <a:pt x="2817" y="5440"/>
                    </a:cubicBezTo>
                    <a:cubicBezTo>
                      <a:pt x="2727" y="5440"/>
                      <a:pt x="2655" y="5367"/>
                      <a:pt x="2655" y="5277"/>
                    </a:cubicBezTo>
                    <a:cubicBezTo>
                      <a:pt x="2655" y="5188"/>
                      <a:pt x="2727" y="5115"/>
                      <a:pt x="2817" y="5115"/>
                    </a:cubicBezTo>
                    <a:moveTo>
                      <a:pt x="2817" y="5733"/>
                    </a:moveTo>
                    <a:cubicBezTo>
                      <a:pt x="2905" y="5733"/>
                      <a:pt x="2978" y="5806"/>
                      <a:pt x="2978" y="5896"/>
                    </a:cubicBezTo>
                    <a:cubicBezTo>
                      <a:pt x="2978" y="5985"/>
                      <a:pt x="2905" y="6058"/>
                      <a:pt x="2817" y="6058"/>
                    </a:cubicBezTo>
                    <a:cubicBezTo>
                      <a:pt x="2727" y="6058"/>
                      <a:pt x="2655" y="5985"/>
                      <a:pt x="2655" y="5896"/>
                    </a:cubicBezTo>
                    <a:cubicBezTo>
                      <a:pt x="2655" y="5806"/>
                      <a:pt x="2727" y="5733"/>
                      <a:pt x="2817" y="5733"/>
                    </a:cubicBezTo>
                    <a:moveTo>
                      <a:pt x="2817" y="6351"/>
                    </a:moveTo>
                    <a:cubicBezTo>
                      <a:pt x="2905" y="6351"/>
                      <a:pt x="2978" y="6424"/>
                      <a:pt x="2978" y="6514"/>
                    </a:cubicBezTo>
                    <a:cubicBezTo>
                      <a:pt x="2978" y="6603"/>
                      <a:pt x="2905" y="6676"/>
                      <a:pt x="2817" y="6676"/>
                    </a:cubicBezTo>
                    <a:cubicBezTo>
                      <a:pt x="2727" y="6676"/>
                      <a:pt x="2655" y="6603"/>
                      <a:pt x="2655" y="6514"/>
                    </a:cubicBezTo>
                    <a:cubicBezTo>
                      <a:pt x="2655" y="6424"/>
                      <a:pt x="2727" y="6351"/>
                      <a:pt x="2817" y="6351"/>
                    </a:cubicBezTo>
                    <a:moveTo>
                      <a:pt x="3059" y="7790"/>
                    </a:moveTo>
                    <a:cubicBezTo>
                      <a:pt x="3060" y="7791"/>
                      <a:pt x="3061" y="7792"/>
                      <a:pt x="3062" y="7792"/>
                    </a:cubicBezTo>
                    <a:cubicBezTo>
                      <a:pt x="3065" y="7795"/>
                      <a:pt x="3068" y="7797"/>
                      <a:pt x="3072" y="7799"/>
                    </a:cubicBezTo>
                    <a:cubicBezTo>
                      <a:pt x="3077" y="7801"/>
                      <a:pt x="3082" y="7802"/>
                      <a:pt x="3087" y="7802"/>
                    </a:cubicBezTo>
                    <a:lnTo>
                      <a:pt x="4231" y="7802"/>
                    </a:lnTo>
                    <a:cubicBezTo>
                      <a:pt x="4237" y="7802"/>
                      <a:pt x="4242" y="7801"/>
                      <a:pt x="4247" y="7799"/>
                    </a:cubicBezTo>
                    <a:cubicBezTo>
                      <a:pt x="4251" y="7797"/>
                      <a:pt x="4254" y="7795"/>
                      <a:pt x="4257" y="7792"/>
                    </a:cubicBezTo>
                    <a:cubicBezTo>
                      <a:pt x="4258" y="7791"/>
                      <a:pt x="4259" y="7791"/>
                      <a:pt x="4260" y="7790"/>
                    </a:cubicBezTo>
                    <a:lnTo>
                      <a:pt x="4594" y="7456"/>
                    </a:lnTo>
                    <a:cubicBezTo>
                      <a:pt x="4630" y="7481"/>
                      <a:pt x="4673" y="7495"/>
                      <a:pt x="4720" y="7495"/>
                    </a:cubicBezTo>
                    <a:cubicBezTo>
                      <a:pt x="4843" y="7495"/>
                      <a:pt x="4943" y="7396"/>
                      <a:pt x="4943" y="7273"/>
                    </a:cubicBezTo>
                    <a:cubicBezTo>
                      <a:pt x="4943" y="7150"/>
                      <a:pt x="4843" y="7050"/>
                      <a:pt x="4720" y="7050"/>
                    </a:cubicBezTo>
                    <a:cubicBezTo>
                      <a:pt x="4598" y="7050"/>
                      <a:pt x="4498" y="7150"/>
                      <a:pt x="4498" y="7273"/>
                    </a:cubicBezTo>
                    <a:cubicBezTo>
                      <a:pt x="4498" y="7320"/>
                      <a:pt x="4512" y="7363"/>
                      <a:pt x="4537" y="7399"/>
                    </a:cubicBezTo>
                    <a:lnTo>
                      <a:pt x="4215" y="7721"/>
                    </a:lnTo>
                    <a:lnTo>
                      <a:pt x="3104" y="7721"/>
                    </a:lnTo>
                    <a:lnTo>
                      <a:pt x="2557" y="7174"/>
                    </a:lnTo>
                    <a:lnTo>
                      <a:pt x="2557" y="7173"/>
                    </a:lnTo>
                    <a:cubicBezTo>
                      <a:pt x="2554" y="7170"/>
                      <a:pt x="2549" y="7167"/>
                      <a:pt x="2544" y="7165"/>
                    </a:cubicBezTo>
                    <a:cubicBezTo>
                      <a:pt x="2539" y="7163"/>
                      <a:pt x="2534" y="7162"/>
                      <a:pt x="2529" y="7162"/>
                    </a:cubicBezTo>
                    <a:lnTo>
                      <a:pt x="2528" y="7162"/>
                    </a:lnTo>
                    <a:cubicBezTo>
                      <a:pt x="1804" y="7175"/>
                      <a:pt x="806" y="7175"/>
                      <a:pt x="85" y="7163"/>
                    </a:cubicBezTo>
                    <a:lnTo>
                      <a:pt x="84" y="6534"/>
                    </a:lnTo>
                    <a:lnTo>
                      <a:pt x="2615" y="6534"/>
                    </a:lnTo>
                    <a:cubicBezTo>
                      <a:pt x="2625" y="6636"/>
                      <a:pt x="2712" y="6716"/>
                      <a:pt x="2817" y="6716"/>
                    </a:cubicBezTo>
                    <a:cubicBezTo>
                      <a:pt x="2928" y="6716"/>
                      <a:pt x="3019" y="6625"/>
                      <a:pt x="3019" y="6514"/>
                    </a:cubicBezTo>
                    <a:cubicBezTo>
                      <a:pt x="3019" y="6402"/>
                      <a:pt x="2928" y="6311"/>
                      <a:pt x="2817" y="6311"/>
                    </a:cubicBezTo>
                    <a:cubicBezTo>
                      <a:pt x="2712" y="6311"/>
                      <a:pt x="2625" y="6391"/>
                      <a:pt x="2615" y="6494"/>
                    </a:cubicBezTo>
                    <a:lnTo>
                      <a:pt x="84" y="6494"/>
                    </a:lnTo>
                    <a:lnTo>
                      <a:pt x="84" y="5916"/>
                    </a:lnTo>
                    <a:lnTo>
                      <a:pt x="2615" y="5916"/>
                    </a:lnTo>
                    <a:cubicBezTo>
                      <a:pt x="2625" y="6018"/>
                      <a:pt x="2712" y="6098"/>
                      <a:pt x="2817" y="6098"/>
                    </a:cubicBezTo>
                    <a:cubicBezTo>
                      <a:pt x="2928" y="6098"/>
                      <a:pt x="3019" y="6007"/>
                      <a:pt x="3019" y="5896"/>
                    </a:cubicBezTo>
                    <a:cubicBezTo>
                      <a:pt x="3019" y="5784"/>
                      <a:pt x="2928" y="5693"/>
                      <a:pt x="2817" y="5693"/>
                    </a:cubicBezTo>
                    <a:cubicBezTo>
                      <a:pt x="2712" y="5693"/>
                      <a:pt x="2625" y="5773"/>
                      <a:pt x="2615" y="5875"/>
                    </a:cubicBezTo>
                    <a:lnTo>
                      <a:pt x="84" y="5875"/>
                    </a:lnTo>
                    <a:lnTo>
                      <a:pt x="83" y="5297"/>
                    </a:lnTo>
                    <a:lnTo>
                      <a:pt x="2615" y="5297"/>
                    </a:lnTo>
                    <a:cubicBezTo>
                      <a:pt x="2625" y="5400"/>
                      <a:pt x="2712" y="5480"/>
                      <a:pt x="2817" y="5480"/>
                    </a:cubicBezTo>
                    <a:cubicBezTo>
                      <a:pt x="2928" y="5480"/>
                      <a:pt x="3019" y="5389"/>
                      <a:pt x="3019" y="5277"/>
                    </a:cubicBezTo>
                    <a:cubicBezTo>
                      <a:pt x="3019" y="5166"/>
                      <a:pt x="2928" y="5075"/>
                      <a:pt x="2817" y="5075"/>
                    </a:cubicBezTo>
                    <a:cubicBezTo>
                      <a:pt x="2712" y="5075"/>
                      <a:pt x="2625" y="5155"/>
                      <a:pt x="2615" y="5257"/>
                    </a:cubicBezTo>
                    <a:lnTo>
                      <a:pt x="83" y="5257"/>
                    </a:lnTo>
                    <a:lnTo>
                      <a:pt x="83" y="4679"/>
                    </a:lnTo>
                    <a:lnTo>
                      <a:pt x="2615" y="4679"/>
                    </a:lnTo>
                    <a:cubicBezTo>
                      <a:pt x="2625" y="4781"/>
                      <a:pt x="2712" y="4862"/>
                      <a:pt x="2817" y="4862"/>
                    </a:cubicBezTo>
                    <a:cubicBezTo>
                      <a:pt x="2928" y="4862"/>
                      <a:pt x="3019" y="4771"/>
                      <a:pt x="3019" y="4659"/>
                    </a:cubicBezTo>
                    <a:cubicBezTo>
                      <a:pt x="3019" y="4547"/>
                      <a:pt x="2928" y="4456"/>
                      <a:pt x="2817" y="4456"/>
                    </a:cubicBezTo>
                    <a:cubicBezTo>
                      <a:pt x="2712" y="4456"/>
                      <a:pt x="2625" y="4537"/>
                      <a:pt x="2615" y="4639"/>
                    </a:cubicBezTo>
                    <a:lnTo>
                      <a:pt x="83" y="4639"/>
                    </a:lnTo>
                    <a:lnTo>
                      <a:pt x="83" y="4061"/>
                    </a:lnTo>
                    <a:lnTo>
                      <a:pt x="2615" y="4061"/>
                    </a:lnTo>
                    <a:cubicBezTo>
                      <a:pt x="2625" y="4163"/>
                      <a:pt x="2712" y="4243"/>
                      <a:pt x="2817" y="4243"/>
                    </a:cubicBezTo>
                    <a:cubicBezTo>
                      <a:pt x="2928" y="4243"/>
                      <a:pt x="3019" y="4153"/>
                      <a:pt x="3019" y="4041"/>
                    </a:cubicBezTo>
                    <a:cubicBezTo>
                      <a:pt x="3019" y="3929"/>
                      <a:pt x="2928" y="3838"/>
                      <a:pt x="2817" y="3838"/>
                    </a:cubicBezTo>
                    <a:cubicBezTo>
                      <a:pt x="2712" y="3838"/>
                      <a:pt x="2625" y="3918"/>
                      <a:pt x="2615" y="4021"/>
                    </a:cubicBezTo>
                    <a:lnTo>
                      <a:pt x="83" y="4021"/>
                    </a:lnTo>
                    <a:lnTo>
                      <a:pt x="80" y="82"/>
                    </a:lnTo>
                    <a:cubicBezTo>
                      <a:pt x="1246" y="80"/>
                      <a:pt x="3688" y="82"/>
                      <a:pt x="3914" y="82"/>
                    </a:cubicBezTo>
                    <a:lnTo>
                      <a:pt x="4056" y="223"/>
                    </a:lnTo>
                    <a:lnTo>
                      <a:pt x="4056" y="6034"/>
                    </a:lnTo>
                    <a:cubicBezTo>
                      <a:pt x="3952" y="6053"/>
                      <a:pt x="3873" y="6144"/>
                      <a:pt x="3873" y="6253"/>
                    </a:cubicBezTo>
                    <a:cubicBezTo>
                      <a:pt x="3873" y="6376"/>
                      <a:pt x="3973" y="6476"/>
                      <a:pt x="4096" y="6476"/>
                    </a:cubicBezTo>
                    <a:cubicBezTo>
                      <a:pt x="4219" y="6476"/>
                      <a:pt x="4319" y="6376"/>
                      <a:pt x="4319" y="6253"/>
                    </a:cubicBezTo>
                    <a:cubicBezTo>
                      <a:pt x="4319" y="6144"/>
                      <a:pt x="4240" y="6053"/>
                      <a:pt x="4136" y="6034"/>
                    </a:cubicBezTo>
                    <a:lnTo>
                      <a:pt x="4136" y="206"/>
                    </a:lnTo>
                    <a:cubicBezTo>
                      <a:pt x="4136" y="196"/>
                      <a:pt x="4132" y="185"/>
                      <a:pt x="4124" y="178"/>
                    </a:cubicBezTo>
                    <a:lnTo>
                      <a:pt x="3960" y="13"/>
                    </a:lnTo>
                    <a:cubicBezTo>
                      <a:pt x="3952" y="5"/>
                      <a:pt x="3942" y="1"/>
                      <a:pt x="3931" y="1"/>
                    </a:cubicBezTo>
                    <a:cubicBezTo>
                      <a:pt x="3904" y="1"/>
                      <a:pt x="1239" y="0"/>
                      <a:pt x="40" y="1"/>
                    </a:cubicBezTo>
                    <a:cubicBezTo>
                      <a:pt x="18" y="1"/>
                      <a:pt x="0" y="19"/>
                      <a:pt x="0" y="41"/>
                    </a:cubicBezTo>
                    <a:lnTo>
                      <a:pt x="4" y="7202"/>
                    </a:lnTo>
                    <a:cubicBezTo>
                      <a:pt x="4" y="7224"/>
                      <a:pt x="22" y="7242"/>
                      <a:pt x="44" y="7242"/>
                    </a:cubicBezTo>
                    <a:cubicBezTo>
                      <a:pt x="406" y="7249"/>
                      <a:pt x="843" y="7253"/>
                      <a:pt x="1282" y="7253"/>
                    </a:cubicBezTo>
                    <a:cubicBezTo>
                      <a:pt x="1714" y="7253"/>
                      <a:pt x="2147" y="7249"/>
                      <a:pt x="2513" y="7243"/>
                    </a:cubicBezTo>
                    <a:lnTo>
                      <a:pt x="3059" y="779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0" name="Google Shape;170;p21"/>
              <p:cNvSpPr/>
              <p:nvPr/>
            </p:nvSpPr>
            <p:spPr>
              <a:xfrm>
                <a:off x="5205240" y="1608480"/>
                <a:ext cx="74520" cy="74160"/>
              </a:xfrm>
              <a:custGeom>
                <a:rect b="b" l="l" r="r" t="t"/>
                <a:pathLst>
                  <a:path extrusionOk="0" h="206" w="207">
                    <a:moveTo>
                      <a:pt x="0" y="103"/>
                    </a:moveTo>
                    <a:cubicBezTo>
                      <a:pt x="0" y="160"/>
                      <a:pt x="47" y="206"/>
                      <a:pt x="104" y="206"/>
                    </a:cubicBezTo>
                    <a:cubicBezTo>
                      <a:pt x="160" y="206"/>
                      <a:pt x="207" y="160"/>
                      <a:pt x="207" y="103"/>
                    </a:cubicBezTo>
                    <a:cubicBezTo>
                      <a:pt x="207" y="46"/>
                      <a:pt x="160" y="0"/>
                      <a:pt x="104" y="0"/>
                    </a:cubicBezTo>
                    <a:cubicBezTo>
                      <a:pt x="47"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1" name="Google Shape;171;p21"/>
              <p:cNvSpPr/>
              <p:nvPr/>
            </p:nvSpPr>
            <p:spPr>
              <a:xfrm>
                <a:off x="4175640" y="-743040"/>
                <a:ext cx="1284840" cy="2468880"/>
              </a:xfrm>
              <a:custGeom>
                <a:rect b="b" l="l" r="r" t="t"/>
                <a:pathLst>
                  <a:path extrusionOk="0" h="6858" w="3569">
                    <a:moveTo>
                      <a:pt x="3488" y="6252"/>
                    </a:moveTo>
                    <a:cubicBezTo>
                      <a:pt x="3488" y="6330"/>
                      <a:pt x="3425" y="6394"/>
                      <a:pt x="3346" y="6394"/>
                    </a:cubicBezTo>
                    <a:cubicBezTo>
                      <a:pt x="3268" y="6394"/>
                      <a:pt x="3204" y="6330"/>
                      <a:pt x="3204" y="6252"/>
                    </a:cubicBezTo>
                    <a:cubicBezTo>
                      <a:pt x="3204" y="6174"/>
                      <a:pt x="3268" y="6110"/>
                      <a:pt x="3346" y="6110"/>
                    </a:cubicBezTo>
                    <a:cubicBezTo>
                      <a:pt x="3425" y="6110"/>
                      <a:pt x="3488" y="6174"/>
                      <a:pt x="3488" y="6252"/>
                    </a:cubicBezTo>
                    <a:moveTo>
                      <a:pt x="3106" y="6635"/>
                    </a:moveTo>
                    <a:cubicBezTo>
                      <a:pt x="3106" y="6713"/>
                      <a:pt x="3042" y="6777"/>
                      <a:pt x="2963" y="6777"/>
                    </a:cubicBezTo>
                    <a:cubicBezTo>
                      <a:pt x="2885" y="6777"/>
                      <a:pt x="2821" y="6713"/>
                      <a:pt x="2821" y="6635"/>
                    </a:cubicBezTo>
                    <a:cubicBezTo>
                      <a:pt x="2821" y="6556"/>
                      <a:pt x="2885" y="6493"/>
                      <a:pt x="2963" y="6493"/>
                    </a:cubicBezTo>
                    <a:cubicBezTo>
                      <a:pt x="3042" y="6493"/>
                      <a:pt x="3106" y="6556"/>
                      <a:pt x="3106" y="6635"/>
                    </a:cubicBezTo>
                    <a:moveTo>
                      <a:pt x="3123" y="6252"/>
                    </a:moveTo>
                    <a:cubicBezTo>
                      <a:pt x="3123" y="6375"/>
                      <a:pt x="3223" y="6475"/>
                      <a:pt x="3346" y="6475"/>
                    </a:cubicBezTo>
                    <a:cubicBezTo>
                      <a:pt x="3469" y="6475"/>
                      <a:pt x="3569" y="6375"/>
                      <a:pt x="3569" y="6252"/>
                    </a:cubicBezTo>
                    <a:cubicBezTo>
                      <a:pt x="3569" y="6143"/>
                      <a:pt x="3490" y="6052"/>
                      <a:pt x="3387" y="6033"/>
                    </a:cubicBezTo>
                    <a:lnTo>
                      <a:pt x="3387" y="205"/>
                    </a:lnTo>
                    <a:cubicBezTo>
                      <a:pt x="3387" y="194"/>
                      <a:pt x="3382" y="184"/>
                      <a:pt x="3375" y="177"/>
                    </a:cubicBezTo>
                    <a:lnTo>
                      <a:pt x="3210" y="12"/>
                    </a:lnTo>
                    <a:cubicBezTo>
                      <a:pt x="3202" y="4"/>
                      <a:pt x="3192" y="0"/>
                      <a:pt x="3181" y="0"/>
                    </a:cubicBezTo>
                    <a:lnTo>
                      <a:pt x="3181" y="0"/>
                    </a:lnTo>
                    <a:lnTo>
                      <a:pt x="128" y="0"/>
                    </a:lnTo>
                    <a:cubicBezTo>
                      <a:pt x="57" y="0"/>
                      <a:pt x="0" y="57"/>
                      <a:pt x="0" y="128"/>
                    </a:cubicBezTo>
                    <a:lnTo>
                      <a:pt x="0" y="335"/>
                    </a:lnTo>
                    <a:cubicBezTo>
                      <a:pt x="0" y="406"/>
                      <a:pt x="57" y="463"/>
                      <a:pt x="128" y="463"/>
                    </a:cubicBezTo>
                    <a:lnTo>
                      <a:pt x="2782" y="463"/>
                    </a:lnTo>
                    <a:lnTo>
                      <a:pt x="2923" y="604"/>
                    </a:lnTo>
                    <a:lnTo>
                      <a:pt x="2923" y="6416"/>
                    </a:lnTo>
                    <a:cubicBezTo>
                      <a:pt x="2820" y="6435"/>
                      <a:pt x="2741" y="6526"/>
                      <a:pt x="2741" y="6635"/>
                    </a:cubicBezTo>
                    <a:cubicBezTo>
                      <a:pt x="2741" y="6758"/>
                      <a:pt x="2841" y="6858"/>
                      <a:pt x="2963" y="6858"/>
                    </a:cubicBezTo>
                    <a:cubicBezTo>
                      <a:pt x="3086" y="6858"/>
                      <a:pt x="3186" y="6758"/>
                      <a:pt x="3186" y="6635"/>
                    </a:cubicBezTo>
                    <a:cubicBezTo>
                      <a:pt x="3186" y="6526"/>
                      <a:pt x="3107" y="6435"/>
                      <a:pt x="3004" y="6416"/>
                    </a:cubicBezTo>
                    <a:lnTo>
                      <a:pt x="3004" y="588"/>
                    </a:lnTo>
                    <a:cubicBezTo>
                      <a:pt x="3004" y="577"/>
                      <a:pt x="3000" y="567"/>
                      <a:pt x="2992" y="559"/>
                    </a:cubicBezTo>
                    <a:lnTo>
                      <a:pt x="2827" y="394"/>
                    </a:lnTo>
                    <a:cubicBezTo>
                      <a:pt x="2819" y="387"/>
                      <a:pt x="2809" y="383"/>
                      <a:pt x="2799" y="383"/>
                    </a:cubicBezTo>
                    <a:lnTo>
                      <a:pt x="2799" y="383"/>
                    </a:lnTo>
                    <a:lnTo>
                      <a:pt x="128" y="383"/>
                    </a:lnTo>
                    <a:cubicBezTo>
                      <a:pt x="102" y="383"/>
                      <a:pt x="80" y="361"/>
                      <a:pt x="80" y="335"/>
                    </a:cubicBezTo>
                    <a:lnTo>
                      <a:pt x="80" y="128"/>
                    </a:lnTo>
                    <a:cubicBezTo>
                      <a:pt x="80" y="102"/>
                      <a:pt x="102" y="81"/>
                      <a:pt x="128" y="81"/>
                    </a:cubicBezTo>
                    <a:lnTo>
                      <a:pt x="3165" y="81"/>
                    </a:lnTo>
                    <a:lnTo>
                      <a:pt x="3306" y="222"/>
                    </a:lnTo>
                    <a:lnTo>
                      <a:pt x="3306" y="6033"/>
                    </a:lnTo>
                    <a:cubicBezTo>
                      <a:pt x="3202" y="6052"/>
                      <a:pt x="3123" y="6143"/>
                      <a:pt x="3123" y="625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2" name="Google Shape;172;p21"/>
              <p:cNvSpPr/>
              <p:nvPr/>
            </p:nvSpPr>
            <p:spPr>
              <a:xfrm>
                <a:off x="5343120" y="147060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3" name="Google Shape;173;p21"/>
              <p:cNvSpPr/>
              <p:nvPr/>
            </p:nvSpPr>
            <p:spPr>
              <a:xfrm>
                <a:off x="5481000" y="133272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4" name="Google Shape;174;p21"/>
              <p:cNvSpPr/>
              <p:nvPr/>
            </p:nvSpPr>
            <p:spPr>
              <a:xfrm>
                <a:off x="4446360" y="-200160"/>
                <a:ext cx="400320" cy="298080"/>
              </a:xfrm>
              <a:custGeom>
                <a:rect b="b" l="l" r="r" t="t"/>
                <a:pathLst>
                  <a:path extrusionOk="0" h="828" w="1112">
                    <a:moveTo>
                      <a:pt x="1072" y="719"/>
                    </a:moveTo>
                    <a:cubicBezTo>
                      <a:pt x="1072" y="757"/>
                      <a:pt x="1040" y="788"/>
                      <a:pt x="1002" y="788"/>
                    </a:cubicBezTo>
                    <a:lnTo>
                      <a:pt x="110" y="788"/>
                    </a:lnTo>
                    <a:cubicBezTo>
                      <a:pt x="71" y="788"/>
                      <a:pt x="40" y="757"/>
                      <a:pt x="40" y="719"/>
                    </a:cubicBezTo>
                    <a:lnTo>
                      <a:pt x="40" y="110"/>
                    </a:lnTo>
                    <a:cubicBezTo>
                      <a:pt x="40" y="72"/>
                      <a:pt x="71" y="40"/>
                      <a:pt x="110" y="40"/>
                    </a:cubicBezTo>
                    <a:lnTo>
                      <a:pt x="1002" y="40"/>
                    </a:lnTo>
                    <a:cubicBezTo>
                      <a:pt x="1040" y="40"/>
                      <a:pt x="1072" y="72"/>
                      <a:pt x="1072" y="110"/>
                    </a:cubicBezTo>
                    <a:lnTo>
                      <a:pt x="1072" y="719"/>
                    </a:lnTo>
                    <a:moveTo>
                      <a:pt x="1002" y="0"/>
                    </a:moveTo>
                    <a:lnTo>
                      <a:pt x="110" y="0"/>
                    </a:lnTo>
                    <a:cubicBezTo>
                      <a:pt x="49" y="0"/>
                      <a:pt x="0" y="49"/>
                      <a:pt x="0" y="110"/>
                    </a:cubicBezTo>
                    <a:lnTo>
                      <a:pt x="0" y="719"/>
                    </a:lnTo>
                    <a:cubicBezTo>
                      <a:pt x="0" y="779"/>
                      <a:pt x="49" y="828"/>
                      <a:pt x="110" y="828"/>
                    </a:cubicBezTo>
                    <a:lnTo>
                      <a:pt x="1002" y="828"/>
                    </a:lnTo>
                    <a:cubicBezTo>
                      <a:pt x="1063" y="828"/>
                      <a:pt x="1112" y="779"/>
                      <a:pt x="1112" y="719"/>
                    </a:cubicBezTo>
                    <a:lnTo>
                      <a:pt x="1112" y="110"/>
                    </a:lnTo>
                    <a:cubicBezTo>
                      <a:pt x="1112" y="49"/>
                      <a:pt x="1063" y="0"/>
                      <a:pt x="1002" y="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5" name="Google Shape;175;p21"/>
              <p:cNvSpPr/>
              <p:nvPr/>
            </p:nvSpPr>
            <p:spPr>
              <a:xfrm>
                <a:off x="4268160" y="-378000"/>
                <a:ext cx="756360" cy="653760"/>
              </a:xfrm>
              <a:custGeom>
                <a:rect b="b" l="l" r="r" t="t"/>
                <a:pathLst>
                  <a:path extrusionOk="0" h="1816" w="2101">
                    <a:moveTo>
                      <a:pt x="1788" y="800"/>
                    </a:moveTo>
                    <a:lnTo>
                      <a:pt x="1788" y="1017"/>
                    </a:lnTo>
                    <a:lnTo>
                      <a:pt x="1788" y="1081"/>
                    </a:lnTo>
                    <a:lnTo>
                      <a:pt x="1788" y="1296"/>
                    </a:lnTo>
                    <a:lnTo>
                      <a:pt x="1788" y="1374"/>
                    </a:lnTo>
                    <a:cubicBezTo>
                      <a:pt x="1788" y="1445"/>
                      <a:pt x="1730" y="1503"/>
                      <a:pt x="1659" y="1503"/>
                    </a:cubicBezTo>
                    <a:lnTo>
                      <a:pt x="1580" y="1503"/>
                    </a:lnTo>
                    <a:lnTo>
                      <a:pt x="1364" y="1503"/>
                    </a:lnTo>
                    <a:lnTo>
                      <a:pt x="1299" y="1503"/>
                    </a:lnTo>
                    <a:lnTo>
                      <a:pt x="1083" y="1503"/>
                    </a:lnTo>
                    <a:lnTo>
                      <a:pt x="1019" y="1503"/>
                    </a:lnTo>
                    <a:lnTo>
                      <a:pt x="802" y="1503"/>
                    </a:lnTo>
                    <a:lnTo>
                      <a:pt x="738" y="1503"/>
                    </a:lnTo>
                    <a:lnTo>
                      <a:pt x="521" y="1503"/>
                    </a:lnTo>
                    <a:lnTo>
                      <a:pt x="443" y="1503"/>
                    </a:lnTo>
                    <a:cubicBezTo>
                      <a:pt x="371" y="1503"/>
                      <a:pt x="313" y="1445"/>
                      <a:pt x="313" y="1374"/>
                    </a:cubicBezTo>
                    <a:lnTo>
                      <a:pt x="313" y="1296"/>
                    </a:lnTo>
                    <a:lnTo>
                      <a:pt x="313" y="1081"/>
                    </a:lnTo>
                    <a:lnTo>
                      <a:pt x="313" y="1017"/>
                    </a:lnTo>
                    <a:lnTo>
                      <a:pt x="313" y="800"/>
                    </a:lnTo>
                    <a:lnTo>
                      <a:pt x="313" y="736"/>
                    </a:lnTo>
                    <a:lnTo>
                      <a:pt x="313" y="519"/>
                    </a:lnTo>
                    <a:lnTo>
                      <a:pt x="313" y="442"/>
                    </a:lnTo>
                    <a:cubicBezTo>
                      <a:pt x="313" y="371"/>
                      <a:pt x="371" y="312"/>
                      <a:pt x="443" y="312"/>
                    </a:cubicBezTo>
                    <a:lnTo>
                      <a:pt x="521" y="312"/>
                    </a:lnTo>
                    <a:lnTo>
                      <a:pt x="738" y="312"/>
                    </a:lnTo>
                    <a:lnTo>
                      <a:pt x="802" y="312"/>
                    </a:lnTo>
                    <a:lnTo>
                      <a:pt x="1019" y="312"/>
                    </a:lnTo>
                    <a:lnTo>
                      <a:pt x="1083" y="312"/>
                    </a:lnTo>
                    <a:lnTo>
                      <a:pt x="1299" y="312"/>
                    </a:lnTo>
                    <a:lnTo>
                      <a:pt x="1364" y="312"/>
                    </a:lnTo>
                    <a:lnTo>
                      <a:pt x="1580" y="312"/>
                    </a:lnTo>
                    <a:lnTo>
                      <a:pt x="1659" y="312"/>
                    </a:lnTo>
                    <a:cubicBezTo>
                      <a:pt x="1730" y="312"/>
                      <a:pt x="1788" y="371"/>
                      <a:pt x="1788" y="442"/>
                    </a:cubicBezTo>
                    <a:lnTo>
                      <a:pt x="1788" y="519"/>
                    </a:lnTo>
                    <a:lnTo>
                      <a:pt x="1788" y="736"/>
                    </a:lnTo>
                    <a:lnTo>
                      <a:pt x="1788" y="800"/>
                    </a:lnTo>
                    <a:moveTo>
                      <a:pt x="1993" y="881"/>
                    </a:moveTo>
                    <a:cubicBezTo>
                      <a:pt x="2008" y="881"/>
                      <a:pt x="2021" y="893"/>
                      <a:pt x="2021" y="908"/>
                    </a:cubicBezTo>
                    <a:cubicBezTo>
                      <a:pt x="2021" y="924"/>
                      <a:pt x="2008" y="936"/>
                      <a:pt x="1993" y="936"/>
                    </a:cubicBezTo>
                    <a:lnTo>
                      <a:pt x="1869" y="936"/>
                    </a:lnTo>
                    <a:lnTo>
                      <a:pt x="1869" y="881"/>
                    </a:lnTo>
                    <a:lnTo>
                      <a:pt x="1993" y="881"/>
                    </a:lnTo>
                    <a:moveTo>
                      <a:pt x="1993" y="1162"/>
                    </a:moveTo>
                    <a:cubicBezTo>
                      <a:pt x="2008" y="1162"/>
                      <a:pt x="2021" y="1174"/>
                      <a:pt x="2021" y="1189"/>
                    </a:cubicBezTo>
                    <a:cubicBezTo>
                      <a:pt x="2021" y="1204"/>
                      <a:pt x="2008" y="1217"/>
                      <a:pt x="1993" y="1217"/>
                    </a:cubicBezTo>
                    <a:lnTo>
                      <a:pt x="1869" y="1217"/>
                    </a:lnTo>
                    <a:lnTo>
                      <a:pt x="1869" y="1162"/>
                    </a:lnTo>
                    <a:lnTo>
                      <a:pt x="1993" y="1162"/>
                    </a:lnTo>
                    <a:moveTo>
                      <a:pt x="1500" y="1708"/>
                    </a:moveTo>
                    <a:cubicBezTo>
                      <a:pt x="1500" y="1723"/>
                      <a:pt x="1487" y="1736"/>
                      <a:pt x="1472" y="1736"/>
                    </a:cubicBezTo>
                    <a:cubicBezTo>
                      <a:pt x="1457" y="1736"/>
                      <a:pt x="1445" y="1723"/>
                      <a:pt x="1445" y="1708"/>
                    </a:cubicBezTo>
                    <a:lnTo>
                      <a:pt x="1445" y="1584"/>
                    </a:lnTo>
                    <a:lnTo>
                      <a:pt x="1500" y="1584"/>
                    </a:lnTo>
                    <a:lnTo>
                      <a:pt x="1500" y="1708"/>
                    </a:lnTo>
                    <a:moveTo>
                      <a:pt x="1219" y="1708"/>
                    </a:moveTo>
                    <a:cubicBezTo>
                      <a:pt x="1219" y="1723"/>
                      <a:pt x="1206" y="1736"/>
                      <a:pt x="1191" y="1736"/>
                    </a:cubicBezTo>
                    <a:cubicBezTo>
                      <a:pt x="1176" y="1736"/>
                      <a:pt x="1164" y="1723"/>
                      <a:pt x="1164" y="1708"/>
                    </a:cubicBezTo>
                    <a:lnTo>
                      <a:pt x="1164" y="1584"/>
                    </a:lnTo>
                    <a:lnTo>
                      <a:pt x="1219" y="1584"/>
                    </a:lnTo>
                    <a:lnTo>
                      <a:pt x="1219" y="1708"/>
                    </a:lnTo>
                    <a:moveTo>
                      <a:pt x="938" y="1708"/>
                    </a:moveTo>
                    <a:cubicBezTo>
                      <a:pt x="938" y="1723"/>
                      <a:pt x="926" y="1736"/>
                      <a:pt x="910" y="1736"/>
                    </a:cubicBezTo>
                    <a:cubicBezTo>
                      <a:pt x="895" y="1736"/>
                      <a:pt x="883" y="1723"/>
                      <a:pt x="883" y="1708"/>
                    </a:cubicBezTo>
                    <a:lnTo>
                      <a:pt x="883" y="1584"/>
                    </a:lnTo>
                    <a:lnTo>
                      <a:pt x="938" y="1584"/>
                    </a:lnTo>
                    <a:lnTo>
                      <a:pt x="938" y="1708"/>
                    </a:lnTo>
                    <a:moveTo>
                      <a:pt x="657" y="1708"/>
                    </a:moveTo>
                    <a:cubicBezTo>
                      <a:pt x="657" y="1723"/>
                      <a:pt x="645" y="1736"/>
                      <a:pt x="629" y="1736"/>
                    </a:cubicBezTo>
                    <a:cubicBezTo>
                      <a:pt x="614" y="1736"/>
                      <a:pt x="602" y="1723"/>
                      <a:pt x="602" y="1708"/>
                    </a:cubicBezTo>
                    <a:lnTo>
                      <a:pt x="602" y="1584"/>
                    </a:lnTo>
                    <a:lnTo>
                      <a:pt x="657" y="1584"/>
                    </a:lnTo>
                    <a:lnTo>
                      <a:pt x="657" y="1708"/>
                    </a:lnTo>
                    <a:moveTo>
                      <a:pt x="109" y="1217"/>
                    </a:moveTo>
                    <a:cubicBezTo>
                      <a:pt x="93" y="1217"/>
                      <a:pt x="81" y="1204"/>
                      <a:pt x="81" y="1189"/>
                    </a:cubicBezTo>
                    <a:cubicBezTo>
                      <a:pt x="81" y="1174"/>
                      <a:pt x="93" y="1162"/>
                      <a:pt x="109" y="1162"/>
                    </a:cubicBezTo>
                    <a:lnTo>
                      <a:pt x="233" y="1162"/>
                    </a:lnTo>
                    <a:lnTo>
                      <a:pt x="233" y="1217"/>
                    </a:lnTo>
                    <a:lnTo>
                      <a:pt x="109" y="1217"/>
                    </a:lnTo>
                    <a:moveTo>
                      <a:pt x="109" y="936"/>
                    </a:moveTo>
                    <a:cubicBezTo>
                      <a:pt x="93" y="936"/>
                      <a:pt x="81" y="924"/>
                      <a:pt x="81" y="908"/>
                    </a:cubicBezTo>
                    <a:cubicBezTo>
                      <a:pt x="81" y="893"/>
                      <a:pt x="93" y="881"/>
                      <a:pt x="109" y="881"/>
                    </a:cubicBezTo>
                    <a:lnTo>
                      <a:pt x="233" y="881"/>
                    </a:lnTo>
                    <a:lnTo>
                      <a:pt x="233" y="936"/>
                    </a:lnTo>
                    <a:lnTo>
                      <a:pt x="109" y="936"/>
                    </a:lnTo>
                    <a:moveTo>
                      <a:pt x="109" y="655"/>
                    </a:moveTo>
                    <a:cubicBezTo>
                      <a:pt x="93" y="655"/>
                      <a:pt x="81" y="643"/>
                      <a:pt x="81" y="627"/>
                    </a:cubicBezTo>
                    <a:cubicBezTo>
                      <a:pt x="81" y="612"/>
                      <a:pt x="93" y="600"/>
                      <a:pt x="109" y="600"/>
                    </a:cubicBezTo>
                    <a:lnTo>
                      <a:pt x="233" y="600"/>
                    </a:lnTo>
                    <a:lnTo>
                      <a:pt x="233" y="655"/>
                    </a:lnTo>
                    <a:lnTo>
                      <a:pt x="109" y="655"/>
                    </a:lnTo>
                    <a:moveTo>
                      <a:pt x="602" y="108"/>
                    </a:moveTo>
                    <a:cubicBezTo>
                      <a:pt x="602" y="93"/>
                      <a:pt x="614" y="80"/>
                      <a:pt x="629" y="80"/>
                    </a:cubicBezTo>
                    <a:cubicBezTo>
                      <a:pt x="645" y="80"/>
                      <a:pt x="657" y="93"/>
                      <a:pt x="657" y="108"/>
                    </a:cubicBezTo>
                    <a:lnTo>
                      <a:pt x="657" y="232"/>
                    </a:lnTo>
                    <a:lnTo>
                      <a:pt x="602" y="232"/>
                    </a:lnTo>
                    <a:lnTo>
                      <a:pt x="602" y="108"/>
                    </a:lnTo>
                    <a:moveTo>
                      <a:pt x="883" y="108"/>
                    </a:moveTo>
                    <a:cubicBezTo>
                      <a:pt x="883" y="93"/>
                      <a:pt x="895" y="80"/>
                      <a:pt x="910" y="80"/>
                    </a:cubicBezTo>
                    <a:cubicBezTo>
                      <a:pt x="926" y="80"/>
                      <a:pt x="938" y="93"/>
                      <a:pt x="938" y="108"/>
                    </a:cubicBezTo>
                    <a:lnTo>
                      <a:pt x="938" y="232"/>
                    </a:lnTo>
                    <a:lnTo>
                      <a:pt x="883" y="232"/>
                    </a:lnTo>
                    <a:lnTo>
                      <a:pt x="883" y="108"/>
                    </a:lnTo>
                    <a:moveTo>
                      <a:pt x="1164" y="108"/>
                    </a:moveTo>
                    <a:cubicBezTo>
                      <a:pt x="1164" y="93"/>
                      <a:pt x="1176" y="80"/>
                      <a:pt x="1191" y="80"/>
                    </a:cubicBezTo>
                    <a:cubicBezTo>
                      <a:pt x="1206" y="80"/>
                      <a:pt x="1219" y="93"/>
                      <a:pt x="1219" y="108"/>
                    </a:cubicBezTo>
                    <a:lnTo>
                      <a:pt x="1219" y="232"/>
                    </a:lnTo>
                    <a:lnTo>
                      <a:pt x="1164" y="232"/>
                    </a:lnTo>
                    <a:lnTo>
                      <a:pt x="1164" y="108"/>
                    </a:lnTo>
                    <a:moveTo>
                      <a:pt x="1445" y="108"/>
                    </a:moveTo>
                    <a:cubicBezTo>
                      <a:pt x="1445" y="93"/>
                      <a:pt x="1457" y="80"/>
                      <a:pt x="1472" y="80"/>
                    </a:cubicBezTo>
                    <a:cubicBezTo>
                      <a:pt x="1487" y="80"/>
                      <a:pt x="1500" y="93"/>
                      <a:pt x="1500" y="108"/>
                    </a:cubicBezTo>
                    <a:lnTo>
                      <a:pt x="1500" y="232"/>
                    </a:lnTo>
                    <a:lnTo>
                      <a:pt x="1445" y="232"/>
                    </a:lnTo>
                    <a:lnTo>
                      <a:pt x="1445" y="108"/>
                    </a:lnTo>
                    <a:moveTo>
                      <a:pt x="1993" y="600"/>
                    </a:moveTo>
                    <a:cubicBezTo>
                      <a:pt x="2008" y="600"/>
                      <a:pt x="2021" y="612"/>
                      <a:pt x="2021" y="627"/>
                    </a:cubicBezTo>
                    <a:cubicBezTo>
                      <a:pt x="2021" y="643"/>
                      <a:pt x="2008" y="655"/>
                      <a:pt x="1993" y="655"/>
                    </a:cubicBezTo>
                    <a:lnTo>
                      <a:pt x="1869" y="655"/>
                    </a:lnTo>
                    <a:lnTo>
                      <a:pt x="1869" y="600"/>
                    </a:lnTo>
                    <a:lnTo>
                      <a:pt x="1993" y="600"/>
                    </a:lnTo>
                    <a:moveTo>
                      <a:pt x="1993" y="736"/>
                    </a:moveTo>
                    <a:cubicBezTo>
                      <a:pt x="2053" y="736"/>
                      <a:pt x="2101" y="687"/>
                      <a:pt x="2101" y="627"/>
                    </a:cubicBezTo>
                    <a:cubicBezTo>
                      <a:pt x="2101" y="568"/>
                      <a:pt x="2053" y="519"/>
                      <a:pt x="1993" y="519"/>
                    </a:cubicBezTo>
                    <a:lnTo>
                      <a:pt x="1869" y="519"/>
                    </a:lnTo>
                    <a:lnTo>
                      <a:pt x="1869" y="442"/>
                    </a:lnTo>
                    <a:cubicBezTo>
                      <a:pt x="1869" y="326"/>
                      <a:pt x="1775" y="232"/>
                      <a:pt x="1659" y="232"/>
                    </a:cubicBezTo>
                    <a:lnTo>
                      <a:pt x="1580" y="232"/>
                    </a:lnTo>
                    <a:lnTo>
                      <a:pt x="1580" y="108"/>
                    </a:lnTo>
                    <a:cubicBezTo>
                      <a:pt x="1580" y="48"/>
                      <a:pt x="1532" y="0"/>
                      <a:pt x="1472" y="0"/>
                    </a:cubicBezTo>
                    <a:cubicBezTo>
                      <a:pt x="1413" y="0"/>
                      <a:pt x="1364" y="48"/>
                      <a:pt x="1364" y="108"/>
                    </a:cubicBezTo>
                    <a:lnTo>
                      <a:pt x="1364" y="232"/>
                    </a:lnTo>
                    <a:lnTo>
                      <a:pt x="1299" y="232"/>
                    </a:lnTo>
                    <a:lnTo>
                      <a:pt x="1299" y="108"/>
                    </a:lnTo>
                    <a:cubicBezTo>
                      <a:pt x="1299" y="48"/>
                      <a:pt x="1251" y="0"/>
                      <a:pt x="1191" y="0"/>
                    </a:cubicBezTo>
                    <a:cubicBezTo>
                      <a:pt x="1132" y="0"/>
                      <a:pt x="1083" y="48"/>
                      <a:pt x="1083" y="108"/>
                    </a:cubicBezTo>
                    <a:lnTo>
                      <a:pt x="1083" y="232"/>
                    </a:lnTo>
                    <a:lnTo>
                      <a:pt x="1019" y="232"/>
                    </a:lnTo>
                    <a:lnTo>
                      <a:pt x="1019" y="108"/>
                    </a:lnTo>
                    <a:cubicBezTo>
                      <a:pt x="1019" y="48"/>
                      <a:pt x="970" y="0"/>
                      <a:pt x="910" y="0"/>
                    </a:cubicBezTo>
                    <a:cubicBezTo>
                      <a:pt x="851" y="0"/>
                      <a:pt x="802" y="48"/>
                      <a:pt x="802" y="108"/>
                    </a:cubicBezTo>
                    <a:lnTo>
                      <a:pt x="802" y="232"/>
                    </a:lnTo>
                    <a:lnTo>
                      <a:pt x="738" y="232"/>
                    </a:lnTo>
                    <a:lnTo>
                      <a:pt x="738" y="108"/>
                    </a:lnTo>
                    <a:cubicBezTo>
                      <a:pt x="738" y="48"/>
                      <a:pt x="689" y="0"/>
                      <a:pt x="629" y="0"/>
                    </a:cubicBezTo>
                    <a:cubicBezTo>
                      <a:pt x="570" y="0"/>
                      <a:pt x="521" y="48"/>
                      <a:pt x="521" y="108"/>
                    </a:cubicBezTo>
                    <a:lnTo>
                      <a:pt x="521" y="232"/>
                    </a:lnTo>
                    <a:lnTo>
                      <a:pt x="443" y="232"/>
                    </a:lnTo>
                    <a:cubicBezTo>
                      <a:pt x="327" y="232"/>
                      <a:pt x="233" y="326"/>
                      <a:pt x="233" y="442"/>
                    </a:cubicBezTo>
                    <a:lnTo>
                      <a:pt x="233" y="519"/>
                    </a:lnTo>
                    <a:lnTo>
                      <a:pt x="109" y="519"/>
                    </a:lnTo>
                    <a:cubicBezTo>
                      <a:pt x="49" y="519"/>
                      <a:pt x="0" y="568"/>
                      <a:pt x="0" y="627"/>
                    </a:cubicBezTo>
                    <a:cubicBezTo>
                      <a:pt x="0" y="687"/>
                      <a:pt x="49" y="736"/>
                      <a:pt x="109" y="736"/>
                    </a:cubicBezTo>
                    <a:lnTo>
                      <a:pt x="233" y="736"/>
                    </a:lnTo>
                    <a:lnTo>
                      <a:pt x="233" y="800"/>
                    </a:lnTo>
                    <a:lnTo>
                      <a:pt x="109" y="800"/>
                    </a:lnTo>
                    <a:cubicBezTo>
                      <a:pt x="49" y="800"/>
                      <a:pt x="0" y="849"/>
                      <a:pt x="0" y="908"/>
                    </a:cubicBezTo>
                    <a:cubicBezTo>
                      <a:pt x="0" y="968"/>
                      <a:pt x="49" y="1017"/>
                      <a:pt x="109" y="1017"/>
                    </a:cubicBezTo>
                    <a:lnTo>
                      <a:pt x="233" y="1017"/>
                    </a:lnTo>
                    <a:lnTo>
                      <a:pt x="233" y="1081"/>
                    </a:lnTo>
                    <a:lnTo>
                      <a:pt x="109" y="1081"/>
                    </a:lnTo>
                    <a:cubicBezTo>
                      <a:pt x="49" y="1081"/>
                      <a:pt x="0" y="1130"/>
                      <a:pt x="0" y="1189"/>
                    </a:cubicBezTo>
                    <a:cubicBezTo>
                      <a:pt x="0" y="1249"/>
                      <a:pt x="49" y="1296"/>
                      <a:pt x="109" y="1296"/>
                    </a:cubicBezTo>
                    <a:lnTo>
                      <a:pt x="233" y="1296"/>
                    </a:lnTo>
                    <a:lnTo>
                      <a:pt x="233" y="1374"/>
                    </a:lnTo>
                    <a:cubicBezTo>
                      <a:pt x="233" y="1490"/>
                      <a:pt x="327" y="1584"/>
                      <a:pt x="443" y="1584"/>
                    </a:cubicBezTo>
                    <a:lnTo>
                      <a:pt x="521" y="1584"/>
                    </a:lnTo>
                    <a:lnTo>
                      <a:pt x="521" y="1708"/>
                    </a:lnTo>
                    <a:cubicBezTo>
                      <a:pt x="521" y="1768"/>
                      <a:pt x="570" y="1816"/>
                      <a:pt x="629" y="1816"/>
                    </a:cubicBezTo>
                    <a:cubicBezTo>
                      <a:pt x="689" y="1816"/>
                      <a:pt x="738" y="1768"/>
                      <a:pt x="738" y="1708"/>
                    </a:cubicBezTo>
                    <a:lnTo>
                      <a:pt x="738" y="1584"/>
                    </a:lnTo>
                    <a:lnTo>
                      <a:pt x="802" y="1584"/>
                    </a:lnTo>
                    <a:lnTo>
                      <a:pt x="802" y="1708"/>
                    </a:lnTo>
                    <a:cubicBezTo>
                      <a:pt x="802" y="1768"/>
                      <a:pt x="851" y="1816"/>
                      <a:pt x="910" y="1816"/>
                    </a:cubicBezTo>
                    <a:cubicBezTo>
                      <a:pt x="970" y="1816"/>
                      <a:pt x="1019" y="1768"/>
                      <a:pt x="1019" y="1708"/>
                    </a:cubicBezTo>
                    <a:lnTo>
                      <a:pt x="1019" y="1584"/>
                    </a:lnTo>
                    <a:lnTo>
                      <a:pt x="1083" y="1584"/>
                    </a:lnTo>
                    <a:lnTo>
                      <a:pt x="1083" y="1708"/>
                    </a:lnTo>
                    <a:cubicBezTo>
                      <a:pt x="1083" y="1768"/>
                      <a:pt x="1132" y="1816"/>
                      <a:pt x="1191" y="1816"/>
                    </a:cubicBezTo>
                    <a:cubicBezTo>
                      <a:pt x="1251" y="1816"/>
                      <a:pt x="1299" y="1768"/>
                      <a:pt x="1299" y="1708"/>
                    </a:cubicBezTo>
                    <a:lnTo>
                      <a:pt x="1299" y="1584"/>
                    </a:lnTo>
                    <a:lnTo>
                      <a:pt x="1364" y="1584"/>
                    </a:lnTo>
                    <a:lnTo>
                      <a:pt x="1364" y="1708"/>
                    </a:lnTo>
                    <a:cubicBezTo>
                      <a:pt x="1364" y="1768"/>
                      <a:pt x="1413" y="1816"/>
                      <a:pt x="1472" y="1816"/>
                    </a:cubicBezTo>
                    <a:cubicBezTo>
                      <a:pt x="1532" y="1816"/>
                      <a:pt x="1580" y="1768"/>
                      <a:pt x="1580" y="1708"/>
                    </a:cubicBezTo>
                    <a:lnTo>
                      <a:pt x="1580" y="1584"/>
                    </a:lnTo>
                    <a:lnTo>
                      <a:pt x="1659" y="1584"/>
                    </a:lnTo>
                    <a:cubicBezTo>
                      <a:pt x="1775" y="1584"/>
                      <a:pt x="1869" y="1490"/>
                      <a:pt x="1869" y="1374"/>
                    </a:cubicBezTo>
                    <a:lnTo>
                      <a:pt x="1869" y="1296"/>
                    </a:lnTo>
                    <a:lnTo>
                      <a:pt x="1993" y="1296"/>
                    </a:lnTo>
                    <a:cubicBezTo>
                      <a:pt x="2053" y="1296"/>
                      <a:pt x="2101" y="1249"/>
                      <a:pt x="2101" y="1189"/>
                    </a:cubicBezTo>
                    <a:cubicBezTo>
                      <a:pt x="2101" y="1130"/>
                      <a:pt x="2053" y="1081"/>
                      <a:pt x="1993" y="1081"/>
                    </a:cubicBezTo>
                    <a:lnTo>
                      <a:pt x="1869" y="1081"/>
                    </a:lnTo>
                    <a:lnTo>
                      <a:pt x="1869" y="1017"/>
                    </a:lnTo>
                    <a:lnTo>
                      <a:pt x="1993" y="1017"/>
                    </a:lnTo>
                    <a:cubicBezTo>
                      <a:pt x="2053" y="1017"/>
                      <a:pt x="2101" y="968"/>
                      <a:pt x="2101" y="908"/>
                    </a:cubicBezTo>
                    <a:cubicBezTo>
                      <a:pt x="2101" y="849"/>
                      <a:pt x="2053" y="800"/>
                      <a:pt x="1993" y="800"/>
                    </a:cubicBezTo>
                    <a:lnTo>
                      <a:pt x="1869" y="800"/>
                    </a:lnTo>
                    <a:lnTo>
                      <a:pt x="1869" y="736"/>
                    </a:lnTo>
                    <a:lnTo>
                      <a:pt x="1993" y="73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76" name="Google Shape;176;p21"/>
            <p:cNvGrpSpPr/>
            <p:nvPr/>
          </p:nvGrpSpPr>
          <p:grpSpPr>
            <a:xfrm flipH="1" rot="5400000">
              <a:off x="7983112" y="3494382"/>
              <a:ext cx="1286265" cy="1771550"/>
              <a:chOff x="4684680" y="6285600"/>
              <a:chExt cx="1644840" cy="2265120"/>
            </a:xfrm>
          </p:grpSpPr>
          <p:sp>
            <p:nvSpPr>
              <p:cNvPr id="177" name="Google Shape;177;p21"/>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8" name="Google Shape;178;p21"/>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79" name="Google Shape;179;p21"/>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0" name="Google Shape;180;p21"/>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1" name="Google Shape;181;p21"/>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2" name="Google Shape;182;p21"/>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3" name="Google Shape;183;p21"/>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4" name="Google Shape;184;p21"/>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5" name="Google Shape;185;p21"/>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6" name="Google Shape;186;p21"/>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87" name="Google Shape;187;p21"/>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188" name="Google Shape;188;p21"/>
            <p:cNvGrpSpPr/>
            <p:nvPr/>
          </p:nvGrpSpPr>
          <p:grpSpPr>
            <a:xfrm>
              <a:off x="132855" y="4767822"/>
              <a:ext cx="1267118" cy="460206"/>
              <a:chOff x="5084280" y="2610360"/>
              <a:chExt cx="1833480" cy="666000"/>
            </a:xfrm>
          </p:grpSpPr>
          <p:sp>
            <p:nvSpPr>
              <p:cNvPr id="189" name="Google Shape;189;p21"/>
              <p:cNvSpPr/>
              <p:nvPr/>
            </p:nvSpPr>
            <p:spPr>
              <a:xfrm>
                <a:off x="6800400" y="2653560"/>
                <a:ext cx="74520" cy="74160"/>
              </a:xfrm>
              <a:custGeom>
                <a:rect b="b" l="l" r="r" t="t"/>
                <a:pathLst>
                  <a:path extrusionOk="0" h="206" w="207">
                    <a:moveTo>
                      <a:pt x="104" y="206"/>
                    </a:moveTo>
                    <a:cubicBezTo>
                      <a:pt x="161" y="206"/>
                      <a:pt x="207" y="160"/>
                      <a:pt x="207" y="103"/>
                    </a:cubicBezTo>
                    <a:cubicBezTo>
                      <a:pt x="207" y="46"/>
                      <a:pt x="161" y="0"/>
                      <a:pt x="104" y="0"/>
                    </a:cubicBezTo>
                    <a:cubicBezTo>
                      <a:pt x="47" y="0"/>
                      <a:pt x="0" y="46"/>
                      <a:pt x="0" y="103"/>
                    </a:cubicBezTo>
                    <a:cubicBezTo>
                      <a:pt x="0" y="160"/>
                      <a:pt x="47" y="206"/>
                      <a:pt x="104"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0" name="Google Shape;190;p21"/>
              <p:cNvSpPr/>
              <p:nvPr/>
            </p:nvSpPr>
            <p:spPr>
              <a:xfrm>
                <a:off x="5717880" y="2610360"/>
                <a:ext cx="1199880" cy="666000"/>
              </a:xfrm>
              <a:custGeom>
                <a:rect b="b" l="l" r="r" t="t"/>
                <a:pathLst>
                  <a:path extrusionOk="0" h="1850" w="3333">
                    <a:moveTo>
                      <a:pt x="3111" y="81"/>
                    </a:moveTo>
                    <a:cubicBezTo>
                      <a:pt x="3189" y="81"/>
                      <a:pt x="3253" y="144"/>
                      <a:pt x="3253" y="223"/>
                    </a:cubicBezTo>
                    <a:cubicBezTo>
                      <a:pt x="3253" y="301"/>
                      <a:pt x="3189" y="365"/>
                      <a:pt x="3111" y="365"/>
                    </a:cubicBezTo>
                    <a:cubicBezTo>
                      <a:pt x="3032" y="365"/>
                      <a:pt x="2968" y="301"/>
                      <a:pt x="2968" y="223"/>
                    </a:cubicBezTo>
                    <a:cubicBezTo>
                      <a:pt x="2968" y="144"/>
                      <a:pt x="3032" y="81"/>
                      <a:pt x="3111" y="81"/>
                    </a:cubicBezTo>
                    <a:moveTo>
                      <a:pt x="222" y="263"/>
                    </a:moveTo>
                    <a:lnTo>
                      <a:pt x="2892" y="263"/>
                    </a:lnTo>
                    <a:cubicBezTo>
                      <a:pt x="2911" y="367"/>
                      <a:pt x="3001" y="446"/>
                      <a:pt x="3111" y="446"/>
                    </a:cubicBezTo>
                    <a:cubicBezTo>
                      <a:pt x="3233" y="446"/>
                      <a:pt x="3333" y="346"/>
                      <a:pt x="3333" y="223"/>
                    </a:cubicBezTo>
                    <a:cubicBezTo>
                      <a:pt x="3333" y="100"/>
                      <a:pt x="3233" y="0"/>
                      <a:pt x="3111" y="0"/>
                    </a:cubicBezTo>
                    <a:cubicBezTo>
                      <a:pt x="3001" y="0"/>
                      <a:pt x="2911" y="79"/>
                      <a:pt x="2892" y="183"/>
                    </a:cubicBezTo>
                    <a:lnTo>
                      <a:pt x="205" y="183"/>
                    </a:lnTo>
                    <a:cubicBezTo>
                      <a:pt x="195" y="183"/>
                      <a:pt x="184" y="187"/>
                      <a:pt x="177" y="194"/>
                    </a:cubicBezTo>
                    <a:lnTo>
                      <a:pt x="12" y="359"/>
                    </a:lnTo>
                    <a:cubicBezTo>
                      <a:pt x="4" y="367"/>
                      <a:pt x="0" y="377"/>
                      <a:pt x="0" y="388"/>
                    </a:cubicBezTo>
                    <a:lnTo>
                      <a:pt x="0" y="1850"/>
                    </a:lnTo>
                    <a:lnTo>
                      <a:pt x="81" y="1850"/>
                    </a:lnTo>
                    <a:lnTo>
                      <a:pt x="81" y="404"/>
                    </a:lnTo>
                    <a:lnTo>
                      <a:pt x="222"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1" name="Google Shape;191;p21"/>
              <p:cNvSpPr/>
              <p:nvPr/>
            </p:nvSpPr>
            <p:spPr>
              <a:xfrm>
                <a:off x="5084280" y="2688120"/>
                <a:ext cx="160200" cy="588240"/>
              </a:xfrm>
              <a:custGeom>
                <a:rect b="b" l="l" r="r" t="t"/>
                <a:pathLst>
                  <a:path extrusionOk="0" h="1634" w="445">
                    <a:moveTo>
                      <a:pt x="80" y="222"/>
                    </a:moveTo>
                    <a:cubicBezTo>
                      <a:pt x="80" y="144"/>
                      <a:pt x="144" y="80"/>
                      <a:pt x="222" y="80"/>
                    </a:cubicBezTo>
                    <a:cubicBezTo>
                      <a:pt x="301" y="80"/>
                      <a:pt x="364" y="144"/>
                      <a:pt x="364" y="222"/>
                    </a:cubicBezTo>
                    <a:cubicBezTo>
                      <a:pt x="364" y="301"/>
                      <a:pt x="301" y="364"/>
                      <a:pt x="222" y="364"/>
                    </a:cubicBezTo>
                    <a:cubicBezTo>
                      <a:pt x="144" y="364"/>
                      <a:pt x="80" y="301"/>
                      <a:pt x="80" y="222"/>
                    </a:cubicBezTo>
                    <a:moveTo>
                      <a:pt x="445" y="222"/>
                    </a:moveTo>
                    <a:cubicBezTo>
                      <a:pt x="445" y="100"/>
                      <a:pt x="345" y="0"/>
                      <a:pt x="222" y="0"/>
                    </a:cubicBezTo>
                    <a:cubicBezTo>
                      <a:pt x="99" y="0"/>
                      <a:pt x="0" y="100"/>
                      <a:pt x="0" y="222"/>
                    </a:cubicBezTo>
                    <a:cubicBezTo>
                      <a:pt x="0" y="331"/>
                      <a:pt x="78" y="422"/>
                      <a:pt x="182" y="441"/>
                    </a:cubicBezTo>
                    <a:lnTo>
                      <a:pt x="182" y="1634"/>
                    </a:lnTo>
                    <a:lnTo>
                      <a:pt x="263" y="1634"/>
                    </a:lnTo>
                    <a:lnTo>
                      <a:pt x="263" y="441"/>
                    </a:lnTo>
                    <a:cubicBezTo>
                      <a:pt x="366"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2" name="Google Shape;192;p21"/>
              <p:cNvSpPr/>
              <p:nvPr/>
            </p:nvSpPr>
            <p:spPr>
              <a:xfrm>
                <a:off x="5127120" y="2730960"/>
                <a:ext cx="74160" cy="74160"/>
              </a:xfrm>
              <a:custGeom>
                <a:rect b="b" l="l" r="r" t="t"/>
                <a:pathLst>
                  <a:path extrusionOk="0" h="206" w="206">
                    <a:moveTo>
                      <a:pt x="206" y="103"/>
                    </a:moveTo>
                    <a:cubicBezTo>
                      <a:pt x="206" y="46"/>
                      <a:pt x="160" y="0"/>
                      <a:pt x="103" y="0"/>
                    </a:cubicBezTo>
                    <a:cubicBezTo>
                      <a:pt x="46" y="0"/>
                      <a:pt x="0" y="46"/>
                      <a:pt x="0" y="103"/>
                    </a:cubicBezTo>
                    <a:cubicBezTo>
                      <a:pt x="0" y="160"/>
                      <a:pt x="46" y="206"/>
                      <a:pt x="103" y="206"/>
                    </a:cubicBezTo>
                    <a:cubicBezTo>
                      <a:pt x="160" y="206"/>
                      <a:pt x="206" y="160"/>
                      <a:pt x="206"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3" name="Google Shape;193;p21"/>
              <p:cNvSpPr/>
              <p:nvPr/>
            </p:nvSpPr>
            <p:spPr>
              <a:xfrm>
                <a:off x="5357520" y="2688120"/>
                <a:ext cx="160200" cy="588240"/>
              </a:xfrm>
              <a:custGeom>
                <a:rect b="b" l="l" r="r" t="t"/>
                <a:pathLst>
                  <a:path extrusionOk="0" h="1634" w="445">
                    <a:moveTo>
                      <a:pt x="80" y="222"/>
                    </a:moveTo>
                    <a:cubicBezTo>
                      <a:pt x="80" y="144"/>
                      <a:pt x="144" y="80"/>
                      <a:pt x="223" y="80"/>
                    </a:cubicBezTo>
                    <a:cubicBezTo>
                      <a:pt x="301" y="80"/>
                      <a:pt x="365" y="144"/>
                      <a:pt x="365" y="222"/>
                    </a:cubicBezTo>
                    <a:cubicBezTo>
                      <a:pt x="365" y="301"/>
                      <a:pt x="301" y="364"/>
                      <a:pt x="223" y="364"/>
                    </a:cubicBezTo>
                    <a:cubicBezTo>
                      <a:pt x="144" y="364"/>
                      <a:pt x="80" y="301"/>
                      <a:pt x="80" y="222"/>
                    </a:cubicBezTo>
                    <a:moveTo>
                      <a:pt x="445" y="222"/>
                    </a:moveTo>
                    <a:cubicBezTo>
                      <a:pt x="445" y="100"/>
                      <a:pt x="345" y="0"/>
                      <a:pt x="223" y="0"/>
                    </a:cubicBezTo>
                    <a:cubicBezTo>
                      <a:pt x="100" y="0"/>
                      <a:pt x="0" y="100"/>
                      <a:pt x="0" y="222"/>
                    </a:cubicBezTo>
                    <a:cubicBezTo>
                      <a:pt x="0" y="331"/>
                      <a:pt x="79" y="422"/>
                      <a:pt x="182" y="441"/>
                    </a:cubicBezTo>
                    <a:lnTo>
                      <a:pt x="182" y="1634"/>
                    </a:lnTo>
                    <a:lnTo>
                      <a:pt x="263" y="1634"/>
                    </a:lnTo>
                    <a:lnTo>
                      <a:pt x="263" y="441"/>
                    </a:lnTo>
                    <a:cubicBezTo>
                      <a:pt x="367" y="422"/>
                      <a:pt x="445" y="331"/>
                      <a:pt x="445" y="22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194" name="Google Shape;194;p21"/>
              <p:cNvSpPr/>
              <p:nvPr/>
            </p:nvSpPr>
            <p:spPr>
              <a:xfrm>
                <a:off x="5400360" y="2730960"/>
                <a:ext cx="74520" cy="74160"/>
              </a:xfrm>
              <a:custGeom>
                <a:rect b="b" l="l" r="r" t="t"/>
                <a:pathLst>
                  <a:path extrusionOk="0" h="206" w="207">
                    <a:moveTo>
                      <a:pt x="207" y="103"/>
                    </a:moveTo>
                    <a:cubicBezTo>
                      <a:pt x="207" y="46"/>
                      <a:pt x="161" y="0"/>
                      <a:pt x="104" y="0"/>
                    </a:cubicBezTo>
                    <a:cubicBezTo>
                      <a:pt x="47" y="0"/>
                      <a:pt x="0" y="46"/>
                      <a:pt x="0" y="103"/>
                    </a:cubicBezTo>
                    <a:cubicBezTo>
                      <a:pt x="0" y="160"/>
                      <a:pt x="47" y="206"/>
                      <a:pt x="104" y="206"/>
                    </a:cubicBezTo>
                    <a:cubicBezTo>
                      <a:pt x="161" y="206"/>
                      <a:pt x="207" y="160"/>
                      <a:pt x="207"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5" name="Shape 195"/>
        <p:cNvGrpSpPr/>
        <p:nvPr/>
      </p:nvGrpSpPr>
      <p:grpSpPr>
        <a:xfrm>
          <a:off x="0" y="0"/>
          <a:ext cx="0" cy="0"/>
          <a:chOff x="0" y="0"/>
          <a:chExt cx="0" cy="0"/>
        </a:xfrm>
      </p:grpSpPr>
      <p:sp>
        <p:nvSpPr>
          <p:cNvPr id="196" name="Google Shape;196;p22"/>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7" name="Google Shape;197;p22"/>
          <p:cNvSpPr txBox="1"/>
          <p:nvPr>
            <p:ph idx="2" type="title"/>
          </p:nvPr>
        </p:nvSpPr>
        <p:spPr>
          <a:xfrm>
            <a:off x="1464147" y="1388150"/>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198" name="Google Shape;198;p22"/>
          <p:cNvSpPr txBox="1"/>
          <p:nvPr>
            <p:ph idx="3" type="title"/>
          </p:nvPr>
        </p:nvSpPr>
        <p:spPr>
          <a:xfrm>
            <a:off x="1464153" y="2883125"/>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lvl1pPr lvl="0" algn="l">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199" name="Google Shape;199;p22"/>
          <p:cNvSpPr txBox="1"/>
          <p:nvPr>
            <p:ph idx="1" type="subTitle"/>
          </p:nvPr>
        </p:nvSpPr>
        <p:spPr>
          <a:xfrm>
            <a:off x="1464153" y="1884650"/>
            <a:ext cx="6215700" cy="1017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200"/>
              <a:buFont typeface="Open Sans"/>
              <a:buChar char="⎼"/>
              <a:defRPr/>
            </a:lvl1pPr>
            <a:lvl2pPr lvl="1" algn="ctr">
              <a:lnSpc>
                <a:spcPct val="115000"/>
              </a:lnSpc>
              <a:spcBef>
                <a:spcPts val="0"/>
              </a:spcBef>
              <a:spcAft>
                <a:spcPts val="0"/>
              </a:spcAft>
              <a:buClr>
                <a:schemeClr val="dk1"/>
              </a:buClr>
              <a:buSzPts val="1200"/>
              <a:buFont typeface="Arial"/>
              <a:buChar char="○"/>
              <a:defRPr/>
            </a:lvl2pPr>
            <a:lvl3pPr lvl="2" algn="ctr">
              <a:lnSpc>
                <a:spcPct val="115000"/>
              </a:lnSpc>
              <a:spcBef>
                <a:spcPts val="0"/>
              </a:spcBef>
              <a:spcAft>
                <a:spcPts val="0"/>
              </a:spcAft>
              <a:buClr>
                <a:schemeClr val="dk1"/>
              </a:buClr>
              <a:buSzPts val="1200"/>
              <a:buFont typeface="Arial"/>
              <a:buChar char="■"/>
              <a:defRPr/>
            </a:lvl3pPr>
            <a:lvl4pPr lvl="3" algn="ctr">
              <a:lnSpc>
                <a:spcPct val="115000"/>
              </a:lnSpc>
              <a:spcBef>
                <a:spcPts val="0"/>
              </a:spcBef>
              <a:spcAft>
                <a:spcPts val="0"/>
              </a:spcAft>
              <a:buClr>
                <a:schemeClr val="dk1"/>
              </a:buClr>
              <a:buSzPts val="1200"/>
              <a:buFont typeface="Arial"/>
              <a:buChar char="●"/>
              <a:defRPr/>
            </a:lvl4pPr>
            <a:lvl5pPr lvl="4" algn="ctr">
              <a:lnSpc>
                <a:spcPct val="115000"/>
              </a:lnSpc>
              <a:spcBef>
                <a:spcPts val="0"/>
              </a:spcBef>
              <a:spcAft>
                <a:spcPts val="0"/>
              </a:spcAft>
              <a:buClr>
                <a:schemeClr val="dk1"/>
              </a:buClr>
              <a:buSzPts val="1200"/>
              <a:buFont typeface="Arial"/>
              <a:buChar char="○"/>
              <a:defRPr/>
            </a:lvl5pPr>
            <a:lvl6pPr lvl="5" algn="ctr">
              <a:lnSpc>
                <a:spcPct val="115000"/>
              </a:lnSpc>
              <a:spcBef>
                <a:spcPts val="0"/>
              </a:spcBef>
              <a:spcAft>
                <a:spcPts val="0"/>
              </a:spcAft>
              <a:buClr>
                <a:schemeClr val="dk1"/>
              </a:buClr>
              <a:buSzPts val="1200"/>
              <a:buFont typeface="Arial"/>
              <a:buChar char="■"/>
              <a:defRPr/>
            </a:lvl6pPr>
            <a:lvl7pPr lvl="6" algn="ctr">
              <a:lnSpc>
                <a:spcPct val="115000"/>
              </a:lnSpc>
              <a:spcBef>
                <a:spcPts val="0"/>
              </a:spcBef>
              <a:spcAft>
                <a:spcPts val="0"/>
              </a:spcAft>
              <a:buClr>
                <a:schemeClr val="dk1"/>
              </a:buClr>
              <a:buSzPts val="1200"/>
              <a:buFont typeface="Arial"/>
              <a:buChar char="●"/>
              <a:defRPr/>
            </a:lvl7pPr>
            <a:lvl8pPr lvl="7" algn="ctr">
              <a:lnSpc>
                <a:spcPct val="115000"/>
              </a:lnSpc>
              <a:spcBef>
                <a:spcPts val="0"/>
              </a:spcBef>
              <a:spcAft>
                <a:spcPts val="0"/>
              </a:spcAft>
              <a:buClr>
                <a:schemeClr val="dk1"/>
              </a:buClr>
              <a:buSzPts val="1200"/>
              <a:buFont typeface="Arial"/>
              <a:buChar char="○"/>
              <a:defRPr/>
            </a:lvl8pPr>
            <a:lvl9pPr lvl="8" algn="ctr">
              <a:lnSpc>
                <a:spcPct val="115000"/>
              </a:lnSpc>
              <a:spcBef>
                <a:spcPts val="0"/>
              </a:spcBef>
              <a:spcAft>
                <a:spcPts val="0"/>
              </a:spcAft>
              <a:buClr>
                <a:schemeClr val="dk1"/>
              </a:buClr>
              <a:buSzPts val="1200"/>
              <a:buFont typeface="Arial"/>
              <a:buChar char="■"/>
              <a:defRPr/>
            </a:lvl9pPr>
          </a:lstStyle>
          <a:p/>
        </p:txBody>
      </p:sp>
      <p:sp>
        <p:nvSpPr>
          <p:cNvPr id="200" name="Google Shape;200;p22"/>
          <p:cNvSpPr txBox="1"/>
          <p:nvPr>
            <p:ph idx="4" type="subTitle"/>
          </p:nvPr>
        </p:nvSpPr>
        <p:spPr>
          <a:xfrm>
            <a:off x="1464153" y="3379625"/>
            <a:ext cx="6215700" cy="1017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200"/>
              <a:buFont typeface="Open Sans"/>
              <a:buChar char="⎼"/>
              <a:defRPr/>
            </a:lvl1pPr>
            <a:lvl2pPr lvl="1" algn="ctr">
              <a:lnSpc>
                <a:spcPct val="115000"/>
              </a:lnSpc>
              <a:spcBef>
                <a:spcPts val="0"/>
              </a:spcBef>
              <a:spcAft>
                <a:spcPts val="0"/>
              </a:spcAft>
              <a:buClr>
                <a:schemeClr val="dk1"/>
              </a:buClr>
              <a:buSzPts val="1200"/>
              <a:buFont typeface="Arial"/>
              <a:buChar char="○"/>
              <a:defRPr/>
            </a:lvl2pPr>
            <a:lvl3pPr lvl="2" algn="ctr">
              <a:lnSpc>
                <a:spcPct val="115000"/>
              </a:lnSpc>
              <a:spcBef>
                <a:spcPts val="0"/>
              </a:spcBef>
              <a:spcAft>
                <a:spcPts val="0"/>
              </a:spcAft>
              <a:buClr>
                <a:schemeClr val="dk1"/>
              </a:buClr>
              <a:buSzPts val="1200"/>
              <a:buFont typeface="Arial"/>
              <a:buChar char="■"/>
              <a:defRPr/>
            </a:lvl3pPr>
            <a:lvl4pPr lvl="3" algn="ctr">
              <a:lnSpc>
                <a:spcPct val="115000"/>
              </a:lnSpc>
              <a:spcBef>
                <a:spcPts val="0"/>
              </a:spcBef>
              <a:spcAft>
                <a:spcPts val="0"/>
              </a:spcAft>
              <a:buClr>
                <a:schemeClr val="dk1"/>
              </a:buClr>
              <a:buSzPts val="1200"/>
              <a:buFont typeface="Arial"/>
              <a:buChar char="●"/>
              <a:defRPr/>
            </a:lvl4pPr>
            <a:lvl5pPr lvl="4" algn="ctr">
              <a:lnSpc>
                <a:spcPct val="115000"/>
              </a:lnSpc>
              <a:spcBef>
                <a:spcPts val="0"/>
              </a:spcBef>
              <a:spcAft>
                <a:spcPts val="0"/>
              </a:spcAft>
              <a:buClr>
                <a:schemeClr val="dk1"/>
              </a:buClr>
              <a:buSzPts val="1200"/>
              <a:buFont typeface="Arial"/>
              <a:buChar char="○"/>
              <a:defRPr/>
            </a:lvl5pPr>
            <a:lvl6pPr lvl="5" algn="ctr">
              <a:lnSpc>
                <a:spcPct val="115000"/>
              </a:lnSpc>
              <a:spcBef>
                <a:spcPts val="0"/>
              </a:spcBef>
              <a:spcAft>
                <a:spcPts val="0"/>
              </a:spcAft>
              <a:buClr>
                <a:schemeClr val="dk1"/>
              </a:buClr>
              <a:buSzPts val="1200"/>
              <a:buFont typeface="Arial"/>
              <a:buChar char="■"/>
              <a:defRPr/>
            </a:lvl6pPr>
            <a:lvl7pPr lvl="6" algn="ctr">
              <a:lnSpc>
                <a:spcPct val="115000"/>
              </a:lnSpc>
              <a:spcBef>
                <a:spcPts val="0"/>
              </a:spcBef>
              <a:spcAft>
                <a:spcPts val="0"/>
              </a:spcAft>
              <a:buClr>
                <a:schemeClr val="dk1"/>
              </a:buClr>
              <a:buSzPts val="1200"/>
              <a:buFont typeface="Arial"/>
              <a:buChar char="●"/>
              <a:defRPr/>
            </a:lvl7pPr>
            <a:lvl8pPr lvl="7" algn="ctr">
              <a:lnSpc>
                <a:spcPct val="115000"/>
              </a:lnSpc>
              <a:spcBef>
                <a:spcPts val="0"/>
              </a:spcBef>
              <a:spcAft>
                <a:spcPts val="0"/>
              </a:spcAft>
              <a:buClr>
                <a:schemeClr val="dk1"/>
              </a:buClr>
              <a:buSzPts val="1200"/>
              <a:buFont typeface="Arial"/>
              <a:buChar char="○"/>
              <a:defRPr/>
            </a:lvl8pPr>
            <a:lvl9pPr lvl="8" algn="ctr">
              <a:lnSpc>
                <a:spcPct val="115000"/>
              </a:lnSpc>
              <a:spcBef>
                <a:spcPts val="0"/>
              </a:spcBef>
              <a:spcAft>
                <a:spcPts val="0"/>
              </a:spcAft>
              <a:buClr>
                <a:schemeClr val="dk1"/>
              </a:buClr>
              <a:buSzPts val="1200"/>
              <a:buFont typeface="Arial"/>
              <a:buChar char="■"/>
              <a:defRPr/>
            </a:lvl9pPr>
          </a:lstStyle>
          <a:p/>
        </p:txBody>
      </p:sp>
      <p:grpSp>
        <p:nvGrpSpPr>
          <p:cNvPr id="201" name="Google Shape;201;p22"/>
          <p:cNvGrpSpPr/>
          <p:nvPr/>
        </p:nvGrpSpPr>
        <p:grpSpPr>
          <a:xfrm>
            <a:off x="-262675" y="-75400"/>
            <a:ext cx="9724540" cy="5085787"/>
            <a:chOff x="-262675" y="-75400"/>
            <a:chExt cx="9724540" cy="5085787"/>
          </a:xfrm>
        </p:grpSpPr>
        <p:grpSp>
          <p:nvGrpSpPr>
            <p:cNvPr id="202" name="Google Shape;202;p22"/>
            <p:cNvGrpSpPr/>
            <p:nvPr/>
          </p:nvGrpSpPr>
          <p:grpSpPr>
            <a:xfrm rot="10800000">
              <a:off x="8671123" y="3495050"/>
              <a:ext cx="790742" cy="1515337"/>
              <a:chOff x="6059880" y="-1993680"/>
              <a:chExt cx="1032840" cy="1979280"/>
            </a:xfrm>
          </p:grpSpPr>
          <p:sp>
            <p:nvSpPr>
              <p:cNvPr id="203" name="Google Shape;203;p22"/>
              <p:cNvSpPr/>
              <p:nvPr/>
            </p:nvSpPr>
            <p:spPr>
              <a:xfrm>
                <a:off x="6059880" y="-1718280"/>
                <a:ext cx="757080" cy="1703880"/>
              </a:xfrm>
              <a:custGeom>
                <a:rect b="b" l="l" r="r" t="t"/>
                <a:pathLst>
                  <a:path extrusionOk="0" h="4733" w="2103">
                    <a:moveTo>
                      <a:pt x="2023" y="4510"/>
                    </a:moveTo>
                    <a:cubicBezTo>
                      <a:pt x="2023" y="4589"/>
                      <a:pt x="1959" y="4653"/>
                      <a:pt x="1880" y="4653"/>
                    </a:cubicBezTo>
                    <a:cubicBezTo>
                      <a:pt x="1802" y="4653"/>
                      <a:pt x="1738" y="4589"/>
                      <a:pt x="1738" y="4510"/>
                    </a:cubicBezTo>
                    <a:cubicBezTo>
                      <a:pt x="1738" y="4432"/>
                      <a:pt x="1802" y="4368"/>
                      <a:pt x="1880" y="4368"/>
                    </a:cubicBezTo>
                    <a:cubicBezTo>
                      <a:pt x="1959" y="4368"/>
                      <a:pt x="2023" y="4432"/>
                      <a:pt x="2023" y="4510"/>
                    </a:cubicBezTo>
                    <a:moveTo>
                      <a:pt x="1658" y="4510"/>
                    </a:moveTo>
                    <a:cubicBezTo>
                      <a:pt x="1658" y="4633"/>
                      <a:pt x="1758" y="4733"/>
                      <a:pt x="1880" y="4733"/>
                    </a:cubicBezTo>
                    <a:cubicBezTo>
                      <a:pt x="2003" y="4733"/>
                      <a:pt x="2103" y="4633"/>
                      <a:pt x="2103" y="4510"/>
                    </a:cubicBezTo>
                    <a:cubicBezTo>
                      <a:pt x="2103" y="4401"/>
                      <a:pt x="2024" y="4311"/>
                      <a:pt x="1921" y="4292"/>
                    </a:cubicBezTo>
                    <a:lnTo>
                      <a:pt x="1921" y="205"/>
                    </a:lnTo>
                    <a:cubicBezTo>
                      <a:pt x="1921" y="194"/>
                      <a:pt x="1917" y="184"/>
                      <a:pt x="1909" y="177"/>
                    </a:cubicBezTo>
                    <a:lnTo>
                      <a:pt x="1744" y="12"/>
                    </a:lnTo>
                    <a:cubicBezTo>
                      <a:pt x="1736" y="4"/>
                      <a:pt x="1726" y="0"/>
                      <a:pt x="1716" y="0"/>
                    </a:cubicBezTo>
                    <a:lnTo>
                      <a:pt x="1716" y="0"/>
                    </a:lnTo>
                    <a:lnTo>
                      <a:pt x="0" y="0"/>
                    </a:lnTo>
                    <a:lnTo>
                      <a:pt x="0" y="81"/>
                    </a:lnTo>
                    <a:lnTo>
                      <a:pt x="1699" y="81"/>
                    </a:lnTo>
                    <a:lnTo>
                      <a:pt x="1840" y="222"/>
                    </a:lnTo>
                    <a:lnTo>
                      <a:pt x="1840" y="4292"/>
                    </a:lnTo>
                    <a:cubicBezTo>
                      <a:pt x="1736" y="4311"/>
                      <a:pt x="1658" y="4401"/>
                      <a:pt x="1658" y="451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4" name="Google Shape;204;p22"/>
              <p:cNvSpPr/>
              <p:nvPr/>
            </p:nvSpPr>
            <p:spPr>
              <a:xfrm>
                <a:off x="6699600" y="-131760"/>
                <a:ext cx="74520" cy="74520"/>
              </a:xfrm>
              <a:custGeom>
                <a:rect b="b" l="l" r="r" t="t"/>
                <a:pathLst>
                  <a:path extrusionOk="0" h="207" w="207">
                    <a:moveTo>
                      <a:pt x="0" y="103"/>
                    </a:moveTo>
                    <a:cubicBezTo>
                      <a:pt x="0" y="160"/>
                      <a:pt x="46" y="207"/>
                      <a:pt x="103" y="207"/>
                    </a:cubicBezTo>
                    <a:cubicBezTo>
                      <a:pt x="160" y="207"/>
                      <a:pt x="207" y="160"/>
                      <a:pt x="207" y="103"/>
                    </a:cubicBezTo>
                    <a:cubicBezTo>
                      <a:pt x="207" y="47"/>
                      <a:pt x="160" y="0"/>
                      <a:pt x="103" y="0"/>
                    </a:cubicBezTo>
                    <a:cubicBezTo>
                      <a:pt x="46" y="0"/>
                      <a:pt x="0" y="47"/>
                      <a:pt x="0" y="103"/>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5" name="Google Shape;205;p22"/>
              <p:cNvSpPr/>
              <p:nvPr/>
            </p:nvSpPr>
            <p:spPr>
              <a:xfrm>
                <a:off x="6059880" y="-1856160"/>
                <a:ext cx="894960" cy="1704240"/>
              </a:xfrm>
              <a:custGeom>
                <a:rect b="b" l="l" r="r" t="t"/>
                <a:pathLst>
                  <a:path extrusionOk="0" h="4734" w="2486">
                    <a:moveTo>
                      <a:pt x="2263" y="4369"/>
                    </a:moveTo>
                    <a:cubicBezTo>
                      <a:pt x="2342" y="4369"/>
                      <a:pt x="2405" y="4432"/>
                      <a:pt x="2405" y="4511"/>
                    </a:cubicBezTo>
                    <a:cubicBezTo>
                      <a:pt x="2405" y="4589"/>
                      <a:pt x="2342" y="4653"/>
                      <a:pt x="2263" y="4653"/>
                    </a:cubicBezTo>
                    <a:cubicBezTo>
                      <a:pt x="2185" y="4653"/>
                      <a:pt x="2121" y="4589"/>
                      <a:pt x="2121" y="4511"/>
                    </a:cubicBezTo>
                    <a:cubicBezTo>
                      <a:pt x="2121" y="4432"/>
                      <a:pt x="2185" y="4369"/>
                      <a:pt x="2263" y="4369"/>
                    </a:cubicBezTo>
                    <a:moveTo>
                      <a:pt x="2263" y="4734"/>
                    </a:moveTo>
                    <a:cubicBezTo>
                      <a:pt x="2386" y="4734"/>
                      <a:pt x="2486" y="4634"/>
                      <a:pt x="2486" y="4511"/>
                    </a:cubicBezTo>
                    <a:cubicBezTo>
                      <a:pt x="2486" y="4402"/>
                      <a:pt x="2407" y="4311"/>
                      <a:pt x="2303" y="4292"/>
                    </a:cubicBezTo>
                    <a:lnTo>
                      <a:pt x="2303" y="205"/>
                    </a:lnTo>
                    <a:cubicBezTo>
                      <a:pt x="2303" y="195"/>
                      <a:pt x="2299" y="185"/>
                      <a:pt x="2292" y="177"/>
                    </a:cubicBezTo>
                    <a:lnTo>
                      <a:pt x="2127" y="12"/>
                    </a:lnTo>
                    <a:cubicBezTo>
                      <a:pt x="2119" y="4"/>
                      <a:pt x="2109" y="0"/>
                      <a:pt x="2098" y="0"/>
                    </a:cubicBezTo>
                    <a:lnTo>
                      <a:pt x="2098" y="0"/>
                    </a:lnTo>
                    <a:lnTo>
                      <a:pt x="0" y="0"/>
                    </a:lnTo>
                    <a:lnTo>
                      <a:pt x="0" y="81"/>
                    </a:lnTo>
                    <a:lnTo>
                      <a:pt x="2082" y="81"/>
                    </a:lnTo>
                    <a:lnTo>
                      <a:pt x="2223" y="222"/>
                    </a:lnTo>
                    <a:lnTo>
                      <a:pt x="2223" y="4292"/>
                    </a:lnTo>
                    <a:cubicBezTo>
                      <a:pt x="2119" y="4311"/>
                      <a:pt x="2040" y="4402"/>
                      <a:pt x="2040" y="4511"/>
                    </a:cubicBezTo>
                    <a:cubicBezTo>
                      <a:pt x="2040" y="4634"/>
                      <a:pt x="2140" y="4734"/>
                      <a:pt x="2263" y="473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6" name="Google Shape;206;p22"/>
              <p:cNvSpPr/>
              <p:nvPr/>
            </p:nvSpPr>
            <p:spPr>
              <a:xfrm>
                <a:off x="6837480" y="-2692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7" name="Google Shape;207;p22"/>
              <p:cNvSpPr/>
              <p:nvPr/>
            </p:nvSpPr>
            <p:spPr>
              <a:xfrm>
                <a:off x="6059880" y="-1993680"/>
                <a:ext cx="1032840" cy="1703880"/>
              </a:xfrm>
              <a:custGeom>
                <a:rect b="b" l="l" r="r" t="t"/>
                <a:pathLst>
                  <a:path extrusionOk="0" h="4733" w="2869">
                    <a:moveTo>
                      <a:pt x="2646" y="4368"/>
                    </a:moveTo>
                    <a:cubicBezTo>
                      <a:pt x="2724" y="4368"/>
                      <a:pt x="2788" y="4432"/>
                      <a:pt x="2788" y="4510"/>
                    </a:cubicBezTo>
                    <a:cubicBezTo>
                      <a:pt x="2788" y="4588"/>
                      <a:pt x="2724" y="4652"/>
                      <a:pt x="2646" y="4652"/>
                    </a:cubicBezTo>
                    <a:cubicBezTo>
                      <a:pt x="2567" y="4652"/>
                      <a:pt x="2504" y="4588"/>
                      <a:pt x="2504" y="4510"/>
                    </a:cubicBezTo>
                    <a:cubicBezTo>
                      <a:pt x="2504" y="4432"/>
                      <a:pt x="2567" y="4368"/>
                      <a:pt x="2646" y="4368"/>
                    </a:cubicBezTo>
                    <a:moveTo>
                      <a:pt x="2646" y="4733"/>
                    </a:moveTo>
                    <a:cubicBezTo>
                      <a:pt x="2769" y="4733"/>
                      <a:pt x="2869" y="4633"/>
                      <a:pt x="2869" y="4510"/>
                    </a:cubicBezTo>
                    <a:cubicBezTo>
                      <a:pt x="2869" y="4401"/>
                      <a:pt x="2790" y="4310"/>
                      <a:pt x="2686" y="4291"/>
                    </a:cubicBezTo>
                    <a:lnTo>
                      <a:pt x="2686" y="205"/>
                    </a:lnTo>
                    <a:cubicBezTo>
                      <a:pt x="2686" y="194"/>
                      <a:pt x="2682" y="184"/>
                      <a:pt x="2674" y="176"/>
                    </a:cubicBezTo>
                    <a:lnTo>
                      <a:pt x="2510" y="11"/>
                    </a:lnTo>
                    <a:cubicBezTo>
                      <a:pt x="2502" y="4"/>
                      <a:pt x="2491" y="0"/>
                      <a:pt x="2481" y="0"/>
                    </a:cubicBezTo>
                    <a:lnTo>
                      <a:pt x="2481" y="0"/>
                    </a:lnTo>
                    <a:lnTo>
                      <a:pt x="0" y="0"/>
                    </a:lnTo>
                    <a:lnTo>
                      <a:pt x="0" y="80"/>
                    </a:lnTo>
                    <a:lnTo>
                      <a:pt x="2464" y="80"/>
                    </a:lnTo>
                    <a:lnTo>
                      <a:pt x="2606" y="221"/>
                    </a:lnTo>
                    <a:lnTo>
                      <a:pt x="2606" y="4291"/>
                    </a:lnTo>
                    <a:cubicBezTo>
                      <a:pt x="2502" y="4310"/>
                      <a:pt x="2423" y="4401"/>
                      <a:pt x="2423" y="4510"/>
                    </a:cubicBezTo>
                    <a:cubicBezTo>
                      <a:pt x="2423" y="4633"/>
                      <a:pt x="2523" y="4733"/>
                      <a:pt x="2646" y="473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08" name="Google Shape;208;p22"/>
              <p:cNvSpPr/>
              <p:nvPr/>
            </p:nvSpPr>
            <p:spPr>
              <a:xfrm>
                <a:off x="6975360" y="-40716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09" name="Google Shape;209;p22"/>
            <p:cNvGrpSpPr/>
            <p:nvPr/>
          </p:nvGrpSpPr>
          <p:grpSpPr>
            <a:xfrm>
              <a:off x="-262675" y="-75400"/>
              <a:ext cx="829375" cy="1012680"/>
              <a:chOff x="-262675" y="-75400"/>
              <a:chExt cx="829375" cy="1012680"/>
            </a:xfrm>
          </p:grpSpPr>
          <p:sp>
            <p:nvSpPr>
              <p:cNvPr id="210" name="Google Shape;210;p22"/>
              <p:cNvSpPr/>
              <p:nvPr/>
            </p:nvSpPr>
            <p:spPr>
              <a:xfrm rot="5400000">
                <a:off x="-114960" y="255620"/>
                <a:ext cx="1012680" cy="350640"/>
              </a:xfrm>
              <a:custGeom>
                <a:rect b="b" l="l" r="r" t="t"/>
                <a:pathLst>
                  <a:path extrusionOk="0" h="974" w="2813">
                    <a:moveTo>
                      <a:pt x="0" y="146"/>
                    </a:moveTo>
                    <a:lnTo>
                      <a:pt x="512" y="657"/>
                    </a:lnTo>
                    <a:lnTo>
                      <a:pt x="2450" y="657"/>
                    </a:lnTo>
                    <a:lnTo>
                      <a:pt x="2589" y="796"/>
                    </a:lnTo>
                    <a:cubicBezTo>
                      <a:pt x="2580" y="813"/>
                      <a:pt x="2574" y="833"/>
                      <a:pt x="2574" y="854"/>
                    </a:cubicBezTo>
                    <a:cubicBezTo>
                      <a:pt x="2574" y="920"/>
                      <a:pt x="2627" y="974"/>
                      <a:pt x="2693" y="974"/>
                    </a:cubicBezTo>
                    <a:cubicBezTo>
                      <a:pt x="2759" y="974"/>
                      <a:pt x="2813" y="920"/>
                      <a:pt x="2813" y="854"/>
                    </a:cubicBezTo>
                    <a:cubicBezTo>
                      <a:pt x="2813" y="788"/>
                      <a:pt x="2759" y="735"/>
                      <a:pt x="2693" y="735"/>
                    </a:cubicBezTo>
                    <a:cubicBezTo>
                      <a:pt x="2688" y="735"/>
                      <a:pt x="2682" y="735"/>
                      <a:pt x="2676" y="736"/>
                    </a:cubicBezTo>
                    <a:lnTo>
                      <a:pt x="2493" y="553"/>
                    </a:lnTo>
                    <a:lnTo>
                      <a:pt x="2491" y="555"/>
                    </a:lnTo>
                    <a:lnTo>
                      <a:pt x="2491" y="553"/>
                    </a:lnTo>
                    <a:lnTo>
                      <a:pt x="554" y="553"/>
                    </a:lnTo>
                    <a:lnTo>
                      <a:pt x="445" y="445"/>
                    </a:lnTo>
                    <a:lnTo>
                      <a:pt x="1322" y="445"/>
                    </a:lnTo>
                    <a:cubicBezTo>
                      <a:pt x="1325" y="453"/>
                      <a:pt x="1330" y="461"/>
                      <a:pt x="1337" y="468"/>
                    </a:cubicBezTo>
                    <a:lnTo>
                      <a:pt x="1337" y="468"/>
                    </a:lnTo>
                    <a:cubicBezTo>
                      <a:pt x="1365" y="496"/>
                      <a:pt x="1411" y="496"/>
                      <a:pt x="1439" y="468"/>
                    </a:cubicBezTo>
                    <a:cubicBezTo>
                      <a:pt x="1467" y="440"/>
                      <a:pt x="1467" y="394"/>
                      <a:pt x="1439" y="366"/>
                    </a:cubicBezTo>
                    <a:cubicBezTo>
                      <a:pt x="1411" y="338"/>
                      <a:pt x="1365" y="338"/>
                      <a:pt x="1337" y="366"/>
                    </a:cubicBezTo>
                    <a:cubicBezTo>
                      <a:pt x="1330" y="372"/>
                      <a:pt x="1325" y="380"/>
                      <a:pt x="1322" y="388"/>
                    </a:cubicBezTo>
                    <a:lnTo>
                      <a:pt x="389" y="388"/>
                    </a:lnTo>
                    <a:lnTo>
                      <a:pt x="235" y="234"/>
                    </a:lnTo>
                    <a:lnTo>
                      <a:pt x="830" y="234"/>
                    </a:lnTo>
                    <a:cubicBezTo>
                      <a:pt x="834" y="243"/>
                      <a:pt x="839" y="251"/>
                      <a:pt x="845" y="257"/>
                    </a:cubicBezTo>
                    <a:cubicBezTo>
                      <a:pt x="873" y="285"/>
                      <a:pt x="919" y="285"/>
                      <a:pt x="947" y="257"/>
                    </a:cubicBezTo>
                    <a:cubicBezTo>
                      <a:pt x="975" y="229"/>
                      <a:pt x="975" y="183"/>
                      <a:pt x="947" y="155"/>
                    </a:cubicBezTo>
                    <a:cubicBezTo>
                      <a:pt x="919" y="127"/>
                      <a:pt x="873" y="127"/>
                      <a:pt x="845" y="155"/>
                    </a:cubicBezTo>
                    <a:cubicBezTo>
                      <a:pt x="839" y="162"/>
                      <a:pt x="834" y="170"/>
                      <a:pt x="830" y="178"/>
                    </a:cubicBezTo>
                    <a:lnTo>
                      <a:pt x="178" y="178"/>
                    </a:lnTo>
                    <a:lnTo>
                      <a:pt x="0" y="0"/>
                    </a:lnTo>
                    <a:lnTo>
                      <a:pt x="0" y="146"/>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11" name="Google Shape;211;p22"/>
              <p:cNvSpPr/>
              <p:nvPr/>
            </p:nvSpPr>
            <p:spPr>
              <a:xfrm>
                <a:off x="-262675" y="378355"/>
                <a:ext cx="515160" cy="515160"/>
              </a:xfrm>
              <a:custGeom>
                <a:rect b="b" l="l" r="r" t="t"/>
                <a:pathLst>
                  <a:path extrusionOk="0" h="1431" w="1431">
                    <a:moveTo>
                      <a:pt x="1239" y="829"/>
                    </a:moveTo>
                    <a:lnTo>
                      <a:pt x="1323" y="829"/>
                    </a:lnTo>
                    <a:cubicBezTo>
                      <a:pt x="1338" y="829"/>
                      <a:pt x="1351" y="841"/>
                      <a:pt x="1351" y="857"/>
                    </a:cubicBezTo>
                    <a:cubicBezTo>
                      <a:pt x="1351" y="872"/>
                      <a:pt x="1338" y="885"/>
                      <a:pt x="1323" y="885"/>
                    </a:cubicBezTo>
                    <a:lnTo>
                      <a:pt x="1239" y="885"/>
                    </a:lnTo>
                    <a:lnTo>
                      <a:pt x="1239" y="829"/>
                    </a:lnTo>
                    <a:moveTo>
                      <a:pt x="1158" y="916"/>
                    </a:moveTo>
                    <a:cubicBezTo>
                      <a:pt x="1158" y="1049"/>
                      <a:pt x="1049" y="1158"/>
                      <a:pt x="916" y="1158"/>
                    </a:cubicBezTo>
                    <a:lnTo>
                      <a:pt x="748" y="1158"/>
                    </a:lnTo>
                    <a:lnTo>
                      <a:pt x="683" y="1158"/>
                    </a:lnTo>
                    <a:lnTo>
                      <a:pt x="516" y="1158"/>
                    </a:lnTo>
                    <a:cubicBezTo>
                      <a:pt x="383" y="1158"/>
                      <a:pt x="274" y="1049"/>
                      <a:pt x="274" y="916"/>
                    </a:cubicBezTo>
                    <a:lnTo>
                      <a:pt x="274" y="516"/>
                    </a:lnTo>
                    <a:cubicBezTo>
                      <a:pt x="274" y="382"/>
                      <a:pt x="383" y="274"/>
                      <a:pt x="516" y="274"/>
                    </a:cubicBezTo>
                    <a:lnTo>
                      <a:pt x="916" y="274"/>
                    </a:lnTo>
                    <a:cubicBezTo>
                      <a:pt x="1049" y="274"/>
                      <a:pt x="1158" y="382"/>
                      <a:pt x="1158" y="516"/>
                    </a:cubicBezTo>
                    <a:lnTo>
                      <a:pt x="1158" y="916"/>
                    </a:lnTo>
                    <a:moveTo>
                      <a:pt x="885" y="1323"/>
                    </a:moveTo>
                    <a:cubicBezTo>
                      <a:pt x="885" y="1338"/>
                      <a:pt x="872" y="1350"/>
                      <a:pt x="857" y="1350"/>
                    </a:cubicBezTo>
                    <a:cubicBezTo>
                      <a:pt x="842" y="1350"/>
                      <a:pt x="829" y="1338"/>
                      <a:pt x="829" y="1323"/>
                    </a:cubicBezTo>
                    <a:lnTo>
                      <a:pt x="829" y="1238"/>
                    </a:lnTo>
                    <a:lnTo>
                      <a:pt x="885" y="1238"/>
                    </a:lnTo>
                    <a:lnTo>
                      <a:pt x="885" y="1323"/>
                    </a:lnTo>
                    <a:moveTo>
                      <a:pt x="603" y="1323"/>
                    </a:moveTo>
                    <a:cubicBezTo>
                      <a:pt x="603" y="1338"/>
                      <a:pt x="590" y="1350"/>
                      <a:pt x="575" y="1350"/>
                    </a:cubicBezTo>
                    <a:cubicBezTo>
                      <a:pt x="559" y="1350"/>
                      <a:pt x="547" y="1338"/>
                      <a:pt x="547" y="1323"/>
                    </a:cubicBezTo>
                    <a:lnTo>
                      <a:pt x="547" y="1238"/>
                    </a:lnTo>
                    <a:lnTo>
                      <a:pt x="603" y="1238"/>
                    </a:lnTo>
                    <a:lnTo>
                      <a:pt x="603" y="1323"/>
                    </a:lnTo>
                    <a:moveTo>
                      <a:pt x="193" y="885"/>
                    </a:moveTo>
                    <a:lnTo>
                      <a:pt x="109" y="885"/>
                    </a:lnTo>
                    <a:cubicBezTo>
                      <a:pt x="94" y="885"/>
                      <a:pt x="81" y="872"/>
                      <a:pt x="81" y="857"/>
                    </a:cubicBezTo>
                    <a:cubicBezTo>
                      <a:pt x="81" y="841"/>
                      <a:pt x="94" y="829"/>
                      <a:pt x="109" y="829"/>
                    </a:cubicBezTo>
                    <a:lnTo>
                      <a:pt x="193" y="829"/>
                    </a:lnTo>
                    <a:lnTo>
                      <a:pt x="193" y="885"/>
                    </a:lnTo>
                    <a:moveTo>
                      <a:pt x="193" y="602"/>
                    </a:moveTo>
                    <a:lnTo>
                      <a:pt x="109" y="602"/>
                    </a:lnTo>
                    <a:cubicBezTo>
                      <a:pt x="94" y="602"/>
                      <a:pt x="81" y="590"/>
                      <a:pt x="81" y="575"/>
                    </a:cubicBezTo>
                    <a:cubicBezTo>
                      <a:pt x="81" y="559"/>
                      <a:pt x="94" y="547"/>
                      <a:pt x="109" y="547"/>
                    </a:cubicBezTo>
                    <a:lnTo>
                      <a:pt x="193" y="547"/>
                    </a:lnTo>
                    <a:lnTo>
                      <a:pt x="193" y="602"/>
                    </a:lnTo>
                    <a:moveTo>
                      <a:pt x="547" y="109"/>
                    </a:moveTo>
                    <a:cubicBezTo>
                      <a:pt x="547" y="93"/>
                      <a:pt x="559" y="81"/>
                      <a:pt x="575" y="81"/>
                    </a:cubicBezTo>
                    <a:cubicBezTo>
                      <a:pt x="590" y="81"/>
                      <a:pt x="603" y="93"/>
                      <a:pt x="603" y="109"/>
                    </a:cubicBezTo>
                    <a:lnTo>
                      <a:pt x="603" y="193"/>
                    </a:lnTo>
                    <a:lnTo>
                      <a:pt x="547" y="193"/>
                    </a:lnTo>
                    <a:lnTo>
                      <a:pt x="547" y="109"/>
                    </a:lnTo>
                    <a:moveTo>
                      <a:pt x="829" y="109"/>
                    </a:moveTo>
                    <a:cubicBezTo>
                      <a:pt x="829" y="93"/>
                      <a:pt x="842" y="81"/>
                      <a:pt x="857" y="81"/>
                    </a:cubicBezTo>
                    <a:cubicBezTo>
                      <a:pt x="872" y="81"/>
                      <a:pt x="885" y="93"/>
                      <a:pt x="885" y="109"/>
                    </a:cubicBezTo>
                    <a:lnTo>
                      <a:pt x="885" y="193"/>
                    </a:lnTo>
                    <a:lnTo>
                      <a:pt x="829" y="193"/>
                    </a:lnTo>
                    <a:lnTo>
                      <a:pt x="829" y="109"/>
                    </a:lnTo>
                    <a:moveTo>
                      <a:pt x="1239" y="547"/>
                    </a:moveTo>
                    <a:lnTo>
                      <a:pt x="1323" y="547"/>
                    </a:lnTo>
                    <a:cubicBezTo>
                      <a:pt x="1338" y="547"/>
                      <a:pt x="1351" y="559"/>
                      <a:pt x="1351" y="575"/>
                    </a:cubicBezTo>
                    <a:cubicBezTo>
                      <a:pt x="1351" y="590"/>
                      <a:pt x="1338" y="602"/>
                      <a:pt x="1323" y="602"/>
                    </a:cubicBezTo>
                    <a:lnTo>
                      <a:pt x="1239" y="602"/>
                    </a:lnTo>
                    <a:lnTo>
                      <a:pt x="1239" y="547"/>
                    </a:lnTo>
                    <a:moveTo>
                      <a:pt x="1323" y="683"/>
                    </a:moveTo>
                    <a:cubicBezTo>
                      <a:pt x="1383" y="683"/>
                      <a:pt x="1431" y="634"/>
                      <a:pt x="1431" y="575"/>
                    </a:cubicBezTo>
                    <a:cubicBezTo>
                      <a:pt x="1431" y="515"/>
                      <a:pt x="1383" y="466"/>
                      <a:pt x="1323" y="466"/>
                    </a:cubicBezTo>
                    <a:lnTo>
                      <a:pt x="1234" y="466"/>
                    </a:lnTo>
                    <a:cubicBezTo>
                      <a:pt x="1213" y="328"/>
                      <a:pt x="1104" y="219"/>
                      <a:pt x="965" y="198"/>
                    </a:cubicBezTo>
                    <a:lnTo>
                      <a:pt x="965" y="109"/>
                    </a:lnTo>
                    <a:cubicBezTo>
                      <a:pt x="965" y="49"/>
                      <a:pt x="917" y="0"/>
                      <a:pt x="857" y="0"/>
                    </a:cubicBezTo>
                    <a:cubicBezTo>
                      <a:pt x="797" y="0"/>
                      <a:pt x="748" y="49"/>
                      <a:pt x="748" y="109"/>
                    </a:cubicBezTo>
                    <a:lnTo>
                      <a:pt x="748" y="193"/>
                    </a:lnTo>
                    <a:lnTo>
                      <a:pt x="683" y="193"/>
                    </a:lnTo>
                    <a:lnTo>
                      <a:pt x="683" y="109"/>
                    </a:lnTo>
                    <a:cubicBezTo>
                      <a:pt x="683" y="49"/>
                      <a:pt x="635" y="0"/>
                      <a:pt x="575" y="0"/>
                    </a:cubicBezTo>
                    <a:cubicBezTo>
                      <a:pt x="515" y="0"/>
                      <a:pt x="466" y="49"/>
                      <a:pt x="466" y="109"/>
                    </a:cubicBezTo>
                    <a:lnTo>
                      <a:pt x="466" y="198"/>
                    </a:lnTo>
                    <a:cubicBezTo>
                      <a:pt x="328" y="219"/>
                      <a:pt x="219" y="328"/>
                      <a:pt x="198" y="466"/>
                    </a:cubicBezTo>
                    <a:lnTo>
                      <a:pt x="109" y="466"/>
                    </a:lnTo>
                    <a:cubicBezTo>
                      <a:pt x="49" y="466"/>
                      <a:pt x="0" y="515"/>
                      <a:pt x="0" y="575"/>
                    </a:cubicBezTo>
                    <a:cubicBezTo>
                      <a:pt x="0" y="634"/>
                      <a:pt x="49" y="683"/>
                      <a:pt x="109" y="683"/>
                    </a:cubicBezTo>
                    <a:lnTo>
                      <a:pt x="193" y="683"/>
                    </a:lnTo>
                    <a:lnTo>
                      <a:pt x="193" y="748"/>
                    </a:lnTo>
                    <a:lnTo>
                      <a:pt x="109" y="748"/>
                    </a:lnTo>
                    <a:cubicBezTo>
                      <a:pt x="49" y="748"/>
                      <a:pt x="0" y="797"/>
                      <a:pt x="0" y="857"/>
                    </a:cubicBezTo>
                    <a:cubicBezTo>
                      <a:pt x="0" y="917"/>
                      <a:pt x="49" y="965"/>
                      <a:pt x="109" y="965"/>
                    </a:cubicBezTo>
                    <a:lnTo>
                      <a:pt x="198" y="965"/>
                    </a:lnTo>
                    <a:cubicBezTo>
                      <a:pt x="219" y="1103"/>
                      <a:pt x="328" y="1213"/>
                      <a:pt x="466" y="1234"/>
                    </a:cubicBezTo>
                    <a:lnTo>
                      <a:pt x="466" y="1323"/>
                    </a:lnTo>
                    <a:cubicBezTo>
                      <a:pt x="466" y="1382"/>
                      <a:pt x="515" y="1431"/>
                      <a:pt x="575" y="1431"/>
                    </a:cubicBezTo>
                    <a:cubicBezTo>
                      <a:pt x="635" y="1431"/>
                      <a:pt x="683" y="1382"/>
                      <a:pt x="683" y="1323"/>
                    </a:cubicBezTo>
                    <a:lnTo>
                      <a:pt x="683" y="1238"/>
                    </a:lnTo>
                    <a:lnTo>
                      <a:pt x="748" y="1238"/>
                    </a:lnTo>
                    <a:lnTo>
                      <a:pt x="748" y="1323"/>
                    </a:lnTo>
                    <a:cubicBezTo>
                      <a:pt x="748" y="1382"/>
                      <a:pt x="797" y="1431"/>
                      <a:pt x="857" y="1431"/>
                    </a:cubicBezTo>
                    <a:cubicBezTo>
                      <a:pt x="917" y="1431"/>
                      <a:pt x="965" y="1382"/>
                      <a:pt x="965" y="1323"/>
                    </a:cubicBezTo>
                    <a:lnTo>
                      <a:pt x="965" y="1234"/>
                    </a:lnTo>
                    <a:cubicBezTo>
                      <a:pt x="1104" y="1213"/>
                      <a:pt x="1213" y="1103"/>
                      <a:pt x="1234" y="965"/>
                    </a:cubicBezTo>
                    <a:lnTo>
                      <a:pt x="1323" y="965"/>
                    </a:lnTo>
                    <a:cubicBezTo>
                      <a:pt x="1383" y="965"/>
                      <a:pt x="1431" y="917"/>
                      <a:pt x="1431" y="857"/>
                    </a:cubicBezTo>
                    <a:cubicBezTo>
                      <a:pt x="1431" y="797"/>
                      <a:pt x="1383" y="748"/>
                      <a:pt x="1323" y="748"/>
                    </a:cubicBezTo>
                    <a:lnTo>
                      <a:pt x="1238" y="748"/>
                    </a:lnTo>
                    <a:lnTo>
                      <a:pt x="1238" y="683"/>
                    </a:lnTo>
                    <a:lnTo>
                      <a:pt x="1323" y="683"/>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2" name="Shape 212"/>
        <p:cNvGrpSpPr/>
        <p:nvPr/>
      </p:nvGrpSpPr>
      <p:grpSpPr>
        <a:xfrm>
          <a:off x="0" y="0"/>
          <a:ext cx="0" cy="0"/>
          <a:chOff x="0" y="0"/>
          <a:chExt cx="0" cy="0"/>
        </a:xfrm>
      </p:grpSpPr>
      <p:sp>
        <p:nvSpPr>
          <p:cNvPr id="213" name="Google Shape;213;p23"/>
          <p:cNvSpPr txBox="1"/>
          <p:nvPr>
            <p:ph idx="1" type="body"/>
          </p:nvPr>
        </p:nvSpPr>
        <p:spPr>
          <a:xfrm>
            <a:off x="720000" y="1203200"/>
            <a:ext cx="7704000" cy="1081800"/>
          </a:xfrm>
          <a:prstGeom prst="rect">
            <a:avLst/>
          </a:prstGeom>
          <a:noFill/>
          <a:ln>
            <a:noFill/>
          </a:ln>
        </p:spPr>
        <p:txBody>
          <a:bodyPr anchorCtr="0" anchor="t" bIns="91425" lIns="91425" spcFirstLastPara="1" rIns="91425" wrap="square" tIns="91425">
            <a:noAutofit/>
          </a:bodyPr>
          <a:lstStyle>
            <a:lvl1pPr indent="-279400" lvl="0" marL="457200" algn="l">
              <a:lnSpc>
                <a:spcPct val="115000"/>
              </a:lnSpc>
              <a:spcBef>
                <a:spcPts val="0"/>
              </a:spcBef>
              <a:spcAft>
                <a:spcPts val="0"/>
              </a:spcAft>
              <a:buClr>
                <a:srgbClr val="999999"/>
              </a:buClr>
              <a:buSzPts val="800"/>
              <a:buFont typeface="Open Sans"/>
              <a:buChar char="●"/>
              <a:defRPr/>
            </a:lvl1pPr>
            <a:lvl2pPr indent="-279400" lvl="1" marL="914400" algn="l">
              <a:lnSpc>
                <a:spcPct val="115000"/>
              </a:lnSpc>
              <a:spcBef>
                <a:spcPts val="0"/>
              </a:spcBef>
              <a:spcAft>
                <a:spcPts val="0"/>
              </a:spcAft>
              <a:buClr>
                <a:srgbClr val="999999"/>
              </a:buClr>
              <a:buSzPts val="800"/>
              <a:buFont typeface="Open Sans"/>
              <a:buChar char="○"/>
              <a:defRPr/>
            </a:lvl2pPr>
            <a:lvl3pPr indent="-279400" lvl="2" marL="1371600" algn="l">
              <a:lnSpc>
                <a:spcPct val="115000"/>
              </a:lnSpc>
              <a:spcBef>
                <a:spcPts val="0"/>
              </a:spcBef>
              <a:spcAft>
                <a:spcPts val="0"/>
              </a:spcAft>
              <a:buClr>
                <a:srgbClr val="999999"/>
              </a:buClr>
              <a:buSzPts val="800"/>
              <a:buFont typeface="Open Sans"/>
              <a:buChar char="■"/>
              <a:defRPr/>
            </a:lvl3pPr>
            <a:lvl4pPr indent="-279400" lvl="3" marL="1828800" algn="l">
              <a:lnSpc>
                <a:spcPct val="115000"/>
              </a:lnSpc>
              <a:spcBef>
                <a:spcPts val="0"/>
              </a:spcBef>
              <a:spcAft>
                <a:spcPts val="0"/>
              </a:spcAft>
              <a:buClr>
                <a:srgbClr val="999999"/>
              </a:buClr>
              <a:buSzPts val="800"/>
              <a:buFont typeface="Open Sans"/>
              <a:buChar char="●"/>
              <a:defRPr/>
            </a:lvl4pPr>
            <a:lvl5pPr indent="-304800" lvl="4" marL="2286000" algn="l">
              <a:lnSpc>
                <a:spcPct val="115000"/>
              </a:lnSpc>
              <a:spcBef>
                <a:spcPts val="0"/>
              </a:spcBef>
              <a:spcAft>
                <a:spcPts val="0"/>
              </a:spcAft>
              <a:buClr>
                <a:srgbClr val="999999"/>
              </a:buClr>
              <a:buSzPts val="1200"/>
              <a:buFont typeface="Open Sans"/>
              <a:buChar char="○"/>
              <a:defRPr/>
            </a:lvl5pPr>
            <a:lvl6pPr indent="-304800" lvl="5" marL="2743200" algn="l">
              <a:lnSpc>
                <a:spcPct val="115000"/>
              </a:lnSpc>
              <a:spcBef>
                <a:spcPts val="0"/>
              </a:spcBef>
              <a:spcAft>
                <a:spcPts val="0"/>
              </a:spcAft>
              <a:buClr>
                <a:srgbClr val="999999"/>
              </a:buClr>
              <a:buSzPts val="1200"/>
              <a:buFont typeface="Open Sans"/>
              <a:buChar char="■"/>
              <a:defRPr/>
            </a:lvl6pPr>
            <a:lvl7pPr indent="-273050" lvl="6" marL="3200400" algn="l">
              <a:lnSpc>
                <a:spcPct val="115000"/>
              </a:lnSpc>
              <a:spcBef>
                <a:spcPts val="0"/>
              </a:spcBef>
              <a:spcAft>
                <a:spcPts val="0"/>
              </a:spcAft>
              <a:buClr>
                <a:srgbClr val="999999"/>
              </a:buClr>
              <a:buSzPts val="700"/>
              <a:buFont typeface="Open Sans"/>
              <a:buChar char="●"/>
              <a:defRPr/>
            </a:lvl7pPr>
            <a:lvl8pPr indent="-273050" lvl="7" marL="3657600" algn="l">
              <a:lnSpc>
                <a:spcPct val="115000"/>
              </a:lnSpc>
              <a:spcBef>
                <a:spcPts val="0"/>
              </a:spcBef>
              <a:spcAft>
                <a:spcPts val="0"/>
              </a:spcAft>
              <a:buClr>
                <a:srgbClr val="999999"/>
              </a:buClr>
              <a:buSzPts val="700"/>
              <a:buFont typeface="Open Sans"/>
              <a:buChar char="○"/>
              <a:defRPr/>
            </a:lvl8pPr>
            <a:lvl9pPr indent="-266700" lvl="8" marL="4114800" algn="l">
              <a:lnSpc>
                <a:spcPct val="115000"/>
              </a:lnSpc>
              <a:spcBef>
                <a:spcPts val="0"/>
              </a:spcBef>
              <a:spcAft>
                <a:spcPts val="0"/>
              </a:spcAft>
              <a:buClr>
                <a:srgbClr val="999999"/>
              </a:buClr>
              <a:buSzPts val="600"/>
              <a:buFont typeface="Open Sans"/>
              <a:buChar char="■"/>
              <a:defRPr/>
            </a:lvl9pPr>
          </a:lstStyle>
          <a:p/>
        </p:txBody>
      </p:sp>
      <p:sp>
        <p:nvSpPr>
          <p:cNvPr id="214" name="Google Shape;214;p23"/>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grpSp>
        <p:nvGrpSpPr>
          <p:cNvPr id="215" name="Google Shape;215;p23"/>
          <p:cNvGrpSpPr/>
          <p:nvPr/>
        </p:nvGrpSpPr>
        <p:grpSpPr>
          <a:xfrm>
            <a:off x="111321" y="61353"/>
            <a:ext cx="9523373" cy="6623509"/>
            <a:chOff x="111321" y="61353"/>
            <a:chExt cx="9523373" cy="6623509"/>
          </a:xfrm>
        </p:grpSpPr>
        <p:grpSp>
          <p:nvGrpSpPr>
            <p:cNvPr id="216" name="Google Shape;216;p23"/>
            <p:cNvGrpSpPr/>
            <p:nvPr/>
          </p:nvGrpSpPr>
          <p:grpSpPr>
            <a:xfrm rot="-5400000">
              <a:off x="-483568" y="4516047"/>
              <a:ext cx="2763704" cy="1573926"/>
              <a:chOff x="3053520" y="3750120"/>
              <a:chExt cx="3864240" cy="2200680"/>
            </a:xfrm>
          </p:grpSpPr>
          <p:sp>
            <p:nvSpPr>
              <p:cNvPr id="217" name="Google Shape;217;p23"/>
              <p:cNvSpPr/>
              <p:nvPr/>
            </p:nvSpPr>
            <p:spPr>
              <a:xfrm>
                <a:off x="6114240" y="420660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18" name="Google Shape;218;p23"/>
              <p:cNvSpPr/>
              <p:nvPr/>
            </p:nvSpPr>
            <p:spPr>
              <a:xfrm>
                <a:off x="5976360" y="40687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19" name="Google Shape;219;p23"/>
              <p:cNvSpPr/>
              <p:nvPr/>
            </p:nvSpPr>
            <p:spPr>
              <a:xfrm>
                <a:off x="5838480" y="3930840"/>
                <a:ext cx="74520" cy="74520"/>
              </a:xfrm>
              <a:custGeom>
                <a:rect b="b" l="l" r="r" t="t"/>
                <a:pathLst>
                  <a:path extrusionOk="0" h="207" w="207">
                    <a:moveTo>
                      <a:pt x="103" y="207"/>
                    </a:moveTo>
                    <a:cubicBezTo>
                      <a:pt x="160" y="207"/>
                      <a:pt x="207" y="161"/>
                      <a:pt x="207" y="104"/>
                    </a:cubicBezTo>
                    <a:cubicBezTo>
                      <a:pt x="207" y="47"/>
                      <a:pt x="160" y="0"/>
                      <a:pt x="103" y="0"/>
                    </a:cubicBezTo>
                    <a:cubicBezTo>
                      <a:pt x="47" y="0"/>
                      <a:pt x="0" y="47"/>
                      <a:pt x="0" y="104"/>
                    </a:cubicBezTo>
                    <a:cubicBezTo>
                      <a:pt x="0" y="161"/>
                      <a:pt x="47" y="207"/>
                      <a:pt x="103"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0" name="Google Shape;220;p23"/>
              <p:cNvSpPr/>
              <p:nvPr/>
            </p:nvSpPr>
            <p:spPr>
              <a:xfrm>
                <a:off x="4583880" y="3888000"/>
                <a:ext cx="1509840" cy="1215720"/>
              </a:xfrm>
              <a:custGeom>
                <a:rect b="b" l="l" r="r" t="t"/>
                <a:pathLst>
                  <a:path extrusionOk="0" h="3377" w="4194">
                    <a:moveTo>
                      <a:pt x="3971" y="463"/>
                    </a:moveTo>
                    <a:cubicBezTo>
                      <a:pt x="4050" y="463"/>
                      <a:pt x="4113" y="527"/>
                      <a:pt x="4113" y="605"/>
                    </a:cubicBezTo>
                    <a:cubicBezTo>
                      <a:pt x="4113" y="684"/>
                      <a:pt x="4050" y="747"/>
                      <a:pt x="3971" y="747"/>
                    </a:cubicBezTo>
                    <a:cubicBezTo>
                      <a:pt x="3893" y="747"/>
                      <a:pt x="3829" y="684"/>
                      <a:pt x="3829" y="605"/>
                    </a:cubicBezTo>
                    <a:cubicBezTo>
                      <a:pt x="3829" y="527"/>
                      <a:pt x="3893" y="463"/>
                      <a:pt x="3971" y="463"/>
                    </a:cubicBezTo>
                    <a:moveTo>
                      <a:pt x="3588" y="80"/>
                    </a:moveTo>
                    <a:cubicBezTo>
                      <a:pt x="3667" y="80"/>
                      <a:pt x="3731" y="144"/>
                      <a:pt x="3731" y="223"/>
                    </a:cubicBezTo>
                    <a:cubicBezTo>
                      <a:pt x="3731" y="301"/>
                      <a:pt x="3667" y="365"/>
                      <a:pt x="3588" y="365"/>
                    </a:cubicBezTo>
                    <a:cubicBezTo>
                      <a:pt x="3510" y="365"/>
                      <a:pt x="3446" y="301"/>
                      <a:pt x="3446" y="223"/>
                    </a:cubicBezTo>
                    <a:cubicBezTo>
                      <a:pt x="3446" y="144"/>
                      <a:pt x="3510" y="80"/>
                      <a:pt x="3588" y="80"/>
                    </a:cubicBezTo>
                    <a:moveTo>
                      <a:pt x="221" y="263"/>
                    </a:moveTo>
                    <a:lnTo>
                      <a:pt x="3370" y="263"/>
                    </a:lnTo>
                    <a:cubicBezTo>
                      <a:pt x="3389" y="367"/>
                      <a:pt x="3479" y="445"/>
                      <a:pt x="3588" y="445"/>
                    </a:cubicBezTo>
                    <a:cubicBezTo>
                      <a:pt x="3711" y="445"/>
                      <a:pt x="3811" y="345"/>
                      <a:pt x="3811" y="223"/>
                    </a:cubicBezTo>
                    <a:cubicBezTo>
                      <a:pt x="3811" y="100"/>
                      <a:pt x="3711" y="0"/>
                      <a:pt x="3588" y="0"/>
                    </a:cubicBezTo>
                    <a:cubicBezTo>
                      <a:pt x="3479" y="0"/>
                      <a:pt x="3389" y="79"/>
                      <a:pt x="3370" y="182"/>
                    </a:cubicBezTo>
                    <a:lnTo>
                      <a:pt x="205" y="182"/>
                    </a:lnTo>
                    <a:cubicBezTo>
                      <a:pt x="194" y="182"/>
                      <a:pt x="184" y="186"/>
                      <a:pt x="176" y="194"/>
                    </a:cubicBezTo>
                    <a:lnTo>
                      <a:pt x="11" y="359"/>
                    </a:lnTo>
                    <a:cubicBezTo>
                      <a:pt x="4" y="366"/>
                      <a:pt x="0" y="377"/>
                      <a:pt x="0" y="387"/>
                    </a:cubicBezTo>
                    <a:lnTo>
                      <a:pt x="0" y="3336"/>
                    </a:lnTo>
                    <a:cubicBezTo>
                      <a:pt x="0" y="3353"/>
                      <a:pt x="10" y="3368"/>
                      <a:pt x="25" y="3374"/>
                    </a:cubicBezTo>
                    <a:cubicBezTo>
                      <a:pt x="30" y="3376"/>
                      <a:pt x="35" y="3377"/>
                      <a:pt x="40" y="3377"/>
                    </a:cubicBezTo>
                    <a:cubicBezTo>
                      <a:pt x="51" y="3377"/>
                      <a:pt x="61" y="3372"/>
                      <a:pt x="69" y="3364"/>
                    </a:cubicBezTo>
                    <a:lnTo>
                      <a:pt x="452" y="2968"/>
                    </a:lnTo>
                    <a:cubicBezTo>
                      <a:pt x="459" y="2960"/>
                      <a:pt x="463" y="2950"/>
                      <a:pt x="463" y="2940"/>
                    </a:cubicBezTo>
                    <a:lnTo>
                      <a:pt x="463" y="787"/>
                    </a:lnTo>
                    <a:lnTo>
                      <a:pt x="604" y="646"/>
                    </a:lnTo>
                    <a:lnTo>
                      <a:pt x="3752" y="646"/>
                    </a:lnTo>
                    <a:cubicBezTo>
                      <a:pt x="3771" y="749"/>
                      <a:pt x="3862" y="828"/>
                      <a:pt x="3971" y="828"/>
                    </a:cubicBezTo>
                    <a:cubicBezTo>
                      <a:pt x="4094" y="828"/>
                      <a:pt x="4194" y="728"/>
                      <a:pt x="4194" y="605"/>
                    </a:cubicBezTo>
                    <a:cubicBezTo>
                      <a:pt x="4194" y="482"/>
                      <a:pt x="4094" y="382"/>
                      <a:pt x="3971" y="382"/>
                    </a:cubicBezTo>
                    <a:cubicBezTo>
                      <a:pt x="3862" y="382"/>
                      <a:pt x="3771" y="461"/>
                      <a:pt x="3752" y="565"/>
                    </a:cubicBezTo>
                    <a:lnTo>
                      <a:pt x="587" y="565"/>
                    </a:lnTo>
                    <a:cubicBezTo>
                      <a:pt x="577" y="565"/>
                      <a:pt x="567" y="569"/>
                      <a:pt x="559" y="577"/>
                    </a:cubicBezTo>
                    <a:lnTo>
                      <a:pt x="394" y="742"/>
                    </a:lnTo>
                    <a:cubicBezTo>
                      <a:pt x="387" y="749"/>
                      <a:pt x="382" y="759"/>
                      <a:pt x="382" y="770"/>
                    </a:cubicBezTo>
                    <a:lnTo>
                      <a:pt x="382" y="2924"/>
                    </a:lnTo>
                    <a:lnTo>
                      <a:pt x="80" y="3237"/>
                    </a:lnTo>
                    <a:lnTo>
                      <a:pt x="80" y="404"/>
                    </a:lnTo>
                    <a:lnTo>
                      <a:pt x="221" y="263"/>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1" name="Google Shape;221;p23"/>
              <p:cNvSpPr/>
              <p:nvPr/>
            </p:nvSpPr>
            <p:spPr>
              <a:xfrm>
                <a:off x="5700960" y="3793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2" name="Google Shape;222;p23"/>
              <p:cNvSpPr/>
              <p:nvPr/>
            </p:nvSpPr>
            <p:spPr>
              <a:xfrm>
                <a:off x="3809160" y="3750120"/>
                <a:ext cx="2422440" cy="1451880"/>
              </a:xfrm>
              <a:custGeom>
                <a:rect b="b" l="l" r="r" t="t"/>
                <a:pathLst>
                  <a:path extrusionOk="0" h="4033" w="6729">
                    <a:moveTo>
                      <a:pt x="5358" y="81"/>
                    </a:moveTo>
                    <a:cubicBezTo>
                      <a:pt x="5436" y="81"/>
                      <a:pt x="5500" y="144"/>
                      <a:pt x="5500" y="223"/>
                    </a:cubicBezTo>
                    <a:cubicBezTo>
                      <a:pt x="5500" y="301"/>
                      <a:pt x="5436" y="365"/>
                      <a:pt x="5358" y="365"/>
                    </a:cubicBezTo>
                    <a:cubicBezTo>
                      <a:pt x="5279" y="365"/>
                      <a:pt x="5216" y="301"/>
                      <a:pt x="5216" y="223"/>
                    </a:cubicBezTo>
                    <a:cubicBezTo>
                      <a:pt x="5216" y="144"/>
                      <a:pt x="5279" y="81"/>
                      <a:pt x="5358" y="81"/>
                    </a:cubicBezTo>
                    <a:moveTo>
                      <a:pt x="6506" y="1229"/>
                    </a:moveTo>
                    <a:cubicBezTo>
                      <a:pt x="6584" y="1229"/>
                      <a:pt x="6648" y="1293"/>
                      <a:pt x="6648" y="1371"/>
                    </a:cubicBezTo>
                    <a:cubicBezTo>
                      <a:pt x="6648" y="1449"/>
                      <a:pt x="6584" y="1513"/>
                      <a:pt x="6506" y="1513"/>
                    </a:cubicBezTo>
                    <a:cubicBezTo>
                      <a:pt x="6428" y="1513"/>
                      <a:pt x="6364" y="1449"/>
                      <a:pt x="6364" y="1371"/>
                    </a:cubicBezTo>
                    <a:cubicBezTo>
                      <a:pt x="6364" y="1293"/>
                      <a:pt x="6428" y="1229"/>
                      <a:pt x="6506" y="1229"/>
                    </a:cubicBezTo>
                    <a:moveTo>
                      <a:pt x="1946" y="194"/>
                    </a:moveTo>
                    <a:lnTo>
                      <a:pt x="1781" y="359"/>
                    </a:lnTo>
                    <a:cubicBezTo>
                      <a:pt x="1773" y="367"/>
                      <a:pt x="1769" y="377"/>
                      <a:pt x="1769" y="388"/>
                    </a:cubicBezTo>
                    <a:lnTo>
                      <a:pt x="1769" y="3673"/>
                    </a:lnTo>
                    <a:lnTo>
                      <a:pt x="320" y="3673"/>
                    </a:lnTo>
                    <a:cubicBezTo>
                      <a:pt x="309" y="3673"/>
                      <a:pt x="299" y="3677"/>
                      <a:pt x="291" y="3685"/>
                    </a:cubicBezTo>
                    <a:lnTo>
                      <a:pt x="12" y="3964"/>
                    </a:lnTo>
                    <a:cubicBezTo>
                      <a:pt x="1" y="3975"/>
                      <a:pt x="-3" y="3993"/>
                      <a:pt x="4" y="4008"/>
                    </a:cubicBezTo>
                    <a:cubicBezTo>
                      <a:pt x="10" y="4023"/>
                      <a:pt x="25" y="4033"/>
                      <a:pt x="41" y="4033"/>
                    </a:cubicBezTo>
                    <a:lnTo>
                      <a:pt x="2390" y="4033"/>
                    </a:lnTo>
                    <a:cubicBezTo>
                      <a:pt x="2400" y="4033"/>
                      <a:pt x="2410" y="4028"/>
                      <a:pt x="2418" y="4021"/>
                    </a:cubicBezTo>
                    <a:lnTo>
                      <a:pt x="2986" y="3453"/>
                    </a:lnTo>
                    <a:cubicBezTo>
                      <a:pt x="2987" y="3452"/>
                      <a:pt x="2987" y="3450"/>
                      <a:pt x="2988" y="3449"/>
                    </a:cubicBezTo>
                    <a:cubicBezTo>
                      <a:pt x="2991" y="3446"/>
                      <a:pt x="2993" y="3443"/>
                      <a:pt x="2995" y="3440"/>
                    </a:cubicBezTo>
                    <a:cubicBezTo>
                      <a:pt x="2997" y="3435"/>
                      <a:pt x="2998" y="3430"/>
                      <a:pt x="2998" y="3424"/>
                    </a:cubicBezTo>
                    <a:lnTo>
                      <a:pt x="2998" y="1553"/>
                    </a:lnTo>
                    <a:lnTo>
                      <a:pt x="3139" y="1411"/>
                    </a:lnTo>
                    <a:lnTo>
                      <a:pt x="6287" y="1411"/>
                    </a:lnTo>
                    <a:cubicBezTo>
                      <a:pt x="6306" y="1515"/>
                      <a:pt x="6397" y="1594"/>
                      <a:pt x="6506" y="1594"/>
                    </a:cubicBezTo>
                    <a:cubicBezTo>
                      <a:pt x="6629" y="1594"/>
                      <a:pt x="6729" y="1494"/>
                      <a:pt x="6729" y="1371"/>
                    </a:cubicBezTo>
                    <a:cubicBezTo>
                      <a:pt x="6729" y="1248"/>
                      <a:pt x="6629" y="1148"/>
                      <a:pt x="6506" y="1148"/>
                    </a:cubicBezTo>
                    <a:cubicBezTo>
                      <a:pt x="6397" y="1148"/>
                      <a:pt x="6306" y="1227"/>
                      <a:pt x="6287" y="1331"/>
                    </a:cubicBezTo>
                    <a:lnTo>
                      <a:pt x="3105" y="1331"/>
                    </a:lnTo>
                    <a:lnTo>
                      <a:pt x="2917" y="1519"/>
                    </a:lnTo>
                    <a:lnTo>
                      <a:pt x="2917" y="3408"/>
                    </a:lnTo>
                    <a:lnTo>
                      <a:pt x="2373" y="3952"/>
                    </a:lnTo>
                    <a:lnTo>
                      <a:pt x="138" y="3952"/>
                    </a:lnTo>
                    <a:lnTo>
                      <a:pt x="336" y="3754"/>
                    </a:lnTo>
                    <a:lnTo>
                      <a:pt x="1809" y="3754"/>
                    </a:lnTo>
                    <a:cubicBezTo>
                      <a:pt x="1832" y="3754"/>
                      <a:pt x="1850" y="3736"/>
                      <a:pt x="1850" y="3713"/>
                    </a:cubicBezTo>
                    <a:lnTo>
                      <a:pt x="1850" y="404"/>
                    </a:lnTo>
                    <a:lnTo>
                      <a:pt x="1991" y="263"/>
                    </a:lnTo>
                    <a:lnTo>
                      <a:pt x="5139" y="263"/>
                    </a:lnTo>
                    <a:cubicBezTo>
                      <a:pt x="5158" y="367"/>
                      <a:pt x="5249" y="446"/>
                      <a:pt x="5358" y="446"/>
                    </a:cubicBezTo>
                    <a:cubicBezTo>
                      <a:pt x="5481" y="446"/>
                      <a:pt x="5581" y="346"/>
                      <a:pt x="5581" y="223"/>
                    </a:cubicBezTo>
                    <a:cubicBezTo>
                      <a:pt x="5581" y="100"/>
                      <a:pt x="5481" y="0"/>
                      <a:pt x="5358" y="0"/>
                    </a:cubicBezTo>
                    <a:cubicBezTo>
                      <a:pt x="5249" y="0"/>
                      <a:pt x="5158" y="79"/>
                      <a:pt x="5139" y="183"/>
                    </a:cubicBezTo>
                    <a:lnTo>
                      <a:pt x="1974" y="183"/>
                    </a:lnTo>
                    <a:cubicBezTo>
                      <a:pt x="1963" y="183"/>
                      <a:pt x="1953" y="187"/>
                      <a:pt x="1946" y="19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3" name="Google Shape;223;p23"/>
              <p:cNvSpPr/>
              <p:nvPr/>
            </p:nvSpPr>
            <p:spPr>
              <a:xfrm>
                <a:off x="6627600" y="4281840"/>
                <a:ext cx="199080" cy="199080"/>
              </a:xfrm>
              <a:custGeom>
                <a:rect b="b" l="l" r="r" t="t"/>
                <a:pathLst>
                  <a:path extrusionOk="0" h="553" w="553">
                    <a:moveTo>
                      <a:pt x="276" y="553"/>
                    </a:moveTo>
                    <a:cubicBezTo>
                      <a:pt x="429" y="553"/>
                      <a:pt x="553" y="430"/>
                      <a:pt x="553" y="277"/>
                    </a:cubicBezTo>
                    <a:cubicBezTo>
                      <a:pt x="553" y="124"/>
                      <a:pt x="429" y="0"/>
                      <a:pt x="276" y="0"/>
                    </a:cubicBezTo>
                    <a:cubicBezTo>
                      <a:pt x="124" y="0"/>
                      <a:pt x="0" y="124"/>
                      <a:pt x="0" y="277"/>
                    </a:cubicBezTo>
                    <a:cubicBezTo>
                      <a:pt x="0" y="430"/>
                      <a:pt x="124" y="553"/>
                      <a:pt x="276" y="55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4" name="Google Shape;224;p23"/>
              <p:cNvSpPr/>
              <p:nvPr/>
            </p:nvSpPr>
            <p:spPr>
              <a:xfrm>
                <a:off x="6527160" y="47818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5" name="Google Shape;225;p23"/>
              <p:cNvSpPr/>
              <p:nvPr/>
            </p:nvSpPr>
            <p:spPr>
              <a:xfrm>
                <a:off x="3053520" y="4190760"/>
                <a:ext cx="3864240" cy="1760040"/>
              </a:xfrm>
              <a:custGeom>
                <a:rect b="b" l="l" r="r" t="t"/>
                <a:pathLst>
                  <a:path extrusionOk="0" h="4889" w="10734">
                    <a:moveTo>
                      <a:pt x="9894" y="1745"/>
                    </a:moveTo>
                    <a:cubicBezTo>
                      <a:pt x="9894" y="1823"/>
                      <a:pt x="9831" y="1887"/>
                      <a:pt x="9752" y="1887"/>
                    </a:cubicBezTo>
                    <a:cubicBezTo>
                      <a:pt x="9674" y="1887"/>
                      <a:pt x="9610" y="1823"/>
                      <a:pt x="9610" y="1745"/>
                    </a:cubicBezTo>
                    <a:cubicBezTo>
                      <a:pt x="9610" y="1666"/>
                      <a:pt x="9674" y="1603"/>
                      <a:pt x="9752" y="1603"/>
                    </a:cubicBezTo>
                    <a:cubicBezTo>
                      <a:pt x="9831" y="1603"/>
                      <a:pt x="9894" y="1666"/>
                      <a:pt x="9894" y="1745"/>
                    </a:cubicBezTo>
                    <a:moveTo>
                      <a:pt x="10204" y="80"/>
                    </a:moveTo>
                    <a:cubicBezTo>
                      <a:pt x="10452" y="80"/>
                      <a:pt x="10654" y="282"/>
                      <a:pt x="10654" y="530"/>
                    </a:cubicBezTo>
                    <a:cubicBezTo>
                      <a:pt x="10654" y="777"/>
                      <a:pt x="10452" y="979"/>
                      <a:pt x="10204" y="979"/>
                    </a:cubicBezTo>
                    <a:cubicBezTo>
                      <a:pt x="9957" y="979"/>
                      <a:pt x="9755" y="777"/>
                      <a:pt x="9755" y="530"/>
                    </a:cubicBezTo>
                    <a:cubicBezTo>
                      <a:pt x="9755" y="282"/>
                      <a:pt x="9957" y="80"/>
                      <a:pt x="10204" y="80"/>
                    </a:cubicBezTo>
                    <a:moveTo>
                      <a:pt x="9284" y="2350"/>
                    </a:moveTo>
                    <a:cubicBezTo>
                      <a:pt x="9284" y="2428"/>
                      <a:pt x="9221" y="2492"/>
                      <a:pt x="9142" y="2492"/>
                    </a:cubicBezTo>
                    <a:cubicBezTo>
                      <a:pt x="9064" y="2492"/>
                      <a:pt x="9000" y="2428"/>
                      <a:pt x="9000" y="2350"/>
                    </a:cubicBezTo>
                    <a:cubicBezTo>
                      <a:pt x="9000" y="2271"/>
                      <a:pt x="9064" y="2208"/>
                      <a:pt x="9142" y="2208"/>
                    </a:cubicBezTo>
                    <a:cubicBezTo>
                      <a:pt x="9221" y="2208"/>
                      <a:pt x="9284" y="2271"/>
                      <a:pt x="9284" y="2350"/>
                    </a:cubicBezTo>
                    <a:moveTo>
                      <a:pt x="222" y="4808"/>
                    </a:moveTo>
                    <a:cubicBezTo>
                      <a:pt x="144" y="4808"/>
                      <a:pt x="80" y="4744"/>
                      <a:pt x="80" y="4666"/>
                    </a:cubicBezTo>
                    <a:cubicBezTo>
                      <a:pt x="80" y="4588"/>
                      <a:pt x="144" y="4524"/>
                      <a:pt x="222" y="4524"/>
                    </a:cubicBezTo>
                    <a:cubicBezTo>
                      <a:pt x="301" y="4524"/>
                      <a:pt x="364" y="4588"/>
                      <a:pt x="364" y="4666"/>
                    </a:cubicBezTo>
                    <a:cubicBezTo>
                      <a:pt x="364" y="4744"/>
                      <a:pt x="301" y="4808"/>
                      <a:pt x="222" y="4808"/>
                    </a:cubicBezTo>
                    <a:moveTo>
                      <a:pt x="9304" y="570"/>
                    </a:moveTo>
                    <a:lnTo>
                      <a:pt x="9676" y="570"/>
                    </a:lnTo>
                    <a:cubicBezTo>
                      <a:pt x="9697" y="843"/>
                      <a:pt x="9926" y="1060"/>
                      <a:pt x="10204" y="1060"/>
                    </a:cubicBezTo>
                    <a:cubicBezTo>
                      <a:pt x="10497" y="1060"/>
                      <a:pt x="10734" y="822"/>
                      <a:pt x="10734" y="530"/>
                    </a:cubicBezTo>
                    <a:cubicBezTo>
                      <a:pt x="10734" y="237"/>
                      <a:pt x="10497" y="0"/>
                      <a:pt x="10204" y="0"/>
                    </a:cubicBezTo>
                    <a:cubicBezTo>
                      <a:pt x="9926" y="0"/>
                      <a:pt x="9697" y="216"/>
                      <a:pt x="9676" y="489"/>
                    </a:cubicBezTo>
                    <a:lnTo>
                      <a:pt x="5587" y="489"/>
                    </a:lnTo>
                    <a:lnTo>
                      <a:pt x="5399" y="678"/>
                    </a:lnTo>
                    <a:lnTo>
                      <a:pt x="5399" y="2243"/>
                    </a:lnTo>
                    <a:lnTo>
                      <a:pt x="4610" y="3032"/>
                    </a:lnTo>
                    <a:lnTo>
                      <a:pt x="1800" y="3032"/>
                    </a:lnTo>
                    <a:lnTo>
                      <a:pt x="349" y="4483"/>
                    </a:lnTo>
                    <a:cubicBezTo>
                      <a:pt x="313" y="4458"/>
                      <a:pt x="269" y="4443"/>
                      <a:pt x="222" y="4443"/>
                    </a:cubicBezTo>
                    <a:cubicBezTo>
                      <a:pt x="99" y="4443"/>
                      <a:pt x="0" y="4543"/>
                      <a:pt x="0" y="4666"/>
                    </a:cubicBezTo>
                    <a:cubicBezTo>
                      <a:pt x="0" y="4789"/>
                      <a:pt x="99" y="4889"/>
                      <a:pt x="222" y="4889"/>
                    </a:cubicBezTo>
                    <a:cubicBezTo>
                      <a:pt x="345" y="4889"/>
                      <a:pt x="445" y="4789"/>
                      <a:pt x="445" y="4666"/>
                    </a:cubicBezTo>
                    <a:cubicBezTo>
                      <a:pt x="445" y="4619"/>
                      <a:pt x="430" y="4576"/>
                      <a:pt x="406" y="4540"/>
                    </a:cubicBezTo>
                    <a:lnTo>
                      <a:pt x="1833" y="3113"/>
                    </a:lnTo>
                    <a:lnTo>
                      <a:pt x="4643" y="3113"/>
                    </a:lnTo>
                    <a:lnTo>
                      <a:pt x="5468" y="2288"/>
                    </a:lnTo>
                    <a:cubicBezTo>
                      <a:pt x="5469" y="2287"/>
                      <a:pt x="5469" y="2286"/>
                      <a:pt x="5470" y="2284"/>
                    </a:cubicBezTo>
                    <a:cubicBezTo>
                      <a:pt x="5473" y="2282"/>
                      <a:pt x="5475" y="2279"/>
                      <a:pt x="5476" y="2275"/>
                    </a:cubicBezTo>
                    <a:cubicBezTo>
                      <a:pt x="5478" y="2270"/>
                      <a:pt x="5479" y="2265"/>
                      <a:pt x="5479" y="2260"/>
                    </a:cubicBezTo>
                    <a:lnTo>
                      <a:pt x="5479" y="711"/>
                    </a:lnTo>
                    <a:lnTo>
                      <a:pt x="5620" y="570"/>
                    </a:lnTo>
                    <a:lnTo>
                      <a:pt x="8613" y="570"/>
                    </a:lnTo>
                    <a:lnTo>
                      <a:pt x="8613" y="1861"/>
                    </a:lnTo>
                    <a:cubicBezTo>
                      <a:pt x="8613" y="1866"/>
                      <a:pt x="8614" y="1871"/>
                      <a:pt x="8616" y="1876"/>
                    </a:cubicBezTo>
                    <a:cubicBezTo>
                      <a:pt x="8617" y="1880"/>
                      <a:pt x="8620" y="1882"/>
                      <a:pt x="8622" y="1885"/>
                    </a:cubicBezTo>
                    <a:cubicBezTo>
                      <a:pt x="8623" y="1886"/>
                      <a:pt x="8624" y="1888"/>
                      <a:pt x="8625" y="1889"/>
                    </a:cubicBezTo>
                    <a:lnTo>
                      <a:pt x="8959" y="2223"/>
                    </a:lnTo>
                    <a:cubicBezTo>
                      <a:pt x="8934" y="2259"/>
                      <a:pt x="8919" y="2303"/>
                      <a:pt x="8919" y="2350"/>
                    </a:cubicBezTo>
                    <a:cubicBezTo>
                      <a:pt x="8919" y="2473"/>
                      <a:pt x="9019" y="2573"/>
                      <a:pt x="9142" y="2573"/>
                    </a:cubicBezTo>
                    <a:cubicBezTo>
                      <a:pt x="9265" y="2573"/>
                      <a:pt x="9365" y="2473"/>
                      <a:pt x="9365" y="2350"/>
                    </a:cubicBezTo>
                    <a:cubicBezTo>
                      <a:pt x="9365" y="2227"/>
                      <a:pt x="9265" y="2127"/>
                      <a:pt x="9142" y="2127"/>
                    </a:cubicBezTo>
                    <a:cubicBezTo>
                      <a:pt x="9095" y="2127"/>
                      <a:pt x="9052" y="2142"/>
                      <a:pt x="9016" y="2166"/>
                    </a:cubicBezTo>
                    <a:lnTo>
                      <a:pt x="8694" y="1844"/>
                    </a:lnTo>
                    <a:lnTo>
                      <a:pt x="8694" y="570"/>
                    </a:lnTo>
                    <a:lnTo>
                      <a:pt x="9223" y="570"/>
                    </a:lnTo>
                    <a:lnTo>
                      <a:pt x="9223" y="1256"/>
                    </a:lnTo>
                    <a:cubicBezTo>
                      <a:pt x="9223" y="1261"/>
                      <a:pt x="9224" y="1267"/>
                      <a:pt x="9226" y="1272"/>
                    </a:cubicBezTo>
                    <a:cubicBezTo>
                      <a:pt x="9227" y="1275"/>
                      <a:pt x="9230" y="1278"/>
                      <a:pt x="9232" y="1280"/>
                    </a:cubicBezTo>
                    <a:cubicBezTo>
                      <a:pt x="9233" y="1282"/>
                      <a:pt x="9234" y="1283"/>
                      <a:pt x="9235" y="1285"/>
                    </a:cubicBezTo>
                    <a:lnTo>
                      <a:pt x="9569" y="1619"/>
                    </a:lnTo>
                    <a:cubicBezTo>
                      <a:pt x="9544" y="1655"/>
                      <a:pt x="9529" y="1698"/>
                      <a:pt x="9529" y="1745"/>
                    </a:cubicBezTo>
                    <a:cubicBezTo>
                      <a:pt x="9529" y="1868"/>
                      <a:pt x="9629" y="1968"/>
                      <a:pt x="9752" y="1968"/>
                    </a:cubicBezTo>
                    <a:cubicBezTo>
                      <a:pt x="9875" y="1968"/>
                      <a:pt x="9975" y="1868"/>
                      <a:pt x="9975" y="1745"/>
                    </a:cubicBezTo>
                    <a:cubicBezTo>
                      <a:pt x="9975" y="1622"/>
                      <a:pt x="9875" y="1522"/>
                      <a:pt x="9752" y="1522"/>
                    </a:cubicBezTo>
                    <a:cubicBezTo>
                      <a:pt x="9705" y="1522"/>
                      <a:pt x="9662" y="1537"/>
                      <a:pt x="9626" y="1562"/>
                    </a:cubicBezTo>
                    <a:lnTo>
                      <a:pt x="9304" y="1239"/>
                    </a:lnTo>
                    <a:lnTo>
                      <a:pt x="9304" y="570"/>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6" name="Google Shape;226;p23"/>
              <p:cNvSpPr/>
              <p:nvPr/>
            </p:nvSpPr>
            <p:spPr>
              <a:xfrm>
                <a:off x="6307560" y="49996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nvGrpSpPr>
            <p:cNvPr id="227" name="Google Shape;227;p23"/>
            <p:cNvGrpSpPr/>
            <p:nvPr/>
          </p:nvGrpSpPr>
          <p:grpSpPr>
            <a:xfrm rot="5400000">
              <a:off x="7679714" y="-248787"/>
              <a:ext cx="1644840" cy="2265120"/>
              <a:chOff x="4684680" y="6285600"/>
              <a:chExt cx="1644840" cy="2265120"/>
            </a:xfrm>
          </p:grpSpPr>
          <p:sp>
            <p:nvSpPr>
              <p:cNvPr id="228" name="Google Shape;228;p23"/>
              <p:cNvSpPr/>
              <p:nvPr/>
            </p:nvSpPr>
            <p:spPr>
              <a:xfrm>
                <a:off x="5054760" y="6603840"/>
                <a:ext cx="1274760" cy="145800"/>
              </a:xfrm>
              <a:custGeom>
                <a:rect b="b" l="l" r="r" t="t"/>
                <a:pathLst>
                  <a:path extrusionOk="0" h="405" w="3541">
                    <a:moveTo>
                      <a:pt x="3501" y="203"/>
                    </a:moveTo>
                    <a:cubicBezTo>
                      <a:pt x="3501" y="292"/>
                      <a:pt x="3428" y="365"/>
                      <a:pt x="3338" y="365"/>
                    </a:cubicBezTo>
                    <a:cubicBezTo>
                      <a:pt x="3249" y="365"/>
                      <a:pt x="3176" y="292"/>
                      <a:pt x="3176" y="203"/>
                    </a:cubicBezTo>
                    <a:cubicBezTo>
                      <a:pt x="3176" y="113"/>
                      <a:pt x="3249" y="40"/>
                      <a:pt x="3338" y="40"/>
                    </a:cubicBezTo>
                    <a:cubicBezTo>
                      <a:pt x="3428" y="40"/>
                      <a:pt x="3501" y="113"/>
                      <a:pt x="3501" y="203"/>
                    </a:cubicBezTo>
                    <a:moveTo>
                      <a:pt x="3137" y="183"/>
                    </a:moveTo>
                    <a:lnTo>
                      <a:pt x="0" y="183"/>
                    </a:lnTo>
                    <a:lnTo>
                      <a:pt x="0" y="223"/>
                    </a:lnTo>
                    <a:lnTo>
                      <a:pt x="3137" y="223"/>
                    </a:lnTo>
                    <a:cubicBezTo>
                      <a:pt x="3147" y="325"/>
                      <a:pt x="3233" y="405"/>
                      <a:pt x="3338" y="405"/>
                    </a:cubicBezTo>
                    <a:cubicBezTo>
                      <a:pt x="3450" y="405"/>
                      <a:pt x="3541" y="314"/>
                      <a:pt x="3541" y="203"/>
                    </a:cubicBezTo>
                    <a:cubicBezTo>
                      <a:pt x="3541" y="91"/>
                      <a:pt x="3450" y="0"/>
                      <a:pt x="3338" y="0"/>
                    </a:cubicBezTo>
                    <a:cubicBezTo>
                      <a:pt x="3233" y="0"/>
                      <a:pt x="3147" y="80"/>
                      <a:pt x="3137" y="18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29" name="Google Shape;229;p23"/>
              <p:cNvSpPr/>
              <p:nvPr/>
            </p:nvSpPr>
            <p:spPr>
              <a:xfrm>
                <a:off x="6219360" y="6639840"/>
                <a:ext cx="74160" cy="74160"/>
              </a:xfrm>
              <a:custGeom>
                <a:rect b="b" l="l" r="r" t="t"/>
                <a:pathLst>
                  <a:path extrusionOk="0" h="206" w="206">
                    <a:moveTo>
                      <a:pt x="0" y="103"/>
                    </a:moveTo>
                    <a:cubicBezTo>
                      <a:pt x="0" y="160"/>
                      <a:pt x="46" y="206"/>
                      <a:pt x="103" y="206"/>
                    </a:cubicBezTo>
                    <a:cubicBezTo>
                      <a:pt x="160" y="206"/>
                      <a:pt x="206" y="160"/>
                      <a:pt x="206" y="103"/>
                    </a:cubicBezTo>
                    <a:cubicBezTo>
                      <a:pt x="206" y="46"/>
                      <a:pt x="160" y="0"/>
                      <a:pt x="103" y="0"/>
                    </a:cubicBezTo>
                    <a:cubicBezTo>
                      <a:pt x="46" y="0"/>
                      <a:pt x="0" y="46"/>
                      <a:pt x="0" y="103"/>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0" name="Google Shape;230;p23"/>
              <p:cNvSpPr/>
              <p:nvPr/>
            </p:nvSpPr>
            <p:spPr>
              <a:xfrm>
                <a:off x="5054760" y="6826320"/>
                <a:ext cx="1071360" cy="146160"/>
              </a:xfrm>
              <a:custGeom>
                <a:rect b="b" l="l" r="r" t="t"/>
                <a:pathLst>
                  <a:path extrusionOk="0" h="406" w="2976">
                    <a:moveTo>
                      <a:pt x="2774" y="41"/>
                    </a:moveTo>
                    <a:cubicBezTo>
                      <a:pt x="2863" y="41"/>
                      <a:pt x="2936" y="113"/>
                      <a:pt x="2936" y="203"/>
                    </a:cubicBezTo>
                    <a:cubicBezTo>
                      <a:pt x="2936" y="292"/>
                      <a:pt x="2863" y="365"/>
                      <a:pt x="2774" y="365"/>
                    </a:cubicBezTo>
                    <a:cubicBezTo>
                      <a:pt x="2684" y="365"/>
                      <a:pt x="2611" y="292"/>
                      <a:pt x="2611" y="203"/>
                    </a:cubicBezTo>
                    <a:cubicBezTo>
                      <a:pt x="2611" y="113"/>
                      <a:pt x="2684" y="41"/>
                      <a:pt x="2774" y="41"/>
                    </a:cubicBezTo>
                    <a:moveTo>
                      <a:pt x="2774" y="406"/>
                    </a:moveTo>
                    <a:cubicBezTo>
                      <a:pt x="2885" y="406"/>
                      <a:pt x="2976" y="315"/>
                      <a:pt x="2976" y="203"/>
                    </a:cubicBezTo>
                    <a:cubicBezTo>
                      <a:pt x="2976" y="91"/>
                      <a:pt x="2885" y="0"/>
                      <a:pt x="2774" y="0"/>
                    </a:cubicBezTo>
                    <a:cubicBezTo>
                      <a:pt x="2669" y="0"/>
                      <a:pt x="2582" y="80"/>
                      <a:pt x="2572" y="183"/>
                    </a:cubicBezTo>
                    <a:lnTo>
                      <a:pt x="0" y="183"/>
                    </a:lnTo>
                    <a:lnTo>
                      <a:pt x="0" y="223"/>
                    </a:lnTo>
                    <a:lnTo>
                      <a:pt x="2572" y="223"/>
                    </a:lnTo>
                    <a:cubicBezTo>
                      <a:pt x="2582" y="325"/>
                      <a:pt x="2669" y="406"/>
                      <a:pt x="2774" y="40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1" name="Google Shape;231;p23"/>
              <p:cNvSpPr/>
              <p:nvPr/>
            </p:nvSpPr>
            <p:spPr>
              <a:xfrm>
                <a:off x="6016320" y="686232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dk1"/>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2" name="Google Shape;232;p23"/>
              <p:cNvSpPr/>
              <p:nvPr/>
            </p:nvSpPr>
            <p:spPr>
              <a:xfrm>
                <a:off x="4960080" y="6285600"/>
                <a:ext cx="595080" cy="2265120"/>
              </a:xfrm>
              <a:custGeom>
                <a:rect b="b" l="l" r="r" t="t"/>
                <a:pathLst>
                  <a:path extrusionOk="0" h="6292" w="1653">
                    <a:moveTo>
                      <a:pt x="364" y="6069"/>
                    </a:moveTo>
                    <a:cubicBezTo>
                      <a:pt x="364" y="6147"/>
                      <a:pt x="301" y="6211"/>
                      <a:pt x="223" y="6211"/>
                    </a:cubicBezTo>
                    <a:cubicBezTo>
                      <a:pt x="145" y="6211"/>
                      <a:pt x="81" y="6147"/>
                      <a:pt x="81" y="6069"/>
                    </a:cubicBezTo>
                    <a:cubicBezTo>
                      <a:pt x="81" y="5991"/>
                      <a:pt x="145" y="5927"/>
                      <a:pt x="223" y="5927"/>
                    </a:cubicBezTo>
                    <a:cubicBezTo>
                      <a:pt x="301" y="5927"/>
                      <a:pt x="364" y="5991"/>
                      <a:pt x="364" y="6069"/>
                    </a:cubicBezTo>
                    <a:moveTo>
                      <a:pt x="1450" y="2162"/>
                    </a:moveTo>
                    <a:cubicBezTo>
                      <a:pt x="1540" y="2162"/>
                      <a:pt x="1613" y="2235"/>
                      <a:pt x="1613" y="2324"/>
                    </a:cubicBezTo>
                    <a:cubicBezTo>
                      <a:pt x="1613" y="2414"/>
                      <a:pt x="1540" y="2487"/>
                      <a:pt x="1450" y="2487"/>
                    </a:cubicBezTo>
                    <a:cubicBezTo>
                      <a:pt x="1361" y="2487"/>
                      <a:pt x="1288" y="2414"/>
                      <a:pt x="1288" y="2324"/>
                    </a:cubicBezTo>
                    <a:cubicBezTo>
                      <a:pt x="1288" y="2235"/>
                      <a:pt x="1361" y="2162"/>
                      <a:pt x="1450" y="2162"/>
                    </a:cubicBezTo>
                    <a:moveTo>
                      <a:pt x="0" y="6069"/>
                    </a:moveTo>
                    <a:cubicBezTo>
                      <a:pt x="0" y="6192"/>
                      <a:pt x="100" y="6292"/>
                      <a:pt x="223" y="6292"/>
                    </a:cubicBezTo>
                    <a:cubicBezTo>
                      <a:pt x="345" y="6292"/>
                      <a:pt x="445" y="6192"/>
                      <a:pt x="445" y="6069"/>
                    </a:cubicBezTo>
                    <a:cubicBezTo>
                      <a:pt x="445" y="5960"/>
                      <a:pt x="366" y="5869"/>
                      <a:pt x="263" y="5850"/>
                    </a:cubicBezTo>
                    <a:lnTo>
                      <a:pt x="263" y="4205"/>
                    </a:lnTo>
                    <a:lnTo>
                      <a:pt x="510" y="4205"/>
                    </a:lnTo>
                    <a:cubicBezTo>
                      <a:pt x="553" y="4205"/>
                      <a:pt x="587" y="4171"/>
                      <a:pt x="587" y="4128"/>
                    </a:cubicBezTo>
                    <a:cubicBezTo>
                      <a:pt x="587" y="4086"/>
                      <a:pt x="553" y="4052"/>
                      <a:pt x="510" y="4052"/>
                    </a:cubicBezTo>
                    <a:lnTo>
                      <a:pt x="263" y="4052"/>
                    </a:lnTo>
                    <a:lnTo>
                      <a:pt x="263" y="3604"/>
                    </a:lnTo>
                    <a:lnTo>
                      <a:pt x="510" y="3604"/>
                    </a:lnTo>
                    <a:cubicBezTo>
                      <a:pt x="553" y="3604"/>
                      <a:pt x="587" y="3569"/>
                      <a:pt x="587" y="3527"/>
                    </a:cubicBezTo>
                    <a:cubicBezTo>
                      <a:pt x="587" y="3485"/>
                      <a:pt x="553" y="3451"/>
                      <a:pt x="510" y="3451"/>
                    </a:cubicBezTo>
                    <a:lnTo>
                      <a:pt x="263" y="3451"/>
                    </a:lnTo>
                    <a:lnTo>
                      <a:pt x="263" y="3002"/>
                    </a:lnTo>
                    <a:lnTo>
                      <a:pt x="510" y="3002"/>
                    </a:lnTo>
                    <a:cubicBezTo>
                      <a:pt x="553" y="3002"/>
                      <a:pt x="587" y="2968"/>
                      <a:pt x="587" y="2926"/>
                    </a:cubicBezTo>
                    <a:cubicBezTo>
                      <a:pt x="587" y="2883"/>
                      <a:pt x="553" y="2849"/>
                      <a:pt x="510" y="2849"/>
                    </a:cubicBezTo>
                    <a:lnTo>
                      <a:pt x="263" y="2849"/>
                    </a:lnTo>
                    <a:lnTo>
                      <a:pt x="263" y="2401"/>
                    </a:lnTo>
                    <a:lnTo>
                      <a:pt x="510" y="2401"/>
                    </a:lnTo>
                    <a:cubicBezTo>
                      <a:pt x="546" y="2401"/>
                      <a:pt x="575" y="2377"/>
                      <a:pt x="584" y="2344"/>
                    </a:cubicBezTo>
                    <a:lnTo>
                      <a:pt x="1249" y="2344"/>
                    </a:lnTo>
                    <a:cubicBezTo>
                      <a:pt x="1259" y="2447"/>
                      <a:pt x="1346" y="2527"/>
                      <a:pt x="1450" y="2527"/>
                    </a:cubicBezTo>
                    <a:cubicBezTo>
                      <a:pt x="1562" y="2527"/>
                      <a:pt x="1653" y="2436"/>
                      <a:pt x="1653" y="2324"/>
                    </a:cubicBezTo>
                    <a:cubicBezTo>
                      <a:pt x="1653" y="2213"/>
                      <a:pt x="1562" y="2122"/>
                      <a:pt x="1450" y="2122"/>
                    </a:cubicBezTo>
                    <a:cubicBezTo>
                      <a:pt x="1346" y="2122"/>
                      <a:pt x="1259" y="2202"/>
                      <a:pt x="1249" y="2304"/>
                    </a:cubicBezTo>
                    <a:lnTo>
                      <a:pt x="584" y="2304"/>
                    </a:lnTo>
                    <a:cubicBezTo>
                      <a:pt x="575" y="2272"/>
                      <a:pt x="546" y="2248"/>
                      <a:pt x="510" y="2248"/>
                    </a:cubicBezTo>
                    <a:lnTo>
                      <a:pt x="263" y="2248"/>
                    </a:lnTo>
                    <a:lnTo>
                      <a:pt x="263" y="0"/>
                    </a:lnTo>
                    <a:lnTo>
                      <a:pt x="183" y="0"/>
                    </a:lnTo>
                    <a:lnTo>
                      <a:pt x="183" y="5850"/>
                    </a:lnTo>
                    <a:cubicBezTo>
                      <a:pt x="79" y="5869"/>
                      <a:pt x="0" y="5960"/>
                      <a:pt x="0" y="60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3" name="Google Shape;233;p23"/>
              <p:cNvSpPr/>
              <p:nvPr/>
            </p:nvSpPr>
            <p:spPr>
              <a:xfrm>
                <a:off x="5003280" y="8433360"/>
                <a:ext cx="73800" cy="74160"/>
              </a:xfrm>
              <a:custGeom>
                <a:rect b="b" l="l" r="r" t="t"/>
                <a:pathLst>
                  <a:path extrusionOk="0" h="206" w="205">
                    <a:moveTo>
                      <a:pt x="0" y="103"/>
                    </a:moveTo>
                    <a:cubicBezTo>
                      <a:pt x="0" y="160"/>
                      <a:pt x="46" y="206"/>
                      <a:pt x="103" y="206"/>
                    </a:cubicBezTo>
                    <a:cubicBezTo>
                      <a:pt x="160" y="206"/>
                      <a:pt x="205" y="160"/>
                      <a:pt x="205" y="103"/>
                    </a:cubicBezTo>
                    <a:cubicBezTo>
                      <a:pt x="205" y="46"/>
                      <a:pt x="160" y="0"/>
                      <a:pt x="103" y="0"/>
                    </a:cubicBezTo>
                    <a:cubicBezTo>
                      <a:pt x="46" y="0"/>
                      <a:pt x="0" y="46"/>
                      <a:pt x="0" y="103"/>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4" name="Google Shape;234;p23"/>
              <p:cNvSpPr/>
              <p:nvPr/>
            </p:nvSpPr>
            <p:spPr>
              <a:xfrm>
                <a:off x="4822200" y="6285600"/>
                <a:ext cx="160560" cy="2127240"/>
              </a:xfrm>
              <a:custGeom>
                <a:rect b="b" l="l" r="r" t="t"/>
                <a:pathLst>
                  <a:path extrusionOk="0" h="5909" w="446">
                    <a:moveTo>
                      <a:pt x="223" y="5544"/>
                    </a:moveTo>
                    <a:cubicBezTo>
                      <a:pt x="302" y="5544"/>
                      <a:pt x="365" y="5608"/>
                      <a:pt x="365" y="5686"/>
                    </a:cubicBezTo>
                    <a:cubicBezTo>
                      <a:pt x="365" y="5765"/>
                      <a:pt x="302" y="5828"/>
                      <a:pt x="223" y="5828"/>
                    </a:cubicBezTo>
                    <a:cubicBezTo>
                      <a:pt x="145" y="5828"/>
                      <a:pt x="81" y="5765"/>
                      <a:pt x="81" y="5686"/>
                    </a:cubicBezTo>
                    <a:cubicBezTo>
                      <a:pt x="81" y="5608"/>
                      <a:pt x="145" y="5544"/>
                      <a:pt x="223" y="5544"/>
                    </a:cubicBezTo>
                    <a:moveTo>
                      <a:pt x="223" y="5909"/>
                    </a:moveTo>
                    <a:cubicBezTo>
                      <a:pt x="346" y="5909"/>
                      <a:pt x="446" y="5809"/>
                      <a:pt x="446" y="5686"/>
                    </a:cubicBezTo>
                    <a:cubicBezTo>
                      <a:pt x="446" y="5577"/>
                      <a:pt x="367" y="5486"/>
                      <a:pt x="264" y="5467"/>
                    </a:cubicBezTo>
                    <a:cubicBezTo>
                      <a:pt x="275" y="3612"/>
                      <a:pt x="275" y="1823"/>
                      <a:pt x="264" y="0"/>
                    </a:cubicBezTo>
                    <a:lnTo>
                      <a:pt x="223" y="0"/>
                    </a:lnTo>
                    <a:lnTo>
                      <a:pt x="183" y="0"/>
                    </a:lnTo>
                    <a:cubicBezTo>
                      <a:pt x="195" y="1823"/>
                      <a:pt x="195" y="3612"/>
                      <a:pt x="183" y="5467"/>
                    </a:cubicBezTo>
                    <a:cubicBezTo>
                      <a:pt x="79" y="5486"/>
                      <a:pt x="0" y="5577"/>
                      <a:pt x="0" y="5686"/>
                    </a:cubicBezTo>
                    <a:cubicBezTo>
                      <a:pt x="0" y="5809"/>
                      <a:pt x="100" y="5909"/>
                      <a:pt x="223" y="590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5" name="Google Shape;235;p23"/>
              <p:cNvSpPr/>
              <p:nvPr/>
            </p:nvSpPr>
            <p:spPr>
              <a:xfrm>
                <a:off x="4865400" y="8295480"/>
                <a:ext cx="74160" cy="74160"/>
              </a:xfrm>
              <a:custGeom>
                <a:rect b="b" l="l" r="r" t="t"/>
                <a:pathLst>
                  <a:path extrusionOk="0" h="206" w="206">
                    <a:moveTo>
                      <a:pt x="103" y="206"/>
                    </a:moveTo>
                    <a:cubicBezTo>
                      <a:pt x="160" y="206"/>
                      <a:pt x="206" y="160"/>
                      <a:pt x="206" y="103"/>
                    </a:cubicBezTo>
                    <a:cubicBezTo>
                      <a:pt x="206"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6" name="Google Shape;236;p23"/>
              <p:cNvSpPr/>
              <p:nvPr/>
            </p:nvSpPr>
            <p:spPr>
              <a:xfrm>
                <a:off x="4684680" y="6285960"/>
                <a:ext cx="160200" cy="1989000"/>
              </a:xfrm>
              <a:custGeom>
                <a:rect b="b" l="l" r="r" t="t"/>
                <a:pathLst>
                  <a:path extrusionOk="0" h="5525" w="445">
                    <a:moveTo>
                      <a:pt x="223" y="5160"/>
                    </a:moveTo>
                    <a:cubicBezTo>
                      <a:pt x="301" y="5160"/>
                      <a:pt x="365" y="5224"/>
                      <a:pt x="365" y="5303"/>
                    </a:cubicBezTo>
                    <a:cubicBezTo>
                      <a:pt x="365" y="5381"/>
                      <a:pt x="301" y="5445"/>
                      <a:pt x="223" y="5445"/>
                    </a:cubicBezTo>
                    <a:cubicBezTo>
                      <a:pt x="144" y="5445"/>
                      <a:pt x="80" y="5381"/>
                      <a:pt x="80" y="5303"/>
                    </a:cubicBezTo>
                    <a:cubicBezTo>
                      <a:pt x="80" y="5224"/>
                      <a:pt x="144" y="5160"/>
                      <a:pt x="223" y="5160"/>
                    </a:cubicBezTo>
                    <a:moveTo>
                      <a:pt x="223" y="5525"/>
                    </a:moveTo>
                    <a:cubicBezTo>
                      <a:pt x="345" y="5525"/>
                      <a:pt x="445" y="5425"/>
                      <a:pt x="445" y="5303"/>
                    </a:cubicBezTo>
                    <a:cubicBezTo>
                      <a:pt x="445" y="5193"/>
                      <a:pt x="366" y="5102"/>
                      <a:pt x="263" y="5084"/>
                    </a:cubicBezTo>
                    <a:cubicBezTo>
                      <a:pt x="254" y="3367"/>
                      <a:pt x="254" y="1703"/>
                      <a:pt x="263" y="0"/>
                    </a:cubicBezTo>
                    <a:lnTo>
                      <a:pt x="182" y="0"/>
                    </a:lnTo>
                    <a:cubicBezTo>
                      <a:pt x="174" y="1703"/>
                      <a:pt x="174" y="3367"/>
                      <a:pt x="182" y="5084"/>
                    </a:cubicBezTo>
                    <a:cubicBezTo>
                      <a:pt x="79" y="5103"/>
                      <a:pt x="0" y="5194"/>
                      <a:pt x="0" y="5303"/>
                    </a:cubicBezTo>
                    <a:cubicBezTo>
                      <a:pt x="0" y="5425"/>
                      <a:pt x="100" y="5525"/>
                      <a:pt x="223" y="552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7" name="Google Shape;237;p23"/>
              <p:cNvSpPr/>
              <p:nvPr/>
            </p:nvSpPr>
            <p:spPr>
              <a:xfrm>
                <a:off x="4727520" y="8157600"/>
                <a:ext cx="74520" cy="74520"/>
              </a:xfrm>
              <a:custGeom>
                <a:rect b="b" l="l" r="r" t="t"/>
                <a:pathLst>
                  <a:path extrusionOk="0" h="207" w="207">
                    <a:moveTo>
                      <a:pt x="104" y="207"/>
                    </a:moveTo>
                    <a:cubicBezTo>
                      <a:pt x="161" y="207"/>
                      <a:pt x="207" y="160"/>
                      <a:pt x="207" y="104"/>
                    </a:cubicBezTo>
                    <a:cubicBezTo>
                      <a:pt x="207" y="47"/>
                      <a:pt x="161" y="0"/>
                      <a:pt x="104" y="0"/>
                    </a:cubicBezTo>
                    <a:cubicBezTo>
                      <a:pt x="47" y="0"/>
                      <a:pt x="0" y="47"/>
                      <a:pt x="0" y="104"/>
                    </a:cubicBezTo>
                    <a:cubicBezTo>
                      <a:pt x="0" y="160"/>
                      <a:pt x="47" y="207"/>
                      <a:pt x="104" y="207"/>
                    </a:cubicBezTo>
                    <a:close/>
                  </a:path>
                </a:pathLst>
              </a:custGeom>
              <a:solidFill>
                <a:schemeClr val="lt2"/>
              </a:solidFill>
              <a:ln>
                <a:noFill/>
              </a:ln>
            </p:spPr>
            <p:txBody>
              <a:bodyPr anchorCtr="1" anchor="ctr" bIns="29500" lIns="90000" spcFirstLastPara="1" rIns="90000" wrap="square" tIns="295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38" name="Google Shape;238;p23"/>
              <p:cNvSpPr/>
              <p:nvPr/>
            </p:nvSpPr>
            <p:spPr>
              <a:xfrm>
                <a:off x="5445000" y="7085160"/>
                <a:ext cx="74520" cy="74160"/>
              </a:xfrm>
              <a:custGeom>
                <a:rect b="b" l="l" r="r" t="t"/>
                <a:pathLst>
                  <a:path extrusionOk="0" h="206" w="207">
                    <a:moveTo>
                      <a:pt x="103" y="206"/>
                    </a:moveTo>
                    <a:cubicBezTo>
                      <a:pt x="160" y="206"/>
                      <a:pt x="207" y="160"/>
                      <a:pt x="207" y="103"/>
                    </a:cubicBezTo>
                    <a:cubicBezTo>
                      <a:pt x="207" y="46"/>
                      <a:pt x="160" y="0"/>
                      <a:pt x="103" y="0"/>
                    </a:cubicBezTo>
                    <a:cubicBezTo>
                      <a:pt x="46" y="0"/>
                      <a:pt x="0" y="46"/>
                      <a:pt x="0" y="103"/>
                    </a:cubicBezTo>
                    <a:cubicBezTo>
                      <a:pt x="0" y="160"/>
                      <a:pt x="46" y="206"/>
                      <a:pt x="103" y="206"/>
                    </a:cubicBezTo>
                    <a:close/>
                  </a:path>
                </a:pathLst>
              </a:custGeom>
              <a:solidFill>
                <a:schemeClr val="lt2"/>
              </a:solidFill>
              <a:ln>
                <a:noFill/>
              </a:ln>
            </p:spPr>
            <p:txBody>
              <a:bodyPr anchorCtr="1" anchor="ctr" bIns="29150" lIns="90000" spcFirstLastPara="1" rIns="90000" wrap="square" tIns="291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39" name="Shape 239"/>
        <p:cNvGrpSpPr/>
        <p:nvPr/>
      </p:nvGrpSpPr>
      <p:grpSpPr>
        <a:xfrm>
          <a:off x="0" y="0"/>
          <a:ext cx="0" cy="0"/>
          <a:chOff x="0" y="0"/>
          <a:chExt cx="0" cy="0"/>
        </a:xfrm>
      </p:grpSpPr>
      <p:sp>
        <p:nvSpPr>
          <p:cNvPr id="240" name="Google Shape;240;p24"/>
          <p:cNvSpPr/>
          <p:nvPr>
            <p:ph idx="2" type="pic"/>
          </p:nvPr>
        </p:nvSpPr>
        <p:spPr>
          <a:xfrm>
            <a:off x="0" y="0"/>
            <a:ext cx="9144000" cy="5143500"/>
          </a:xfrm>
          <a:prstGeom prst="rect">
            <a:avLst/>
          </a:prstGeom>
          <a:noFill/>
          <a:ln>
            <a:noFill/>
          </a:ln>
        </p:spPr>
      </p:sp>
      <p:sp>
        <p:nvSpPr>
          <p:cNvPr id="241" name="Google Shape;241;p24"/>
          <p:cNvSpPr txBox="1"/>
          <p:nvPr>
            <p:ph idx="1" type="body"/>
          </p:nvPr>
        </p:nvSpPr>
        <p:spPr>
          <a:xfrm>
            <a:off x="1455725" y="4204925"/>
            <a:ext cx="6232500" cy="605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indent="-228600" lvl="0" marL="457200" algn="ctr">
              <a:lnSpc>
                <a:spcPct val="100000"/>
              </a:lnSpc>
              <a:spcBef>
                <a:spcPts val="0"/>
              </a:spcBef>
              <a:spcAft>
                <a:spcPts val="0"/>
              </a:spcAft>
              <a:buSzPts val="1800"/>
              <a:buNone/>
              <a:defRPr b="1" sz="1800">
                <a:solidFill>
                  <a:schemeClr val="dk1"/>
                </a:solidFill>
              </a:defRPr>
            </a:lvl1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2"/>
        </a:solidFill>
      </p:bgPr>
    </p:bg>
    <p:spTree>
      <p:nvGrpSpPr>
        <p:cNvPr id="242" name="Shape 24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lvl1pPr lvl="0" marR="0" rtl="0" algn="ctr">
              <a:lnSpc>
                <a:spcPct val="100000"/>
              </a:lnSpc>
              <a:spcBef>
                <a:spcPts val="0"/>
              </a:spcBef>
              <a:spcAft>
                <a:spcPts val="0"/>
              </a:spcAft>
              <a:buClr>
                <a:schemeClr val="dk1"/>
              </a:buClr>
              <a:buSzPts val="2800"/>
              <a:buFont typeface="Rubik ExtraBold"/>
              <a:buNone/>
              <a:defRPr b="0" i="0" sz="2800" u="none" cap="none" strike="noStrike">
                <a:solidFill>
                  <a:schemeClr val="dk1"/>
                </a:solidFill>
                <a:latin typeface="Rubik ExtraBold"/>
                <a:ea typeface="Rubik ExtraBold"/>
                <a:cs typeface="Rubik ExtraBold"/>
                <a:sym typeface="Rubik ExtraBold"/>
              </a:defRPr>
            </a:lvl1pPr>
            <a:lvl2pPr lvl="1"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2pPr>
            <a:lvl3pPr lvl="2"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3pPr>
            <a:lvl4pPr lvl="3"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4pPr>
            <a:lvl5pPr lvl="4"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5pPr>
            <a:lvl6pPr lvl="5"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6pPr>
            <a:lvl7pPr lvl="6"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7pPr>
            <a:lvl8pPr lvl="7"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8pPr>
            <a:lvl9pPr lvl="8" marR="0" rtl="0" algn="l">
              <a:lnSpc>
                <a:spcPct val="100000"/>
              </a:lnSpc>
              <a:spcBef>
                <a:spcPts val="0"/>
              </a:spcBef>
              <a:spcAft>
                <a:spcPts val="0"/>
              </a:spcAft>
              <a:buClr>
                <a:schemeClr val="dk1"/>
              </a:buClr>
              <a:buSzPts val="2800"/>
              <a:buFont typeface="Raleway"/>
              <a:buNone/>
              <a:defRPr b="1" i="0" sz="2800" u="none" cap="none" strike="noStrike">
                <a:solidFill>
                  <a:schemeClr val="dk1"/>
                </a:solidFill>
                <a:latin typeface="Raleway"/>
                <a:ea typeface="Raleway"/>
                <a:cs typeface="Raleway"/>
                <a:sym typeface="Raleway"/>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1pPr>
            <a:lvl2pPr indent="-304800" lvl="1" marL="9144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2pPr>
            <a:lvl3pPr indent="-304800" lvl="2" marL="13716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3pPr>
            <a:lvl4pPr indent="-304800" lvl="3" marL="18288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4pPr>
            <a:lvl5pPr indent="-304800" lvl="4" marL="22860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5pPr>
            <a:lvl6pPr indent="-304800" lvl="5" marL="27432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6pPr>
            <a:lvl7pPr indent="-304800" lvl="6" marL="32004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7pPr>
            <a:lvl8pPr indent="-304800" lvl="7" marL="36576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8pPr>
            <a:lvl9pPr indent="-304800" lvl="8" marL="4114800" marR="0" rtl="0" algn="l">
              <a:lnSpc>
                <a:spcPct val="115000"/>
              </a:lnSpc>
              <a:spcBef>
                <a:spcPts val="0"/>
              </a:spcBef>
              <a:spcAft>
                <a:spcPts val="0"/>
              </a:spcAft>
              <a:buClr>
                <a:schemeClr val="dk1"/>
              </a:buClr>
              <a:buSzPts val="1200"/>
              <a:buFont typeface="Rubik"/>
              <a:buChar char="■"/>
              <a:defRPr b="0" i="0" sz="1200" u="none" cap="none" strike="noStrike">
                <a:solidFill>
                  <a:schemeClr val="dk1"/>
                </a:solidFill>
                <a:latin typeface="Rubik"/>
                <a:ea typeface="Rubik"/>
                <a:cs typeface="Rubik"/>
                <a:sym typeface="Rubik"/>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5.jpg"/><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6.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1"/>
          <p:cNvSpPr txBox="1"/>
          <p:nvPr>
            <p:ph type="ctrTitle"/>
          </p:nvPr>
        </p:nvSpPr>
        <p:spPr>
          <a:xfrm>
            <a:off x="1557756" y="946300"/>
            <a:ext cx="6028500" cy="1915846"/>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8500"/>
              <a:buNone/>
            </a:pPr>
            <a:r>
              <a:rPr lang="en-GB"/>
              <a:t>EcoBin</a:t>
            </a:r>
            <a:br>
              <a:rPr lang="en-GB"/>
            </a:br>
            <a:r>
              <a:rPr lang="en-GB"/>
              <a:t>Hardware project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10"/>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a:t>Electronic pieces</a:t>
            </a:r>
            <a:endParaRPr/>
          </a:p>
        </p:txBody>
      </p:sp>
      <p:sp>
        <p:nvSpPr>
          <p:cNvPr id="364" name="Google Shape;364;p10"/>
          <p:cNvSpPr txBox="1"/>
          <p:nvPr>
            <p:ph idx="2" type="title"/>
          </p:nvPr>
        </p:nvSpPr>
        <p:spPr>
          <a:xfrm>
            <a:off x="1464147" y="1388150"/>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Servo Motor</a:t>
            </a:r>
            <a:endParaRPr/>
          </a:p>
        </p:txBody>
      </p:sp>
      <p:sp>
        <p:nvSpPr>
          <p:cNvPr id="365" name="Google Shape;365;p10"/>
          <p:cNvSpPr txBox="1"/>
          <p:nvPr>
            <p:ph idx="3" type="title"/>
          </p:nvPr>
        </p:nvSpPr>
        <p:spPr>
          <a:xfrm>
            <a:off x="1464153" y="2883125"/>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Ultrasonic</a:t>
            </a:r>
            <a:endParaRPr/>
          </a:p>
        </p:txBody>
      </p:sp>
      <p:sp>
        <p:nvSpPr>
          <p:cNvPr id="366" name="Google Shape;366;p10"/>
          <p:cNvSpPr txBox="1"/>
          <p:nvPr>
            <p:ph idx="1" type="subTitle"/>
          </p:nvPr>
        </p:nvSpPr>
        <p:spPr>
          <a:xfrm>
            <a:off x="1464153" y="1884650"/>
            <a:ext cx="5263749"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b="0" i="0" lang="en-GB">
                <a:solidFill>
                  <a:srgbClr val="E8E8E8"/>
                </a:solidFill>
                <a:latin typeface="Arial"/>
                <a:ea typeface="Arial"/>
                <a:cs typeface="Arial"/>
                <a:sym typeface="Arial"/>
              </a:rPr>
              <a:t>are </a:t>
            </a:r>
            <a:r>
              <a:rPr b="0" i="0" lang="en-GB">
                <a:solidFill>
                  <a:srgbClr val="FFFFFF"/>
                </a:solidFill>
                <a:latin typeface="Arial"/>
                <a:ea typeface="Arial"/>
                <a:cs typeface="Arial"/>
                <a:sym typeface="Arial"/>
              </a:rPr>
              <a:t>electronic devices and rotary or linear actuators that rotate and push parts of a machine with precision</a:t>
            </a:r>
            <a:r>
              <a:rPr b="0" i="0" lang="en-GB">
                <a:solidFill>
                  <a:srgbClr val="E8E8E8"/>
                </a:solidFill>
                <a:latin typeface="Arial"/>
                <a:ea typeface="Arial"/>
                <a:cs typeface="Arial"/>
                <a:sym typeface="Arial"/>
              </a:rPr>
              <a:t>.</a:t>
            </a:r>
            <a:endParaRPr/>
          </a:p>
        </p:txBody>
      </p:sp>
      <p:sp>
        <p:nvSpPr>
          <p:cNvPr id="367" name="Google Shape;367;p10"/>
          <p:cNvSpPr txBox="1"/>
          <p:nvPr>
            <p:ph idx="4" type="subTitle"/>
          </p:nvPr>
        </p:nvSpPr>
        <p:spPr>
          <a:xfrm>
            <a:off x="1464153" y="3379625"/>
            <a:ext cx="4527769"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GB">
                <a:solidFill>
                  <a:srgbClr val="E8E8E8"/>
                </a:solidFill>
                <a:latin typeface="Arial"/>
                <a:ea typeface="Arial"/>
                <a:cs typeface="Arial"/>
                <a:sym typeface="Arial"/>
              </a:rPr>
              <a:t>measures the distance to an object using ultrasonic sound waves.</a:t>
            </a:r>
            <a:endParaRPr/>
          </a:p>
        </p:txBody>
      </p:sp>
      <p:pic>
        <p:nvPicPr>
          <p:cNvPr descr="A blue small device with a wire&#10;&#10;Description automatically generated with medium confidence" id="368" name="Google Shape;368;p10"/>
          <p:cNvPicPr preferRelativeResize="0"/>
          <p:nvPr/>
        </p:nvPicPr>
        <p:blipFill rotWithShape="1">
          <a:blip r:embed="rId3">
            <a:alphaModFix/>
          </a:blip>
          <a:srcRect b="0" l="0" r="0" t="0"/>
          <a:stretch/>
        </p:blipFill>
        <p:spPr>
          <a:xfrm>
            <a:off x="6949766" y="1272125"/>
            <a:ext cx="1754458" cy="1565691"/>
          </a:xfrm>
          <a:prstGeom prst="rect">
            <a:avLst/>
          </a:prstGeom>
          <a:noFill/>
          <a:ln>
            <a:noFill/>
          </a:ln>
        </p:spPr>
      </p:pic>
      <p:pic>
        <p:nvPicPr>
          <p:cNvPr descr="A blue circuit board with two round speakers&#10;&#10;Description automatically generated" id="369" name="Google Shape;369;p10"/>
          <p:cNvPicPr preferRelativeResize="0"/>
          <p:nvPr/>
        </p:nvPicPr>
        <p:blipFill rotWithShape="1">
          <a:blip r:embed="rId4">
            <a:alphaModFix/>
          </a:blip>
          <a:srcRect b="0" l="0" r="0" t="0"/>
          <a:stretch/>
        </p:blipFill>
        <p:spPr>
          <a:xfrm>
            <a:off x="6445406" y="3226433"/>
            <a:ext cx="1754458" cy="156569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11"/>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a:t>Electronic pieces</a:t>
            </a:r>
            <a:endParaRPr/>
          </a:p>
        </p:txBody>
      </p:sp>
      <p:sp>
        <p:nvSpPr>
          <p:cNvPr id="375" name="Google Shape;375;p11"/>
          <p:cNvSpPr txBox="1"/>
          <p:nvPr>
            <p:ph idx="2" type="title"/>
          </p:nvPr>
        </p:nvSpPr>
        <p:spPr>
          <a:xfrm>
            <a:off x="1464147" y="1388150"/>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OLED</a:t>
            </a:r>
            <a:endParaRPr/>
          </a:p>
        </p:txBody>
      </p:sp>
      <p:sp>
        <p:nvSpPr>
          <p:cNvPr id="376" name="Google Shape;376;p11"/>
          <p:cNvSpPr txBox="1"/>
          <p:nvPr>
            <p:ph idx="1" type="subTitle"/>
          </p:nvPr>
        </p:nvSpPr>
        <p:spPr>
          <a:xfrm>
            <a:off x="1464153" y="1884650"/>
            <a:ext cx="4981253"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b="0" i="0" lang="en-GB">
                <a:solidFill>
                  <a:srgbClr val="BFBFBF"/>
                </a:solidFill>
                <a:latin typeface="Arial"/>
                <a:ea typeface="Arial"/>
                <a:cs typeface="Arial"/>
                <a:sym typeface="Arial"/>
              </a:rPr>
              <a:t>The Organic Light-Emitting Diode, or simply OLED, is </a:t>
            </a:r>
            <a:r>
              <a:rPr b="0" i="0" lang="en-GB">
                <a:solidFill>
                  <a:srgbClr val="FFFFFF"/>
                </a:solidFill>
                <a:latin typeface="Arial"/>
                <a:ea typeface="Arial"/>
                <a:cs typeface="Arial"/>
                <a:sym typeface="Arial"/>
              </a:rPr>
              <a:t>the technology used for the screen in the Arduino Sensor Kit</a:t>
            </a:r>
            <a:r>
              <a:rPr b="0" i="0" lang="en-GB">
                <a:solidFill>
                  <a:srgbClr val="BFBFBF"/>
                </a:solidFill>
                <a:latin typeface="Arial"/>
                <a:ea typeface="Arial"/>
                <a:cs typeface="Arial"/>
                <a:sym typeface="Arial"/>
              </a:rPr>
              <a:t>. </a:t>
            </a:r>
            <a:endParaRPr/>
          </a:p>
        </p:txBody>
      </p:sp>
      <p:sp>
        <p:nvSpPr>
          <p:cNvPr id="377" name="Google Shape;377;p11"/>
          <p:cNvSpPr txBox="1"/>
          <p:nvPr>
            <p:ph idx="4" type="subTitle"/>
          </p:nvPr>
        </p:nvSpPr>
        <p:spPr>
          <a:xfrm>
            <a:off x="1464153" y="3379625"/>
            <a:ext cx="4527769"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b="0" i="0" lang="en-GB">
                <a:solidFill>
                  <a:srgbClr val="FFFFFF"/>
                </a:solidFill>
                <a:latin typeface="Arial"/>
                <a:ea typeface="Arial"/>
                <a:cs typeface="Arial"/>
                <a:sym typeface="Arial"/>
              </a:rPr>
              <a:t>consists of two main components, a transponder/tag attached to an object to be identified, and a Transceiver also known as interrogator/Reader</a:t>
            </a:r>
            <a:endParaRPr/>
          </a:p>
        </p:txBody>
      </p:sp>
      <p:pic>
        <p:nvPicPr>
          <p:cNvPr descr="A small electronic device with a screen&#10;&#10;Description automatically generated" id="378" name="Google Shape;378;p11"/>
          <p:cNvPicPr preferRelativeResize="0"/>
          <p:nvPr/>
        </p:nvPicPr>
        <p:blipFill rotWithShape="1">
          <a:blip r:embed="rId3">
            <a:alphaModFix/>
          </a:blip>
          <a:srcRect b="0" l="0" r="0" t="0"/>
          <a:stretch/>
        </p:blipFill>
        <p:spPr>
          <a:xfrm>
            <a:off x="6672752" y="1407275"/>
            <a:ext cx="2014189" cy="1388150"/>
          </a:xfrm>
          <a:prstGeom prst="rect">
            <a:avLst/>
          </a:prstGeom>
          <a:noFill/>
          <a:ln>
            <a:noFill/>
          </a:ln>
        </p:spPr>
      </p:pic>
      <p:pic>
        <p:nvPicPr>
          <p:cNvPr descr="A blue circuit board with a key chain and a blue tag&#10;&#10;Description automatically generated" id="379" name="Google Shape;379;p11"/>
          <p:cNvPicPr preferRelativeResize="0"/>
          <p:nvPr/>
        </p:nvPicPr>
        <p:blipFill rotWithShape="1">
          <a:blip r:embed="rId4">
            <a:alphaModFix/>
          </a:blip>
          <a:srcRect b="0" l="0" r="0" t="0"/>
          <a:stretch/>
        </p:blipFill>
        <p:spPr>
          <a:xfrm>
            <a:off x="6409811" y="2989950"/>
            <a:ext cx="2014189" cy="1941725"/>
          </a:xfrm>
          <a:prstGeom prst="rect">
            <a:avLst/>
          </a:prstGeom>
          <a:noFill/>
          <a:ln>
            <a:noFill/>
          </a:ln>
        </p:spPr>
      </p:pic>
      <p:sp>
        <p:nvSpPr>
          <p:cNvPr id="380" name="Google Shape;380;p11"/>
          <p:cNvSpPr txBox="1"/>
          <p:nvPr>
            <p:ph idx="3" type="title"/>
          </p:nvPr>
        </p:nvSpPr>
        <p:spPr>
          <a:xfrm>
            <a:off x="1464153" y="2883125"/>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RFID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12"/>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a:t>Electronic pieces</a:t>
            </a:r>
            <a:endParaRPr/>
          </a:p>
        </p:txBody>
      </p:sp>
      <p:sp>
        <p:nvSpPr>
          <p:cNvPr id="386" name="Google Shape;386;p12"/>
          <p:cNvSpPr txBox="1"/>
          <p:nvPr>
            <p:ph idx="2" type="title"/>
          </p:nvPr>
        </p:nvSpPr>
        <p:spPr>
          <a:xfrm>
            <a:off x="921629" y="2888839"/>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Battery</a:t>
            </a:r>
            <a:endParaRPr/>
          </a:p>
        </p:txBody>
      </p:sp>
      <p:sp>
        <p:nvSpPr>
          <p:cNvPr id="387" name="Google Shape;387;p12"/>
          <p:cNvSpPr txBox="1"/>
          <p:nvPr>
            <p:ph idx="4" type="subTitle"/>
          </p:nvPr>
        </p:nvSpPr>
        <p:spPr>
          <a:xfrm>
            <a:off x="1025538" y="1720451"/>
            <a:ext cx="3624334"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b="0" i="0" lang="en-GB">
                <a:solidFill>
                  <a:srgbClr val="BFBFBF"/>
                </a:solidFill>
                <a:latin typeface="Arial"/>
                <a:ea typeface="Arial"/>
                <a:cs typeface="Arial"/>
                <a:sym typeface="Arial"/>
              </a:rPr>
              <a:t>It is generally used </a:t>
            </a:r>
            <a:r>
              <a:rPr b="0" i="0" lang="en-GB">
                <a:solidFill>
                  <a:srgbClr val="FFFFFF"/>
                </a:solidFill>
                <a:latin typeface="Arial"/>
                <a:ea typeface="Arial"/>
                <a:cs typeface="Arial"/>
                <a:sym typeface="Arial"/>
              </a:rPr>
              <a:t>to create complex projects due to its structure</a:t>
            </a:r>
            <a:endParaRPr/>
          </a:p>
        </p:txBody>
      </p:sp>
      <p:sp>
        <p:nvSpPr>
          <p:cNvPr id="388" name="Google Shape;388;p12"/>
          <p:cNvSpPr txBox="1"/>
          <p:nvPr>
            <p:ph idx="3" type="title"/>
          </p:nvPr>
        </p:nvSpPr>
        <p:spPr>
          <a:xfrm>
            <a:off x="1025538" y="1147751"/>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Arduino mega</a:t>
            </a:r>
            <a:endParaRPr/>
          </a:p>
        </p:txBody>
      </p:sp>
      <p:pic>
        <p:nvPicPr>
          <p:cNvPr descr="A battery with wires and wires&#10;&#10;Description automatically generated" id="389" name="Google Shape;389;p12"/>
          <p:cNvPicPr preferRelativeResize="0"/>
          <p:nvPr/>
        </p:nvPicPr>
        <p:blipFill rotWithShape="1">
          <a:blip r:embed="rId3">
            <a:alphaModFix/>
          </a:blip>
          <a:srcRect b="0" l="0" r="0" t="0"/>
          <a:stretch/>
        </p:blipFill>
        <p:spPr>
          <a:xfrm>
            <a:off x="4799667" y="3149555"/>
            <a:ext cx="3624334" cy="1548920"/>
          </a:xfrm>
          <a:prstGeom prst="rect">
            <a:avLst/>
          </a:prstGeom>
          <a:noFill/>
          <a:ln>
            <a:noFill/>
          </a:ln>
        </p:spPr>
      </p:pic>
      <p:pic>
        <p:nvPicPr>
          <p:cNvPr descr="A blue electronic device with wires and a square rectangular object&#10;&#10;Description automatically generated with medium confidence" id="390" name="Google Shape;390;p12"/>
          <p:cNvPicPr preferRelativeResize="0"/>
          <p:nvPr/>
        </p:nvPicPr>
        <p:blipFill rotWithShape="1">
          <a:blip r:embed="rId4">
            <a:alphaModFix/>
          </a:blip>
          <a:srcRect b="0" l="0" r="0" t="0"/>
          <a:stretch/>
        </p:blipFill>
        <p:spPr>
          <a:xfrm>
            <a:off x="4799666" y="1287608"/>
            <a:ext cx="3624334" cy="17234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pic>
        <p:nvPicPr>
          <p:cNvPr id="395" name="Google Shape;395;p13"/>
          <p:cNvPicPr preferRelativeResize="0"/>
          <p:nvPr>
            <p:ph idx="3" type="pic"/>
          </p:nvPr>
        </p:nvPicPr>
        <p:blipFill rotWithShape="1">
          <a:blip r:embed="rId3">
            <a:alphaModFix/>
          </a:blip>
          <a:srcRect b="10209" l="5720" r="5720" t="10217"/>
          <a:stretch/>
        </p:blipFill>
        <p:spPr>
          <a:xfrm>
            <a:off x="1070375" y="865450"/>
            <a:ext cx="2937599" cy="3412598"/>
          </a:xfrm>
          <a:prstGeom prst="rect">
            <a:avLst/>
          </a:prstGeom>
          <a:noFill/>
          <a:ln cap="flat" cmpd="sng" w="19050">
            <a:solidFill>
              <a:schemeClr val="dk1"/>
            </a:solidFill>
            <a:prstDash val="solid"/>
            <a:round/>
            <a:headEnd len="sm" w="sm" type="none"/>
            <a:tailEnd len="sm" w="sm" type="none"/>
          </a:ln>
        </p:spPr>
      </p:pic>
      <p:sp>
        <p:nvSpPr>
          <p:cNvPr id="396" name="Google Shape;396;p13"/>
          <p:cNvSpPr txBox="1"/>
          <p:nvPr>
            <p:ph type="title"/>
          </p:nvPr>
        </p:nvSpPr>
        <p:spPr>
          <a:xfrm>
            <a:off x="4008025" y="2358388"/>
            <a:ext cx="4065600" cy="1141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GB"/>
              <a:t>Future Work</a:t>
            </a:r>
            <a:endParaRPr/>
          </a:p>
        </p:txBody>
      </p:sp>
      <p:sp>
        <p:nvSpPr>
          <p:cNvPr id="397" name="Google Shape;397;p13"/>
          <p:cNvSpPr txBox="1"/>
          <p:nvPr>
            <p:ph idx="2" type="title"/>
          </p:nvPr>
        </p:nvSpPr>
        <p:spPr>
          <a:xfrm>
            <a:off x="5391850" y="1233175"/>
            <a:ext cx="1750200" cy="12231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0"/>
              <a:buNone/>
            </a:pPr>
            <a:r>
              <a:rPr lang="en-GB"/>
              <a:t>04</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14"/>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GB"/>
              <a:t>Future Work</a:t>
            </a:r>
            <a:endParaRPr/>
          </a:p>
        </p:txBody>
      </p:sp>
      <p:sp>
        <p:nvSpPr>
          <p:cNvPr id="403" name="Google Shape;403;p14"/>
          <p:cNvSpPr txBox="1"/>
          <p:nvPr>
            <p:ph idx="1" type="body"/>
          </p:nvPr>
        </p:nvSpPr>
        <p:spPr>
          <a:xfrm>
            <a:off x="720000" y="1203199"/>
            <a:ext cx="7704000" cy="1165675"/>
          </a:xfrm>
          <a:prstGeom prst="rect">
            <a:avLst/>
          </a:prstGeom>
          <a:noFill/>
          <a:ln>
            <a:noFill/>
          </a:ln>
        </p:spPr>
        <p:txBody>
          <a:bodyPr anchorCtr="0" anchor="t" bIns="91425" lIns="91425" spcFirstLastPara="1" rIns="91425" wrap="square" tIns="91425">
            <a:noAutofit/>
          </a:bodyPr>
          <a:lstStyle/>
          <a:p>
            <a:pPr indent="-279400" lvl="0" marL="457200" rtl="0" algn="l">
              <a:lnSpc>
                <a:spcPct val="115000"/>
              </a:lnSpc>
              <a:spcBef>
                <a:spcPts val="0"/>
              </a:spcBef>
              <a:spcAft>
                <a:spcPts val="0"/>
              </a:spcAft>
              <a:buSzPts val="800"/>
              <a:buChar char="●"/>
            </a:pPr>
            <a:r>
              <a:rPr lang="en-GB"/>
              <a:t>Build a full server to connect all EcoBins into a centralized system,to enable coordinated monitoring and management to make waste collection more organized and systematic, and l</a:t>
            </a:r>
            <a:r>
              <a:rPr lang="en-GB"/>
              <a:t>ink the bins with GPS to know the location of the full garbage bin.</a:t>
            </a:r>
            <a:endParaRPr/>
          </a:p>
          <a:p>
            <a:pPr indent="-279400" lvl="0" marL="457200" rtl="0" algn="l">
              <a:lnSpc>
                <a:spcPct val="115000"/>
              </a:lnSpc>
              <a:spcBef>
                <a:spcPts val="0"/>
              </a:spcBef>
              <a:spcAft>
                <a:spcPts val="0"/>
              </a:spcAft>
              <a:buSzPts val="800"/>
              <a:buChar char="●"/>
            </a:pPr>
            <a:r>
              <a:rPr lang="en-GB"/>
              <a:t>Ability to separate more types of garbage.</a:t>
            </a:r>
            <a:endParaRPr/>
          </a:p>
          <a:p>
            <a:pPr indent="-279400" lvl="0" marL="457200" rtl="0" algn="l">
              <a:spcBef>
                <a:spcPts val="0"/>
              </a:spcBef>
              <a:spcAft>
                <a:spcPts val="0"/>
              </a:spcAft>
              <a:buSzPts val="800"/>
              <a:buChar char="●"/>
            </a:pPr>
            <a:r>
              <a:rPr lang="en-GB"/>
              <a:t>Enhance the durability of components to withstand harsh outdoor conditions and heavy usage. Improve the reliability of sensors and motors for consistent performance.</a:t>
            </a:r>
            <a:endParaRPr/>
          </a:p>
        </p:txBody>
      </p:sp>
      <p:grpSp>
        <p:nvGrpSpPr>
          <p:cNvPr id="404" name="Google Shape;404;p14"/>
          <p:cNvGrpSpPr/>
          <p:nvPr/>
        </p:nvGrpSpPr>
        <p:grpSpPr>
          <a:xfrm>
            <a:off x="2386639" y="2540531"/>
            <a:ext cx="807478" cy="2261220"/>
            <a:chOff x="2386644" y="2540531"/>
            <a:chExt cx="807478" cy="2261220"/>
          </a:xfrm>
        </p:grpSpPr>
        <p:sp>
          <p:nvSpPr>
            <p:cNvPr id="405" name="Google Shape;405;p14"/>
            <p:cNvSpPr/>
            <p:nvPr/>
          </p:nvSpPr>
          <p:spPr>
            <a:xfrm>
              <a:off x="2774493" y="2614529"/>
              <a:ext cx="45466" cy="45466"/>
            </a:xfrm>
            <a:custGeom>
              <a:rect b="b" l="l" r="r" t="t"/>
              <a:pathLst>
                <a:path extrusionOk="0" h="196" w="196">
                  <a:moveTo>
                    <a:pt x="98" y="35"/>
                  </a:moveTo>
                  <a:cubicBezTo>
                    <a:pt x="63" y="35"/>
                    <a:pt x="35" y="63"/>
                    <a:pt x="35" y="98"/>
                  </a:cubicBezTo>
                  <a:cubicBezTo>
                    <a:pt x="35" y="132"/>
                    <a:pt x="63" y="160"/>
                    <a:pt x="98" y="160"/>
                  </a:cubicBezTo>
                  <a:cubicBezTo>
                    <a:pt x="133" y="160"/>
                    <a:pt x="161" y="132"/>
                    <a:pt x="161" y="98"/>
                  </a:cubicBezTo>
                  <a:cubicBezTo>
                    <a:pt x="161" y="63"/>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06" name="Google Shape;406;p14"/>
            <p:cNvSpPr/>
            <p:nvPr/>
          </p:nvSpPr>
          <p:spPr>
            <a:xfrm>
              <a:off x="2610956" y="2540531"/>
              <a:ext cx="45466" cy="45466"/>
            </a:xfrm>
            <a:custGeom>
              <a:rect b="b" l="l" r="r" t="t"/>
              <a:pathLst>
                <a:path extrusionOk="0" h="196" w="196">
                  <a:moveTo>
                    <a:pt x="98" y="35"/>
                  </a:moveTo>
                  <a:cubicBezTo>
                    <a:pt x="63" y="35"/>
                    <a:pt x="35" y="64"/>
                    <a:pt x="35" y="98"/>
                  </a:cubicBezTo>
                  <a:cubicBezTo>
                    <a:pt x="35" y="133"/>
                    <a:pt x="63" y="161"/>
                    <a:pt x="98" y="161"/>
                  </a:cubicBezTo>
                  <a:cubicBezTo>
                    <a:pt x="133" y="161"/>
                    <a:pt x="161" y="133"/>
                    <a:pt x="161" y="98"/>
                  </a:cubicBezTo>
                  <a:cubicBezTo>
                    <a:pt x="161" y="64"/>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lt2"/>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07" name="Google Shape;407;p14"/>
            <p:cNvSpPr/>
            <p:nvPr/>
          </p:nvSpPr>
          <p:spPr>
            <a:xfrm>
              <a:off x="2390588" y="2688062"/>
              <a:ext cx="45466" cy="45466"/>
            </a:xfrm>
            <a:custGeom>
              <a:rect b="b" l="l" r="r" t="t"/>
              <a:pathLst>
                <a:path extrusionOk="0" h="196" w="196">
                  <a:moveTo>
                    <a:pt x="98" y="35"/>
                  </a:moveTo>
                  <a:cubicBezTo>
                    <a:pt x="64" y="35"/>
                    <a:pt x="35" y="64"/>
                    <a:pt x="35" y="98"/>
                  </a:cubicBezTo>
                  <a:cubicBezTo>
                    <a:pt x="35" y="133"/>
                    <a:pt x="64" y="161"/>
                    <a:pt x="98" y="161"/>
                  </a:cubicBezTo>
                  <a:cubicBezTo>
                    <a:pt x="133" y="161"/>
                    <a:pt x="161" y="133"/>
                    <a:pt x="161" y="98"/>
                  </a:cubicBezTo>
                  <a:cubicBezTo>
                    <a:pt x="161" y="64"/>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08" name="Google Shape;408;p14"/>
            <p:cNvSpPr/>
            <p:nvPr/>
          </p:nvSpPr>
          <p:spPr>
            <a:xfrm>
              <a:off x="2983263" y="2936268"/>
              <a:ext cx="45466" cy="45466"/>
            </a:xfrm>
            <a:custGeom>
              <a:rect b="b" l="l" r="r" t="t"/>
              <a:pathLst>
                <a:path extrusionOk="0" h="196" w="196">
                  <a:moveTo>
                    <a:pt x="98" y="35"/>
                  </a:moveTo>
                  <a:cubicBezTo>
                    <a:pt x="63" y="35"/>
                    <a:pt x="35" y="63"/>
                    <a:pt x="35" y="98"/>
                  </a:cubicBezTo>
                  <a:cubicBezTo>
                    <a:pt x="35" y="132"/>
                    <a:pt x="63" y="161"/>
                    <a:pt x="98" y="161"/>
                  </a:cubicBezTo>
                  <a:cubicBezTo>
                    <a:pt x="132" y="161"/>
                    <a:pt x="160" y="132"/>
                    <a:pt x="160" y="98"/>
                  </a:cubicBezTo>
                  <a:cubicBezTo>
                    <a:pt x="160" y="63"/>
                    <a:pt x="132"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09" name="Google Shape;409;p14"/>
            <p:cNvSpPr/>
            <p:nvPr/>
          </p:nvSpPr>
          <p:spPr>
            <a:xfrm>
              <a:off x="2762431" y="3288627"/>
              <a:ext cx="45466" cy="45466"/>
            </a:xfrm>
            <a:custGeom>
              <a:rect b="b" l="l" r="r" t="t"/>
              <a:pathLst>
                <a:path extrusionOk="0" h="196" w="196">
                  <a:moveTo>
                    <a:pt x="98" y="35"/>
                  </a:moveTo>
                  <a:cubicBezTo>
                    <a:pt x="64" y="35"/>
                    <a:pt x="36" y="63"/>
                    <a:pt x="36" y="98"/>
                  </a:cubicBezTo>
                  <a:cubicBezTo>
                    <a:pt x="36" y="132"/>
                    <a:pt x="64" y="160"/>
                    <a:pt x="98" y="160"/>
                  </a:cubicBezTo>
                  <a:cubicBezTo>
                    <a:pt x="133" y="160"/>
                    <a:pt x="161" y="132"/>
                    <a:pt x="161" y="98"/>
                  </a:cubicBezTo>
                  <a:cubicBezTo>
                    <a:pt x="161" y="63"/>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0" name="Google Shape;410;p14"/>
            <p:cNvSpPr/>
            <p:nvPr/>
          </p:nvSpPr>
          <p:spPr>
            <a:xfrm>
              <a:off x="2910890" y="3322958"/>
              <a:ext cx="45466" cy="45466"/>
            </a:xfrm>
            <a:custGeom>
              <a:rect b="b" l="l" r="r" t="t"/>
              <a:pathLst>
                <a:path extrusionOk="0" h="196" w="196">
                  <a:moveTo>
                    <a:pt x="98" y="35"/>
                  </a:moveTo>
                  <a:cubicBezTo>
                    <a:pt x="63" y="35"/>
                    <a:pt x="35" y="64"/>
                    <a:pt x="35" y="98"/>
                  </a:cubicBezTo>
                  <a:cubicBezTo>
                    <a:pt x="35" y="133"/>
                    <a:pt x="63" y="161"/>
                    <a:pt x="98" y="161"/>
                  </a:cubicBezTo>
                  <a:cubicBezTo>
                    <a:pt x="132" y="161"/>
                    <a:pt x="160" y="133"/>
                    <a:pt x="160" y="98"/>
                  </a:cubicBezTo>
                  <a:cubicBezTo>
                    <a:pt x="160" y="64"/>
                    <a:pt x="132"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lt2"/>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1" name="Google Shape;411;p14"/>
            <p:cNvSpPr/>
            <p:nvPr/>
          </p:nvSpPr>
          <p:spPr>
            <a:xfrm>
              <a:off x="2762431" y="3743283"/>
              <a:ext cx="45466" cy="45466"/>
            </a:xfrm>
            <a:custGeom>
              <a:rect b="b" l="l" r="r" t="t"/>
              <a:pathLst>
                <a:path extrusionOk="0" h="196" w="196">
                  <a:moveTo>
                    <a:pt x="98" y="36"/>
                  </a:moveTo>
                  <a:cubicBezTo>
                    <a:pt x="64" y="36"/>
                    <a:pt x="36" y="64"/>
                    <a:pt x="36" y="98"/>
                  </a:cubicBezTo>
                  <a:cubicBezTo>
                    <a:pt x="36" y="133"/>
                    <a:pt x="64" y="161"/>
                    <a:pt x="98" y="161"/>
                  </a:cubicBezTo>
                  <a:cubicBezTo>
                    <a:pt x="133" y="161"/>
                    <a:pt x="161" y="133"/>
                    <a:pt x="161" y="98"/>
                  </a:cubicBezTo>
                  <a:cubicBezTo>
                    <a:pt x="161" y="64"/>
                    <a:pt x="133" y="36"/>
                    <a:pt x="98" y="36"/>
                  </a:cubicBezTo>
                  <a:moveTo>
                    <a:pt x="98" y="196"/>
                  </a:moveTo>
                  <a:cubicBezTo>
                    <a:pt x="44" y="196"/>
                    <a:pt x="0" y="153"/>
                    <a:pt x="0" y="98"/>
                  </a:cubicBezTo>
                  <a:cubicBezTo>
                    <a:pt x="0" y="44"/>
                    <a:pt x="44" y="0"/>
                    <a:pt x="98" y="0"/>
                  </a:cubicBezTo>
                  <a:cubicBezTo>
                    <a:pt x="152" y="0"/>
                    <a:pt x="196" y="44"/>
                    <a:pt x="196" y="98"/>
                  </a:cubicBezTo>
                  <a:cubicBezTo>
                    <a:pt x="196" y="153"/>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2" name="Google Shape;412;p14"/>
            <p:cNvSpPr/>
            <p:nvPr/>
          </p:nvSpPr>
          <p:spPr>
            <a:xfrm>
              <a:off x="2793050" y="2651644"/>
              <a:ext cx="308285" cy="2150107"/>
            </a:xfrm>
            <a:custGeom>
              <a:rect b="b" l="l" r="r" t="t"/>
              <a:pathLst>
                <a:path extrusionOk="0" h="9269" w="1329">
                  <a:moveTo>
                    <a:pt x="1312" y="9269"/>
                  </a:moveTo>
                  <a:cubicBezTo>
                    <a:pt x="1302" y="9269"/>
                    <a:pt x="1294" y="9261"/>
                    <a:pt x="1294" y="9252"/>
                  </a:cubicBezTo>
                  <a:lnTo>
                    <a:pt x="1294" y="3177"/>
                  </a:lnTo>
                  <a:lnTo>
                    <a:pt x="0" y="1883"/>
                  </a:lnTo>
                  <a:lnTo>
                    <a:pt x="0" y="18"/>
                  </a:lnTo>
                  <a:cubicBezTo>
                    <a:pt x="0" y="8"/>
                    <a:pt x="8" y="0"/>
                    <a:pt x="18" y="0"/>
                  </a:cubicBezTo>
                  <a:cubicBezTo>
                    <a:pt x="28" y="0"/>
                    <a:pt x="36" y="8"/>
                    <a:pt x="36" y="18"/>
                  </a:cubicBezTo>
                  <a:lnTo>
                    <a:pt x="36" y="1869"/>
                  </a:lnTo>
                  <a:lnTo>
                    <a:pt x="1329" y="3162"/>
                  </a:lnTo>
                  <a:lnTo>
                    <a:pt x="1329" y="9252"/>
                  </a:lnTo>
                  <a:cubicBezTo>
                    <a:pt x="1329" y="9261"/>
                    <a:pt x="1322" y="9269"/>
                    <a:pt x="1312" y="926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3" name="Google Shape;413;p14"/>
            <p:cNvSpPr/>
            <p:nvPr/>
          </p:nvSpPr>
          <p:spPr>
            <a:xfrm>
              <a:off x="2726708" y="2973615"/>
              <a:ext cx="283232" cy="1828136"/>
            </a:xfrm>
            <a:custGeom>
              <a:rect b="b" l="l" r="r" t="t"/>
              <a:pathLst>
                <a:path extrusionOk="0" h="7881" w="1221">
                  <a:moveTo>
                    <a:pt x="18" y="7881"/>
                  </a:moveTo>
                  <a:cubicBezTo>
                    <a:pt x="8" y="7881"/>
                    <a:pt x="0" y="7873"/>
                    <a:pt x="0" y="7864"/>
                  </a:cubicBezTo>
                  <a:lnTo>
                    <a:pt x="0" y="4086"/>
                  </a:lnTo>
                  <a:lnTo>
                    <a:pt x="595" y="3491"/>
                  </a:lnTo>
                  <a:lnTo>
                    <a:pt x="595" y="1242"/>
                  </a:lnTo>
                  <a:lnTo>
                    <a:pt x="1186" y="651"/>
                  </a:lnTo>
                  <a:lnTo>
                    <a:pt x="1186" y="17"/>
                  </a:lnTo>
                  <a:cubicBezTo>
                    <a:pt x="1186" y="7"/>
                    <a:pt x="1194" y="0"/>
                    <a:pt x="1204" y="0"/>
                  </a:cubicBezTo>
                  <a:cubicBezTo>
                    <a:pt x="1213" y="0"/>
                    <a:pt x="1221" y="7"/>
                    <a:pt x="1221" y="17"/>
                  </a:cubicBezTo>
                  <a:lnTo>
                    <a:pt x="1221" y="666"/>
                  </a:lnTo>
                  <a:lnTo>
                    <a:pt x="631" y="1257"/>
                  </a:lnTo>
                  <a:lnTo>
                    <a:pt x="631" y="3506"/>
                  </a:lnTo>
                  <a:lnTo>
                    <a:pt x="35" y="4101"/>
                  </a:lnTo>
                  <a:lnTo>
                    <a:pt x="35" y="7864"/>
                  </a:lnTo>
                  <a:cubicBezTo>
                    <a:pt x="35" y="7873"/>
                    <a:pt x="28" y="7881"/>
                    <a:pt x="18" y="7881"/>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4" name="Google Shape;414;p14"/>
            <p:cNvSpPr/>
            <p:nvPr/>
          </p:nvSpPr>
          <p:spPr>
            <a:xfrm>
              <a:off x="2781220" y="3325742"/>
              <a:ext cx="8119" cy="425892"/>
            </a:xfrm>
            <a:custGeom>
              <a:rect b="b" l="l" r="r" t="t"/>
              <a:pathLst>
                <a:path extrusionOk="0" h="1836" w="35">
                  <a:moveTo>
                    <a:pt x="17" y="1836"/>
                  </a:moveTo>
                  <a:cubicBezTo>
                    <a:pt x="8" y="1836"/>
                    <a:pt x="0" y="1828"/>
                    <a:pt x="0" y="1818"/>
                  </a:cubicBezTo>
                  <a:lnTo>
                    <a:pt x="0" y="18"/>
                  </a:lnTo>
                  <a:cubicBezTo>
                    <a:pt x="0" y="8"/>
                    <a:pt x="8" y="0"/>
                    <a:pt x="17" y="0"/>
                  </a:cubicBezTo>
                  <a:cubicBezTo>
                    <a:pt x="27" y="0"/>
                    <a:pt x="35" y="8"/>
                    <a:pt x="35" y="18"/>
                  </a:cubicBezTo>
                  <a:lnTo>
                    <a:pt x="35" y="1818"/>
                  </a:lnTo>
                  <a:cubicBezTo>
                    <a:pt x="35" y="1828"/>
                    <a:pt x="27" y="1836"/>
                    <a:pt x="17" y="183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5" name="Google Shape;415;p14"/>
            <p:cNvSpPr/>
            <p:nvPr/>
          </p:nvSpPr>
          <p:spPr>
            <a:xfrm>
              <a:off x="2943133" y="3354274"/>
              <a:ext cx="250989" cy="1447477"/>
            </a:xfrm>
            <a:custGeom>
              <a:rect b="b" l="l" r="r" t="t"/>
              <a:pathLst>
                <a:path extrusionOk="0" h="6240" w="1082">
                  <a:moveTo>
                    <a:pt x="1065" y="6240"/>
                  </a:moveTo>
                  <a:cubicBezTo>
                    <a:pt x="1055" y="6240"/>
                    <a:pt x="1047" y="6232"/>
                    <a:pt x="1047" y="6223"/>
                  </a:cubicBezTo>
                  <a:lnTo>
                    <a:pt x="1047" y="1071"/>
                  </a:lnTo>
                  <a:lnTo>
                    <a:pt x="6" y="30"/>
                  </a:lnTo>
                  <a:cubicBezTo>
                    <a:pt x="-1" y="23"/>
                    <a:pt x="-1" y="12"/>
                    <a:pt x="6" y="5"/>
                  </a:cubicBezTo>
                  <a:cubicBezTo>
                    <a:pt x="12" y="-2"/>
                    <a:pt x="24" y="-2"/>
                    <a:pt x="30" y="5"/>
                  </a:cubicBezTo>
                  <a:lnTo>
                    <a:pt x="1082" y="1056"/>
                  </a:lnTo>
                  <a:lnTo>
                    <a:pt x="1082" y="6223"/>
                  </a:lnTo>
                  <a:cubicBezTo>
                    <a:pt x="1082" y="6232"/>
                    <a:pt x="1074" y="6240"/>
                    <a:pt x="1065" y="6240"/>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6" name="Google Shape;416;p14"/>
            <p:cNvSpPr/>
            <p:nvPr/>
          </p:nvSpPr>
          <p:spPr>
            <a:xfrm>
              <a:off x="2965866" y="3703849"/>
              <a:ext cx="89771" cy="8119"/>
            </a:xfrm>
            <a:custGeom>
              <a:rect b="b" l="l" r="r" t="t"/>
              <a:pathLst>
                <a:path extrusionOk="0" h="35" w="387">
                  <a:moveTo>
                    <a:pt x="370" y="35"/>
                  </a:moveTo>
                  <a:lnTo>
                    <a:pt x="17" y="35"/>
                  </a:lnTo>
                  <a:cubicBezTo>
                    <a:pt x="8" y="35"/>
                    <a:pt x="0" y="27"/>
                    <a:pt x="0" y="18"/>
                  </a:cubicBezTo>
                  <a:cubicBezTo>
                    <a:pt x="0" y="8"/>
                    <a:pt x="8" y="0"/>
                    <a:pt x="17" y="0"/>
                  </a:cubicBezTo>
                  <a:lnTo>
                    <a:pt x="370" y="0"/>
                  </a:lnTo>
                  <a:cubicBezTo>
                    <a:pt x="380" y="0"/>
                    <a:pt x="387" y="8"/>
                    <a:pt x="387" y="18"/>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7" name="Google Shape;417;p14"/>
            <p:cNvSpPr/>
            <p:nvPr/>
          </p:nvSpPr>
          <p:spPr>
            <a:xfrm>
              <a:off x="2965866" y="3735396"/>
              <a:ext cx="89771" cy="8119"/>
            </a:xfrm>
            <a:custGeom>
              <a:rect b="b" l="l" r="r" t="t"/>
              <a:pathLst>
                <a:path extrusionOk="0" h="35" w="387">
                  <a:moveTo>
                    <a:pt x="370" y="35"/>
                  </a:moveTo>
                  <a:lnTo>
                    <a:pt x="17" y="35"/>
                  </a:lnTo>
                  <a:cubicBezTo>
                    <a:pt x="8" y="35"/>
                    <a:pt x="0" y="28"/>
                    <a:pt x="0" y="18"/>
                  </a:cubicBezTo>
                  <a:cubicBezTo>
                    <a:pt x="0" y="8"/>
                    <a:pt x="8" y="0"/>
                    <a:pt x="17" y="0"/>
                  </a:cubicBezTo>
                  <a:lnTo>
                    <a:pt x="370" y="0"/>
                  </a:lnTo>
                  <a:cubicBezTo>
                    <a:pt x="380" y="0"/>
                    <a:pt x="387" y="8"/>
                    <a:pt x="387" y="18"/>
                  </a:cubicBezTo>
                  <a:cubicBezTo>
                    <a:pt x="387"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8" name="Google Shape;418;p14"/>
            <p:cNvSpPr/>
            <p:nvPr/>
          </p:nvSpPr>
          <p:spPr>
            <a:xfrm>
              <a:off x="2965866" y="3766944"/>
              <a:ext cx="89771" cy="8351"/>
            </a:xfrm>
            <a:custGeom>
              <a:rect b="b" l="l" r="r" t="t"/>
              <a:pathLst>
                <a:path extrusionOk="0" h="36" w="387">
                  <a:moveTo>
                    <a:pt x="370" y="36"/>
                  </a:moveTo>
                  <a:lnTo>
                    <a:pt x="17" y="36"/>
                  </a:lnTo>
                  <a:cubicBezTo>
                    <a:pt x="8" y="36"/>
                    <a:pt x="0" y="28"/>
                    <a:pt x="0" y="18"/>
                  </a:cubicBezTo>
                  <a:cubicBezTo>
                    <a:pt x="0" y="8"/>
                    <a:pt x="8" y="0"/>
                    <a:pt x="17" y="0"/>
                  </a:cubicBezTo>
                  <a:lnTo>
                    <a:pt x="370" y="0"/>
                  </a:lnTo>
                  <a:cubicBezTo>
                    <a:pt x="380" y="0"/>
                    <a:pt x="387" y="8"/>
                    <a:pt x="387" y="18"/>
                  </a:cubicBezTo>
                  <a:cubicBezTo>
                    <a:pt x="387"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19" name="Google Shape;419;p14"/>
            <p:cNvSpPr/>
            <p:nvPr/>
          </p:nvSpPr>
          <p:spPr>
            <a:xfrm>
              <a:off x="2965866" y="3798724"/>
              <a:ext cx="89771" cy="8119"/>
            </a:xfrm>
            <a:custGeom>
              <a:rect b="b" l="l" r="r" t="t"/>
              <a:pathLst>
                <a:path extrusionOk="0" h="35" w="387">
                  <a:moveTo>
                    <a:pt x="370" y="35"/>
                  </a:moveTo>
                  <a:lnTo>
                    <a:pt x="17" y="35"/>
                  </a:lnTo>
                  <a:cubicBezTo>
                    <a:pt x="8" y="35"/>
                    <a:pt x="0" y="27"/>
                    <a:pt x="0" y="17"/>
                  </a:cubicBezTo>
                  <a:cubicBezTo>
                    <a:pt x="0" y="8"/>
                    <a:pt x="8" y="0"/>
                    <a:pt x="17" y="0"/>
                  </a:cubicBezTo>
                  <a:lnTo>
                    <a:pt x="370" y="0"/>
                  </a:lnTo>
                  <a:cubicBezTo>
                    <a:pt x="380" y="0"/>
                    <a:pt x="387" y="8"/>
                    <a:pt x="387" y="17"/>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0" name="Google Shape;420;p14"/>
            <p:cNvSpPr/>
            <p:nvPr/>
          </p:nvSpPr>
          <p:spPr>
            <a:xfrm>
              <a:off x="2965866" y="3830271"/>
              <a:ext cx="89771" cy="8119"/>
            </a:xfrm>
            <a:custGeom>
              <a:rect b="b" l="l" r="r" t="t"/>
              <a:pathLst>
                <a:path extrusionOk="0" h="35" w="387">
                  <a:moveTo>
                    <a:pt x="370" y="35"/>
                  </a:moveTo>
                  <a:lnTo>
                    <a:pt x="17" y="35"/>
                  </a:lnTo>
                  <a:cubicBezTo>
                    <a:pt x="8" y="35"/>
                    <a:pt x="0" y="27"/>
                    <a:pt x="0" y="18"/>
                  </a:cubicBezTo>
                  <a:cubicBezTo>
                    <a:pt x="0" y="8"/>
                    <a:pt x="8" y="0"/>
                    <a:pt x="17" y="0"/>
                  </a:cubicBezTo>
                  <a:lnTo>
                    <a:pt x="370" y="0"/>
                  </a:lnTo>
                  <a:cubicBezTo>
                    <a:pt x="380" y="0"/>
                    <a:pt x="387" y="8"/>
                    <a:pt x="387" y="18"/>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1" name="Google Shape;421;p14"/>
            <p:cNvSpPr/>
            <p:nvPr/>
          </p:nvSpPr>
          <p:spPr>
            <a:xfrm>
              <a:off x="2965866" y="3861819"/>
              <a:ext cx="89771" cy="8351"/>
            </a:xfrm>
            <a:custGeom>
              <a:rect b="b" l="l" r="r" t="t"/>
              <a:pathLst>
                <a:path extrusionOk="0" h="36" w="387">
                  <a:moveTo>
                    <a:pt x="370" y="36"/>
                  </a:moveTo>
                  <a:lnTo>
                    <a:pt x="17" y="36"/>
                  </a:lnTo>
                  <a:cubicBezTo>
                    <a:pt x="8" y="36"/>
                    <a:pt x="0" y="28"/>
                    <a:pt x="0" y="18"/>
                  </a:cubicBezTo>
                  <a:cubicBezTo>
                    <a:pt x="0" y="8"/>
                    <a:pt x="8" y="0"/>
                    <a:pt x="17" y="0"/>
                  </a:cubicBezTo>
                  <a:lnTo>
                    <a:pt x="370" y="0"/>
                  </a:lnTo>
                  <a:cubicBezTo>
                    <a:pt x="380" y="0"/>
                    <a:pt x="387" y="8"/>
                    <a:pt x="387" y="18"/>
                  </a:cubicBezTo>
                  <a:cubicBezTo>
                    <a:pt x="387"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2" name="Google Shape;422;p14"/>
            <p:cNvSpPr/>
            <p:nvPr/>
          </p:nvSpPr>
          <p:spPr>
            <a:xfrm>
              <a:off x="2965866" y="3893598"/>
              <a:ext cx="89771" cy="8119"/>
            </a:xfrm>
            <a:custGeom>
              <a:rect b="b" l="l" r="r" t="t"/>
              <a:pathLst>
                <a:path extrusionOk="0" h="35" w="387">
                  <a:moveTo>
                    <a:pt x="370" y="35"/>
                  </a:moveTo>
                  <a:lnTo>
                    <a:pt x="17" y="35"/>
                  </a:lnTo>
                  <a:cubicBezTo>
                    <a:pt x="8" y="35"/>
                    <a:pt x="0" y="27"/>
                    <a:pt x="0" y="17"/>
                  </a:cubicBezTo>
                  <a:cubicBezTo>
                    <a:pt x="0" y="8"/>
                    <a:pt x="8" y="0"/>
                    <a:pt x="17" y="0"/>
                  </a:cubicBezTo>
                  <a:lnTo>
                    <a:pt x="370" y="0"/>
                  </a:lnTo>
                  <a:cubicBezTo>
                    <a:pt x="380" y="0"/>
                    <a:pt x="387" y="8"/>
                    <a:pt x="387" y="17"/>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3" name="Google Shape;423;p14"/>
            <p:cNvSpPr/>
            <p:nvPr/>
          </p:nvSpPr>
          <p:spPr>
            <a:xfrm>
              <a:off x="2965866" y="3925146"/>
              <a:ext cx="89771" cy="8119"/>
            </a:xfrm>
            <a:custGeom>
              <a:rect b="b" l="l" r="r" t="t"/>
              <a:pathLst>
                <a:path extrusionOk="0" h="35" w="387">
                  <a:moveTo>
                    <a:pt x="370" y="35"/>
                  </a:moveTo>
                  <a:lnTo>
                    <a:pt x="17" y="35"/>
                  </a:lnTo>
                  <a:cubicBezTo>
                    <a:pt x="8" y="35"/>
                    <a:pt x="0" y="27"/>
                    <a:pt x="0" y="18"/>
                  </a:cubicBezTo>
                  <a:cubicBezTo>
                    <a:pt x="0" y="8"/>
                    <a:pt x="8" y="0"/>
                    <a:pt x="17" y="0"/>
                  </a:cubicBezTo>
                  <a:lnTo>
                    <a:pt x="370" y="0"/>
                  </a:lnTo>
                  <a:cubicBezTo>
                    <a:pt x="380" y="0"/>
                    <a:pt x="387" y="8"/>
                    <a:pt x="387" y="18"/>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4" name="Google Shape;424;p14"/>
            <p:cNvSpPr/>
            <p:nvPr/>
          </p:nvSpPr>
          <p:spPr>
            <a:xfrm>
              <a:off x="2965866" y="3956694"/>
              <a:ext cx="89771" cy="8119"/>
            </a:xfrm>
            <a:custGeom>
              <a:rect b="b" l="l" r="r" t="t"/>
              <a:pathLst>
                <a:path extrusionOk="0" h="35" w="387">
                  <a:moveTo>
                    <a:pt x="370" y="35"/>
                  </a:moveTo>
                  <a:lnTo>
                    <a:pt x="17" y="35"/>
                  </a:lnTo>
                  <a:cubicBezTo>
                    <a:pt x="8" y="35"/>
                    <a:pt x="0" y="28"/>
                    <a:pt x="0" y="18"/>
                  </a:cubicBezTo>
                  <a:cubicBezTo>
                    <a:pt x="0" y="8"/>
                    <a:pt x="8" y="0"/>
                    <a:pt x="17" y="0"/>
                  </a:cubicBezTo>
                  <a:lnTo>
                    <a:pt x="370" y="0"/>
                  </a:lnTo>
                  <a:cubicBezTo>
                    <a:pt x="380" y="0"/>
                    <a:pt x="387" y="8"/>
                    <a:pt x="387" y="18"/>
                  </a:cubicBezTo>
                  <a:cubicBezTo>
                    <a:pt x="387"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5" name="Google Shape;425;p14"/>
            <p:cNvSpPr/>
            <p:nvPr/>
          </p:nvSpPr>
          <p:spPr>
            <a:xfrm>
              <a:off x="2965866" y="3988241"/>
              <a:ext cx="89771" cy="8351"/>
            </a:xfrm>
            <a:custGeom>
              <a:rect b="b" l="l" r="r" t="t"/>
              <a:pathLst>
                <a:path extrusionOk="0" h="36" w="387">
                  <a:moveTo>
                    <a:pt x="370" y="36"/>
                  </a:moveTo>
                  <a:lnTo>
                    <a:pt x="17" y="36"/>
                  </a:lnTo>
                  <a:cubicBezTo>
                    <a:pt x="8" y="36"/>
                    <a:pt x="0" y="28"/>
                    <a:pt x="0" y="18"/>
                  </a:cubicBezTo>
                  <a:cubicBezTo>
                    <a:pt x="0" y="8"/>
                    <a:pt x="8" y="0"/>
                    <a:pt x="17" y="0"/>
                  </a:cubicBezTo>
                  <a:lnTo>
                    <a:pt x="370" y="0"/>
                  </a:lnTo>
                  <a:cubicBezTo>
                    <a:pt x="380" y="0"/>
                    <a:pt x="387" y="8"/>
                    <a:pt x="387" y="18"/>
                  </a:cubicBezTo>
                  <a:cubicBezTo>
                    <a:pt x="387"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6" name="Google Shape;426;p14"/>
            <p:cNvSpPr/>
            <p:nvPr/>
          </p:nvSpPr>
          <p:spPr>
            <a:xfrm>
              <a:off x="2965866" y="4020021"/>
              <a:ext cx="89771" cy="8119"/>
            </a:xfrm>
            <a:custGeom>
              <a:rect b="b" l="l" r="r" t="t"/>
              <a:pathLst>
                <a:path extrusionOk="0" h="35" w="387">
                  <a:moveTo>
                    <a:pt x="370" y="35"/>
                  </a:moveTo>
                  <a:lnTo>
                    <a:pt x="17" y="35"/>
                  </a:lnTo>
                  <a:cubicBezTo>
                    <a:pt x="8" y="35"/>
                    <a:pt x="0" y="27"/>
                    <a:pt x="0" y="17"/>
                  </a:cubicBezTo>
                  <a:cubicBezTo>
                    <a:pt x="0" y="8"/>
                    <a:pt x="8" y="0"/>
                    <a:pt x="17" y="0"/>
                  </a:cubicBezTo>
                  <a:lnTo>
                    <a:pt x="370" y="0"/>
                  </a:lnTo>
                  <a:cubicBezTo>
                    <a:pt x="380" y="0"/>
                    <a:pt x="387" y="8"/>
                    <a:pt x="387" y="17"/>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7" name="Google Shape;427;p14"/>
            <p:cNvSpPr/>
            <p:nvPr/>
          </p:nvSpPr>
          <p:spPr>
            <a:xfrm>
              <a:off x="2965866" y="4051568"/>
              <a:ext cx="89771" cy="8119"/>
            </a:xfrm>
            <a:custGeom>
              <a:rect b="b" l="l" r="r" t="t"/>
              <a:pathLst>
                <a:path extrusionOk="0" h="35" w="387">
                  <a:moveTo>
                    <a:pt x="370" y="35"/>
                  </a:moveTo>
                  <a:lnTo>
                    <a:pt x="17" y="35"/>
                  </a:lnTo>
                  <a:cubicBezTo>
                    <a:pt x="8" y="35"/>
                    <a:pt x="0" y="27"/>
                    <a:pt x="0" y="18"/>
                  </a:cubicBezTo>
                  <a:cubicBezTo>
                    <a:pt x="0" y="8"/>
                    <a:pt x="8" y="0"/>
                    <a:pt x="17" y="0"/>
                  </a:cubicBezTo>
                  <a:lnTo>
                    <a:pt x="370" y="0"/>
                  </a:lnTo>
                  <a:cubicBezTo>
                    <a:pt x="380" y="0"/>
                    <a:pt x="387" y="8"/>
                    <a:pt x="387" y="18"/>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8" name="Google Shape;428;p14"/>
            <p:cNvSpPr/>
            <p:nvPr/>
          </p:nvSpPr>
          <p:spPr>
            <a:xfrm>
              <a:off x="2965866" y="4083116"/>
              <a:ext cx="89771" cy="8351"/>
            </a:xfrm>
            <a:custGeom>
              <a:rect b="b" l="l" r="r" t="t"/>
              <a:pathLst>
                <a:path extrusionOk="0" h="36" w="387">
                  <a:moveTo>
                    <a:pt x="370" y="36"/>
                  </a:moveTo>
                  <a:lnTo>
                    <a:pt x="17" y="36"/>
                  </a:lnTo>
                  <a:cubicBezTo>
                    <a:pt x="8" y="36"/>
                    <a:pt x="0" y="28"/>
                    <a:pt x="0" y="18"/>
                  </a:cubicBezTo>
                  <a:cubicBezTo>
                    <a:pt x="0" y="8"/>
                    <a:pt x="8" y="0"/>
                    <a:pt x="17" y="0"/>
                  </a:cubicBezTo>
                  <a:lnTo>
                    <a:pt x="370" y="0"/>
                  </a:lnTo>
                  <a:cubicBezTo>
                    <a:pt x="380" y="0"/>
                    <a:pt x="387" y="8"/>
                    <a:pt x="387" y="18"/>
                  </a:cubicBezTo>
                  <a:cubicBezTo>
                    <a:pt x="387"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29" name="Google Shape;429;p14"/>
            <p:cNvSpPr/>
            <p:nvPr/>
          </p:nvSpPr>
          <p:spPr>
            <a:xfrm>
              <a:off x="2965866" y="4114896"/>
              <a:ext cx="89771" cy="8119"/>
            </a:xfrm>
            <a:custGeom>
              <a:rect b="b" l="l" r="r" t="t"/>
              <a:pathLst>
                <a:path extrusionOk="0" h="35" w="387">
                  <a:moveTo>
                    <a:pt x="370" y="35"/>
                  </a:moveTo>
                  <a:lnTo>
                    <a:pt x="17" y="35"/>
                  </a:lnTo>
                  <a:cubicBezTo>
                    <a:pt x="8" y="35"/>
                    <a:pt x="0" y="27"/>
                    <a:pt x="0" y="17"/>
                  </a:cubicBezTo>
                  <a:cubicBezTo>
                    <a:pt x="0" y="8"/>
                    <a:pt x="8" y="0"/>
                    <a:pt x="17" y="0"/>
                  </a:cubicBezTo>
                  <a:lnTo>
                    <a:pt x="370" y="0"/>
                  </a:lnTo>
                  <a:cubicBezTo>
                    <a:pt x="380" y="0"/>
                    <a:pt x="387" y="8"/>
                    <a:pt x="387" y="17"/>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0" name="Google Shape;430;p14"/>
            <p:cNvSpPr/>
            <p:nvPr/>
          </p:nvSpPr>
          <p:spPr>
            <a:xfrm>
              <a:off x="2965866" y="4146443"/>
              <a:ext cx="89771" cy="8119"/>
            </a:xfrm>
            <a:custGeom>
              <a:rect b="b" l="l" r="r" t="t"/>
              <a:pathLst>
                <a:path extrusionOk="0" h="35" w="387">
                  <a:moveTo>
                    <a:pt x="370" y="35"/>
                  </a:moveTo>
                  <a:lnTo>
                    <a:pt x="17" y="35"/>
                  </a:lnTo>
                  <a:cubicBezTo>
                    <a:pt x="8" y="35"/>
                    <a:pt x="0" y="27"/>
                    <a:pt x="0" y="17"/>
                  </a:cubicBezTo>
                  <a:cubicBezTo>
                    <a:pt x="0" y="8"/>
                    <a:pt x="8" y="0"/>
                    <a:pt x="17" y="0"/>
                  </a:cubicBezTo>
                  <a:lnTo>
                    <a:pt x="370" y="0"/>
                  </a:lnTo>
                  <a:cubicBezTo>
                    <a:pt x="380" y="0"/>
                    <a:pt x="387" y="8"/>
                    <a:pt x="387" y="17"/>
                  </a:cubicBezTo>
                  <a:cubicBezTo>
                    <a:pt x="387"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1" name="Google Shape;431;p14"/>
            <p:cNvSpPr/>
            <p:nvPr/>
          </p:nvSpPr>
          <p:spPr>
            <a:xfrm>
              <a:off x="2965866" y="4177991"/>
              <a:ext cx="89771" cy="8119"/>
            </a:xfrm>
            <a:custGeom>
              <a:rect b="b" l="l" r="r" t="t"/>
              <a:pathLst>
                <a:path extrusionOk="0" h="35" w="387">
                  <a:moveTo>
                    <a:pt x="370" y="35"/>
                  </a:moveTo>
                  <a:lnTo>
                    <a:pt x="17" y="35"/>
                  </a:lnTo>
                  <a:cubicBezTo>
                    <a:pt x="8" y="35"/>
                    <a:pt x="0" y="28"/>
                    <a:pt x="0" y="18"/>
                  </a:cubicBezTo>
                  <a:cubicBezTo>
                    <a:pt x="0" y="8"/>
                    <a:pt x="8" y="0"/>
                    <a:pt x="17" y="0"/>
                  </a:cubicBezTo>
                  <a:lnTo>
                    <a:pt x="370" y="0"/>
                  </a:lnTo>
                  <a:cubicBezTo>
                    <a:pt x="380" y="0"/>
                    <a:pt x="387" y="8"/>
                    <a:pt x="387" y="18"/>
                  </a:cubicBezTo>
                  <a:cubicBezTo>
                    <a:pt x="387"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2" name="Google Shape;432;p14"/>
            <p:cNvSpPr/>
            <p:nvPr/>
          </p:nvSpPr>
          <p:spPr>
            <a:xfrm>
              <a:off x="2965866" y="4209538"/>
              <a:ext cx="89771" cy="8351"/>
            </a:xfrm>
            <a:custGeom>
              <a:rect b="b" l="l" r="r" t="t"/>
              <a:pathLst>
                <a:path extrusionOk="0" h="36" w="387">
                  <a:moveTo>
                    <a:pt x="370" y="36"/>
                  </a:moveTo>
                  <a:lnTo>
                    <a:pt x="17" y="36"/>
                  </a:lnTo>
                  <a:cubicBezTo>
                    <a:pt x="8" y="36"/>
                    <a:pt x="0" y="28"/>
                    <a:pt x="0" y="18"/>
                  </a:cubicBezTo>
                  <a:cubicBezTo>
                    <a:pt x="0" y="8"/>
                    <a:pt x="8" y="0"/>
                    <a:pt x="17" y="0"/>
                  </a:cubicBezTo>
                  <a:lnTo>
                    <a:pt x="370" y="0"/>
                  </a:lnTo>
                  <a:cubicBezTo>
                    <a:pt x="380" y="0"/>
                    <a:pt x="387" y="8"/>
                    <a:pt x="387" y="18"/>
                  </a:cubicBezTo>
                  <a:cubicBezTo>
                    <a:pt x="387"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3" name="Google Shape;433;p14"/>
            <p:cNvSpPr/>
            <p:nvPr/>
          </p:nvSpPr>
          <p:spPr>
            <a:xfrm>
              <a:off x="3006692" y="4209538"/>
              <a:ext cx="8119" cy="592213"/>
            </a:xfrm>
            <a:custGeom>
              <a:rect b="b" l="l" r="r" t="t"/>
              <a:pathLst>
                <a:path extrusionOk="0" h="2553" w="35">
                  <a:moveTo>
                    <a:pt x="18" y="2553"/>
                  </a:moveTo>
                  <a:cubicBezTo>
                    <a:pt x="8" y="2553"/>
                    <a:pt x="0" y="2545"/>
                    <a:pt x="0" y="2536"/>
                  </a:cubicBezTo>
                  <a:lnTo>
                    <a:pt x="0" y="18"/>
                  </a:lnTo>
                  <a:cubicBezTo>
                    <a:pt x="0" y="8"/>
                    <a:pt x="8" y="0"/>
                    <a:pt x="18" y="0"/>
                  </a:cubicBezTo>
                  <a:cubicBezTo>
                    <a:pt x="27" y="0"/>
                    <a:pt x="35" y="8"/>
                    <a:pt x="35" y="18"/>
                  </a:cubicBezTo>
                  <a:lnTo>
                    <a:pt x="35" y="2536"/>
                  </a:lnTo>
                  <a:cubicBezTo>
                    <a:pt x="35" y="2545"/>
                    <a:pt x="27" y="2553"/>
                    <a:pt x="18" y="255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4" name="Google Shape;434;p14"/>
            <p:cNvSpPr/>
            <p:nvPr/>
          </p:nvSpPr>
          <p:spPr>
            <a:xfrm>
              <a:off x="3006692" y="3557013"/>
              <a:ext cx="8119" cy="154954"/>
            </a:xfrm>
            <a:custGeom>
              <a:rect b="b" l="l" r="r" t="t"/>
              <a:pathLst>
                <a:path extrusionOk="0" h="668" w="35">
                  <a:moveTo>
                    <a:pt x="18" y="668"/>
                  </a:moveTo>
                  <a:cubicBezTo>
                    <a:pt x="8" y="668"/>
                    <a:pt x="0" y="660"/>
                    <a:pt x="0" y="651"/>
                  </a:cubicBezTo>
                  <a:lnTo>
                    <a:pt x="0" y="18"/>
                  </a:lnTo>
                  <a:cubicBezTo>
                    <a:pt x="0" y="8"/>
                    <a:pt x="8" y="0"/>
                    <a:pt x="18" y="0"/>
                  </a:cubicBezTo>
                  <a:cubicBezTo>
                    <a:pt x="27" y="0"/>
                    <a:pt x="35" y="8"/>
                    <a:pt x="35" y="18"/>
                  </a:cubicBezTo>
                  <a:lnTo>
                    <a:pt x="35" y="651"/>
                  </a:lnTo>
                  <a:cubicBezTo>
                    <a:pt x="35" y="660"/>
                    <a:pt x="27" y="668"/>
                    <a:pt x="18" y="668"/>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5" name="Google Shape;435;p14"/>
            <p:cNvSpPr/>
            <p:nvPr/>
          </p:nvSpPr>
          <p:spPr>
            <a:xfrm>
              <a:off x="2981640" y="3514563"/>
              <a:ext cx="58224" cy="50569"/>
            </a:xfrm>
            <a:custGeom>
              <a:rect b="b" l="l" r="r" t="t"/>
              <a:pathLst>
                <a:path extrusionOk="0" h="218" w="251">
                  <a:moveTo>
                    <a:pt x="61" y="183"/>
                  </a:moveTo>
                  <a:lnTo>
                    <a:pt x="190" y="183"/>
                  </a:lnTo>
                  <a:lnTo>
                    <a:pt x="126" y="71"/>
                  </a:lnTo>
                  <a:lnTo>
                    <a:pt x="61" y="183"/>
                  </a:lnTo>
                  <a:moveTo>
                    <a:pt x="251" y="218"/>
                  </a:moveTo>
                  <a:lnTo>
                    <a:pt x="0" y="218"/>
                  </a:lnTo>
                  <a:lnTo>
                    <a:pt x="126" y="0"/>
                  </a:lnTo>
                  <a:lnTo>
                    <a:pt x="251" y="218"/>
                  </a:lnTo>
                  <a:close/>
                </a:path>
              </a:pathLst>
            </a:custGeom>
            <a:solidFill>
              <a:schemeClr val="dk1"/>
            </a:solidFill>
            <a:ln>
              <a:noFill/>
            </a:ln>
          </p:spPr>
          <p:txBody>
            <a:bodyPr anchorCtr="1" anchor="ctr" bIns="33475" lIns="90000" spcFirstLastPara="1" rIns="90000" wrap="square" tIns="33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6" name="Google Shape;436;p14"/>
            <p:cNvSpPr/>
            <p:nvPr/>
          </p:nvSpPr>
          <p:spPr>
            <a:xfrm>
              <a:off x="2386644" y="4170104"/>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7" name="Google Shape;437;p14"/>
            <p:cNvSpPr/>
            <p:nvPr/>
          </p:nvSpPr>
          <p:spPr>
            <a:xfrm>
              <a:off x="2386644" y="4201883"/>
              <a:ext cx="89771" cy="8119"/>
            </a:xfrm>
            <a:custGeom>
              <a:rect b="b" l="l" r="r" t="t"/>
              <a:pathLst>
                <a:path extrusionOk="0" h="35" w="387">
                  <a:moveTo>
                    <a:pt x="370" y="35"/>
                  </a:moveTo>
                  <a:lnTo>
                    <a:pt x="17" y="35"/>
                  </a:lnTo>
                  <a:cubicBezTo>
                    <a:pt x="7" y="35"/>
                    <a:pt x="0" y="27"/>
                    <a:pt x="0" y="17"/>
                  </a:cubicBezTo>
                  <a:cubicBezTo>
                    <a:pt x="0" y="8"/>
                    <a:pt x="7" y="0"/>
                    <a:pt x="17" y="0"/>
                  </a:cubicBezTo>
                  <a:lnTo>
                    <a:pt x="370" y="0"/>
                  </a:lnTo>
                  <a:cubicBezTo>
                    <a:pt x="379" y="0"/>
                    <a:pt x="387" y="8"/>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8" name="Google Shape;438;p14"/>
            <p:cNvSpPr/>
            <p:nvPr/>
          </p:nvSpPr>
          <p:spPr>
            <a:xfrm>
              <a:off x="2386644" y="4233431"/>
              <a:ext cx="89771" cy="8119"/>
            </a:xfrm>
            <a:custGeom>
              <a:rect b="b" l="l" r="r" t="t"/>
              <a:pathLst>
                <a:path extrusionOk="0" h="35" w="387">
                  <a:moveTo>
                    <a:pt x="370" y="35"/>
                  </a:moveTo>
                  <a:lnTo>
                    <a:pt x="17" y="35"/>
                  </a:lnTo>
                  <a:cubicBezTo>
                    <a:pt x="7" y="35"/>
                    <a:pt x="0" y="27"/>
                    <a:pt x="0" y="18"/>
                  </a:cubicBezTo>
                  <a:cubicBezTo>
                    <a:pt x="0" y="8"/>
                    <a:pt x="7" y="0"/>
                    <a:pt x="17" y="0"/>
                  </a:cubicBezTo>
                  <a:lnTo>
                    <a:pt x="370" y="0"/>
                  </a:lnTo>
                  <a:cubicBezTo>
                    <a:pt x="379" y="0"/>
                    <a:pt x="387" y="8"/>
                    <a:pt x="387" y="18"/>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39" name="Google Shape;439;p14"/>
            <p:cNvSpPr/>
            <p:nvPr/>
          </p:nvSpPr>
          <p:spPr>
            <a:xfrm>
              <a:off x="2386644" y="4264979"/>
              <a:ext cx="89771" cy="8119"/>
            </a:xfrm>
            <a:custGeom>
              <a:rect b="b" l="l" r="r" t="t"/>
              <a:pathLst>
                <a:path extrusionOk="0" h="35" w="387">
                  <a:moveTo>
                    <a:pt x="370" y="35"/>
                  </a:moveTo>
                  <a:lnTo>
                    <a:pt x="17" y="35"/>
                  </a:lnTo>
                  <a:cubicBezTo>
                    <a:pt x="7" y="35"/>
                    <a:pt x="0" y="28"/>
                    <a:pt x="0" y="18"/>
                  </a:cubicBezTo>
                  <a:cubicBezTo>
                    <a:pt x="0" y="8"/>
                    <a:pt x="7" y="0"/>
                    <a:pt x="17" y="0"/>
                  </a:cubicBezTo>
                  <a:lnTo>
                    <a:pt x="370" y="0"/>
                  </a:lnTo>
                  <a:cubicBezTo>
                    <a:pt x="379" y="0"/>
                    <a:pt x="387" y="8"/>
                    <a:pt x="387" y="18"/>
                  </a:cubicBezTo>
                  <a:cubicBezTo>
                    <a:pt x="387" y="28"/>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0" name="Google Shape;440;p14"/>
            <p:cNvSpPr/>
            <p:nvPr/>
          </p:nvSpPr>
          <p:spPr>
            <a:xfrm>
              <a:off x="2386644" y="4296526"/>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1" name="Google Shape;441;p14"/>
            <p:cNvSpPr/>
            <p:nvPr/>
          </p:nvSpPr>
          <p:spPr>
            <a:xfrm>
              <a:off x="2386644" y="4328306"/>
              <a:ext cx="89771" cy="8119"/>
            </a:xfrm>
            <a:custGeom>
              <a:rect b="b" l="l" r="r" t="t"/>
              <a:pathLst>
                <a:path extrusionOk="0" h="35" w="387">
                  <a:moveTo>
                    <a:pt x="370" y="35"/>
                  </a:moveTo>
                  <a:lnTo>
                    <a:pt x="17" y="35"/>
                  </a:lnTo>
                  <a:cubicBezTo>
                    <a:pt x="7" y="35"/>
                    <a:pt x="0" y="27"/>
                    <a:pt x="0" y="17"/>
                  </a:cubicBezTo>
                  <a:cubicBezTo>
                    <a:pt x="0" y="8"/>
                    <a:pt x="7" y="0"/>
                    <a:pt x="17" y="0"/>
                  </a:cubicBezTo>
                  <a:lnTo>
                    <a:pt x="370" y="0"/>
                  </a:lnTo>
                  <a:cubicBezTo>
                    <a:pt x="379" y="0"/>
                    <a:pt x="387" y="8"/>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2" name="Google Shape;442;p14"/>
            <p:cNvSpPr/>
            <p:nvPr/>
          </p:nvSpPr>
          <p:spPr>
            <a:xfrm>
              <a:off x="2386644" y="4359853"/>
              <a:ext cx="89771" cy="8119"/>
            </a:xfrm>
            <a:custGeom>
              <a:rect b="b" l="l" r="r" t="t"/>
              <a:pathLst>
                <a:path extrusionOk="0" h="35" w="387">
                  <a:moveTo>
                    <a:pt x="370" y="35"/>
                  </a:moveTo>
                  <a:lnTo>
                    <a:pt x="17" y="35"/>
                  </a:lnTo>
                  <a:cubicBezTo>
                    <a:pt x="7" y="35"/>
                    <a:pt x="0" y="27"/>
                    <a:pt x="0" y="18"/>
                  </a:cubicBezTo>
                  <a:cubicBezTo>
                    <a:pt x="0" y="8"/>
                    <a:pt x="7" y="0"/>
                    <a:pt x="17" y="0"/>
                  </a:cubicBezTo>
                  <a:lnTo>
                    <a:pt x="370" y="0"/>
                  </a:lnTo>
                  <a:cubicBezTo>
                    <a:pt x="379" y="0"/>
                    <a:pt x="387" y="8"/>
                    <a:pt x="387" y="18"/>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3" name="Google Shape;443;p14"/>
            <p:cNvSpPr/>
            <p:nvPr/>
          </p:nvSpPr>
          <p:spPr>
            <a:xfrm>
              <a:off x="2386644" y="4391169"/>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4" name="Google Shape;444;p14"/>
            <p:cNvSpPr/>
            <p:nvPr/>
          </p:nvSpPr>
          <p:spPr>
            <a:xfrm>
              <a:off x="2386644" y="4422949"/>
              <a:ext cx="89771" cy="8119"/>
            </a:xfrm>
            <a:custGeom>
              <a:rect b="b" l="l" r="r" t="t"/>
              <a:pathLst>
                <a:path extrusionOk="0" h="35" w="387">
                  <a:moveTo>
                    <a:pt x="370" y="35"/>
                  </a:moveTo>
                  <a:lnTo>
                    <a:pt x="17" y="35"/>
                  </a:lnTo>
                  <a:cubicBezTo>
                    <a:pt x="7" y="35"/>
                    <a:pt x="0" y="27"/>
                    <a:pt x="0" y="17"/>
                  </a:cubicBezTo>
                  <a:cubicBezTo>
                    <a:pt x="0" y="7"/>
                    <a:pt x="7" y="0"/>
                    <a:pt x="17" y="0"/>
                  </a:cubicBezTo>
                  <a:lnTo>
                    <a:pt x="370" y="0"/>
                  </a:lnTo>
                  <a:cubicBezTo>
                    <a:pt x="379" y="0"/>
                    <a:pt x="387" y="7"/>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5" name="Google Shape;445;p14"/>
            <p:cNvSpPr/>
            <p:nvPr/>
          </p:nvSpPr>
          <p:spPr>
            <a:xfrm>
              <a:off x="2386644" y="4454496"/>
              <a:ext cx="89771" cy="8119"/>
            </a:xfrm>
            <a:custGeom>
              <a:rect b="b" l="l" r="r" t="t"/>
              <a:pathLst>
                <a:path extrusionOk="0" h="35" w="387">
                  <a:moveTo>
                    <a:pt x="370" y="35"/>
                  </a:moveTo>
                  <a:lnTo>
                    <a:pt x="17" y="35"/>
                  </a:lnTo>
                  <a:cubicBezTo>
                    <a:pt x="7" y="35"/>
                    <a:pt x="0" y="27"/>
                    <a:pt x="0" y="17"/>
                  </a:cubicBezTo>
                  <a:cubicBezTo>
                    <a:pt x="0" y="8"/>
                    <a:pt x="7" y="0"/>
                    <a:pt x="17" y="0"/>
                  </a:cubicBezTo>
                  <a:lnTo>
                    <a:pt x="370" y="0"/>
                  </a:lnTo>
                  <a:cubicBezTo>
                    <a:pt x="379" y="0"/>
                    <a:pt x="387" y="8"/>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6" name="Google Shape;446;p14"/>
            <p:cNvSpPr/>
            <p:nvPr/>
          </p:nvSpPr>
          <p:spPr>
            <a:xfrm>
              <a:off x="2386644" y="4486044"/>
              <a:ext cx="89771" cy="8119"/>
            </a:xfrm>
            <a:custGeom>
              <a:rect b="b" l="l" r="r" t="t"/>
              <a:pathLst>
                <a:path extrusionOk="0" h="35" w="387">
                  <a:moveTo>
                    <a:pt x="370" y="35"/>
                  </a:moveTo>
                  <a:lnTo>
                    <a:pt x="17" y="35"/>
                  </a:lnTo>
                  <a:cubicBezTo>
                    <a:pt x="7" y="35"/>
                    <a:pt x="0" y="27"/>
                    <a:pt x="0" y="18"/>
                  </a:cubicBezTo>
                  <a:cubicBezTo>
                    <a:pt x="0" y="8"/>
                    <a:pt x="7" y="0"/>
                    <a:pt x="17" y="0"/>
                  </a:cubicBezTo>
                  <a:lnTo>
                    <a:pt x="370" y="0"/>
                  </a:lnTo>
                  <a:cubicBezTo>
                    <a:pt x="379" y="0"/>
                    <a:pt x="387" y="8"/>
                    <a:pt x="387" y="18"/>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7" name="Google Shape;447;p14"/>
            <p:cNvSpPr/>
            <p:nvPr/>
          </p:nvSpPr>
          <p:spPr>
            <a:xfrm>
              <a:off x="2386644" y="4517591"/>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8" name="Google Shape;448;p14"/>
            <p:cNvSpPr/>
            <p:nvPr/>
          </p:nvSpPr>
          <p:spPr>
            <a:xfrm>
              <a:off x="2386644" y="4549371"/>
              <a:ext cx="89771" cy="8119"/>
            </a:xfrm>
            <a:custGeom>
              <a:rect b="b" l="l" r="r" t="t"/>
              <a:pathLst>
                <a:path extrusionOk="0" h="35" w="387">
                  <a:moveTo>
                    <a:pt x="370" y="35"/>
                  </a:moveTo>
                  <a:lnTo>
                    <a:pt x="17" y="35"/>
                  </a:lnTo>
                  <a:cubicBezTo>
                    <a:pt x="7" y="35"/>
                    <a:pt x="0" y="27"/>
                    <a:pt x="0" y="17"/>
                  </a:cubicBezTo>
                  <a:cubicBezTo>
                    <a:pt x="0" y="8"/>
                    <a:pt x="7" y="0"/>
                    <a:pt x="17" y="0"/>
                  </a:cubicBezTo>
                  <a:lnTo>
                    <a:pt x="370" y="0"/>
                  </a:lnTo>
                  <a:cubicBezTo>
                    <a:pt x="379" y="0"/>
                    <a:pt x="387" y="8"/>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49" name="Google Shape;449;p14"/>
            <p:cNvSpPr/>
            <p:nvPr/>
          </p:nvSpPr>
          <p:spPr>
            <a:xfrm>
              <a:off x="2386644" y="4580919"/>
              <a:ext cx="89771" cy="8119"/>
            </a:xfrm>
            <a:custGeom>
              <a:rect b="b" l="l" r="r" t="t"/>
              <a:pathLst>
                <a:path extrusionOk="0" h="35" w="387">
                  <a:moveTo>
                    <a:pt x="370" y="35"/>
                  </a:moveTo>
                  <a:lnTo>
                    <a:pt x="17" y="35"/>
                  </a:lnTo>
                  <a:cubicBezTo>
                    <a:pt x="7" y="35"/>
                    <a:pt x="0" y="27"/>
                    <a:pt x="0" y="18"/>
                  </a:cubicBezTo>
                  <a:cubicBezTo>
                    <a:pt x="0" y="8"/>
                    <a:pt x="7" y="0"/>
                    <a:pt x="17" y="0"/>
                  </a:cubicBezTo>
                  <a:lnTo>
                    <a:pt x="370" y="0"/>
                  </a:lnTo>
                  <a:cubicBezTo>
                    <a:pt x="379" y="0"/>
                    <a:pt x="387" y="8"/>
                    <a:pt x="387" y="18"/>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0" name="Google Shape;450;p14"/>
            <p:cNvSpPr/>
            <p:nvPr/>
          </p:nvSpPr>
          <p:spPr>
            <a:xfrm>
              <a:off x="2386644" y="4612234"/>
              <a:ext cx="89771" cy="8119"/>
            </a:xfrm>
            <a:custGeom>
              <a:rect b="b" l="l" r="r" t="t"/>
              <a:pathLst>
                <a:path extrusionOk="0" h="35" w="387">
                  <a:moveTo>
                    <a:pt x="370" y="35"/>
                  </a:moveTo>
                  <a:lnTo>
                    <a:pt x="17" y="35"/>
                  </a:lnTo>
                  <a:cubicBezTo>
                    <a:pt x="7" y="35"/>
                    <a:pt x="0" y="28"/>
                    <a:pt x="0" y="18"/>
                  </a:cubicBezTo>
                  <a:cubicBezTo>
                    <a:pt x="0" y="8"/>
                    <a:pt x="7" y="0"/>
                    <a:pt x="17" y="0"/>
                  </a:cubicBezTo>
                  <a:lnTo>
                    <a:pt x="370" y="0"/>
                  </a:lnTo>
                  <a:cubicBezTo>
                    <a:pt x="379" y="0"/>
                    <a:pt x="387" y="8"/>
                    <a:pt x="387" y="18"/>
                  </a:cubicBezTo>
                  <a:cubicBezTo>
                    <a:pt x="387" y="28"/>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1" name="Google Shape;451;p14"/>
            <p:cNvSpPr/>
            <p:nvPr/>
          </p:nvSpPr>
          <p:spPr>
            <a:xfrm>
              <a:off x="2386644" y="4643782"/>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2" name="Google Shape;452;p14"/>
            <p:cNvSpPr/>
            <p:nvPr/>
          </p:nvSpPr>
          <p:spPr>
            <a:xfrm>
              <a:off x="2386644" y="4675561"/>
              <a:ext cx="89771" cy="8119"/>
            </a:xfrm>
            <a:custGeom>
              <a:rect b="b" l="l" r="r" t="t"/>
              <a:pathLst>
                <a:path extrusionOk="0" h="35" w="387">
                  <a:moveTo>
                    <a:pt x="370" y="35"/>
                  </a:moveTo>
                  <a:lnTo>
                    <a:pt x="17" y="35"/>
                  </a:lnTo>
                  <a:cubicBezTo>
                    <a:pt x="7" y="35"/>
                    <a:pt x="0" y="27"/>
                    <a:pt x="0" y="17"/>
                  </a:cubicBezTo>
                  <a:cubicBezTo>
                    <a:pt x="0" y="8"/>
                    <a:pt x="7" y="0"/>
                    <a:pt x="17" y="0"/>
                  </a:cubicBezTo>
                  <a:lnTo>
                    <a:pt x="370" y="0"/>
                  </a:lnTo>
                  <a:cubicBezTo>
                    <a:pt x="379" y="0"/>
                    <a:pt x="387" y="8"/>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3" name="Google Shape;453;p14"/>
            <p:cNvSpPr/>
            <p:nvPr/>
          </p:nvSpPr>
          <p:spPr>
            <a:xfrm>
              <a:off x="2386644" y="4707109"/>
              <a:ext cx="89771" cy="8119"/>
            </a:xfrm>
            <a:custGeom>
              <a:rect b="b" l="l" r="r" t="t"/>
              <a:pathLst>
                <a:path extrusionOk="0" h="35" w="387">
                  <a:moveTo>
                    <a:pt x="370" y="35"/>
                  </a:moveTo>
                  <a:lnTo>
                    <a:pt x="17" y="35"/>
                  </a:lnTo>
                  <a:cubicBezTo>
                    <a:pt x="7" y="35"/>
                    <a:pt x="0" y="27"/>
                    <a:pt x="0" y="18"/>
                  </a:cubicBezTo>
                  <a:cubicBezTo>
                    <a:pt x="0" y="8"/>
                    <a:pt x="7" y="0"/>
                    <a:pt x="17" y="0"/>
                  </a:cubicBezTo>
                  <a:lnTo>
                    <a:pt x="370" y="0"/>
                  </a:lnTo>
                  <a:cubicBezTo>
                    <a:pt x="379" y="0"/>
                    <a:pt x="387" y="8"/>
                    <a:pt x="387" y="18"/>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4" name="Google Shape;454;p14"/>
            <p:cNvSpPr/>
            <p:nvPr/>
          </p:nvSpPr>
          <p:spPr>
            <a:xfrm>
              <a:off x="2386644" y="4738657"/>
              <a:ext cx="89771" cy="8351"/>
            </a:xfrm>
            <a:custGeom>
              <a:rect b="b" l="l" r="r" t="t"/>
              <a:pathLst>
                <a:path extrusionOk="0" h="36" w="387">
                  <a:moveTo>
                    <a:pt x="370" y="36"/>
                  </a:moveTo>
                  <a:lnTo>
                    <a:pt x="17" y="36"/>
                  </a:lnTo>
                  <a:cubicBezTo>
                    <a:pt x="7" y="36"/>
                    <a:pt x="0" y="28"/>
                    <a:pt x="0" y="18"/>
                  </a:cubicBezTo>
                  <a:cubicBezTo>
                    <a:pt x="0" y="8"/>
                    <a:pt x="7" y="0"/>
                    <a:pt x="17" y="0"/>
                  </a:cubicBezTo>
                  <a:lnTo>
                    <a:pt x="370" y="0"/>
                  </a:lnTo>
                  <a:cubicBezTo>
                    <a:pt x="379" y="0"/>
                    <a:pt x="387" y="8"/>
                    <a:pt x="387" y="18"/>
                  </a:cubicBezTo>
                  <a:cubicBezTo>
                    <a:pt x="387" y="28"/>
                    <a:pt x="379"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5" name="Google Shape;455;p14"/>
            <p:cNvSpPr/>
            <p:nvPr/>
          </p:nvSpPr>
          <p:spPr>
            <a:xfrm>
              <a:off x="2386644" y="4770436"/>
              <a:ext cx="89771" cy="8119"/>
            </a:xfrm>
            <a:custGeom>
              <a:rect b="b" l="l" r="r" t="t"/>
              <a:pathLst>
                <a:path extrusionOk="0" h="35" w="387">
                  <a:moveTo>
                    <a:pt x="370" y="35"/>
                  </a:moveTo>
                  <a:lnTo>
                    <a:pt x="17" y="35"/>
                  </a:lnTo>
                  <a:cubicBezTo>
                    <a:pt x="7" y="35"/>
                    <a:pt x="0" y="27"/>
                    <a:pt x="0" y="17"/>
                  </a:cubicBezTo>
                  <a:cubicBezTo>
                    <a:pt x="0" y="7"/>
                    <a:pt x="7" y="0"/>
                    <a:pt x="17" y="0"/>
                  </a:cubicBezTo>
                  <a:lnTo>
                    <a:pt x="370" y="0"/>
                  </a:lnTo>
                  <a:cubicBezTo>
                    <a:pt x="379" y="0"/>
                    <a:pt x="387" y="7"/>
                    <a:pt x="387" y="17"/>
                  </a:cubicBezTo>
                  <a:cubicBezTo>
                    <a:pt x="387" y="27"/>
                    <a:pt x="379"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6" name="Google Shape;456;p14"/>
            <p:cNvSpPr/>
            <p:nvPr/>
          </p:nvSpPr>
          <p:spPr>
            <a:xfrm>
              <a:off x="2401490" y="2725409"/>
              <a:ext cx="236375" cy="2076341"/>
            </a:xfrm>
            <a:custGeom>
              <a:rect b="b" l="l" r="r" t="t"/>
              <a:pathLst>
                <a:path extrusionOk="0" h="8951" w="1019">
                  <a:moveTo>
                    <a:pt x="1001" y="8951"/>
                  </a:moveTo>
                  <a:cubicBezTo>
                    <a:pt x="991" y="8951"/>
                    <a:pt x="983" y="8943"/>
                    <a:pt x="983" y="8934"/>
                  </a:cubicBezTo>
                  <a:lnTo>
                    <a:pt x="983" y="6763"/>
                  </a:lnTo>
                  <a:lnTo>
                    <a:pt x="0" y="5780"/>
                  </a:lnTo>
                  <a:lnTo>
                    <a:pt x="0" y="2454"/>
                  </a:lnTo>
                  <a:lnTo>
                    <a:pt x="447" y="2008"/>
                  </a:lnTo>
                  <a:lnTo>
                    <a:pt x="447" y="863"/>
                  </a:lnTo>
                  <a:lnTo>
                    <a:pt x="34" y="450"/>
                  </a:lnTo>
                  <a:lnTo>
                    <a:pt x="34" y="18"/>
                  </a:lnTo>
                  <a:cubicBezTo>
                    <a:pt x="34" y="8"/>
                    <a:pt x="42" y="0"/>
                    <a:pt x="51" y="0"/>
                  </a:cubicBezTo>
                  <a:cubicBezTo>
                    <a:pt x="61" y="0"/>
                    <a:pt x="69" y="8"/>
                    <a:pt x="69" y="18"/>
                  </a:cubicBezTo>
                  <a:lnTo>
                    <a:pt x="69" y="435"/>
                  </a:lnTo>
                  <a:lnTo>
                    <a:pt x="482" y="848"/>
                  </a:lnTo>
                  <a:lnTo>
                    <a:pt x="482" y="2022"/>
                  </a:lnTo>
                  <a:lnTo>
                    <a:pt x="35" y="2469"/>
                  </a:lnTo>
                  <a:lnTo>
                    <a:pt x="35" y="5765"/>
                  </a:lnTo>
                  <a:lnTo>
                    <a:pt x="1019" y="6748"/>
                  </a:lnTo>
                  <a:lnTo>
                    <a:pt x="1019" y="8934"/>
                  </a:lnTo>
                  <a:cubicBezTo>
                    <a:pt x="1019" y="8943"/>
                    <a:pt x="1011" y="8951"/>
                    <a:pt x="1001" y="8951"/>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7" name="Google Shape;457;p14"/>
            <p:cNvSpPr/>
            <p:nvPr/>
          </p:nvSpPr>
          <p:spPr>
            <a:xfrm>
              <a:off x="2516314" y="2578110"/>
              <a:ext cx="121551" cy="2223640"/>
            </a:xfrm>
            <a:custGeom>
              <a:rect b="b" l="l" r="r" t="t"/>
              <a:pathLst>
                <a:path extrusionOk="0" h="9586" w="524">
                  <a:moveTo>
                    <a:pt x="231" y="9586"/>
                  </a:moveTo>
                  <a:cubicBezTo>
                    <a:pt x="221" y="9586"/>
                    <a:pt x="213" y="9578"/>
                    <a:pt x="213" y="9569"/>
                  </a:cubicBezTo>
                  <a:lnTo>
                    <a:pt x="213" y="6045"/>
                  </a:lnTo>
                  <a:lnTo>
                    <a:pt x="0" y="5832"/>
                  </a:lnTo>
                  <a:lnTo>
                    <a:pt x="0" y="3359"/>
                  </a:lnTo>
                  <a:lnTo>
                    <a:pt x="488" y="2872"/>
                  </a:lnTo>
                  <a:lnTo>
                    <a:pt x="488" y="18"/>
                  </a:lnTo>
                  <a:cubicBezTo>
                    <a:pt x="488" y="8"/>
                    <a:pt x="496" y="0"/>
                    <a:pt x="506" y="0"/>
                  </a:cubicBezTo>
                  <a:cubicBezTo>
                    <a:pt x="516" y="0"/>
                    <a:pt x="524" y="8"/>
                    <a:pt x="524" y="18"/>
                  </a:cubicBezTo>
                  <a:lnTo>
                    <a:pt x="524" y="2886"/>
                  </a:lnTo>
                  <a:lnTo>
                    <a:pt x="36" y="3374"/>
                  </a:lnTo>
                  <a:lnTo>
                    <a:pt x="36" y="5817"/>
                  </a:lnTo>
                  <a:lnTo>
                    <a:pt x="248" y="6030"/>
                  </a:lnTo>
                  <a:lnTo>
                    <a:pt x="248" y="9569"/>
                  </a:lnTo>
                  <a:cubicBezTo>
                    <a:pt x="248" y="9578"/>
                    <a:pt x="240" y="9586"/>
                    <a:pt x="231" y="9586"/>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8" name="Google Shape;458;p14"/>
            <p:cNvSpPr/>
            <p:nvPr/>
          </p:nvSpPr>
          <p:spPr>
            <a:xfrm>
              <a:off x="2598198" y="3452860"/>
              <a:ext cx="191837" cy="812350"/>
            </a:xfrm>
            <a:custGeom>
              <a:rect b="b" l="l" r="r" t="t"/>
              <a:pathLst>
                <a:path extrusionOk="0" h="3502" w="827">
                  <a:moveTo>
                    <a:pt x="18" y="3502"/>
                  </a:moveTo>
                  <a:cubicBezTo>
                    <a:pt x="8" y="3502"/>
                    <a:pt x="0" y="3494"/>
                    <a:pt x="0" y="3484"/>
                  </a:cubicBezTo>
                  <a:lnTo>
                    <a:pt x="0" y="802"/>
                  </a:lnTo>
                  <a:lnTo>
                    <a:pt x="797" y="5"/>
                  </a:lnTo>
                  <a:cubicBezTo>
                    <a:pt x="804" y="-2"/>
                    <a:pt x="815" y="-2"/>
                    <a:pt x="822" y="5"/>
                  </a:cubicBezTo>
                  <a:cubicBezTo>
                    <a:pt x="829" y="12"/>
                    <a:pt x="829" y="23"/>
                    <a:pt x="822" y="30"/>
                  </a:cubicBezTo>
                  <a:lnTo>
                    <a:pt x="35" y="816"/>
                  </a:lnTo>
                  <a:lnTo>
                    <a:pt x="35" y="3484"/>
                  </a:lnTo>
                  <a:cubicBezTo>
                    <a:pt x="35" y="3494"/>
                    <a:pt x="27" y="3502"/>
                    <a:pt x="18" y="350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59" name="Google Shape;459;p14"/>
            <p:cNvSpPr/>
            <p:nvPr/>
          </p:nvSpPr>
          <p:spPr>
            <a:xfrm>
              <a:off x="2777509" y="3948807"/>
              <a:ext cx="56136" cy="269082"/>
            </a:xfrm>
            <a:custGeom>
              <a:rect b="b" l="l" r="r" t="t"/>
              <a:pathLst>
                <a:path extrusionOk="0" h="1160" w="242">
                  <a:moveTo>
                    <a:pt x="121" y="35"/>
                  </a:moveTo>
                  <a:cubicBezTo>
                    <a:pt x="74" y="35"/>
                    <a:pt x="36" y="74"/>
                    <a:pt x="36" y="121"/>
                  </a:cubicBezTo>
                  <a:lnTo>
                    <a:pt x="36" y="1039"/>
                  </a:lnTo>
                  <a:cubicBezTo>
                    <a:pt x="36" y="1086"/>
                    <a:pt x="74" y="1124"/>
                    <a:pt x="121" y="1124"/>
                  </a:cubicBezTo>
                  <a:cubicBezTo>
                    <a:pt x="168" y="1124"/>
                    <a:pt x="207" y="1086"/>
                    <a:pt x="207" y="1039"/>
                  </a:cubicBezTo>
                  <a:lnTo>
                    <a:pt x="207" y="121"/>
                  </a:lnTo>
                  <a:cubicBezTo>
                    <a:pt x="207" y="74"/>
                    <a:pt x="168" y="35"/>
                    <a:pt x="121" y="35"/>
                  </a:cubicBezTo>
                  <a:moveTo>
                    <a:pt x="121" y="1160"/>
                  </a:moveTo>
                  <a:cubicBezTo>
                    <a:pt x="55" y="1160"/>
                    <a:pt x="0" y="1106"/>
                    <a:pt x="0" y="1039"/>
                  </a:cubicBezTo>
                  <a:lnTo>
                    <a:pt x="0" y="121"/>
                  </a:lnTo>
                  <a:cubicBezTo>
                    <a:pt x="0" y="54"/>
                    <a:pt x="55" y="0"/>
                    <a:pt x="121" y="0"/>
                  </a:cubicBezTo>
                  <a:cubicBezTo>
                    <a:pt x="188" y="0"/>
                    <a:pt x="242" y="54"/>
                    <a:pt x="242" y="121"/>
                  </a:cubicBezTo>
                  <a:lnTo>
                    <a:pt x="242" y="1039"/>
                  </a:lnTo>
                  <a:cubicBezTo>
                    <a:pt x="242" y="1106"/>
                    <a:pt x="188" y="1160"/>
                    <a:pt x="121" y="1160"/>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0" name="Google Shape;460;p14"/>
            <p:cNvSpPr/>
            <p:nvPr/>
          </p:nvSpPr>
          <p:spPr>
            <a:xfrm>
              <a:off x="2801633" y="4209538"/>
              <a:ext cx="8119" cy="592213"/>
            </a:xfrm>
            <a:custGeom>
              <a:rect b="b" l="l" r="r" t="t"/>
              <a:pathLst>
                <a:path extrusionOk="0" h="2553" w="35">
                  <a:moveTo>
                    <a:pt x="17" y="2553"/>
                  </a:moveTo>
                  <a:cubicBezTo>
                    <a:pt x="8" y="2553"/>
                    <a:pt x="0" y="2545"/>
                    <a:pt x="0" y="2536"/>
                  </a:cubicBezTo>
                  <a:lnTo>
                    <a:pt x="0" y="18"/>
                  </a:lnTo>
                  <a:cubicBezTo>
                    <a:pt x="0" y="8"/>
                    <a:pt x="8" y="0"/>
                    <a:pt x="17" y="0"/>
                  </a:cubicBezTo>
                  <a:cubicBezTo>
                    <a:pt x="27" y="0"/>
                    <a:pt x="35" y="8"/>
                    <a:pt x="35" y="18"/>
                  </a:cubicBezTo>
                  <a:lnTo>
                    <a:pt x="35" y="2536"/>
                  </a:lnTo>
                  <a:cubicBezTo>
                    <a:pt x="35" y="2545"/>
                    <a:pt x="27" y="2553"/>
                    <a:pt x="17" y="255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1" name="Google Shape;461;p14"/>
            <p:cNvSpPr/>
            <p:nvPr/>
          </p:nvSpPr>
          <p:spPr>
            <a:xfrm>
              <a:off x="2827150" y="3818673"/>
              <a:ext cx="111808" cy="983078"/>
            </a:xfrm>
            <a:custGeom>
              <a:rect b="b" l="l" r="r" t="t"/>
              <a:pathLst>
                <a:path extrusionOk="0" h="4238" w="482">
                  <a:moveTo>
                    <a:pt x="464" y="4238"/>
                  </a:moveTo>
                  <a:cubicBezTo>
                    <a:pt x="454" y="4238"/>
                    <a:pt x="446" y="4230"/>
                    <a:pt x="446" y="4221"/>
                  </a:cubicBezTo>
                  <a:lnTo>
                    <a:pt x="446" y="1143"/>
                  </a:lnTo>
                  <a:lnTo>
                    <a:pt x="158" y="855"/>
                  </a:lnTo>
                  <a:lnTo>
                    <a:pt x="158" y="183"/>
                  </a:lnTo>
                  <a:lnTo>
                    <a:pt x="5" y="30"/>
                  </a:lnTo>
                  <a:cubicBezTo>
                    <a:pt x="-2" y="23"/>
                    <a:pt x="-2" y="12"/>
                    <a:pt x="5" y="5"/>
                  </a:cubicBezTo>
                  <a:cubicBezTo>
                    <a:pt x="12" y="-2"/>
                    <a:pt x="23" y="-2"/>
                    <a:pt x="30" y="5"/>
                  </a:cubicBezTo>
                  <a:lnTo>
                    <a:pt x="193" y="169"/>
                  </a:lnTo>
                  <a:lnTo>
                    <a:pt x="193" y="840"/>
                  </a:lnTo>
                  <a:lnTo>
                    <a:pt x="482" y="1129"/>
                  </a:lnTo>
                  <a:lnTo>
                    <a:pt x="482" y="4221"/>
                  </a:lnTo>
                  <a:cubicBezTo>
                    <a:pt x="482" y="4230"/>
                    <a:pt x="474" y="4238"/>
                    <a:pt x="464" y="4238"/>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2" name="Google Shape;462;p14"/>
            <p:cNvSpPr/>
            <p:nvPr/>
          </p:nvSpPr>
          <p:spPr>
            <a:xfrm>
              <a:off x="2668484" y="3570467"/>
              <a:ext cx="65415" cy="624920"/>
            </a:xfrm>
            <a:custGeom>
              <a:rect b="b" l="l" r="r" t="t"/>
              <a:pathLst>
                <a:path extrusionOk="0" h="2694" w="282">
                  <a:moveTo>
                    <a:pt x="273" y="2694"/>
                  </a:moveTo>
                  <a:cubicBezTo>
                    <a:pt x="271" y="2694"/>
                    <a:pt x="268" y="2693"/>
                    <a:pt x="267" y="2691"/>
                  </a:cubicBezTo>
                  <a:lnTo>
                    <a:pt x="0" y="2424"/>
                  </a:lnTo>
                  <a:lnTo>
                    <a:pt x="0" y="9"/>
                  </a:lnTo>
                  <a:cubicBezTo>
                    <a:pt x="0" y="4"/>
                    <a:pt x="4" y="0"/>
                    <a:pt x="8" y="0"/>
                  </a:cubicBezTo>
                  <a:cubicBezTo>
                    <a:pt x="13" y="0"/>
                    <a:pt x="17" y="4"/>
                    <a:pt x="17" y="9"/>
                  </a:cubicBezTo>
                  <a:lnTo>
                    <a:pt x="17" y="2417"/>
                  </a:lnTo>
                  <a:lnTo>
                    <a:pt x="279" y="2679"/>
                  </a:lnTo>
                  <a:cubicBezTo>
                    <a:pt x="283" y="2682"/>
                    <a:pt x="283" y="2688"/>
                    <a:pt x="279" y="2691"/>
                  </a:cubicBezTo>
                  <a:cubicBezTo>
                    <a:pt x="277" y="2693"/>
                    <a:pt x="275" y="2694"/>
                    <a:pt x="273" y="269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3" name="Google Shape;463;p14"/>
            <p:cNvSpPr/>
            <p:nvPr/>
          </p:nvSpPr>
          <p:spPr>
            <a:xfrm>
              <a:off x="2507267" y="3055035"/>
              <a:ext cx="74462" cy="249597"/>
            </a:xfrm>
            <a:custGeom>
              <a:rect b="b" l="l" r="r" t="t"/>
              <a:pathLst>
                <a:path extrusionOk="0" h="1076" w="321">
                  <a:moveTo>
                    <a:pt x="313" y="1076"/>
                  </a:moveTo>
                  <a:cubicBezTo>
                    <a:pt x="308" y="1076"/>
                    <a:pt x="304" y="1072"/>
                    <a:pt x="304" y="1067"/>
                  </a:cubicBezTo>
                  <a:lnTo>
                    <a:pt x="304" y="317"/>
                  </a:lnTo>
                  <a:lnTo>
                    <a:pt x="2" y="15"/>
                  </a:lnTo>
                  <a:cubicBezTo>
                    <a:pt x="-1" y="12"/>
                    <a:pt x="-1" y="6"/>
                    <a:pt x="2" y="3"/>
                  </a:cubicBezTo>
                  <a:cubicBezTo>
                    <a:pt x="5" y="-1"/>
                    <a:pt x="11" y="-1"/>
                    <a:pt x="14" y="3"/>
                  </a:cubicBezTo>
                  <a:lnTo>
                    <a:pt x="321" y="310"/>
                  </a:lnTo>
                  <a:lnTo>
                    <a:pt x="321" y="1067"/>
                  </a:lnTo>
                  <a:cubicBezTo>
                    <a:pt x="321" y="1072"/>
                    <a:pt x="318" y="1076"/>
                    <a:pt x="313" y="1076"/>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464" name="Google Shape;464;p14"/>
          <p:cNvGrpSpPr/>
          <p:nvPr/>
        </p:nvGrpSpPr>
        <p:grpSpPr>
          <a:xfrm>
            <a:off x="5430509" y="2587157"/>
            <a:ext cx="1326851" cy="2206244"/>
            <a:chOff x="5430515" y="2587157"/>
            <a:chExt cx="1326851" cy="2206244"/>
          </a:xfrm>
        </p:grpSpPr>
        <p:sp>
          <p:nvSpPr>
            <p:cNvPr id="465" name="Google Shape;465;p14"/>
            <p:cNvSpPr/>
            <p:nvPr/>
          </p:nvSpPr>
          <p:spPr>
            <a:xfrm>
              <a:off x="6358847" y="2587157"/>
              <a:ext cx="45466" cy="45698"/>
            </a:xfrm>
            <a:custGeom>
              <a:rect b="b" l="l" r="r" t="t"/>
              <a:pathLst>
                <a:path extrusionOk="0" h="197" w="196">
                  <a:moveTo>
                    <a:pt x="98" y="36"/>
                  </a:moveTo>
                  <a:cubicBezTo>
                    <a:pt x="63" y="36"/>
                    <a:pt x="35" y="64"/>
                    <a:pt x="35" y="99"/>
                  </a:cubicBezTo>
                  <a:cubicBezTo>
                    <a:pt x="35" y="133"/>
                    <a:pt x="63" y="161"/>
                    <a:pt x="98" y="161"/>
                  </a:cubicBezTo>
                  <a:cubicBezTo>
                    <a:pt x="133" y="161"/>
                    <a:pt x="161" y="133"/>
                    <a:pt x="161" y="99"/>
                  </a:cubicBezTo>
                  <a:cubicBezTo>
                    <a:pt x="161" y="64"/>
                    <a:pt x="133" y="36"/>
                    <a:pt x="98" y="36"/>
                  </a:cubicBezTo>
                  <a:moveTo>
                    <a:pt x="98" y="197"/>
                  </a:moveTo>
                  <a:cubicBezTo>
                    <a:pt x="44" y="197"/>
                    <a:pt x="0" y="153"/>
                    <a:pt x="0" y="99"/>
                  </a:cubicBezTo>
                  <a:cubicBezTo>
                    <a:pt x="0" y="44"/>
                    <a:pt x="44" y="0"/>
                    <a:pt x="98" y="0"/>
                  </a:cubicBezTo>
                  <a:cubicBezTo>
                    <a:pt x="152" y="0"/>
                    <a:pt x="196" y="44"/>
                    <a:pt x="196" y="99"/>
                  </a:cubicBezTo>
                  <a:cubicBezTo>
                    <a:pt x="196" y="153"/>
                    <a:pt x="152" y="197"/>
                    <a:pt x="98" y="197"/>
                  </a:cubicBezTo>
                  <a:close/>
                </a:path>
              </a:pathLst>
            </a:custGeom>
            <a:solidFill>
              <a:schemeClr val="lt2"/>
            </a:solidFill>
            <a:ln>
              <a:noFill/>
            </a:ln>
          </p:spPr>
          <p:txBody>
            <a:bodyPr anchorCtr="1" anchor="ctr" bIns="25900" lIns="90000" spcFirstLastPara="1" rIns="90000" wrap="square" tIns="259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6" name="Google Shape;466;p14"/>
            <p:cNvSpPr/>
            <p:nvPr/>
          </p:nvSpPr>
          <p:spPr>
            <a:xfrm>
              <a:off x="5965663" y="3075448"/>
              <a:ext cx="45466" cy="45466"/>
            </a:xfrm>
            <a:custGeom>
              <a:rect b="b" l="l" r="r" t="t"/>
              <a:pathLst>
                <a:path extrusionOk="0" h="196" w="196">
                  <a:moveTo>
                    <a:pt x="98" y="35"/>
                  </a:moveTo>
                  <a:cubicBezTo>
                    <a:pt x="63" y="35"/>
                    <a:pt x="35" y="64"/>
                    <a:pt x="35" y="98"/>
                  </a:cubicBezTo>
                  <a:cubicBezTo>
                    <a:pt x="35" y="133"/>
                    <a:pt x="63" y="161"/>
                    <a:pt x="98" y="161"/>
                  </a:cubicBezTo>
                  <a:cubicBezTo>
                    <a:pt x="133" y="161"/>
                    <a:pt x="161" y="133"/>
                    <a:pt x="161" y="98"/>
                  </a:cubicBezTo>
                  <a:cubicBezTo>
                    <a:pt x="161" y="64"/>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7" name="Google Shape;467;p14"/>
            <p:cNvSpPr/>
            <p:nvPr/>
          </p:nvSpPr>
          <p:spPr>
            <a:xfrm>
              <a:off x="6434932" y="3007250"/>
              <a:ext cx="45466" cy="45466"/>
            </a:xfrm>
            <a:custGeom>
              <a:rect b="b" l="l" r="r" t="t"/>
              <a:pathLst>
                <a:path extrusionOk="0" h="196" w="196">
                  <a:moveTo>
                    <a:pt x="98" y="35"/>
                  </a:moveTo>
                  <a:cubicBezTo>
                    <a:pt x="63" y="35"/>
                    <a:pt x="35" y="63"/>
                    <a:pt x="35" y="98"/>
                  </a:cubicBezTo>
                  <a:cubicBezTo>
                    <a:pt x="35" y="133"/>
                    <a:pt x="63" y="161"/>
                    <a:pt x="98" y="161"/>
                  </a:cubicBezTo>
                  <a:cubicBezTo>
                    <a:pt x="133" y="161"/>
                    <a:pt x="161" y="133"/>
                    <a:pt x="161" y="98"/>
                  </a:cubicBezTo>
                  <a:cubicBezTo>
                    <a:pt x="161" y="63"/>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8" name="Google Shape;468;p14"/>
            <p:cNvSpPr/>
            <p:nvPr/>
          </p:nvSpPr>
          <p:spPr>
            <a:xfrm>
              <a:off x="6157268" y="2624503"/>
              <a:ext cx="236143" cy="2168896"/>
            </a:xfrm>
            <a:custGeom>
              <a:rect b="b" l="l" r="r" t="t"/>
              <a:pathLst>
                <a:path extrusionOk="0" h="9350" w="1018">
                  <a:moveTo>
                    <a:pt x="17" y="9350"/>
                  </a:moveTo>
                  <a:cubicBezTo>
                    <a:pt x="7" y="9350"/>
                    <a:pt x="0" y="9342"/>
                    <a:pt x="0" y="9332"/>
                  </a:cubicBezTo>
                  <a:lnTo>
                    <a:pt x="0" y="7147"/>
                  </a:lnTo>
                  <a:lnTo>
                    <a:pt x="983" y="6163"/>
                  </a:lnTo>
                  <a:lnTo>
                    <a:pt x="983" y="2867"/>
                  </a:lnTo>
                  <a:lnTo>
                    <a:pt x="536" y="2421"/>
                  </a:lnTo>
                  <a:lnTo>
                    <a:pt x="536" y="1246"/>
                  </a:lnTo>
                  <a:lnTo>
                    <a:pt x="949" y="833"/>
                  </a:lnTo>
                  <a:lnTo>
                    <a:pt x="949" y="18"/>
                  </a:lnTo>
                  <a:cubicBezTo>
                    <a:pt x="949" y="8"/>
                    <a:pt x="957" y="0"/>
                    <a:pt x="967" y="0"/>
                  </a:cubicBezTo>
                  <a:cubicBezTo>
                    <a:pt x="977" y="0"/>
                    <a:pt x="985" y="8"/>
                    <a:pt x="985" y="18"/>
                  </a:cubicBezTo>
                  <a:lnTo>
                    <a:pt x="985" y="848"/>
                  </a:lnTo>
                  <a:lnTo>
                    <a:pt x="572" y="1261"/>
                  </a:lnTo>
                  <a:lnTo>
                    <a:pt x="572" y="2406"/>
                  </a:lnTo>
                  <a:lnTo>
                    <a:pt x="1018" y="2852"/>
                  </a:lnTo>
                  <a:lnTo>
                    <a:pt x="1018" y="6178"/>
                  </a:lnTo>
                  <a:lnTo>
                    <a:pt x="35" y="7161"/>
                  </a:lnTo>
                  <a:lnTo>
                    <a:pt x="35" y="9332"/>
                  </a:lnTo>
                  <a:cubicBezTo>
                    <a:pt x="35" y="9342"/>
                    <a:pt x="27" y="9350"/>
                    <a:pt x="17" y="9350"/>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69" name="Google Shape;469;p14"/>
            <p:cNvSpPr/>
            <p:nvPr/>
          </p:nvSpPr>
          <p:spPr>
            <a:xfrm>
              <a:off x="5804446" y="2890338"/>
              <a:ext cx="45466" cy="45466"/>
            </a:xfrm>
            <a:custGeom>
              <a:rect b="b" l="l" r="r" t="t"/>
              <a:pathLst>
                <a:path extrusionOk="0" h="196" w="196">
                  <a:moveTo>
                    <a:pt x="98" y="36"/>
                  </a:moveTo>
                  <a:cubicBezTo>
                    <a:pt x="64" y="36"/>
                    <a:pt x="35" y="64"/>
                    <a:pt x="35" y="98"/>
                  </a:cubicBezTo>
                  <a:cubicBezTo>
                    <a:pt x="35" y="133"/>
                    <a:pt x="64" y="161"/>
                    <a:pt x="98" y="161"/>
                  </a:cubicBezTo>
                  <a:cubicBezTo>
                    <a:pt x="133" y="161"/>
                    <a:pt x="161" y="133"/>
                    <a:pt x="161" y="98"/>
                  </a:cubicBezTo>
                  <a:cubicBezTo>
                    <a:pt x="161" y="64"/>
                    <a:pt x="133" y="36"/>
                    <a:pt x="98" y="36"/>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lt2"/>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0" name="Google Shape;470;p14"/>
            <p:cNvSpPr/>
            <p:nvPr/>
          </p:nvSpPr>
          <p:spPr>
            <a:xfrm>
              <a:off x="5596139" y="2927685"/>
              <a:ext cx="45466" cy="45466"/>
            </a:xfrm>
            <a:custGeom>
              <a:rect b="b" l="l" r="r" t="t"/>
              <a:pathLst>
                <a:path extrusionOk="0" h="196" w="196">
                  <a:moveTo>
                    <a:pt x="98" y="35"/>
                  </a:moveTo>
                  <a:cubicBezTo>
                    <a:pt x="63" y="35"/>
                    <a:pt x="35" y="63"/>
                    <a:pt x="35" y="98"/>
                  </a:cubicBezTo>
                  <a:cubicBezTo>
                    <a:pt x="35" y="133"/>
                    <a:pt x="63" y="161"/>
                    <a:pt x="98" y="161"/>
                  </a:cubicBezTo>
                  <a:cubicBezTo>
                    <a:pt x="132" y="161"/>
                    <a:pt x="160" y="133"/>
                    <a:pt x="160" y="98"/>
                  </a:cubicBezTo>
                  <a:cubicBezTo>
                    <a:pt x="160" y="63"/>
                    <a:pt x="132"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1" name="Google Shape;471;p14"/>
            <p:cNvSpPr/>
            <p:nvPr/>
          </p:nvSpPr>
          <p:spPr>
            <a:xfrm>
              <a:off x="5816508" y="3280044"/>
              <a:ext cx="45466" cy="45466"/>
            </a:xfrm>
            <a:custGeom>
              <a:rect b="b" l="l" r="r" t="t"/>
              <a:pathLst>
                <a:path extrusionOk="0" h="196" w="196">
                  <a:moveTo>
                    <a:pt x="98" y="35"/>
                  </a:moveTo>
                  <a:cubicBezTo>
                    <a:pt x="63" y="35"/>
                    <a:pt x="35" y="63"/>
                    <a:pt x="35" y="98"/>
                  </a:cubicBezTo>
                  <a:cubicBezTo>
                    <a:pt x="35" y="133"/>
                    <a:pt x="63" y="161"/>
                    <a:pt x="98" y="161"/>
                  </a:cubicBezTo>
                  <a:cubicBezTo>
                    <a:pt x="133" y="161"/>
                    <a:pt x="161" y="133"/>
                    <a:pt x="161" y="98"/>
                  </a:cubicBezTo>
                  <a:cubicBezTo>
                    <a:pt x="161" y="63"/>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2" name="Google Shape;472;p14"/>
            <p:cNvSpPr/>
            <p:nvPr/>
          </p:nvSpPr>
          <p:spPr>
            <a:xfrm>
              <a:off x="5668049" y="3314375"/>
              <a:ext cx="45698" cy="45466"/>
            </a:xfrm>
            <a:custGeom>
              <a:rect b="b" l="l" r="r" t="t"/>
              <a:pathLst>
                <a:path extrusionOk="0" h="196" w="197">
                  <a:moveTo>
                    <a:pt x="99" y="36"/>
                  </a:moveTo>
                  <a:cubicBezTo>
                    <a:pt x="64" y="36"/>
                    <a:pt x="36" y="64"/>
                    <a:pt x="36" y="98"/>
                  </a:cubicBezTo>
                  <a:cubicBezTo>
                    <a:pt x="36" y="133"/>
                    <a:pt x="64" y="161"/>
                    <a:pt x="99" y="161"/>
                  </a:cubicBezTo>
                  <a:cubicBezTo>
                    <a:pt x="133" y="161"/>
                    <a:pt x="161" y="133"/>
                    <a:pt x="161" y="98"/>
                  </a:cubicBezTo>
                  <a:cubicBezTo>
                    <a:pt x="161" y="64"/>
                    <a:pt x="133" y="36"/>
                    <a:pt x="99" y="36"/>
                  </a:cubicBezTo>
                  <a:moveTo>
                    <a:pt x="99" y="196"/>
                  </a:moveTo>
                  <a:cubicBezTo>
                    <a:pt x="44" y="196"/>
                    <a:pt x="0" y="152"/>
                    <a:pt x="0" y="98"/>
                  </a:cubicBezTo>
                  <a:cubicBezTo>
                    <a:pt x="0" y="44"/>
                    <a:pt x="44" y="0"/>
                    <a:pt x="99" y="0"/>
                  </a:cubicBezTo>
                  <a:cubicBezTo>
                    <a:pt x="153" y="0"/>
                    <a:pt x="197" y="44"/>
                    <a:pt x="197" y="98"/>
                  </a:cubicBezTo>
                  <a:cubicBezTo>
                    <a:pt x="197" y="152"/>
                    <a:pt x="153" y="196"/>
                    <a:pt x="99"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3" name="Google Shape;473;p14"/>
            <p:cNvSpPr/>
            <p:nvPr/>
          </p:nvSpPr>
          <p:spPr>
            <a:xfrm>
              <a:off x="5816508" y="3734933"/>
              <a:ext cx="45466" cy="45466"/>
            </a:xfrm>
            <a:custGeom>
              <a:rect b="b" l="l" r="r" t="t"/>
              <a:pathLst>
                <a:path extrusionOk="0" h="196" w="196">
                  <a:moveTo>
                    <a:pt x="98" y="35"/>
                  </a:moveTo>
                  <a:cubicBezTo>
                    <a:pt x="63" y="35"/>
                    <a:pt x="35" y="63"/>
                    <a:pt x="35" y="98"/>
                  </a:cubicBezTo>
                  <a:cubicBezTo>
                    <a:pt x="35" y="132"/>
                    <a:pt x="63" y="160"/>
                    <a:pt x="98" y="160"/>
                  </a:cubicBezTo>
                  <a:cubicBezTo>
                    <a:pt x="133" y="160"/>
                    <a:pt x="161" y="132"/>
                    <a:pt x="161" y="98"/>
                  </a:cubicBezTo>
                  <a:cubicBezTo>
                    <a:pt x="161" y="63"/>
                    <a:pt x="133"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4" name="Google Shape;474;p14"/>
            <p:cNvSpPr/>
            <p:nvPr/>
          </p:nvSpPr>
          <p:spPr>
            <a:xfrm>
              <a:off x="5523302" y="2927685"/>
              <a:ext cx="308053" cy="1865715"/>
            </a:xfrm>
            <a:custGeom>
              <a:rect b="b" l="l" r="r" t="t"/>
              <a:pathLst>
                <a:path extrusionOk="0" h="8043" w="1328">
                  <a:moveTo>
                    <a:pt x="17" y="8043"/>
                  </a:moveTo>
                  <a:cubicBezTo>
                    <a:pt x="8" y="8043"/>
                    <a:pt x="0" y="8035"/>
                    <a:pt x="0" y="8025"/>
                  </a:cubicBezTo>
                  <a:lnTo>
                    <a:pt x="0" y="1936"/>
                  </a:lnTo>
                  <a:lnTo>
                    <a:pt x="1292" y="642"/>
                  </a:lnTo>
                  <a:lnTo>
                    <a:pt x="1292" y="18"/>
                  </a:lnTo>
                  <a:cubicBezTo>
                    <a:pt x="1292" y="8"/>
                    <a:pt x="1300" y="0"/>
                    <a:pt x="1310" y="0"/>
                  </a:cubicBezTo>
                  <a:cubicBezTo>
                    <a:pt x="1320" y="0"/>
                    <a:pt x="1328" y="8"/>
                    <a:pt x="1328" y="18"/>
                  </a:cubicBezTo>
                  <a:lnTo>
                    <a:pt x="1328" y="657"/>
                  </a:lnTo>
                  <a:lnTo>
                    <a:pt x="35" y="1950"/>
                  </a:lnTo>
                  <a:lnTo>
                    <a:pt x="35" y="8025"/>
                  </a:lnTo>
                  <a:cubicBezTo>
                    <a:pt x="35" y="8035"/>
                    <a:pt x="27" y="8043"/>
                    <a:pt x="17" y="804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5" name="Google Shape;475;p14"/>
            <p:cNvSpPr/>
            <p:nvPr/>
          </p:nvSpPr>
          <p:spPr>
            <a:xfrm>
              <a:off x="5614697" y="2965032"/>
              <a:ext cx="283000" cy="1828368"/>
            </a:xfrm>
            <a:custGeom>
              <a:rect b="b" l="l" r="r" t="t"/>
              <a:pathLst>
                <a:path extrusionOk="0" h="7882" w="1220">
                  <a:moveTo>
                    <a:pt x="1202" y="7882"/>
                  </a:moveTo>
                  <a:cubicBezTo>
                    <a:pt x="1193" y="7882"/>
                    <a:pt x="1185" y="7874"/>
                    <a:pt x="1185" y="7864"/>
                  </a:cubicBezTo>
                  <a:lnTo>
                    <a:pt x="1185" y="4101"/>
                  </a:lnTo>
                  <a:lnTo>
                    <a:pt x="590" y="3506"/>
                  </a:lnTo>
                  <a:lnTo>
                    <a:pt x="590" y="1257"/>
                  </a:lnTo>
                  <a:lnTo>
                    <a:pt x="0" y="666"/>
                  </a:lnTo>
                  <a:lnTo>
                    <a:pt x="0" y="17"/>
                  </a:lnTo>
                  <a:cubicBezTo>
                    <a:pt x="0" y="8"/>
                    <a:pt x="8" y="0"/>
                    <a:pt x="18" y="0"/>
                  </a:cubicBezTo>
                  <a:cubicBezTo>
                    <a:pt x="27" y="0"/>
                    <a:pt x="35" y="8"/>
                    <a:pt x="35" y="17"/>
                  </a:cubicBezTo>
                  <a:lnTo>
                    <a:pt x="35" y="652"/>
                  </a:lnTo>
                  <a:lnTo>
                    <a:pt x="625" y="1242"/>
                  </a:lnTo>
                  <a:lnTo>
                    <a:pt x="625" y="3491"/>
                  </a:lnTo>
                  <a:lnTo>
                    <a:pt x="1220" y="4087"/>
                  </a:lnTo>
                  <a:lnTo>
                    <a:pt x="1220" y="7864"/>
                  </a:lnTo>
                  <a:cubicBezTo>
                    <a:pt x="1220" y="7874"/>
                    <a:pt x="1212" y="7882"/>
                    <a:pt x="1202" y="788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6" name="Google Shape;476;p14"/>
            <p:cNvSpPr/>
            <p:nvPr/>
          </p:nvSpPr>
          <p:spPr>
            <a:xfrm>
              <a:off x="5835065" y="3317391"/>
              <a:ext cx="8351" cy="425660"/>
            </a:xfrm>
            <a:custGeom>
              <a:rect b="b" l="l" r="r" t="t"/>
              <a:pathLst>
                <a:path extrusionOk="0" h="1835" w="36">
                  <a:moveTo>
                    <a:pt x="18" y="1835"/>
                  </a:moveTo>
                  <a:cubicBezTo>
                    <a:pt x="8" y="1835"/>
                    <a:pt x="0" y="1827"/>
                    <a:pt x="0" y="1817"/>
                  </a:cubicBezTo>
                  <a:lnTo>
                    <a:pt x="0" y="17"/>
                  </a:lnTo>
                  <a:cubicBezTo>
                    <a:pt x="0" y="8"/>
                    <a:pt x="8" y="0"/>
                    <a:pt x="18" y="0"/>
                  </a:cubicBezTo>
                  <a:cubicBezTo>
                    <a:pt x="28" y="0"/>
                    <a:pt x="36" y="8"/>
                    <a:pt x="36" y="17"/>
                  </a:cubicBezTo>
                  <a:lnTo>
                    <a:pt x="36" y="1817"/>
                  </a:lnTo>
                  <a:cubicBezTo>
                    <a:pt x="36" y="1827"/>
                    <a:pt x="28" y="1835"/>
                    <a:pt x="18" y="183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7" name="Google Shape;477;p14"/>
            <p:cNvSpPr/>
            <p:nvPr/>
          </p:nvSpPr>
          <p:spPr>
            <a:xfrm>
              <a:off x="5430515" y="3345691"/>
              <a:ext cx="250989" cy="1447709"/>
            </a:xfrm>
            <a:custGeom>
              <a:rect b="b" l="l" r="r" t="t"/>
              <a:pathLst>
                <a:path extrusionOk="0" h="6241" w="1082">
                  <a:moveTo>
                    <a:pt x="18" y="6241"/>
                  </a:moveTo>
                  <a:cubicBezTo>
                    <a:pt x="8" y="6241"/>
                    <a:pt x="0" y="6233"/>
                    <a:pt x="0" y="6223"/>
                  </a:cubicBezTo>
                  <a:lnTo>
                    <a:pt x="0" y="1057"/>
                  </a:lnTo>
                  <a:lnTo>
                    <a:pt x="1051" y="5"/>
                  </a:lnTo>
                  <a:cubicBezTo>
                    <a:pt x="1058" y="-2"/>
                    <a:pt x="1069" y="-2"/>
                    <a:pt x="1076" y="5"/>
                  </a:cubicBezTo>
                  <a:cubicBezTo>
                    <a:pt x="1083" y="12"/>
                    <a:pt x="1083" y="23"/>
                    <a:pt x="1076" y="30"/>
                  </a:cubicBezTo>
                  <a:lnTo>
                    <a:pt x="35" y="1071"/>
                  </a:lnTo>
                  <a:lnTo>
                    <a:pt x="35" y="6223"/>
                  </a:lnTo>
                  <a:cubicBezTo>
                    <a:pt x="35" y="6233"/>
                    <a:pt x="27" y="6241"/>
                    <a:pt x="18" y="6241"/>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8" name="Google Shape;478;p14"/>
            <p:cNvSpPr/>
            <p:nvPr/>
          </p:nvSpPr>
          <p:spPr>
            <a:xfrm>
              <a:off x="5568999" y="3695266"/>
              <a:ext cx="90003" cy="8119"/>
            </a:xfrm>
            <a:custGeom>
              <a:rect b="b" l="l" r="r" t="t"/>
              <a:pathLst>
                <a:path extrusionOk="0" h="35" w="388">
                  <a:moveTo>
                    <a:pt x="370" y="35"/>
                  </a:moveTo>
                  <a:lnTo>
                    <a:pt x="17" y="35"/>
                  </a:lnTo>
                  <a:cubicBezTo>
                    <a:pt x="8" y="35"/>
                    <a:pt x="0" y="28"/>
                    <a:pt x="0" y="18"/>
                  </a:cubicBezTo>
                  <a:cubicBezTo>
                    <a:pt x="0" y="8"/>
                    <a:pt x="8" y="0"/>
                    <a:pt x="17" y="0"/>
                  </a:cubicBezTo>
                  <a:lnTo>
                    <a:pt x="370" y="0"/>
                  </a:lnTo>
                  <a:cubicBezTo>
                    <a:pt x="380" y="0"/>
                    <a:pt x="388" y="8"/>
                    <a:pt x="388" y="18"/>
                  </a:cubicBezTo>
                  <a:cubicBezTo>
                    <a:pt x="388"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79" name="Google Shape;479;p14"/>
            <p:cNvSpPr/>
            <p:nvPr/>
          </p:nvSpPr>
          <p:spPr>
            <a:xfrm>
              <a:off x="5568999" y="3726814"/>
              <a:ext cx="90003" cy="8351"/>
            </a:xfrm>
            <a:custGeom>
              <a:rect b="b" l="l" r="r" t="t"/>
              <a:pathLst>
                <a:path extrusionOk="0" h="36" w="388">
                  <a:moveTo>
                    <a:pt x="370" y="36"/>
                  </a:moveTo>
                  <a:lnTo>
                    <a:pt x="17" y="36"/>
                  </a:lnTo>
                  <a:cubicBezTo>
                    <a:pt x="8" y="36"/>
                    <a:pt x="0" y="28"/>
                    <a:pt x="0" y="18"/>
                  </a:cubicBezTo>
                  <a:cubicBezTo>
                    <a:pt x="0" y="8"/>
                    <a:pt x="8" y="0"/>
                    <a:pt x="17" y="0"/>
                  </a:cubicBezTo>
                  <a:lnTo>
                    <a:pt x="370" y="0"/>
                  </a:lnTo>
                  <a:cubicBezTo>
                    <a:pt x="380" y="0"/>
                    <a:pt x="388" y="8"/>
                    <a:pt x="388" y="18"/>
                  </a:cubicBezTo>
                  <a:cubicBezTo>
                    <a:pt x="388"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0" name="Google Shape;480;p14"/>
            <p:cNvSpPr/>
            <p:nvPr/>
          </p:nvSpPr>
          <p:spPr>
            <a:xfrm>
              <a:off x="5568999" y="3758593"/>
              <a:ext cx="90003" cy="8119"/>
            </a:xfrm>
            <a:custGeom>
              <a:rect b="b" l="l" r="r" t="t"/>
              <a:pathLst>
                <a:path extrusionOk="0" h="35" w="388">
                  <a:moveTo>
                    <a:pt x="370" y="35"/>
                  </a:moveTo>
                  <a:lnTo>
                    <a:pt x="17" y="35"/>
                  </a:lnTo>
                  <a:cubicBezTo>
                    <a:pt x="8" y="35"/>
                    <a:pt x="0" y="27"/>
                    <a:pt x="0" y="17"/>
                  </a:cubicBezTo>
                  <a:cubicBezTo>
                    <a:pt x="0" y="8"/>
                    <a:pt x="8" y="0"/>
                    <a:pt x="17" y="0"/>
                  </a:cubicBezTo>
                  <a:lnTo>
                    <a:pt x="370" y="0"/>
                  </a:lnTo>
                  <a:cubicBezTo>
                    <a:pt x="380" y="0"/>
                    <a:pt x="388" y="8"/>
                    <a:pt x="388" y="17"/>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1" name="Google Shape;481;p14"/>
            <p:cNvSpPr/>
            <p:nvPr/>
          </p:nvSpPr>
          <p:spPr>
            <a:xfrm>
              <a:off x="5568999" y="3790141"/>
              <a:ext cx="90003" cy="8119"/>
            </a:xfrm>
            <a:custGeom>
              <a:rect b="b" l="l" r="r" t="t"/>
              <a:pathLst>
                <a:path extrusionOk="0" h="35" w="388">
                  <a:moveTo>
                    <a:pt x="370" y="35"/>
                  </a:moveTo>
                  <a:lnTo>
                    <a:pt x="17" y="35"/>
                  </a:lnTo>
                  <a:cubicBezTo>
                    <a:pt x="8" y="35"/>
                    <a:pt x="0" y="27"/>
                    <a:pt x="0" y="18"/>
                  </a:cubicBezTo>
                  <a:cubicBezTo>
                    <a:pt x="0" y="8"/>
                    <a:pt x="8" y="0"/>
                    <a:pt x="17" y="0"/>
                  </a:cubicBezTo>
                  <a:lnTo>
                    <a:pt x="370" y="0"/>
                  </a:lnTo>
                  <a:cubicBezTo>
                    <a:pt x="380" y="0"/>
                    <a:pt x="388" y="8"/>
                    <a:pt x="388" y="18"/>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2" name="Google Shape;482;p14"/>
            <p:cNvSpPr/>
            <p:nvPr/>
          </p:nvSpPr>
          <p:spPr>
            <a:xfrm>
              <a:off x="5568999" y="3821688"/>
              <a:ext cx="90003" cy="8351"/>
            </a:xfrm>
            <a:custGeom>
              <a:rect b="b" l="l" r="r" t="t"/>
              <a:pathLst>
                <a:path extrusionOk="0" h="36" w="388">
                  <a:moveTo>
                    <a:pt x="370" y="36"/>
                  </a:moveTo>
                  <a:lnTo>
                    <a:pt x="17" y="36"/>
                  </a:lnTo>
                  <a:cubicBezTo>
                    <a:pt x="8" y="36"/>
                    <a:pt x="0" y="28"/>
                    <a:pt x="0" y="18"/>
                  </a:cubicBezTo>
                  <a:cubicBezTo>
                    <a:pt x="0" y="8"/>
                    <a:pt x="8" y="0"/>
                    <a:pt x="17" y="0"/>
                  </a:cubicBezTo>
                  <a:lnTo>
                    <a:pt x="370" y="0"/>
                  </a:lnTo>
                  <a:cubicBezTo>
                    <a:pt x="380" y="0"/>
                    <a:pt x="388" y="8"/>
                    <a:pt x="388" y="18"/>
                  </a:cubicBezTo>
                  <a:cubicBezTo>
                    <a:pt x="388"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3" name="Google Shape;483;p14"/>
            <p:cNvSpPr/>
            <p:nvPr/>
          </p:nvSpPr>
          <p:spPr>
            <a:xfrm>
              <a:off x="5568999" y="3853468"/>
              <a:ext cx="90003" cy="8119"/>
            </a:xfrm>
            <a:custGeom>
              <a:rect b="b" l="l" r="r" t="t"/>
              <a:pathLst>
                <a:path extrusionOk="0" h="35" w="388">
                  <a:moveTo>
                    <a:pt x="370" y="35"/>
                  </a:moveTo>
                  <a:lnTo>
                    <a:pt x="17" y="35"/>
                  </a:lnTo>
                  <a:cubicBezTo>
                    <a:pt x="8" y="35"/>
                    <a:pt x="0" y="27"/>
                    <a:pt x="0" y="17"/>
                  </a:cubicBezTo>
                  <a:cubicBezTo>
                    <a:pt x="0" y="8"/>
                    <a:pt x="8" y="0"/>
                    <a:pt x="17" y="0"/>
                  </a:cubicBezTo>
                  <a:lnTo>
                    <a:pt x="370" y="0"/>
                  </a:lnTo>
                  <a:cubicBezTo>
                    <a:pt x="380" y="0"/>
                    <a:pt x="388" y="8"/>
                    <a:pt x="388" y="17"/>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4" name="Google Shape;484;p14"/>
            <p:cNvSpPr/>
            <p:nvPr/>
          </p:nvSpPr>
          <p:spPr>
            <a:xfrm>
              <a:off x="5568999" y="3885016"/>
              <a:ext cx="90003" cy="8119"/>
            </a:xfrm>
            <a:custGeom>
              <a:rect b="b" l="l" r="r" t="t"/>
              <a:pathLst>
                <a:path extrusionOk="0" h="35" w="388">
                  <a:moveTo>
                    <a:pt x="370" y="35"/>
                  </a:moveTo>
                  <a:lnTo>
                    <a:pt x="17" y="35"/>
                  </a:lnTo>
                  <a:cubicBezTo>
                    <a:pt x="8" y="35"/>
                    <a:pt x="0" y="27"/>
                    <a:pt x="0" y="18"/>
                  </a:cubicBezTo>
                  <a:cubicBezTo>
                    <a:pt x="0" y="8"/>
                    <a:pt x="8" y="0"/>
                    <a:pt x="17" y="0"/>
                  </a:cubicBezTo>
                  <a:lnTo>
                    <a:pt x="370" y="0"/>
                  </a:lnTo>
                  <a:cubicBezTo>
                    <a:pt x="380" y="0"/>
                    <a:pt x="388" y="8"/>
                    <a:pt x="388" y="18"/>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5" name="Google Shape;485;p14"/>
            <p:cNvSpPr/>
            <p:nvPr/>
          </p:nvSpPr>
          <p:spPr>
            <a:xfrm>
              <a:off x="5568999" y="3916563"/>
              <a:ext cx="90003" cy="8119"/>
            </a:xfrm>
            <a:custGeom>
              <a:rect b="b" l="l" r="r" t="t"/>
              <a:pathLst>
                <a:path extrusionOk="0" h="35" w="388">
                  <a:moveTo>
                    <a:pt x="370" y="35"/>
                  </a:moveTo>
                  <a:lnTo>
                    <a:pt x="17" y="35"/>
                  </a:lnTo>
                  <a:cubicBezTo>
                    <a:pt x="8" y="35"/>
                    <a:pt x="0" y="28"/>
                    <a:pt x="0" y="18"/>
                  </a:cubicBezTo>
                  <a:cubicBezTo>
                    <a:pt x="0" y="8"/>
                    <a:pt x="8" y="0"/>
                    <a:pt x="17" y="0"/>
                  </a:cubicBezTo>
                  <a:lnTo>
                    <a:pt x="370" y="0"/>
                  </a:lnTo>
                  <a:cubicBezTo>
                    <a:pt x="380" y="0"/>
                    <a:pt x="388" y="8"/>
                    <a:pt x="388" y="18"/>
                  </a:cubicBezTo>
                  <a:cubicBezTo>
                    <a:pt x="388"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6" name="Google Shape;486;p14"/>
            <p:cNvSpPr/>
            <p:nvPr/>
          </p:nvSpPr>
          <p:spPr>
            <a:xfrm>
              <a:off x="5568999" y="3948111"/>
              <a:ext cx="90003" cy="8351"/>
            </a:xfrm>
            <a:custGeom>
              <a:rect b="b" l="l" r="r" t="t"/>
              <a:pathLst>
                <a:path extrusionOk="0" h="36" w="388">
                  <a:moveTo>
                    <a:pt x="370" y="36"/>
                  </a:moveTo>
                  <a:lnTo>
                    <a:pt x="17" y="36"/>
                  </a:lnTo>
                  <a:cubicBezTo>
                    <a:pt x="8" y="36"/>
                    <a:pt x="0" y="28"/>
                    <a:pt x="0" y="18"/>
                  </a:cubicBezTo>
                  <a:cubicBezTo>
                    <a:pt x="0" y="8"/>
                    <a:pt x="8" y="0"/>
                    <a:pt x="17" y="0"/>
                  </a:cubicBezTo>
                  <a:lnTo>
                    <a:pt x="370" y="0"/>
                  </a:lnTo>
                  <a:cubicBezTo>
                    <a:pt x="380" y="0"/>
                    <a:pt x="388" y="8"/>
                    <a:pt x="388" y="18"/>
                  </a:cubicBezTo>
                  <a:cubicBezTo>
                    <a:pt x="388"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7" name="Google Shape;487;p14"/>
            <p:cNvSpPr/>
            <p:nvPr/>
          </p:nvSpPr>
          <p:spPr>
            <a:xfrm>
              <a:off x="5568999" y="3979890"/>
              <a:ext cx="90003" cy="8119"/>
            </a:xfrm>
            <a:custGeom>
              <a:rect b="b" l="l" r="r" t="t"/>
              <a:pathLst>
                <a:path extrusionOk="0" h="35" w="388">
                  <a:moveTo>
                    <a:pt x="370" y="35"/>
                  </a:moveTo>
                  <a:lnTo>
                    <a:pt x="17" y="35"/>
                  </a:lnTo>
                  <a:cubicBezTo>
                    <a:pt x="8" y="35"/>
                    <a:pt x="0" y="27"/>
                    <a:pt x="0" y="17"/>
                  </a:cubicBezTo>
                  <a:cubicBezTo>
                    <a:pt x="0" y="8"/>
                    <a:pt x="8" y="0"/>
                    <a:pt x="17" y="0"/>
                  </a:cubicBezTo>
                  <a:lnTo>
                    <a:pt x="370" y="0"/>
                  </a:lnTo>
                  <a:cubicBezTo>
                    <a:pt x="380" y="0"/>
                    <a:pt x="388" y="8"/>
                    <a:pt x="388" y="17"/>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8" name="Google Shape;488;p14"/>
            <p:cNvSpPr/>
            <p:nvPr/>
          </p:nvSpPr>
          <p:spPr>
            <a:xfrm>
              <a:off x="5568999" y="4011438"/>
              <a:ext cx="90003" cy="8119"/>
            </a:xfrm>
            <a:custGeom>
              <a:rect b="b" l="l" r="r" t="t"/>
              <a:pathLst>
                <a:path extrusionOk="0" h="35" w="388">
                  <a:moveTo>
                    <a:pt x="370" y="35"/>
                  </a:moveTo>
                  <a:lnTo>
                    <a:pt x="17" y="35"/>
                  </a:lnTo>
                  <a:cubicBezTo>
                    <a:pt x="8" y="35"/>
                    <a:pt x="0" y="27"/>
                    <a:pt x="0" y="18"/>
                  </a:cubicBezTo>
                  <a:cubicBezTo>
                    <a:pt x="0" y="8"/>
                    <a:pt x="8" y="0"/>
                    <a:pt x="17" y="0"/>
                  </a:cubicBezTo>
                  <a:lnTo>
                    <a:pt x="370" y="0"/>
                  </a:lnTo>
                  <a:cubicBezTo>
                    <a:pt x="380" y="0"/>
                    <a:pt x="388" y="8"/>
                    <a:pt x="388" y="18"/>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89" name="Google Shape;489;p14"/>
            <p:cNvSpPr/>
            <p:nvPr/>
          </p:nvSpPr>
          <p:spPr>
            <a:xfrm>
              <a:off x="5568999" y="4042986"/>
              <a:ext cx="90003" cy="8351"/>
            </a:xfrm>
            <a:custGeom>
              <a:rect b="b" l="l" r="r" t="t"/>
              <a:pathLst>
                <a:path extrusionOk="0" h="36" w="388">
                  <a:moveTo>
                    <a:pt x="370" y="36"/>
                  </a:moveTo>
                  <a:lnTo>
                    <a:pt x="17" y="36"/>
                  </a:lnTo>
                  <a:cubicBezTo>
                    <a:pt x="8" y="36"/>
                    <a:pt x="0" y="28"/>
                    <a:pt x="0" y="18"/>
                  </a:cubicBezTo>
                  <a:cubicBezTo>
                    <a:pt x="0" y="8"/>
                    <a:pt x="8" y="0"/>
                    <a:pt x="17" y="0"/>
                  </a:cubicBezTo>
                  <a:lnTo>
                    <a:pt x="370" y="0"/>
                  </a:lnTo>
                  <a:cubicBezTo>
                    <a:pt x="380" y="0"/>
                    <a:pt x="388" y="8"/>
                    <a:pt x="388" y="18"/>
                  </a:cubicBezTo>
                  <a:cubicBezTo>
                    <a:pt x="388"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0" name="Google Shape;490;p14"/>
            <p:cNvSpPr/>
            <p:nvPr/>
          </p:nvSpPr>
          <p:spPr>
            <a:xfrm>
              <a:off x="5568999" y="4074765"/>
              <a:ext cx="90003" cy="8119"/>
            </a:xfrm>
            <a:custGeom>
              <a:rect b="b" l="l" r="r" t="t"/>
              <a:pathLst>
                <a:path extrusionOk="0" h="35" w="388">
                  <a:moveTo>
                    <a:pt x="370" y="35"/>
                  </a:moveTo>
                  <a:lnTo>
                    <a:pt x="17" y="35"/>
                  </a:lnTo>
                  <a:cubicBezTo>
                    <a:pt x="8" y="35"/>
                    <a:pt x="0" y="27"/>
                    <a:pt x="0" y="17"/>
                  </a:cubicBezTo>
                  <a:cubicBezTo>
                    <a:pt x="0" y="7"/>
                    <a:pt x="8" y="0"/>
                    <a:pt x="17" y="0"/>
                  </a:cubicBezTo>
                  <a:lnTo>
                    <a:pt x="370" y="0"/>
                  </a:lnTo>
                  <a:cubicBezTo>
                    <a:pt x="380" y="0"/>
                    <a:pt x="388" y="7"/>
                    <a:pt x="388" y="17"/>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1" name="Google Shape;491;p14"/>
            <p:cNvSpPr/>
            <p:nvPr/>
          </p:nvSpPr>
          <p:spPr>
            <a:xfrm>
              <a:off x="5568999" y="4106313"/>
              <a:ext cx="90003" cy="8119"/>
            </a:xfrm>
            <a:custGeom>
              <a:rect b="b" l="l" r="r" t="t"/>
              <a:pathLst>
                <a:path extrusionOk="0" h="35" w="388">
                  <a:moveTo>
                    <a:pt x="370" y="35"/>
                  </a:moveTo>
                  <a:lnTo>
                    <a:pt x="17" y="35"/>
                  </a:lnTo>
                  <a:cubicBezTo>
                    <a:pt x="8" y="35"/>
                    <a:pt x="0" y="27"/>
                    <a:pt x="0" y="18"/>
                  </a:cubicBezTo>
                  <a:cubicBezTo>
                    <a:pt x="0" y="8"/>
                    <a:pt x="8" y="0"/>
                    <a:pt x="17" y="0"/>
                  </a:cubicBezTo>
                  <a:lnTo>
                    <a:pt x="370" y="0"/>
                  </a:lnTo>
                  <a:cubicBezTo>
                    <a:pt x="380" y="0"/>
                    <a:pt x="388" y="8"/>
                    <a:pt x="388" y="18"/>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2" name="Google Shape;492;p14"/>
            <p:cNvSpPr/>
            <p:nvPr/>
          </p:nvSpPr>
          <p:spPr>
            <a:xfrm>
              <a:off x="5568999" y="4137860"/>
              <a:ext cx="90003" cy="8119"/>
            </a:xfrm>
            <a:custGeom>
              <a:rect b="b" l="l" r="r" t="t"/>
              <a:pathLst>
                <a:path extrusionOk="0" h="35" w="388">
                  <a:moveTo>
                    <a:pt x="370" y="35"/>
                  </a:moveTo>
                  <a:lnTo>
                    <a:pt x="17" y="35"/>
                  </a:lnTo>
                  <a:cubicBezTo>
                    <a:pt x="8" y="35"/>
                    <a:pt x="0" y="28"/>
                    <a:pt x="0" y="18"/>
                  </a:cubicBezTo>
                  <a:cubicBezTo>
                    <a:pt x="0" y="8"/>
                    <a:pt x="8" y="0"/>
                    <a:pt x="17" y="0"/>
                  </a:cubicBezTo>
                  <a:lnTo>
                    <a:pt x="370" y="0"/>
                  </a:lnTo>
                  <a:cubicBezTo>
                    <a:pt x="380" y="0"/>
                    <a:pt x="388" y="8"/>
                    <a:pt x="388" y="18"/>
                  </a:cubicBezTo>
                  <a:cubicBezTo>
                    <a:pt x="388" y="28"/>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3" name="Google Shape;493;p14"/>
            <p:cNvSpPr/>
            <p:nvPr/>
          </p:nvSpPr>
          <p:spPr>
            <a:xfrm>
              <a:off x="5568999" y="4169408"/>
              <a:ext cx="90003" cy="8351"/>
            </a:xfrm>
            <a:custGeom>
              <a:rect b="b" l="l" r="r" t="t"/>
              <a:pathLst>
                <a:path extrusionOk="0" h="36" w="388">
                  <a:moveTo>
                    <a:pt x="370" y="36"/>
                  </a:moveTo>
                  <a:lnTo>
                    <a:pt x="17" y="36"/>
                  </a:lnTo>
                  <a:cubicBezTo>
                    <a:pt x="8" y="36"/>
                    <a:pt x="0" y="28"/>
                    <a:pt x="0" y="18"/>
                  </a:cubicBezTo>
                  <a:cubicBezTo>
                    <a:pt x="0" y="8"/>
                    <a:pt x="8" y="0"/>
                    <a:pt x="17" y="0"/>
                  </a:cubicBezTo>
                  <a:lnTo>
                    <a:pt x="370" y="0"/>
                  </a:lnTo>
                  <a:cubicBezTo>
                    <a:pt x="380" y="0"/>
                    <a:pt x="388" y="8"/>
                    <a:pt x="388" y="18"/>
                  </a:cubicBezTo>
                  <a:cubicBezTo>
                    <a:pt x="388" y="28"/>
                    <a:pt x="380" y="36"/>
                    <a:pt x="370" y="36"/>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4" name="Google Shape;494;p14"/>
            <p:cNvSpPr/>
            <p:nvPr/>
          </p:nvSpPr>
          <p:spPr>
            <a:xfrm>
              <a:off x="5568999" y="4201188"/>
              <a:ext cx="90003" cy="8119"/>
            </a:xfrm>
            <a:custGeom>
              <a:rect b="b" l="l" r="r" t="t"/>
              <a:pathLst>
                <a:path extrusionOk="0" h="35" w="388">
                  <a:moveTo>
                    <a:pt x="370" y="35"/>
                  </a:moveTo>
                  <a:lnTo>
                    <a:pt x="17" y="35"/>
                  </a:lnTo>
                  <a:cubicBezTo>
                    <a:pt x="8" y="35"/>
                    <a:pt x="0" y="27"/>
                    <a:pt x="0" y="17"/>
                  </a:cubicBezTo>
                  <a:cubicBezTo>
                    <a:pt x="0" y="8"/>
                    <a:pt x="8" y="0"/>
                    <a:pt x="17" y="0"/>
                  </a:cubicBezTo>
                  <a:lnTo>
                    <a:pt x="370" y="0"/>
                  </a:lnTo>
                  <a:cubicBezTo>
                    <a:pt x="380" y="0"/>
                    <a:pt x="388" y="8"/>
                    <a:pt x="388" y="17"/>
                  </a:cubicBezTo>
                  <a:cubicBezTo>
                    <a:pt x="388" y="27"/>
                    <a:pt x="380" y="35"/>
                    <a:pt x="370"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5" name="Google Shape;495;p14"/>
            <p:cNvSpPr/>
            <p:nvPr/>
          </p:nvSpPr>
          <p:spPr>
            <a:xfrm>
              <a:off x="5609825" y="4201188"/>
              <a:ext cx="8119" cy="592213"/>
            </a:xfrm>
            <a:custGeom>
              <a:rect b="b" l="l" r="r" t="t"/>
              <a:pathLst>
                <a:path extrusionOk="0" h="2553" w="35">
                  <a:moveTo>
                    <a:pt x="18" y="2553"/>
                  </a:moveTo>
                  <a:cubicBezTo>
                    <a:pt x="8" y="2553"/>
                    <a:pt x="0" y="2545"/>
                    <a:pt x="0" y="2535"/>
                  </a:cubicBezTo>
                  <a:lnTo>
                    <a:pt x="0" y="17"/>
                  </a:lnTo>
                  <a:cubicBezTo>
                    <a:pt x="0" y="8"/>
                    <a:pt x="8" y="0"/>
                    <a:pt x="18" y="0"/>
                  </a:cubicBezTo>
                  <a:cubicBezTo>
                    <a:pt x="27" y="0"/>
                    <a:pt x="35" y="8"/>
                    <a:pt x="35" y="17"/>
                  </a:cubicBezTo>
                  <a:lnTo>
                    <a:pt x="35" y="2535"/>
                  </a:lnTo>
                  <a:cubicBezTo>
                    <a:pt x="35" y="2545"/>
                    <a:pt x="27" y="2553"/>
                    <a:pt x="18" y="2553"/>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6" name="Google Shape;496;p14"/>
            <p:cNvSpPr/>
            <p:nvPr/>
          </p:nvSpPr>
          <p:spPr>
            <a:xfrm>
              <a:off x="5609825" y="3548431"/>
              <a:ext cx="8119" cy="154954"/>
            </a:xfrm>
            <a:custGeom>
              <a:rect b="b" l="l" r="r" t="t"/>
              <a:pathLst>
                <a:path extrusionOk="0" h="668" w="35">
                  <a:moveTo>
                    <a:pt x="18" y="668"/>
                  </a:moveTo>
                  <a:cubicBezTo>
                    <a:pt x="8" y="668"/>
                    <a:pt x="0" y="661"/>
                    <a:pt x="0" y="651"/>
                  </a:cubicBezTo>
                  <a:lnTo>
                    <a:pt x="0" y="18"/>
                  </a:lnTo>
                  <a:cubicBezTo>
                    <a:pt x="0" y="8"/>
                    <a:pt x="8" y="0"/>
                    <a:pt x="18" y="0"/>
                  </a:cubicBezTo>
                  <a:cubicBezTo>
                    <a:pt x="27" y="0"/>
                    <a:pt x="35" y="8"/>
                    <a:pt x="35" y="18"/>
                  </a:cubicBezTo>
                  <a:lnTo>
                    <a:pt x="35" y="651"/>
                  </a:lnTo>
                  <a:cubicBezTo>
                    <a:pt x="35" y="661"/>
                    <a:pt x="27" y="668"/>
                    <a:pt x="18" y="668"/>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7" name="Google Shape;497;p14"/>
            <p:cNvSpPr/>
            <p:nvPr/>
          </p:nvSpPr>
          <p:spPr>
            <a:xfrm>
              <a:off x="5584773" y="3506212"/>
              <a:ext cx="58224" cy="50569"/>
            </a:xfrm>
            <a:custGeom>
              <a:rect b="b" l="l" r="r" t="t"/>
              <a:pathLst>
                <a:path extrusionOk="0" h="218" w="251">
                  <a:moveTo>
                    <a:pt x="61" y="182"/>
                  </a:moveTo>
                  <a:lnTo>
                    <a:pt x="190" y="182"/>
                  </a:lnTo>
                  <a:lnTo>
                    <a:pt x="126" y="70"/>
                  </a:lnTo>
                  <a:lnTo>
                    <a:pt x="61" y="182"/>
                  </a:lnTo>
                  <a:moveTo>
                    <a:pt x="251" y="218"/>
                  </a:moveTo>
                  <a:lnTo>
                    <a:pt x="0" y="218"/>
                  </a:lnTo>
                  <a:lnTo>
                    <a:pt x="126" y="0"/>
                  </a:lnTo>
                  <a:lnTo>
                    <a:pt x="251" y="218"/>
                  </a:lnTo>
                  <a:close/>
                </a:path>
              </a:pathLst>
            </a:custGeom>
            <a:solidFill>
              <a:schemeClr val="dk1"/>
            </a:solidFill>
            <a:ln>
              <a:noFill/>
            </a:ln>
          </p:spPr>
          <p:txBody>
            <a:bodyPr anchorCtr="1" anchor="ctr" bIns="33475" lIns="90000" spcFirstLastPara="1" rIns="90000" wrap="square" tIns="33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8" name="Google Shape;498;p14"/>
            <p:cNvSpPr/>
            <p:nvPr/>
          </p:nvSpPr>
          <p:spPr>
            <a:xfrm>
              <a:off x="5834601" y="3444509"/>
              <a:ext cx="191605" cy="1348891"/>
            </a:xfrm>
            <a:custGeom>
              <a:rect b="b" l="l" r="r" t="t"/>
              <a:pathLst>
                <a:path extrusionOk="0" h="5815" w="826">
                  <a:moveTo>
                    <a:pt x="808" y="5815"/>
                  </a:moveTo>
                  <a:cubicBezTo>
                    <a:pt x="799" y="5815"/>
                    <a:pt x="791" y="5807"/>
                    <a:pt x="791" y="5797"/>
                  </a:cubicBezTo>
                  <a:lnTo>
                    <a:pt x="791" y="816"/>
                  </a:lnTo>
                  <a:lnTo>
                    <a:pt x="4" y="29"/>
                  </a:lnTo>
                  <a:cubicBezTo>
                    <a:pt x="-2" y="22"/>
                    <a:pt x="-2" y="11"/>
                    <a:pt x="4" y="4"/>
                  </a:cubicBezTo>
                  <a:cubicBezTo>
                    <a:pt x="11" y="-2"/>
                    <a:pt x="23" y="-2"/>
                    <a:pt x="29" y="4"/>
                  </a:cubicBezTo>
                  <a:lnTo>
                    <a:pt x="826" y="801"/>
                  </a:lnTo>
                  <a:lnTo>
                    <a:pt x="826" y="5797"/>
                  </a:lnTo>
                  <a:cubicBezTo>
                    <a:pt x="826" y="5807"/>
                    <a:pt x="818" y="5815"/>
                    <a:pt x="808" y="581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499" name="Google Shape;499;p14"/>
            <p:cNvSpPr/>
            <p:nvPr/>
          </p:nvSpPr>
          <p:spPr>
            <a:xfrm>
              <a:off x="5790760" y="3940224"/>
              <a:ext cx="56136" cy="269082"/>
            </a:xfrm>
            <a:custGeom>
              <a:rect b="b" l="l" r="r" t="t"/>
              <a:pathLst>
                <a:path extrusionOk="0" h="1160" w="242">
                  <a:moveTo>
                    <a:pt x="121" y="36"/>
                  </a:moveTo>
                  <a:cubicBezTo>
                    <a:pt x="74" y="36"/>
                    <a:pt x="36" y="74"/>
                    <a:pt x="36" y="121"/>
                  </a:cubicBezTo>
                  <a:lnTo>
                    <a:pt x="36" y="1039"/>
                  </a:lnTo>
                  <a:cubicBezTo>
                    <a:pt x="36" y="1086"/>
                    <a:pt x="74" y="1125"/>
                    <a:pt x="121" y="1125"/>
                  </a:cubicBezTo>
                  <a:cubicBezTo>
                    <a:pt x="168" y="1125"/>
                    <a:pt x="206" y="1086"/>
                    <a:pt x="206" y="1039"/>
                  </a:cubicBezTo>
                  <a:lnTo>
                    <a:pt x="206" y="121"/>
                  </a:lnTo>
                  <a:cubicBezTo>
                    <a:pt x="206" y="74"/>
                    <a:pt x="168" y="36"/>
                    <a:pt x="121" y="36"/>
                  </a:cubicBezTo>
                  <a:moveTo>
                    <a:pt x="121" y="1160"/>
                  </a:moveTo>
                  <a:cubicBezTo>
                    <a:pt x="54" y="1160"/>
                    <a:pt x="0" y="1106"/>
                    <a:pt x="0" y="1039"/>
                  </a:cubicBezTo>
                  <a:lnTo>
                    <a:pt x="0" y="121"/>
                  </a:lnTo>
                  <a:cubicBezTo>
                    <a:pt x="0" y="54"/>
                    <a:pt x="54" y="0"/>
                    <a:pt x="121" y="0"/>
                  </a:cubicBezTo>
                  <a:cubicBezTo>
                    <a:pt x="188" y="0"/>
                    <a:pt x="242" y="54"/>
                    <a:pt x="242" y="121"/>
                  </a:cubicBezTo>
                  <a:lnTo>
                    <a:pt x="242" y="1039"/>
                  </a:lnTo>
                  <a:cubicBezTo>
                    <a:pt x="242" y="1106"/>
                    <a:pt x="188" y="1160"/>
                    <a:pt x="121" y="1160"/>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0" name="Google Shape;500;p14"/>
            <p:cNvSpPr/>
            <p:nvPr/>
          </p:nvSpPr>
          <p:spPr>
            <a:xfrm>
              <a:off x="5814652" y="4201188"/>
              <a:ext cx="8351" cy="592213"/>
            </a:xfrm>
            <a:custGeom>
              <a:rect b="b" l="l" r="r" t="t"/>
              <a:pathLst>
                <a:path extrusionOk="0" h="2553" w="36">
                  <a:moveTo>
                    <a:pt x="18" y="2553"/>
                  </a:moveTo>
                  <a:cubicBezTo>
                    <a:pt x="8" y="2553"/>
                    <a:pt x="0" y="2545"/>
                    <a:pt x="0" y="2535"/>
                  </a:cubicBezTo>
                  <a:lnTo>
                    <a:pt x="0" y="17"/>
                  </a:lnTo>
                  <a:cubicBezTo>
                    <a:pt x="0" y="8"/>
                    <a:pt x="8" y="0"/>
                    <a:pt x="18" y="0"/>
                  </a:cubicBezTo>
                  <a:cubicBezTo>
                    <a:pt x="28" y="0"/>
                    <a:pt x="36" y="8"/>
                    <a:pt x="36" y="17"/>
                  </a:cubicBezTo>
                  <a:lnTo>
                    <a:pt x="36" y="2535"/>
                  </a:lnTo>
                  <a:cubicBezTo>
                    <a:pt x="36" y="2545"/>
                    <a:pt x="28" y="2553"/>
                    <a:pt x="18" y="255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1" name="Google Shape;501;p14"/>
            <p:cNvSpPr/>
            <p:nvPr/>
          </p:nvSpPr>
          <p:spPr>
            <a:xfrm>
              <a:off x="5685679" y="3810322"/>
              <a:ext cx="111808" cy="983078"/>
            </a:xfrm>
            <a:custGeom>
              <a:rect b="b" l="l" r="r" t="t"/>
              <a:pathLst>
                <a:path extrusionOk="0" h="4238" w="482">
                  <a:moveTo>
                    <a:pt x="17" y="4238"/>
                  </a:moveTo>
                  <a:cubicBezTo>
                    <a:pt x="7" y="4238"/>
                    <a:pt x="0" y="4230"/>
                    <a:pt x="0" y="4220"/>
                  </a:cubicBezTo>
                  <a:lnTo>
                    <a:pt x="0" y="1128"/>
                  </a:lnTo>
                  <a:lnTo>
                    <a:pt x="288" y="840"/>
                  </a:lnTo>
                  <a:lnTo>
                    <a:pt x="288" y="168"/>
                  </a:lnTo>
                  <a:lnTo>
                    <a:pt x="451" y="5"/>
                  </a:lnTo>
                  <a:cubicBezTo>
                    <a:pt x="458" y="-2"/>
                    <a:pt x="469" y="-2"/>
                    <a:pt x="476" y="5"/>
                  </a:cubicBezTo>
                  <a:cubicBezTo>
                    <a:pt x="483" y="11"/>
                    <a:pt x="483" y="23"/>
                    <a:pt x="476" y="29"/>
                  </a:cubicBezTo>
                  <a:lnTo>
                    <a:pt x="323" y="182"/>
                  </a:lnTo>
                  <a:lnTo>
                    <a:pt x="323" y="854"/>
                  </a:lnTo>
                  <a:lnTo>
                    <a:pt x="35" y="1142"/>
                  </a:lnTo>
                  <a:lnTo>
                    <a:pt x="35" y="4220"/>
                  </a:lnTo>
                  <a:cubicBezTo>
                    <a:pt x="35" y="4230"/>
                    <a:pt x="27" y="4238"/>
                    <a:pt x="17" y="4238"/>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2" name="Google Shape;502;p14"/>
            <p:cNvSpPr/>
            <p:nvPr/>
          </p:nvSpPr>
          <p:spPr>
            <a:xfrm>
              <a:off x="6333794" y="3283987"/>
              <a:ext cx="8351" cy="37579"/>
            </a:xfrm>
            <a:custGeom>
              <a:rect b="b" l="l" r="r" t="t"/>
              <a:pathLst>
                <a:path extrusionOk="0" h="162" w="36">
                  <a:moveTo>
                    <a:pt x="18" y="162"/>
                  </a:moveTo>
                  <a:cubicBezTo>
                    <a:pt x="8" y="162"/>
                    <a:pt x="0" y="154"/>
                    <a:pt x="0" y="144"/>
                  </a:cubicBezTo>
                  <a:lnTo>
                    <a:pt x="0" y="18"/>
                  </a:lnTo>
                  <a:cubicBezTo>
                    <a:pt x="0" y="8"/>
                    <a:pt x="8" y="0"/>
                    <a:pt x="18" y="0"/>
                  </a:cubicBezTo>
                  <a:cubicBezTo>
                    <a:pt x="28" y="0"/>
                    <a:pt x="36" y="8"/>
                    <a:pt x="36" y="18"/>
                  </a:cubicBezTo>
                  <a:lnTo>
                    <a:pt x="36" y="144"/>
                  </a:lnTo>
                  <a:cubicBezTo>
                    <a:pt x="36" y="154"/>
                    <a:pt x="28" y="162"/>
                    <a:pt x="18" y="162"/>
                  </a:cubicBezTo>
                  <a:close/>
                </a:path>
              </a:pathLst>
            </a:custGeom>
            <a:solidFill>
              <a:schemeClr val="lt2"/>
            </a:solidFill>
            <a:ln>
              <a:noFill/>
            </a:ln>
          </p:spPr>
          <p:txBody>
            <a:bodyPr anchorCtr="1" anchor="ctr" bIns="13300" lIns="90000" spcFirstLastPara="1" rIns="90000" wrap="square" tIns="133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3" name="Google Shape;503;p14"/>
            <p:cNvSpPr/>
            <p:nvPr/>
          </p:nvSpPr>
          <p:spPr>
            <a:xfrm>
              <a:off x="6319180" y="3298601"/>
              <a:ext cx="37579" cy="8351"/>
            </a:xfrm>
            <a:custGeom>
              <a:rect b="b" l="l" r="r" t="t"/>
              <a:pathLst>
                <a:path extrusionOk="0" h="36" w="162">
                  <a:moveTo>
                    <a:pt x="144" y="36"/>
                  </a:moveTo>
                  <a:lnTo>
                    <a:pt x="18" y="36"/>
                  </a:lnTo>
                  <a:cubicBezTo>
                    <a:pt x="8" y="36"/>
                    <a:pt x="0" y="28"/>
                    <a:pt x="0" y="18"/>
                  </a:cubicBezTo>
                  <a:cubicBezTo>
                    <a:pt x="0" y="8"/>
                    <a:pt x="8" y="0"/>
                    <a:pt x="18" y="0"/>
                  </a:cubicBezTo>
                  <a:lnTo>
                    <a:pt x="144" y="0"/>
                  </a:lnTo>
                  <a:cubicBezTo>
                    <a:pt x="154" y="0"/>
                    <a:pt x="162" y="8"/>
                    <a:pt x="162" y="18"/>
                  </a:cubicBezTo>
                  <a:cubicBezTo>
                    <a:pt x="162" y="28"/>
                    <a:pt x="154" y="36"/>
                    <a:pt x="144" y="36"/>
                  </a:cubicBezTo>
                  <a:close/>
                </a:path>
              </a:pathLst>
            </a:custGeom>
            <a:solidFill>
              <a:schemeClr val="lt2"/>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4" name="Google Shape;504;p14"/>
            <p:cNvSpPr/>
            <p:nvPr/>
          </p:nvSpPr>
          <p:spPr>
            <a:xfrm>
              <a:off x="6333794" y="3557941"/>
              <a:ext cx="8351" cy="37579"/>
            </a:xfrm>
            <a:custGeom>
              <a:rect b="b" l="l" r="r" t="t"/>
              <a:pathLst>
                <a:path extrusionOk="0" h="162" w="36">
                  <a:moveTo>
                    <a:pt x="18" y="162"/>
                  </a:moveTo>
                  <a:cubicBezTo>
                    <a:pt x="8" y="162"/>
                    <a:pt x="0" y="154"/>
                    <a:pt x="0" y="145"/>
                  </a:cubicBezTo>
                  <a:lnTo>
                    <a:pt x="0" y="18"/>
                  </a:lnTo>
                  <a:cubicBezTo>
                    <a:pt x="0" y="8"/>
                    <a:pt x="8" y="0"/>
                    <a:pt x="18" y="0"/>
                  </a:cubicBezTo>
                  <a:cubicBezTo>
                    <a:pt x="28" y="0"/>
                    <a:pt x="36" y="8"/>
                    <a:pt x="36" y="18"/>
                  </a:cubicBezTo>
                  <a:lnTo>
                    <a:pt x="36" y="145"/>
                  </a:lnTo>
                  <a:cubicBezTo>
                    <a:pt x="36" y="154"/>
                    <a:pt x="28" y="162"/>
                    <a:pt x="18" y="162"/>
                  </a:cubicBezTo>
                  <a:close/>
                </a:path>
              </a:pathLst>
            </a:custGeom>
            <a:solidFill>
              <a:schemeClr val="lt2"/>
            </a:solidFill>
            <a:ln>
              <a:noFill/>
            </a:ln>
          </p:spPr>
          <p:txBody>
            <a:bodyPr anchorCtr="1" anchor="ctr" bIns="13300" lIns="90000" spcFirstLastPara="1" rIns="90000" wrap="square" tIns="133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5" name="Google Shape;505;p14"/>
            <p:cNvSpPr/>
            <p:nvPr/>
          </p:nvSpPr>
          <p:spPr>
            <a:xfrm>
              <a:off x="6319180" y="3572787"/>
              <a:ext cx="37579" cy="8119"/>
            </a:xfrm>
            <a:custGeom>
              <a:rect b="b" l="l" r="r" t="t"/>
              <a:pathLst>
                <a:path extrusionOk="0" h="35" w="162">
                  <a:moveTo>
                    <a:pt x="144" y="35"/>
                  </a:moveTo>
                  <a:lnTo>
                    <a:pt x="18" y="35"/>
                  </a:lnTo>
                  <a:cubicBezTo>
                    <a:pt x="8" y="35"/>
                    <a:pt x="0" y="27"/>
                    <a:pt x="0" y="17"/>
                  </a:cubicBezTo>
                  <a:cubicBezTo>
                    <a:pt x="0" y="8"/>
                    <a:pt x="8" y="0"/>
                    <a:pt x="18" y="0"/>
                  </a:cubicBezTo>
                  <a:lnTo>
                    <a:pt x="144" y="0"/>
                  </a:lnTo>
                  <a:cubicBezTo>
                    <a:pt x="154" y="0"/>
                    <a:pt x="162" y="8"/>
                    <a:pt x="162" y="17"/>
                  </a:cubicBezTo>
                  <a:cubicBezTo>
                    <a:pt x="162" y="27"/>
                    <a:pt x="154" y="35"/>
                    <a:pt x="144" y="35"/>
                  </a:cubicBezTo>
                  <a:close/>
                </a:path>
              </a:pathLst>
            </a:custGeom>
            <a:solidFill>
              <a:schemeClr val="lt2"/>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6" name="Google Shape;506;p14"/>
            <p:cNvSpPr/>
            <p:nvPr/>
          </p:nvSpPr>
          <p:spPr>
            <a:xfrm>
              <a:off x="5984220" y="3112795"/>
              <a:ext cx="567624" cy="1680605"/>
            </a:xfrm>
            <a:custGeom>
              <a:rect b="b" l="l" r="r" t="t"/>
              <a:pathLst>
                <a:path extrusionOk="0" h="7245" w="2447">
                  <a:moveTo>
                    <a:pt x="2430" y="7245"/>
                  </a:moveTo>
                  <a:cubicBezTo>
                    <a:pt x="2420" y="7245"/>
                    <a:pt x="2412" y="7237"/>
                    <a:pt x="2412" y="7227"/>
                  </a:cubicBezTo>
                  <a:lnTo>
                    <a:pt x="2412" y="3188"/>
                  </a:lnTo>
                  <a:lnTo>
                    <a:pt x="0" y="776"/>
                  </a:lnTo>
                  <a:lnTo>
                    <a:pt x="0" y="18"/>
                  </a:lnTo>
                  <a:cubicBezTo>
                    <a:pt x="0" y="8"/>
                    <a:pt x="8" y="0"/>
                    <a:pt x="18" y="0"/>
                  </a:cubicBezTo>
                  <a:cubicBezTo>
                    <a:pt x="28" y="0"/>
                    <a:pt x="36" y="8"/>
                    <a:pt x="36" y="18"/>
                  </a:cubicBezTo>
                  <a:lnTo>
                    <a:pt x="36" y="761"/>
                  </a:lnTo>
                  <a:lnTo>
                    <a:pt x="2447" y="3173"/>
                  </a:lnTo>
                  <a:lnTo>
                    <a:pt x="2447" y="7227"/>
                  </a:lnTo>
                  <a:cubicBezTo>
                    <a:pt x="2447" y="7237"/>
                    <a:pt x="2439" y="7245"/>
                    <a:pt x="2430" y="7245"/>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7" name="Google Shape;507;p14"/>
            <p:cNvSpPr/>
            <p:nvPr/>
          </p:nvSpPr>
          <p:spPr>
            <a:xfrm>
              <a:off x="6111802" y="3621964"/>
              <a:ext cx="215498" cy="1171436"/>
            </a:xfrm>
            <a:custGeom>
              <a:rect b="b" l="l" r="r" t="t"/>
              <a:pathLst>
                <a:path extrusionOk="0" h="5050" w="929">
                  <a:moveTo>
                    <a:pt x="18" y="5050"/>
                  </a:moveTo>
                  <a:cubicBezTo>
                    <a:pt x="8" y="5050"/>
                    <a:pt x="0" y="5042"/>
                    <a:pt x="0" y="5032"/>
                  </a:cubicBezTo>
                  <a:lnTo>
                    <a:pt x="0" y="904"/>
                  </a:lnTo>
                  <a:lnTo>
                    <a:pt x="899" y="5"/>
                  </a:lnTo>
                  <a:cubicBezTo>
                    <a:pt x="906" y="-2"/>
                    <a:pt x="917" y="-2"/>
                    <a:pt x="924" y="5"/>
                  </a:cubicBezTo>
                  <a:cubicBezTo>
                    <a:pt x="931" y="12"/>
                    <a:pt x="931" y="23"/>
                    <a:pt x="924" y="30"/>
                  </a:cubicBezTo>
                  <a:lnTo>
                    <a:pt x="35" y="919"/>
                  </a:lnTo>
                  <a:lnTo>
                    <a:pt x="35" y="5032"/>
                  </a:lnTo>
                  <a:cubicBezTo>
                    <a:pt x="35" y="5042"/>
                    <a:pt x="27" y="5050"/>
                    <a:pt x="18" y="50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8" name="Google Shape;508;p14"/>
            <p:cNvSpPr/>
            <p:nvPr/>
          </p:nvSpPr>
          <p:spPr>
            <a:xfrm>
              <a:off x="6453489" y="3044133"/>
              <a:ext cx="303877" cy="1178859"/>
            </a:xfrm>
            <a:custGeom>
              <a:rect b="b" l="l" r="r" t="t"/>
              <a:pathLst>
                <a:path extrusionOk="0" h="5082" w="1310">
                  <a:moveTo>
                    <a:pt x="1293" y="5082"/>
                  </a:moveTo>
                  <a:cubicBezTo>
                    <a:pt x="1283" y="5082"/>
                    <a:pt x="1275" y="5074"/>
                    <a:pt x="1275" y="5064"/>
                  </a:cubicBezTo>
                  <a:lnTo>
                    <a:pt x="1275" y="1820"/>
                  </a:lnTo>
                  <a:lnTo>
                    <a:pt x="0" y="545"/>
                  </a:lnTo>
                  <a:lnTo>
                    <a:pt x="0" y="18"/>
                  </a:lnTo>
                  <a:cubicBezTo>
                    <a:pt x="0" y="8"/>
                    <a:pt x="8" y="0"/>
                    <a:pt x="18" y="0"/>
                  </a:cubicBezTo>
                  <a:cubicBezTo>
                    <a:pt x="28" y="0"/>
                    <a:pt x="36" y="8"/>
                    <a:pt x="36" y="18"/>
                  </a:cubicBezTo>
                  <a:lnTo>
                    <a:pt x="36" y="531"/>
                  </a:lnTo>
                  <a:lnTo>
                    <a:pt x="1310" y="1805"/>
                  </a:lnTo>
                  <a:lnTo>
                    <a:pt x="1310" y="5064"/>
                  </a:lnTo>
                  <a:cubicBezTo>
                    <a:pt x="1310" y="5074"/>
                    <a:pt x="1302" y="5082"/>
                    <a:pt x="1293" y="5082"/>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09" name="Google Shape;509;p14"/>
            <p:cNvSpPr/>
            <p:nvPr/>
          </p:nvSpPr>
          <p:spPr>
            <a:xfrm>
              <a:off x="6467407" y="3353810"/>
              <a:ext cx="259804" cy="1437503"/>
            </a:xfrm>
            <a:custGeom>
              <a:rect b="b" l="l" r="r" t="t"/>
              <a:pathLst>
                <a:path extrusionOk="0" h="6197" w="1120">
                  <a:moveTo>
                    <a:pt x="9" y="6197"/>
                  </a:moveTo>
                  <a:cubicBezTo>
                    <a:pt x="4" y="6197"/>
                    <a:pt x="0" y="6193"/>
                    <a:pt x="0" y="6188"/>
                  </a:cubicBezTo>
                  <a:lnTo>
                    <a:pt x="0" y="4281"/>
                  </a:lnTo>
                  <a:lnTo>
                    <a:pt x="1102" y="3179"/>
                  </a:lnTo>
                  <a:lnTo>
                    <a:pt x="1102" y="1434"/>
                  </a:lnTo>
                  <a:lnTo>
                    <a:pt x="755" y="1087"/>
                  </a:lnTo>
                  <a:lnTo>
                    <a:pt x="755" y="9"/>
                  </a:lnTo>
                  <a:cubicBezTo>
                    <a:pt x="755" y="4"/>
                    <a:pt x="759" y="0"/>
                    <a:pt x="764" y="0"/>
                  </a:cubicBezTo>
                  <a:cubicBezTo>
                    <a:pt x="769" y="0"/>
                    <a:pt x="773" y="4"/>
                    <a:pt x="773" y="9"/>
                  </a:cubicBezTo>
                  <a:lnTo>
                    <a:pt x="773" y="1080"/>
                  </a:lnTo>
                  <a:lnTo>
                    <a:pt x="1120" y="1427"/>
                  </a:lnTo>
                  <a:lnTo>
                    <a:pt x="1120" y="3187"/>
                  </a:lnTo>
                  <a:lnTo>
                    <a:pt x="18" y="4289"/>
                  </a:lnTo>
                  <a:lnTo>
                    <a:pt x="18" y="6188"/>
                  </a:lnTo>
                  <a:cubicBezTo>
                    <a:pt x="18" y="6193"/>
                    <a:pt x="14" y="6197"/>
                    <a:pt x="9" y="6197"/>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0" name="Google Shape;510;p14"/>
            <p:cNvSpPr/>
            <p:nvPr/>
          </p:nvSpPr>
          <p:spPr>
            <a:xfrm>
              <a:off x="6477382" y="3533817"/>
              <a:ext cx="136629" cy="136629"/>
            </a:xfrm>
            <a:custGeom>
              <a:rect b="b" l="l" r="r" t="t"/>
              <a:pathLst>
                <a:path extrusionOk="0" h="589" w="589">
                  <a:moveTo>
                    <a:pt x="589" y="510"/>
                  </a:moveTo>
                  <a:lnTo>
                    <a:pt x="589" y="354"/>
                  </a:lnTo>
                  <a:lnTo>
                    <a:pt x="453" y="276"/>
                  </a:lnTo>
                  <a:lnTo>
                    <a:pt x="318" y="354"/>
                  </a:lnTo>
                  <a:lnTo>
                    <a:pt x="318" y="510"/>
                  </a:lnTo>
                  <a:lnTo>
                    <a:pt x="453" y="589"/>
                  </a:lnTo>
                  <a:lnTo>
                    <a:pt x="589" y="510"/>
                  </a:lnTo>
                  <a:moveTo>
                    <a:pt x="135" y="589"/>
                  </a:moveTo>
                  <a:lnTo>
                    <a:pt x="271" y="510"/>
                  </a:lnTo>
                  <a:lnTo>
                    <a:pt x="271" y="354"/>
                  </a:lnTo>
                  <a:lnTo>
                    <a:pt x="135" y="276"/>
                  </a:lnTo>
                  <a:lnTo>
                    <a:pt x="0" y="354"/>
                  </a:lnTo>
                  <a:lnTo>
                    <a:pt x="0" y="510"/>
                  </a:lnTo>
                  <a:lnTo>
                    <a:pt x="135" y="589"/>
                  </a:lnTo>
                  <a:moveTo>
                    <a:pt x="159" y="79"/>
                  </a:moveTo>
                  <a:lnTo>
                    <a:pt x="294" y="0"/>
                  </a:lnTo>
                  <a:lnTo>
                    <a:pt x="430" y="79"/>
                  </a:lnTo>
                  <a:lnTo>
                    <a:pt x="430" y="235"/>
                  </a:lnTo>
                  <a:lnTo>
                    <a:pt x="294" y="313"/>
                  </a:lnTo>
                  <a:lnTo>
                    <a:pt x="159" y="235"/>
                  </a:lnTo>
                  <a:lnTo>
                    <a:pt x="159" y="79"/>
                  </a:ln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11" name="Google Shape;511;p14"/>
          <p:cNvGrpSpPr/>
          <p:nvPr/>
        </p:nvGrpSpPr>
        <p:grpSpPr>
          <a:xfrm>
            <a:off x="3822166" y="2470477"/>
            <a:ext cx="980293" cy="2328259"/>
            <a:chOff x="3788885" y="2470477"/>
            <a:chExt cx="980293" cy="2328259"/>
          </a:xfrm>
        </p:grpSpPr>
        <p:sp>
          <p:nvSpPr>
            <p:cNvPr id="512" name="Google Shape;512;p14"/>
            <p:cNvSpPr/>
            <p:nvPr/>
          </p:nvSpPr>
          <p:spPr>
            <a:xfrm>
              <a:off x="4667112" y="2470477"/>
              <a:ext cx="45466" cy="45466"/>
            </a:xfrm>
            <a:custGeom>
              <a:rect b="b" l="l" r="r" t="t"/>
              <a:pathLst>
                <a:path extrusionOk="0" h="196" w="196">
                  <a:moveTo>
                    <a:pt x="98" y="35"/>
                  </a:moveTo>
                  <a:cubicBezTo>
                    <a:pt x="64" y="35"/>
                    <a:pt x="36" y="63"/>
                    <a:pt x="36" y="98"/>
                  </a:cubicBezTo>
                  <a:cubicBezTo>
                    <a:pt x="36" y="132"/>
                    <a:pt x="64" y="160"/>
                    <a:pt x="98" y="160"/>
                  </a:cubicBezTo>
                  <a:cubicBezTo>
                    <a:pt x="133" y="160"/>
                    <a:pt x="161" y="132"/>
                    <a:pt x="161" y="98"/>
                  </a:cubicBezTo>
                  <a:cubicBezTo>
                    <a:pt x="161" y="63"/>
                    <a:pt x="133" y="35"/>
                    <a:pt x="98" y="35"/>
                  </a:cubicBezTo>
                  <a:moveTo>
                    <a:pt x="98" y="196"/>
                  </a:moveTo>
                  <a:cubicBezTo>
                    <a:pt x="44" y="196"/>
                    <a:pt x="0" y="152"/>
                    <a:pt x="0" y="98"/>
                  </a:cubicBezTo>
                  <a:cubicBezTo>
                    <a:pt x="0" y="43"/>
                    <a:pt x="44" y="0"/>
                    <a:pt x="98" y="0"/>
                  </a:cubicBezTo>
                  <a:cubicBezTo>
                    <a:pt x="152" y="0"/>
                    <a:pt x="196" y="43"/>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3" name="Google Shape;513;p14"/>
            <p:cNvSpPr/>
            <p:nvPr/>
          </p:nvSpPr>
          <p:spPr>
            <a:xfrm>
              <a:off x="4482698" y="4325058"/>
              <a:ext cx="8119" cy="37579"/>
            </a:xfrm>
            <a:custGeom>
              <a:rect b="b" l="l" r="r" t="t"/>
              <a:pathLst>
                <a:path extrusionOk="0" h="162" w="35">
                  <a:moveTo>
                    <a:pt x="18" y="162"/>
                  </a:moveTo>
                  <a:cubicBezTo>
                    <a:pt x="8" y="162"/>
                    <a:pt x="0" y="154"/>
                    <a:pt x="0" y="144"/>
                  </a:cubicBezTo>
                  <a:lnTo>
                    <a:pt x="0" y="18"/>
                  </a:lnTo>
                  <a:cubicBezTo>
                    <a:pt x="0" y="8"/>
                    <a:pt x="8" y="0"/>
                    <a:pt x="18" y="0"/>
                  </a:cubicBezTo>
                  <a:cubicBezTo>
                    <a:pt x="27" y="0"/>
                    <a:pt x="35" y="8"/>
                    <a:pt x="35" y="18"/>
                  </a:cubicBezTo>
                  <a:lnTo>
                    <a:pt x="35" y="144"/>
                  </a:lnTo>
                  <a:cubicBezTo>
                    <a:pt x="35" y="154"/>
                    <a:pt x="27" y="162"/>
                    <a:pt x="18" y="162"/>
                  </a:cubicBezTo>
                  <a:close/>
                </a:path>
              </a:pathLst>
            </a:custGeom>
            <a:solidFill>
              <a:schemeClr val="dk1"/>
            </a:solidFill>
            <a:ln>
              <a:noFill/>
            </a:ln>
          </p:spPr>
          <p:txBody>
            <a:bodyPr anchorCtr="1" anchor="ctr" bIns="13300" lIns="90000" spcFirstLastPara="1" rIns="90000" wrap="square" tIns="133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4" name="Google Shape;514;p14"/>
            <p:cNvSpPr/>
            <p:nvPr/>
          </p:nvSpPr>
          <p:spPr>
            <a:xfrm>
              <a:off x="4468084" y="4339904"/>
              <a:ext cx="37579" cy="8119"/>
            </a:xfrm>
            <a:custGeom>
              <a:rect b="b" l="l" r="r" t="t"/>
              <a:pathLst>
                <a:path extrusionOk="0" h="35" w="162">
                  <a:moveTo>
                    <a:pt x="144" y="35"/>
                  </a:moveTo>
                  <a:lnTo>
                    <a:pt x="17" y="35"/>
                  </a:lnTo>
                  <a:cubicBezTo>
                    <a:pt x="8" y="35"/>
                    <a:pt x="0" y="27"/>
                    <a:pt x="0" y="17"/>
                  </a:cubicBezTo>
                  <a:cubicBezTo>
                    <a:pt x="0" y="7"/>
                    <a:pt x="8" y="0"/>
                    <a:pt x="17" y="0"/>
                  </a:cubicBezTo>
                  <a:lnTo>
                    <a:pt x="144" y="0"/>
                  </a:lnTo>
                  <a:cubicBezTo>
                    <a:pt x="154" y="0"/>
                    <a:pt x="162" y="7"/>
                    <a:pt x="162" y="17"/>
                  </a:cubicBezTo>
                  <a:cubicBezTo>
                    <a:pt x="162" y="27"/>
                    <a:pt x="154" y="35"/>
                    <a:pt x="144" y="35"/>
                  </a:cubicBezTo>
                  <a:close/>
                </a:path>
              </a:pathLst>
            </a:custGeom>
            <a:solidFill>
              <a:schemeClr val="dk1"/>
            </a:solidFill>
            <a:ln>
              <a:noFill/>
            </a:ln>
          </p:spPr>
          <p:txBody>
            <a:bodyPr anchorCtr="1" anchor="ctr" bIns="0" lIns="90000" spcFirstLastPara="1" rIns="9000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5" name="Google Shape;515;p14"/>
            <p:cNvSpPr/>
            <p:nvPr/>
          </p:nvSpPr>
          <p:spPr>
            <a:xfrm>
              <a:off x="3990696" y="2592724"/>
              <a:ext cx="45466" cy="45466"/>
            </a:xfrm>
            <a:custGeom>
              <a:rect b="b" l="l" r="r" t="t"/>
              <a:pathLst>
                <a:path extrusionOk="0" h="196" w="196">
                  <a:moveTo>
                    <a:pt x="98" y="35"/>
                  </a:moveTo>
                  <a:cubicBezTo>
                    <a:pt x="63" y="35"/>
                    <a:pt x="35" y="63"/>
                    <a:pt x="35" y="98"/>
                  </a:cubicBezTo>
                  <a:cubicBezTo>
                    <a:pt x="35" y="132"/>
                    <a:pt x="63" y="160"/>
                    <a:pt x="98" y="160"/>
                  </a:cubicBezTo>
                  <a:cubicBezTo>
                    <a:pt x="132" y="160"/>
                    <a:pt x="160" y="132"/>
                    <a:pt x="160" y="98"/>
                  </a:cubicBezTo>
                  <a:cubicBezTo>
                    <a:pt x="160" y="63"/>
                    <a:pt x="132"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6" name="Google Shape;516;p14"/>
            <p:cNvSpPr/>
            <p:nvPr/>
          </p:nvSpPr>
          <p:spPr>
            <a:xfrm>
              <a:off x="4289237" y="2817268"/>
              <a:ext cx="45466" cy="45466"/>
            </a:xfrm>
            <a:custGeom>
              <a:rect b="b" l="l" r="r" t="t"/>
              <a:pathLst>
                <a:path extrusionOk="0" h="196" w="196">
                  <a:moveTo>
                    <a:pt x="98" y="35"/>
                  </a:moveTo>
                  <a:cubicBezTo>
                    <a:pt x="63" y="35"/>
                    <a:pt x="35" y="63"/>
                    <a:pt x="35" y="98"/>
                  </a:cubicBezTo>
                  <a:cubicBezTo>
                    <a:pt x="35" y="133"/>
                    <a:pt x="63" y="161"/>
                    <a:pt x="98" y="161"/>
                  </a:cubicBezTo>
                  <a:cubicBezTo>
                    <a:pt x="132" y="161"/>
                    <a:pt x="161" y="133"/>
                    <a:pt x="161" y="98"/>
                  </a:cubicBezTo>
                  <a:cubicBezTo>
                    <a:pt x="161" y="63"/>
                    <a:pt x="132" y="35"/>
                    <a:pt x="98" y="35"/>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dk1"/>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7" name="Google Shape;517;p14"/>
            <p:cNvSpPr/>
            <p:nvPr/>
          </p:nvSpPr>
          <p:spPr>
            <a:xfrm>
              <a:off x="4045904" y="2895674"/>
              <a:ext cx="45466" cy="45466"/>
            </a:xfrm>
            <a:custGeom>
              <a:rect b="b" l="l" r="r" t="t"/>
              <a:pathLst>
                <a:path extrusionOk="0" h="196" w="196">
                  <a:moveTo>
                    <a:pt x="98" y="36"/>
                  </a:moveTo>
                  <a:cubicBezTo>
                    <a:pt x="63" y="36"/>
                    <a:pt x="35" y="64"/>
                    <a:pt x="35" y="98"/>
                  </a:cubicBezTo>
                  <a:cubicBezTo>
                    <a:pt x="35" y="133"/>
                    <a:pt x="63" y="161"/>
                    <a:pt x="98" y="161"/>
                  </a:cubicBezTo>
                  <a:cubicBezTo>
                    <a:pt x="132" y="161"/>
                    <a:pt x="160" y="133"/>
                    <a:pt x="160" y="98"/>
                  </a:cubicBezTo>
                  <a:cubicBezTo>
                    <a:pt x="160" y="64"/>
                    <a:pt x="132" y="36"/>
                    <a:pt x="98" y="36"/>
                  </a:cubicBezTo>
                  <a:moveTo>
                    <a:pt x="98" y="196"/>
                  </a:moveTo>
                  <a:cubicBezTo>
                    <a:pt x="44" y="196"/>
                    <a:pt x="0" y="152"/>
                    <a:pt x="0" y="98"/>
                  </a:cubicBezTo>
                  <a:cubicBezTo>
                    <a:pt x="0" y="44"/>
                    <a:pt x="44" y="0"/>
                    <a:pt x="98" y="0"/>
                  </a:cubicBezTo>
                  <a:cubicBezTo>
                    <a:pt x="152" y="0"/>
                    <a:pt x="196" y="44"/>
                    <a:pt x="196" y="98"/>
                  </a:cubicBezTo>
                  <a:cubicBezTo>
                    <a:pt x="196" y="152"/>
                    <a:pt x="152" y="196"/>
                    <a:pt x="98" y="196"/>
                  </a:cubicBezTo>
                  <a:close/>
                </a:path>
              </a:pathLst>
            </a:custGeom>
            <a:solidFill>
              <a:schemeClr val="lt2"/>
            </a:solidFill>
            <a:ln>
              <a:noFill/>
            </a:ln>
          </p:spPr>
          <p:txBody>
            <a:bodyPr anchorCtr="1" anchor="ctr" bIns="25550" lIns="90000" spcFirstLastPara="1" rIns="90000" wrap="square" tIns="2555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8" name="Google Shape;518;p14"/>
            <p:cNvSpPr/>
            <p:nvPr/>
          </p:nvSpPr>
          <p:spPr>
            <a:xfrm>
              <a:off x="3788885" y="2629839"/>
              <a:ext cx="236375" cy="2168896"/>
            </a:xfrm>
            <a:custGeom>
              <a:rect b="b" l="l" r="r" t="t"/>
              <a:pathLst>
                <a:path extrusionOk="0" h="9350" w="1019">
                  <a:moveTo>
                    <a:pt x="18" y="9350"/>
                  </a:moveTo>
                  <a:cubicBezTo>
                    <a:pt x="8" y="9350"/>
                    <a:pt x="0" y="9342"/>
                    <a:pt x="0" y="9332"/>
                  </a:cubicBezTo>
                  <a:lnTo>
                    <a:pt x="0" y="7147"/>
                  </a:lnTo>
                  <a:lnTo>
                    <a:pt x="983" y="6163"/>
                  </a:lnTo>
                  <a:lnTo>
                    <a:pt x="983" y="2867"/>
                  </a:lnTo>
                  <a:lnTo>
                    <a:pt x="537" y="2421"/>
                  </a:lnTo>
                  <a:lnTo>
                    <a:pt x="537" y="1247"/>
                  </a:lnTo>
                  <a:lnTo>
                    <a:pt x="950" y="834"/>
                  </a:lnTo>
                  <a:lnTo>
                    <a:pt x="950" y="18"/>
                  </a:lnTo>
                  <a:cubicBezTo>
                    <a:pt x="950" y="8"/>
                    <a:pt x="958" y="0"/>
                    <a:pt x="967" y="0"/>
                  </a:cubicBezTo>
                  <a:cubicBezTo>
                    <a:pt x="977" y="0"/>
                    <a:pt x="985" y="8"/>
                    <a:pt x="985" y="18"/>
                  </a:cubicBezTo>
                  <a:lnTo>
                    <a:pt x="985" y="848"/>
                  </a:lnTo>
                  <a:lnTo>
                    <a:pt x="572" y="1261"/>
                  </a:lnTo>
                  <a:lnTo>
                    <a:pt x="572" y="2406"/>
                  </a:lnTo>
                  <a:lnTo>
                    <a:pt x="1019" y="2853"/>
                  </a:lnTo>
                  <a:lnTo>
                    <a:pt x="1019" y="6178"/>
                  </a:lnTo>
                  <a:lnTo>
                    <a:pt x="35" y="7161"/>
                  </a:lnTo>
                  <a:lnTo>
                    <a:pt x="35" y="9332"/>
                  </a:lnTo>
                  <a:cubicBezTo>
                    <a:pt x="35" y="9342"/>
                    <a:pt x="28" y="9350"/>
                    <a:pt x="18" y="93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9" name="Google Shape;519;p14"/>
            <p:cNvSpPr/>
            <p:nvPr/>
          </p:nvSpPr>
          <p:spPr>
            <a:xfrm>
              <a:off x="4085570" y="3592736"/>
              <a:ext cx="56136" cy="269082"/>
            </a:xfrm>
            <a:custGeom>
              <a:rect b="b" l="l" r="r" t="t"/>
              <a:pathLst>
                <a:path extrusionOk="0" h="1160" w="242">
                  <a:moveTo>
                    <a:pt x="121" y="35"/>
                  </a:moveTo>
                  <a:cubicBezTo>
                    <a:pt x="74" y="35"/>
                    <a:pt x="35" y="74"/>
                    <a:pt x="35" y="121"/>
                  </a:cubicBezTo>
                  <a:lnTo>
                    <a:pt x="35" y="1039"/>
                  </a:lnTo>
                  <a:cubicBezTo>
                    <a:pt x="35" y="1086"/>
                    <a:pt x="74" y="1124"/>
                    <a:pt x="121" y="1124"/>
                  </a:cubicBezTo>
                  <a:cubicBezTo>
                    <a:pt x="168" y="1124"/>
                    <a:pt x="206" y="1086"/>
                    <a:pt x="206" y="1039"/>
                  </a:cubicBezTo>
                  <a:lnTo>
                    <a:pt x="206" y="121"/>
                  </a:lnTo>
                  <a:cubicBezTo>
                    <a:pt x="206" y="74"/>
                    <a:pt x="168" y="35"/>
                    <a:pt x="121" y="35"/>
                  </a:cubicBezTo>
                  <a:moveTo>
                    <a:pt x="121" y="1160"/>
                  </a:moveTo>
                  <a:cubicBezTo>
                    <a:pt x="54" y="1160"/>
                    <a:pt x="0" y="1106"/>
                    <a:pt x="0" y="1039"/>
                  </a:cubicBezTo>
                  <a:lnTo>
                    <a:pt x="0" y="121"/>
                  </a:lnTo>
                  <a:cubicBezTo>
                    <a:pt x="0" y="54"/>
                    <a:pt x="54" y="0"/>
                    <a:pt x="121" y="0"/>
                  </a:cubicBezTo>
                  <a:cubicBezTo>
                    <a:pt x="187" y="0"/>
                    <a:pt x="242" y="54"/>
                    <a:pt x="242" y="121"/>
                  </a:cubicBezTo>
                  <a:lnTo>
                    <a:pt x="242" y="1039"/>
                  </a:lnTo>
                  <a:cubicBezTo>
                    <a:pt x="242" y="1106"/>
                    <a:pt x="187" y="1160"/>
                    <a:pt x="121" y="1160"/>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0" name="Google Shape;520;p14"/>
            <p:cNvSpPr/>
            <p:nvPr/>
          </p:nvSpPr>
          <p:spPr>
            <a:xfrm>
              <a:off x="4064461" y="2933020"/>
              <a:ext cx="653916" cy="1865715"/>
            </a:xfrm>
            <a:custGeom>
              <a:rect b="b" l="l" r="r" t="t"/>
              <a:pathLst>
                <a:path extrusionOk="0" h="8043" w="2819">
                  <a:moveTo>
                    <a:pt x="2802" y="8043"/>
                  </a:moveTo>
                  <a:cubicBezTo>
                    <a:pt x="2792" y="8043"/>
                    <a:pt x="2784" y="8035"/>
                    <a:pt x="2784" y="8025"/>
                  </a:cubicBezTo>
                  <a:lnTo>
                    <a:pt x="2784" y="4631"/>
                  </a:lnTo>
                  <a:lnTo>
                    <a:pt x="520" y="2368"/>
                  </a:lnTo>
                  <a:lnTo>
                    <a:pt x="520" y="1445"/>
                  </a:lnTo>
                  <a:lnTo>
                    <a:pt x="0" y="924"/>
                  </a:lnTo>
                  <a:lnTo>
                    <a:pt x="0" y="18"/>
                  </a:lnTo>
                  <a:cubicBezTo>
                    <a:pt x="0" y="8"/>
                    <a:pt x="8" y="0"/>
                    <a:pt x="18" y="0"/>
                  </a:cubicBezTo>
                  <a:cubicBezTo>
                    <a:pt x="27" y="0"/>
                    <a:pt x="35" y="8"/>
                    <a:pt x="35" y="18"/>
                  </a:cubicBezTo>
                  <a:lnTo>
                    <a:pt x="35" y="910"/>
                  </a:lnTo>
                  <a:lnTo>
                    <a:pt x="556" y="1430"/>
                  </a:lnTo>
                  <a:lnTo>
                    <a:pt x="556" y="2353"/>
                  </a:lnTo>
                  <a:lnTo>
                    <a:pt x="2819" y="4617"/>
                  </a:lnTo>
                  <a:lnTo>
                    <a:pt x="2819" y="8025"/>
                  </a:lnTo>
                  <a:cubicBezTo>
                    <a:pt x="2819" y="8035"/>
                    <a:pt x="2811" y="8043"/>
                    <a:pt x="2802" y="8043"/>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1" name="Google Shape;521;p14"/>
            <p:cNvSpPr/>
            <p:nvPr/>
          </p:nvSpPr>
          <p:spPr>
            <a:xfrm>
              <a:off x="4710258" y="3841406"/>
              <a:ext cx="8119" cy="104153"/>
            </a:xfrm>
            <a:custGeom>
              <a:rect b="b" l="l" r="r" t="t"/>
              <a:pathLst>
                <a:path extrusionOk="0" h="449" w="35">
                  <a:moveTo>
                    <a:pt x="18" y="449"/>
                  </a:moveTo>
                  <a:cubicBezTo>
                    <a:pt x="8" y="449"/>
                    <a:pt x="0" y="441"/>
                    <a:pt x="0" y="432"/>
                  </a:cubicBezTo>
                  <a:lnTo>
                    <a:pt x="0" y="17"/>
                  </a:lnTo>
                  <a:cubicBezTo>
                    <a:pt x="0" y="7"/>
                    <a:pt x="8" y="0"/>
                    <a:pt x="18" y="0"/>
                  </a:cubicBezTo>
                  <a:cubicBezTo>
                    <a:pt x="27" y="0"/>
                    <a:pt x="35" y="7"/>
                    <a:pt x="35" y="17"/>
                  </a:cubicBezTo>
                  <a:lnTo>
                    <a:pt x="35" y="432"/>
                  </a:lnTo>
                  <a:cubicBezTo>
                    <a:pt x="35" y="441"/>
                    <a:pt x="27" y="449"/>
                    <a:pt x="18" y="44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2" name="Google Shape;522;p14"/>
            <p:cNvSpPr/>
            <p:nvPr/>
          </p:nvSpPr>
          <p:spPr>
            <a:xfrm>
              <a:off x="4661544" y="3794084"/>
              <a:ext cx="8119" cy="104385"/>
            </a:xfrm>
            <a:custGeom>
              <a:rect b="b" l="l" r="r" t="t"/>
              <a:pathLst>
                <a:path extrusionOk="0" h="450" w="35">
                  <a:moveTo>
                    <a:pt x="17" y="450"/>
                  </a:moveTo>
                  <a:cubicBezTo>
                    <a:pt x="8" y="450"/>
                    <a:pt x="0" y="442"/>
                    <a:pt x="0" y="432"/>
                  </a:cubicBezTo>
                  <a:lnTo>
                    <a:pt x="0" y="18"/>
                  </a:lnTo>
                  <a:cubicBezTo>
                    <a:pt x="0" y="8"/>
                    <a:pt x="8" y="0"/>
                    <a:pt x="17" y="0"/>
                  </a:cubicBezTo>
                  <a:cubicBezTo>
                    <a:pt x="27" y="0"/>
                    <a:pt x="35" y="8"/>
                    <a:pt x="35" y="18"/>
                  </a:cubicBezTo>
                  <a:lnTo>
                    <a:pt x="35" y="432"/>
                  </a:lnTo>
                  <a:cubicBezTo>
                    <a:pt x="35" y="442"/>
                    <a:pt x="27" y="450"/>
                    <a:pt x="17"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3" name="Google Shape;523;p14"/>
            <p:cNvSpPr/>
            <p:nvPr/>
          </p:nvSpPr>
          <p:spPr>
            <a:xfrm>
              <a:off x="4612831" y="3746995"/>
              <a:ext cx="8119" cy="104385"/>
            </a:xfrm>
            <a:custGeom>
              <a:rect b="b" l="l" r="r" t="t"/>
              <a:pathLst>
                <a:path extrusionOk="0" h="450" w="35">
                  <a:moveTo>
                    <a:pt x="17" y="450"/>
                  </a:moveTo>
                  <a:cubicBezTo>
                    <a:pt x="7" y="450"/>
                    <a:pt x="0" y="442"/>
                    <a:pt x="0" y="432"/>
                  </a:cubicBezTo>
                  <a:lnTo>
                    <a:pt x="0" y="18"/>
                  </a:lnTo>
                  <a:cubicBezTo>
                    <a:pt x="0" y="8"/>
                    <a:pt x="7" y="0"/>
                    <a:pt x="17" y="0"/>
                  </a:cubicBezTo>
                  <a:cubicBezTo>
                    <a:pt x="27" y="0"/>
                    <a:pt x="35" y="8"/>
                    <a:pt x="35" y="18"/>
                  </a:cubicBezTo>
                  <a:lnTo>
                    <a:pt x="35" y="432"/>
                  </a:lnTo>
                  <a:cubicBezTo>
                    <a:pt x="35" y="442"/>
                    <a:pt x="27" y="450"/>
                    <a:pt x="17"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4" name="Google Shape;524;p14"/>
            <p:cNvSpPr/>
            <p:nvPr/>
          </p:nvSpPr>
          <p:spPr>
            <a:xfrm>
              <a:off x="4563886" y="3699905"/>
              <a:ext cx="8351" cy="104385"/>
            </a:xfrm>
            <a:custGeom>
              <a:rect b="b" l="l" r="r" t="t"/>
              <a:pathLst>
                <a:path extrusionOk="0" h="450" w="36">
                  <a:moveTo>
                    <a:pt x="18" y="450"/>
                  </a:moveTo>
                  <a:cubicBezTo>
                    <a:pt x="8" y="450"/>
                    <a:pt x="0" y="442"/>
                    <a:pt x="0" y="432"/>
                  </a:cubicBezTo>
                  <a:lnTo>
                    <a:pt x="0" y="17"/>
                  </a:lnTo>
                  <a:cubicBezTo>
                    <a:pt x="0" y="8"/>
                    <a:pt x="8" y="0"/>
                    <a:pt x="18" y="0"/>
                  </a:cubicBezTo>
                  <a:cubicBezTo>
                    <a:pt x="28" y="0"/>
                    <a:pt x="36" y="8"/>
                    <a:pt x="36" y="17"/>
                  </a:cubicBezTo>
                  <a:lnTo>
                    <a:pt x="36" y="432"/>
                  </a:lnTo>
                  <a:cubicBezTo>
                    <a:pt x="36" y="442"/>
                    <a:pt x="28" y="450"/>
                    <a:pt x="18"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5" name="Google Shape;525;p14"/>
            <p:cNvSpPr/>
            <p:nvPr/>
          </p:nvSpPr>
          <p:spPr>
            <a:xfrm>
              <a:off x="4515173" y="3652584"/>
              <a:ext cx="8119" cy="104385"/>
            </a:xfrm>
            <a:custGeom>
              <a:rect b="b" l="l" r="r" t="t"/>
              <a:pathLst>
                <a:path extrusionOk="0" h="450" w="35">
                  <a:moveTo>
                    <a:pt x="18" y="450"/>
                  </a:moveTo>
                  <a:cubicBezTo>
                    <a:pt x="8" y="450"/>
                    <a:pt x="0" y="442"/>
                    <a:pt x="0" y="433"/>
                  </a:cubicBezTo>
                  <a:lnTo>
                    <a:pt x="0" y="18"/>
                  </a:lnTo>
                  <a:cubicBezTo>
                    <a:pt x="0" y="8"/>
                    <a:pt x="8" y="0"/>
                    <a:pt x="18" y="0"/>
                  </a:cubicBezTo>
                  <a:cubicBezTo>
                    <a:pt x="28" y="0"/>
                    <a:pt x="35" y="8"/>
                    <a:pt x="35" y="18"/>
                  </a:cubicBezTo>
                  <a:lnTo>
                    <a:pt x="35" y="433"/>
                  </a:lnTo>
                  <a:cubicBezTo>
                    <a:pt x="35" y="442"/>
                    <a:pt x="28" y="450"/>
                    <a:pt x="18"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6" name="Google Shape;526;p14"/>
            <p:cNvSpPr/>
            <p:nvPr/>
          </p:nvSpPr>
          <p:spPr>
            <a:xfrm>
              <a:off x="4466460" y="3605495"/>
              <a:ext cx="8119" cy="104385"/>
            </a:xfrm>
            <a:custGeom>
              <a:rect b="b" l="l" r="r" t="t"/>
              <a:pathLst>
                <a:path extrusionOk="0" h="450" w="35">
                  <a:moveTo>
                    <a:pt x="18" y="450"/>
                  </a:moveTo>
                  <a:cubicBezTo>
                    <a:pt x="8" y="450"/>
                    <a:pt x="0" y="442"/>
                    <a:pt x="0" y="432"/>
                  </a:cubicBezTo>
                  <a:lnTo>
                    <a:pt x="0" y="18"/>
                  </a:lnTo>
                  <a:cubicBezTo>
                    <a:pt x="0" y="8"/>
                    <a:pt x="8" y="0"/>
                    <a:pt x="18" y="0"/>
                  </a:cubicBezTo>
                  <a:cubicBezTo>
                    <a:pt x="27" y="0"/>
                    <a:pt x="35" y="8"/>
                    <a:pt x="35" y="18"/>
                  </a:cubicBezTo>
                  <a:lnTo>
                    <a:pt x="35" y="432"/>
                  </a:lnTo>
                  <a:cubicBezTo>
                    <a:pt x="35" y="442"/>
                    <a:pt x="27" y="450"/>
                    <a:pt x="18"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7" name="Google Shape;527;p14"/>
            <p:cNvSpPr/>
            <p:nvPr/>
          </p:nvSpPr>
          <p:spPr>
            <a:xfrm>
              <a:off x="4417747" y="3558405"/>
              <a:ext cx="8119" cy="104385"/>
            </a:xfrm>
            <a:custGeom>
              <a:rect b="b" l="l" r="r" t="t"/>
              <a:pathLst>
                <a:path extrusionOk="0" h="450" w="35">
                  <a:moveTo>
                    <a:pt x="17" y="450"/>
                  </a:moveTo>
                  <a:cubicBezTo>
                    <a:pt x="8" y="450"/>
                    <a:pt x="0" y="442"/>
                    <a:pt x="0" y="432"/>
                  </a:cubicBezTo>
                  <a:lnTo>
                    <a:pt x="0" y="17"/>
                  </a:lnTo>
                  <a:cubicBezTo>
                    <a:pt x="0" y="8"/>
                    <a:pt x="8" y="0"/>
                    <a:pt x="17" y="0"/>
                  </a:cubicBezTo>
                  <a:cubicBezTo>
                    <a:pt x="27" y="0"/>
                    <a:pt x="35" y="8"/>
                    <a:pt x="35" y="17"/>
                  </a:cubicBezTo>
                  <a:lnTo>
                    <a:pt x="35" y="432"/>
                  </a:lnTo>
                  <a:cubicBezTo>
                    <a:pt x="35" y="442"/>
                    <a:pt x="27" y="450"/>
                    <a:pt x="17"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8" name="Google Shape;528;p14"/>
            <p:cNvSpPr/>
            <p:nvPr/>
          </p:nvSpPr>
          <p:spPr>
            <a:xfrm>
              <a:off x="4369034" y="3511316"/>
              <a:ext cx="8119" cy="104153"/>
            </a:xfrm>
            <a:custGeom>
              <a:rect b="b" l="l" r="r" t="t"/>
              <a:pathLst>
                <a:path extrusionOk="0" h="449" w="35">
                  <a:moveTo>
                    <a:pt x="17" y="449"/>
                  </a:moveTo>
                  <a:cubicBezTo>
                    <a:pt x="8" y="449"/>
                    <a:pt x="0" y="441"/>
                    <a:pt x="0" y="432"/>
                  </a:cubicBezTo>
                  <a:lnTo>
                    <a:pt x="0" y="17"/>
                  </a:lnTo>
                  <a:cubicBezTo>
                    <a:pt x="0" y="7"/>
                    <a:pt x="8" y="0"/>
                    <a:pt x="17" y="0"/>
                  </a:cubicBezTo>
                  <a:cubicBezTo>
                    <a:pt x="27" y="0"/>
                    <a:pt x="35" y="7"/>
                    <a:pt x="35" y="17"/>
                  </a:cubicBezTo>
                  <a:lnTo>
                    <a:pt x="35" y="432"/>
                  </a:lnTo>
                  <a:cubicBezTo>
                    <a:pt x="35" y="441"/>
                    <a:pt x="27" y="449"/>
                    <a:pt x="17" y="44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9" name="Google Shape;529;p14"/>
            <p:cNvSpPr/>
            <p:nvPr/>
          </p:nvSpPr>
          <p:spPr>
            <a:xfrm>
              <a:off x="4320089" y="3463994"/>
              <a:ext cx="8351" cy="104385"/>
            </a:xfrm>
            <a:custGeom>
              <a:rect b="b" l="l" r="r" t="t"/>
              <a:pathLst>
                <a:path extrusionOk="0" h="450" w="36">
                  <a:moveTo>
                    <a:pt x="18" y="450"/>
                  </a:moveTo>
                  <a:cubicBezTo>
                    <a:pt x="8" y="450"/>
                    <a:pt x="0" y="442"/>
                    <a:pt x="0" y="432"/>
                  </a:cubicBezTo>
                  <a:lnTo>
                    <a:pt x="0" y="18"/>
                  </a:lnTo>
                  <a:cubicBezTo>
                    <a:pt x="0" y="8"/>
                    <a:pt x="8" y="0"/>
                    <a:pt x="18" y="0"/>
                  </a:cubicBezTo>
                  <a:cubicBezTo>
                    <a:pt x="28" y="0"/>
                    <a:pt x="36" y="8"/>
                    <a:pt x="36" y="18"/>
                  </a:cubicBezTo>
                  <a:lnTo>
                    <a:pt x="36" y="432"/>
                  </a:lnTo>
                  <a:cubicBezTo>
                    <a:pt x="36" y="442"/>
                    <a:pt x="28" y="450"/>
                    <a:pt x="18"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0" name="Google Shape;530;p14"/>
            <p:cNvSpPr/>
            <p:nvPr/>
          </p:nvSpPr>
          <p:spPr>
            <a:xfrm>
              <a:off x="4271376" y="3416905"/>
              <a:ext cx="8119" cy="104385"/>
            </a:xfrm>
            <a:custGeom>
              <a:rect b="b" l="l" r="r" t="t"/>
              <a:pathLst>
                <a:path extrusionOk="0" h="450" w="35">
                  <a:moveTo>
                    <a:pt x="18" y="450"/>
                  </a:moveTo>
                  <a:cubicBezTo>
                    <a:pt x="8" y="450"/>
                    <a:pt x="0" y="442"/>
                    <a:pt x="0" y="432"/>
                  </a:cubicBezTo>
                  <a:lnTo>
                    <a:pt x="0" y="18"/>
                  </a:lnTo>
                  <a:cubicBezTo>
                    <a:pt x="0" y="8"/>
                    <a:pt x="8" y="0"/>
                    <a:pt x="18" y="0"/>
                  </a:cubicBezTo>
                  <a:cubicBezTo>
                    <a:pt x="28" y="0"/>
                    <a:pt x="35" y="8"/>
                    <a:pt x="35" y="18"/>
                  </a:cubicBezTo>
                  <a:lnTo>
                    <a:pt x="35" y="432"/>
                  </a:lnTo>
                  <a:cubicBezTo>
                    <a:pt x="35" y="442"/>
                    <a:pt x="28" y="450"/>
                    <a:pt x="18" y="450"/>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1" name="Google Shape;531;p14"/>
            <p:cNvSpPr/>
            <p:nvPr/>
          </p:nvSpPr>
          <p:spPr>
            <a:xfrm>
              <a:off x="4222663" y="3369815"/>
              <a:ext cx="8119" cy="104153"/>
            </a:xfrm>
            <a:custGeom>
              <a:rect b="b" l="l" r="r" t="t"/>
              <a:pathLst>
                <a:path extrusionOk="0" h="449" w="35">
                  <a:moveTo>
                    <a:pt x="18" y="449"/>
                  </a:moveTo>
                  <a:cubicBezTo>
                    <a:pt x="8" y="449"/>
                    <a:pt x="0" y="442"/>
                    <a:pt x="0" y="432"/>
                  </a:cubicBezTo>
                  <a:lnTo>
                    <a:pt x="0" y="17"/>
                  </a:lnTo>
                  <a:cubicBezTo>
                    <a:pt x="0" y="8"/>
                    <a:pt x="8" y="0"/>
                    <a:pt x="18" y="0"/>
                  </a:cubicBezTo>
                  <a:cubicBezTo>
                    <a:pt x="27" y="0"/>
                    <a:pt x="35" y="8"/>
                    <a:pt x="35" y="17"/>
                  </a:cubicBezTo>
                  <a:lnTo>
                    <a:pt x="35" y="432"/>
                  </a:lnTo>
                  <a:cubicBezTo>
                    <a:pt x="35" y="442"/>
                    <a:pt x="27" y="449"/>
                    <a:pt x="18" y="44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2" name="Google Shape;532;p14"/>
            <p:cNvSpPr/>
            <p:nvPr/>
          </p:nvSpPr>
          <p:spPr>
            <a:xfrm>
              <a:off x="4109463" y="2984053"/>
              <a:ext cx="50569" cy="58456"/>
            </a:xfrm>
            <a:custGeom>
              <a:rect b="b" l="l" r="r" t="t"/>
              <a:pathLst>
                <a:path extrusionOk="0" h="252" w="218">
                  <a:moveTo>
                    <a:pt x="36" y="61"/>
                  </a:moveTo>
                  <a:lnTo>
                    <a:pt x="36" y="191"/>
                  </a:lnTo>
                  <a:lnTo>
                    <a:pt x="148" y="126"/>
                  </a:lnTo>
                  <a:lnTo>
                    <a:pt x="36" y="61"/>
                  </a:lnTo>
                  <a:moveTo>
                    <a:pt x="0" y="252"/>
                  </a:moveTo>
                  <a:lnTo>
                    <a:pt x="0" y="0"/>
                  </a:lnTo>
                  <a:lnTo>
                    <a:pt x="218" y="126"/>
                  </a:lnTo>
                  <a:lnTo>
                    <a:pt x="0" y="252"/>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3" name="Google Shape;533;p14"/>
            <p:cNvSpPr/>
            <p:nvPr/>
          </p:nvSpPr>
          <p:spPr>
            <a:xfrm>
              <a:off x="4166063" y="3504357"/>
              <a:ext cx="56368" cy="56368"/>
            </a:xfrm>
            <a:custGeom>
              <a:rect b="b" l="l" r="r" t="t"/>
              <a:pathLst>
                <a:path extrusionOk="0" h="243" w="243">
                  <a:moveTo>
                    <a:pt x="84" y="68"/>
                  </a:moveTo>
                  <a:lnTo>
                    <a:pt x="50" y="193"/>
                  </a:lnTo>
                  <a:lnTo>
                    <a:pt x="175" y="159"/>
                  </a:lnTo>
                  <a:lnTo>
                    <a:pt x="84" y="68"/>
                  </a:lnTo>
                  <a:moveTo>
                    <a:pt x="0" y="243"/>
                  </a:moveTo>
                  <a:lnTo>
                    <a:pt x="65" y="0"/>
                  </a:lnTo>
                  <a:lnTo>
                    <a:pt x="243" y="177"/>
                  </a:lnTo>
                  <a:lnTo>
                    <a:pt x="0" y="243"/>
                  </a:lnTo>
                  <a:close/>
                </a:path>
              </a:pathLst>
            </a:custGeom>
            <a:solidFill>
              <a:schemeClr val="lt2"/>
            </a:solidFill>
            <a:ln>
              <a:noFill/>
            </a:ln>
          </p:spPr>
          <p:txBody>
            <a:bodyPr anchorCtr="1" anchor="ctr" bIns="42475" lIns="90000" spcFirstLastPara="1" rIns="90000" wrap="square" tIns="42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4" name="Google Shape;534;p14"/>
            <p:cNvSpPr/>
            <p:nvPr/>
          </p:nvSpPr>
          <p:spPr>
            <a:xfrm>
              <a:off x="4323569" y="3660007"/>
              <a:ext cx="56368" cy="56368"/>
            </a:xfrm>
            <a:custGeom>
              <a:rect b="b" l="l" r="r" t="t"/>
              <a:pathLst>
                <a:path extrusionOk="0" h="243" w="243">
                  <a:moveTo>
                    <a:pt x="83" y="68"/>
                  </a:moveTo>
                  <a:lnTo>
                    <a:pt x="50" y="193"/>
                  </a:lnTo>
                  <a:lnTo>
                    <a:pt x="175" y="159"/>
                  </a:lnTo>
                  <a:lnTo>
                    <a:pt x="83" y="68"/>
                  </a:lnTo>
                  <a:moveTo>
                    <a:pt x="0" y="243"/>
                  </a:moveTo>
                  <a:lnTo>
                    <a:pt x="65" y="0"/>
                  </a:lnTo>
                  <a:lnTo>
                    <a:pt x="243" y="178"/>
                  </a:lnTo>
                  <a:lnTo>
                    <a:pt x="0" y="243"/>
                  </a:lnTo>
                  <a:close/>
                </a:path>
              </a:pathLst>
            </a:custGeom>
            <a:solidFill>
              <a:schemeClr val="lt2"/>
            </a:solidFill>
            <a:ln>
              <a:noFill/>
            </a:ln>
          </p:spPr>
          <p:txBody>
            <a:bodyPr anchorCtr="1" anchor="ctr" bIns="42475" lIns="90000" spcFirstLastPara="1" rIns="90000" wrap="square" tIns="42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5" name="Google Shape;535;p14"/>
            <p:cNvSpPr/>
            <p:nvPr/>
          </p:nvSpPr>
          <p:spPr>
            <a:xfrm>
              <a:off x="4481074" y="3815657"/>
              <a:ext cx="56368" cy="56368"/>
            </a:xfrm>
            <a:custGeom>
              <a:rect b="b" l="l" r="r" t="t"/>
              <a:pathLst>
                <a:path extrusionOk="0" h="243" w="243">
                  <a:moveTo>
                    <a:pt x="83" y="68"/>
                  </a:moveTo>
                  <a:lnTo>
                    <a:pt x="50" y="193"/>
                  </a:lnTo>
                  <a:lnTo>
                    <a:pt x="175" y="160"/>
                  </a:lnTo>
                  <a:lnTo>
                    <a:pt x="83" y="68"/>
                  </a:lnTo>
                  <a:moveTo>
                    <a:pt x="0" y="243"/>
                  </a:moveTo>
                  <a:lnTo>
                    <a:pt x="65" y="0"/>
                  </a:lnTo>
                  <a:lnTo>
                    <a:pt x="243" y="178"/>
                  </a:lnTo>
                  <a:lnTo>
                    <a:pt x="0" y="243"/>
                  </a:lnTo>
                  <a:close/>
                </a:path>
              </a:pathLst>
            </a:custGeom>
            <a:solidFill>
              <a:schemeClr val="lt2"/>
            </a:solidFill>
            <a:ln>
              <a:noFill/>
            </a:ln>
          </p:spPr>
          <p:txBody>
            <a:bodyPr anchorCtr="1" anchor="ctr" bIns="42475" lIns="90000" spcFirstLastPara="1" rIns="90000" wrap="square" tIns="42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6" name="Google Shape;536;p14"/>
            <p:cNvSpPr/>
            <p:nvPr/>
          </p:nvSpPr>
          <p:spPr>
            <a:xfrm>
              <a:off x="4638580" y="3971308"/>
              <a:ext cx="56136" cy="56368"/>
            </a:xfrm>
            <a:custGeom>
              <a:rect b="b" l="l" r="r" t="t"/>
              <a:pathLst>
                <a:path extrusionOk="0" h="243" w="242">
                  <a:moveTo>
                    <a:pt x="83" y="69"/>
                  </a:moveTo>
                  <a:lnTo>
                    <a:pt x="49" y="193"/>
                  </a:lnTo>
                  <a:lnTo>
                    <a:pt x="174" y="160"/>
                  </a:lnTo>
                  <a:lnTo>
                    <a:pt x="83" y="69"/>
                  </a:lnTo>
                  <a:moveTo>
                    <a:pt x="0" y="243"/>
                  </a:moveTo>
                  <a:lnTo>
                    <a:pt x="65" y="0"/>
                  </a:lnTo>
                  <a:lnTo>
                    <a:pt x="242" y="178"/>
                  </a:lnTo>
                  <a:lnTo>
                    <a:pt x="0" y="243"/>
                  </a:lnTo>
                  <a:close/>
                </a:path>
              </a:pathLst>
            </a:custGeom>
            <a:solidFill>
              <a:schemeClr val="lt2"/>
            </a:solidFill>
            <a:ln>
              <a:noFill/>
            </a:ln>
          </p:spPr>
          <p:txBody>
            <a:bodyPr anchorCtr="1" anchor="ctr" bIns="42475" lIns="90000" spcFirstLastPara="1" rIns="90000" wrap="square" tIns="4247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7" name="Google Shape;537;p14"/>
            <p:cNvSpPr/>
            <p:nvPr/>
          </p:nvSpPr>
          <p:spPr>
            <a:xfrm>
              <a:off x="4026883" y="3847901"/>
              <a:ext cx="527958" cy="950835"/>
            </a:xfrm>
            <a:custGeom>
              <a:rect b="b" l="l" r="r" t="t"/>
              <a:pathLst>
                <a:path extrusionOk="0" h="4099" w="2276">
                  <a:moveTo>
                    <a:pt x="2258" y="4099"/>
                  </a:moveTo>
                  <a:cubicBezTo>
                    <a:pt x="2248" y="4099"/>
                    <a:pt x="2240" y="4091"/>
                    <a:pt x="2240" y="4081"/>
                  </a:cubicBezTo>
                  <a:lnTo>
                    <a:pt x="2240" y="1137"/>
                  </a:lnTo>
                  <a:lnTo>
                    <a:pt x="1139" y="35"/>
                  </a:lnTo>
                  <a:lnTo>
                    <a:pt x="879" y="35"/>
                  </a:lnTo>
                  <a:lnTo>
                    <a:pt x="879" y="1088"/>
                  </a:lnTo>
                  <a:lnTo>
                    <a:pt x="35" y="1932"/>
                  </a:lnTo>
                  <a:lnTo>
                    <a:pt x="35" y="4081"/>
                  </a:lnTo>
                  <a:cubicBezTo>
                    <a:pt x="35" y="4091"/>
                    <a:pt x="27" y="4099"/>
                    <a:pt x="17" y="4099"/>
                  </a:cubicBezTo>
                  <a:cubicBezTo>
                    <a:pt x="8" y="4099"/>
                    <a:pt x="0" y="4091"/>
                    <a:pt x="0" y="4081"/>
                  </a:cubicBezTo>
                  <a:lnTo>
                    <a:pt x="0" y="1918"/>
                  </a:lnTo>
                  <a:lnTo>
                    <a:pt x="844" y="1073"/>
                  </a:lnTo>
                  <a:lnTo>
                    <a:pt x="844" y="0"/>
                  </a:lnTo>
                  <a:lnTo>
                    <a:pt x="1153" y="0"/>
                  </a:lnTo>
                  <a:lnTo>
                    <a:pt x="2276" y="1122"/>
                  </a:lnTo>
                  <a:lnTo>
                    <a:pt x="2276" y="4081"/>
                  </a:lnTo>
                  <a:cubicBezTo>
                    <a:pt x="2276" y="4091"/>
                    <a:pt x="2268" y="4099"/>
                    <a:pt x="2258" y="4099"/>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8" name="Google Shape;538;p14"/>
            <p:cNvSpPr/>
            <p:nvPr/>
          </p:nvSpPr>
          <p:spPr>
            <a:xfrm>
              <a:off x="4307795" y="2854615"/>
              <a:ext cx="461383" cy="1944120"/>
            </a:xfrm>
            <a:custGeom>
              <a:rect b="b" l="l" r="r" t="t"/>
              <a:pathLst>
                <a:path extrusionOk="0" h="8381" w="1989">
                  <a:moveTo>
                    <a:pt x="1971" y="8381"/>
                  </a:moveTo>
                  <a:cubicBezTo>
                    <a:pt x="1961" y="8381"/>
                    <a:pt x="1953" y="8373"/>
                    <a:pt x="1953" y="8363"/>
                  </a:cubicBezTo>
                  <a:lnTo>
                    <a:pt x="1953" y="3923"/>
                  </a:lnTo>
                  <a:lnTo>
                    <a:pt x="351" y="2321"/>
                  </a:lnTo>
                  <a:lnTo>
                    <a:pt x="351" y="1102"/>
                  </a:lnTo>
                  <a:lnTo>
                    <a:pt x="0" y="751"/>
                  </a:lnTo>
                  <a:lnTo>
                    <a:pt x="0" y="17"/>
                  </a:lnTo>
                  <a:cubicBezTo>
                    <a:pt x="0" y="8"/>
                    <a:pt x="8" y="0"/>
                    <a:pt x="18" y="0"/>
                  </a:cubicBezTo>
                  <a:cubicBezTo>
                    <a:pt x="28" y="0"/>
                    <a:pt x="35" y="8"/>
                    <a:pt x="35" y="17"/>
                  </a:cubicBezTo>
                  <a:lnTo>
                    <a:pt x="35" y="737"/>
                  </a:lnTo>
                  <a:lnTo>
                    <a:pt x="386" y="1088"/>
                  </a:lnTo>
                  <a:lnTo>
                    <a:pt x="386" y="2306"/>
                  </a:lnTo>
                  <a:lnTo>
                    <a:pt x="1989" y="3909"/>
                  </a:lnTo>
                  <a:lnTo>
                    <a:pt x="1989" y="8363"/>
                  </a:lnTo>
                  <a:cubicBezTo>
                    <a:pt x="1989" y="8373"/>
                    <a:pt x="1981" y="8381"/>
                    <a:pt x="1971" y="8381"/>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9" name="Google Shape;539;p14"/>
            <p:cNvSpPr/>
            <p:nvPr/>
          </p:nvSpPr>
          <p:spPr>
            <a:xfrm>
              <a:off x="4109463" y="3853468"/>
              <a:ext cx="8351" cy="361173"/>
            </a:xfrm>
            <a:custGeom>
              <a:rect b="b" l="l" r="r" t="t"/>
              <a:pathLst>
                <a:path extrusionOk="0" h="1557" w="36">
                  <a:moveTo>
                    <a:pt x="18" y="1557"/>
                  </a:moveTo>
                  <a:cubicBezTo>
                    <a:pt x="8" y="1557"/>
                    <a:pt x="0" y="1549"/>
                    <a:pt x="0" y="1539"/>
                  </a:cubicBezTo>
                  <a:lnTo>
                    <a:pt x="0" y="18"/>
                  </a:lnTo>
                  <a:cubicBezTo>
                    <a:pt x="0" y="8"/>
                    <a:pt x="8" y="0"/>
                    <a:pt x="18" y="0"/>
                  </a:cubicBezTo>
                  <a:cubicBezTo>
                    <a:pt x="28" y="0"/>
                    <a:pt x="36" y="8"/>
                    <a:pt x="36" y="18"/>
                  </a:cubicBezTo>
                  <a:lnTo>
                    <a:pt x="36" y="1539"/>
                  </a:lnTo>
                  <a:cubicBezTo>
                    <a:pt x="36" y="1549"/>
                    <a:pt x="28" y="1557"/>
                    <a:pt x="18" y="1557"/>
                  </a:cubicBez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0" name="Google Shape;540;p14"/>
            <p:cNvSpPr/>
            <p:nvPr/>
          </p:nvSpPr>
          <p:spPr>
            <a:xfrm>
              <a:off x="4539298" y="2507592"/>
              <a:ext cx="154722" cy="1037823"/>
            </a:xfrm>
            <a:custGeom>
              <a:rect b="b" l="l" r="r" t="t"/>
              <a:pathLst>
                <a:path extrusionOk="0" h="4474" w="667">
                  <a:moveTo>
                    <a:pt x="17" y="4474"/>
                  </a:moveTo>
                  <a:cubicBezTo>
                    <a:pt x="13" y="4474"/>
                    <a:pt x="8" y="4472"/>
                    <a:pt x="5" y="4469"/>
                  </a:cubicBezTo>
                  <a:cubicBezTo>
                    <a:pt x="-2" y="4462"/>
                    <a:pt x="-2" y="4451"/>
                    <a:pt x="5" y="4444"/>
                  </a:cubicBezTo>
                  <a:lnTo>
                    <a:pt x="632" y="3817"/>
                  </a:lnTo>
                  <a:lnTo>
                    <a:pt x="632" y="18"/>
                  </a:lnTo>
                  <a:cubicBezTo>
                    <a:pt x="632" y="8"/>
                    <a:pt x="640" y="0"/>
                    <a:pt x="649" y="0"/>
                  </a:cubicBezTo>
                  <a:cubicBezTo>
                    <a:pt x="659" y="0"/>
                    <a:pt x="667" y="8"/>
                    <a:pt x="667" y="18"/>
                  </a:cubicBezTo>
                  <a:lnTo>
                    <a:pt x="667" y="3831"/>
                  </a:lnTo>
                  <a:lnTo>
                    <a:pt x="30" y="4469"/>
                  </a:lnTo>
                  <a:cubicBezTo>
                    <a:pt x="26" y="4472"/>
                    <a:pt x="22" y="4474"/>
                    <a:pt x="17" y="4474"/>
                  </a:cubicBezTo>
                  <a:close/>
                </a:path>
              </a:pathLst>
            </a:custGeom>
            <a:solidFill>
              <a:schemeClr val="dk1"/>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1" name="Google Shape;541;p14"/>
            <p:cNvSpPr/>
            <p:nvPr/>
          </p:nvSpPr>
          <p:spPr>
            <a:xfrm>
              <a:off x="4207121" y="4449161"/>
              <a:ext cx="136629" cy="136397"/>
            </a:xfrm>
            <a:custGeom>
              <a:rect b="b" l="l" r="r" t="t"/>
              <a:pathLst>
                <a:path extrusionOk="0" h="588" w="589">
                  <a:moveTo>
                    <a:pt x="0" y="78"/>
                  </a:moveTo>
                  <a:lnTo>
                    <a:pt x="0" y="235"/>
                  </a:lnTo>
                  <a:lnTo>
                    <a:pt x="136" y="313"/>
                  </a:lnTo>
                  <a:lnTo>
                    <a:pt x="271" y="235"/>
                  </a:lnTo>
                  <a:lnTo>
                    <a:pt x="271" y="78"/>
                  </a:lnTo>
                  <a:lnTo>
                    <a:pt x="135" y="0"/>
                  </a:lnTo>
                  <a:lnTo>
                    <a:pt x="0" y="78"/>
                  </a:lnTo>
                  <a:moveTo>
                    <a:pt x="453" y="0"/>
                  </a:moveTo>
                  <a:lnTo>
                    <a:pt x="318" y="78"/>
                  </a:lnTo>
                  <a:lnTo>
                    <a:pt x="318" y="235"/>
                  </a:lnTo>
                  <a:lnTo>
                    <a:pt x="453" y="313"/>
                  </a:lnTo>
                  <a:lnTo>
                    <a:pt x="589" y="235"/>
                  </a:lnTo>
                  <a:lnTo>
                    <a:pt x="589" y="78"/>
                  </a:lnTo>
                  <a:lnTo>
                    <a:pt x="453" y="0"/>
                  </a:lnTo>
                  <a:moveTo>
                    <a:pt x="430" y="510"/>
                  </a:moveTo>
                  <a:lnTo>
                    <a:pt x="294" y="588"/>
                  </a:lnTo>
                  <a:lnTo>
                    <a:pt x="159" y="510"/>
                  </a:lnTo>
                  <a:lnTo>
                    <a:pt x="159" y="354"/>
                  </a:lnTo>
                  <a:lnTo>
                    <a:pt x="294" y="276"/>
                  </a:lnTo>
                  <a:lnTo>
                    <a:pt x="430" y="354"/>
                  </a:lnTo>
                  <a:lnTo>
                    <a:pt x="430" y="510"/>
                  </a:lnTo>
                  <a:close/>
                </a:path>
              </a:pathLst>
            </a:custGeom>
            <a:solidFill>
              <a:schemeClr val="lt2"/>
            </a:solidFill>
            <a:ln>
              <a:noFill/>
            </a:ln>
          </p:spPr>
          <p:txBody>
            <a:bodyPr anchorCtr="1" anchor="ctr" bIns="45000" lIns="90000" spcFirstLastPara="1" rIns="90000" wrap="square" tIns="450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15"/>
          <p:cNvSpPr txBox="1"/>
          <p:nvPr>
            <p:ph type="title"/>
          </p:nvPr>
        </p:nvSpPr>
        <p:spPr>
          <a:xfrm>
            <a:off x="720725" y="802889"/>
            <a:ext cx="7702550" cy="1858536"/>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800"/>
              <a:buNone/>
            </a:pPr>
            <a:r>
              <a:rPr lang="en-GB" sz="7200"/>
              <a:t>THANKS!</a:t>
            </a:r>
            <a:endParaRPr sz="7200"/>
          </a:p>
        </p:txBody>
      </p:sp>
      <p:sp>
        <p:nvSpPr>
          <p:cNvPr id="547" name="Google Shape;547;p15"/>
          <p:cNvSpPr txBox="1"/>
          <p:nvPr/>
        </p:nvSpPr>
        <p:spPr>
          <a:xfrm>
            <a:off x="3128027" y="3007049"/>
            <a:ext cx="2887945" cy="460200"/>
          </a:xfrm>
          <a:prstGeom prst="rect">
            <a:avLst/>
          </a:prstGeom>
          <a:noFill/>
          <a:ln>
            <a:noFill/>
          </a:ln>
        </p:spPr>
        <p:txBody>
          <a:bodyPr anchorCtr="0" anchor="t" bIns="91425" lIns="91425" spcFirstLastPara="1" rIns="91425" wrap="square" tIns="91425">
            <a:noAutofit/>
          </a:bodyPr>
          <a:lstStyle/>
          <a:p>
            <a:pPr indent="-50800" lvl="0" marL="0" marR="0" rtl="0" algn="l">
              <a:lnSpc>
                <a:spcPct val="115000"/>
              </a:lnSpc>
              <a:spcBef>
                <a:spcPts val="0"/>
              </a:spcBef>
              <a:spcAft>
                <a:spcPts val="0"/>
              </a:spcAft>
              <a:buClr>
                <a:srgbClr val="999999"/>
              </a:buClr>
              <a:buSzPts val="800"/>
              <a:buFont typeface="Open Sans"/>
              <a:buChar char="●"/>
            </a:pPr>
            <a:r>
              <a:rPr b="0" i="0" lang="en-GB" sz="1200" u="none" cap="none" strike="noStrike">
                <a:solidFill>
                  <a:schemeClr val="dk1"/>
                </a:solidFill>
                <a:latin typeface="Rubik"/>
                <a:ea typeface="Rubik"/>
                <a:cs typeface="Rubik"/>
                <a:sym typeface="Rubik"/>
              </a:rPr>
              <a:t>By Alaa Adham &amp; Batool kharraz</a:t>
            </a:r>
            <a:endParaRPr/>
          </a:p>
          <a:p>
            <a:pPr indent="0" lvl="0" marL="0" marR="0" rtl="0" algn="ctr">
              <a:lnSpc>
                <a:spcPct val="115000"/>
              </a:lnSpc>
              <a:spcBef>
                <a:spcPts val="0"/>
              </a:spcBef>
              <a:spcAft>
                <a:spcPts val="0"/>
              </a:spcAft>
              <a:buClr>
                <a:srgbClr val="999999"/>
              </a:buClr>
              <a:buSzPts val="800"/>
              <a:buFont typeface="Open Sans"/>
              <a:buNone/>
            </a:pPr>
            <a:r>
              <a:t/>
            </a:r>
            <a:endParaRPr b="0" i="0" sz="1200" u="none" cap="none" strike="noStrike">
              <a:solidFill>
                <a:schemeClr val="dk1"/>
              </a:solidFill>
              <a:latin typeface="Rubik"/>
              <a:ea typeface="Rubik"/>
              <a:cs typeface="Rubik"/>
              <a:sym typeface="Rubik"/>
            </a:endParaRPr>
          </a:p>
          <a:p>
            <a:pPr indent="0" lvl="0" marL="0" marR="0" rtl="0" algn="ctr">
              <a:lnSpc>
                <a:spcPct val="115000"/>
              </a:lnSpc>
              <a:spcBef>
                <a:spcPts val="0"/>
              </a:spcBef>
              <a:spcAft>
                <a:spcPts val="0"/>
              </a:spcAft>
              <a:buClr>
                <a:srgbClr val="999999"/>
              </a:buClr>
              <a:buSzPts val="800"/>
              <a:buFont typeface="Open Sans"/>
              <a:buNone/>
            </a:pPr>
            <a:r>
              <a:rPr b="0" i="0" lang="en-GB" sz="1200" u="none" cap="none" strike="noStrike">
                <a:solidFill>
                  <a:schemeClr val="dk1"/>
                </a:solidFill>
                <a:latin typeface="Rubik"/>
                <a:ea typeface="Rubik"/>
                <a:cs typeface="Rubik"/>
                <a:sym typeface="Rubik"/>
              </a:rPr>
              <a:t>Supervisor: Dr.Hanal Abu zant</a:t>
            </a:r>
            <a:endParaRPr b="0" i="0" sz="1200" u="none" cap="none" strike="noStrike">
              <a:solidFill>
                <a:schemeClr val="dk1"/>
              </a:solidFill>
              <a:latin typeface="Rubik"/>
              <a:ea typeface="Rubik"/>
              <a:cs typeface="Rubik"/>
              <a:sym typeface="Rubik"/>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
          <p:cNvSpPr txBox="1"/>
          <p:nvPr>
            <p:ph idx="9" type="title"/>
          </p:nvPr>
        </p:nvSpPr>
        <p:spPr>
          <a:xfrm>
            <a:off x="1275877" y="16821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GB"/>
              <a:t>01</a:t>
            </a:r>
            <a:endParaRPr/>
          </a:p>
        </p:txBody>
      </p:sp>
      <p:sp>
        <p:nvSpPr>
          <p:cNvPr id="303" name="Google Shape;303;p2"/>
          <p:cNvSpPr txBox="1"/>
          <p:nvPr>
            <p:ph idx="13" type="title"/>
          </p:nvPr>
        </p:nvSpPr>
        <p:spPr>
          <a:xfrm>
            <a:off x="1275877" y="32090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GB"/>
              <a:t>03</a:t>
            </a:r>
            <a:endParaRPr/>
          </a:p>
        </p:txBody>
      </p:sp>
      <p:sp>
        <p:nvSpPr>
          <p:cNvPr id="304" name="Google Shape;304;p2"/>
          <p:cNvSpPr txBox="1"/>
          <p:nvPr>
            <p:ph idx="14" type="title"/>
          </p:nvPr>
        </p:nvSpPr>
        <p:spPr>
          <a:xfrm>
            <a:off x="4638727" y="16821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GB"/>
              <a:t>02</a:t>
            </a:r>
            <a:endParaRPr/>
          </a:p>
        </p:txBody>
      </p:sp>
      <p:sp>
        <p:nvSpPr>
          <p:cNvPr id="305" name="Google Shape;305;p2"/>
          <p:cNvSpPr txBox="1"/>
          <p:nvPr>
            <p:ph idx="15" type="title"/>
          </p:nvPr>
        </p:nvSpPr>
        <p:spPr>
          <a:xfrm>
            <a:off x="4638727" y="3209095"/>
            <a:ext cx="775800" cy="7758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GB"/>
              <a:t>04</a:t>
            </a:r>
            <a:endParaRPr/>
          </a:p>
        </p:txBody>
      </p:sp>
      <p:sp>
        <p:nvSpPr>
          <p:cNvPr id="306" name="Google Shape;306;p2"/>
          <p:cNvSpPr txBox="1"/>
          <p:nvPr>
            <p:ph idx="6" type="title"/>
          </p:nvPr>
        </p:nvSpPr>
        <p:spPr>
          <a:xfrm>
            <a:off x="5454017" y="30691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t>Future work</a:t>
            </a:r>
            <a:endParaRPr/>
          </a:p>
        </p:txBody>
      </p:sp>
      <p:sp>
        <p:nvSpPr>
          <p:cNvPr id="307" name="Google Shape;307;p2"/>
          <p:cNvSpPr txBox="1"/>
          <p:nvPr>
            <p:ph idx="5" type="title"/>
          </p:nvPr>
        </p:nvSpPr>
        <p:spPr>
          <a:xfrm>
            <a:off x="2091292" y="30691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t>Eectronic pieces</a:t>
            </a:r>
            <a:endParaRPr/>
          </a:p>
        </p:txBody>
      </p:sp>
      <p:sp>
        <p:nvSpPr>
          <p:cNvPr id="308" name="Google Shape;308;p2"/>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GB"/>
              <a:t>TABLE OF CONTENTS</a:t>
            </a:r>
            <a:endParaRPr/>
          </a:p>
        </p:txBody>
      </p:sp>
      <p:sp>
        <p:nvSpPr>
          <p:cNvPr id="309" name="Google Shape;309;p2"/>
          <p:cNvSpPr txBox="1"/>
          <p:nvPr>
            <p:ph idx="2" type="title"/>
          </p:nvPr>
        </p:nvSpPr>
        <p:spPr>
          <a:xfrm>
            <a:off x="2091292" y="15446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Introduction</a:t>
            </a:r>
            <a:endParaRPr/>
          </a:p>
        </p:txBody>
      </p:sp>
      <p:sp>
        <p:nvSpPr>
          <p:cNvPr id="310" name="Google Shape;310;p2"/>
          <p:cNvSpPr txBox="1"/>
          <p:nvPr>
            <p:ph idx="3" type="title"/>
          </p:nvPr>
        </p:nvSpPr>
        <p:spPr>
          <a:xfrm>
            <a:off x="5454017" y="1544650"/>
            <a:ext cx="2414100" cy="775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Features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pic>
        <p:nvPicPr>
          <p:cNvPr id="315" name="Google Shape;315;p3"/>
          <p:cNvPicPr preferRelativeResize="0"/>
          <p:nvPr>
            <p:ph idx="3" type="pic"/>
          </p:nvPr>
        </p:nvPicPr>
        <p:blipFill rotWithShape="1">
          <a:blip r:embed="rId3">
            <a:alphaModFix/>
          </a:blip>
          <a:srcRect b="10209" l="5720" r="5720" t="10217"/>
          <a:stretch/>
        </p:blipFill>
        <p:spPr>
          <a:xfrm>
            <a:off x="1070375" y="865450"/>
            <a:ext cx="2937599" cy="3412598"/>
          </a:xfrm>
          <a:prstGeom prst="rect">
            <a:avLst/>
          </a:prstGeom>
          <a:noFill/>
          <a:ln cap="flat" cmpd="sng" w="19050">
            <a:solidFill>
              <a:schemeClr val="dk1"/>
            </a:solidFill>
            <a:prstDash val="solid"/>
            <a:round/>
            <a:headEnd len="sm" w="sm" type="none"/>
            <a:tailEnd len="sm" w="sm" type="none"/>
          </a:ln>
        </p:spPr>
      </p:pic>
      <p:sp>
        <p:nvSpPr>
          <p:cNvPr id="316" name="Google Shape;316;p3"/>
          <p:cNvSpPr txBox="1"/>
          <p:nvPr>
            <p:ph type="title"/>
          </p:nvPr>
        </p:nvSpPr>
        <p:spPr>
          <a:xfrm>
            <a:off x="4008025" y="2358388"/>
            <a:ext cx="4065600" cy="1141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GB"/>
              <a:t>PROJECT</a:t>
            </a:r>
            <a:endParaRPr/>
          </a:p>
          <a:p>
            <a:pPr indent="0" lvl="0" marL="0" rtl="0" algn="ctr">
              <a:lnSpc>
                <a:spcPct val="100000"/>
              </a:lnSpc>
              <a:spcBef>
                <a:spcPts val="0"/>
              </a:spcBef>
              <a:spcAft>
                <a:spcPts val="0"/>
              </a:spcAft>
              <a:buClr>
                <a:schemeClr val="dk1"/>
              </a:buClr>
              <a:buSzPts val="1100"/>
              <a:buFont typeface="Arial"/>
              <a:buNone/>
            </a:pPr>
            <a:r>
              <a:rPr lang="en-GB"/>
              <a:t>AND STRATEGY</a:t>
            </a:r>
            <a:endParaRPr/>
          </a:p>
        </p:txBody>
      </p:sp>
      <p:sp>
        <p:nvSpPr>
          <p:cNvPr id="317" name="Google Shape;317;p3"/>
          <p:cNvSpPr txBox="1"/>
          <p:nvPr>
            <p:ph idx="2" type="title"/>
          </p:nvPr>
        </p:nvSpPr>
        <p:spPr>
          <a:xfrm>
            <a:off x="5391850" y="1233169"/>
            <a:ext cx="1223100" cy="12231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0"/>
              <a:buNone/>
            </a:pPr>
            <a:r>
              <a:rPr lang="en-GB"/>
              <a:t>01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
          <p:cNvSpPr txBox="1"/>
          <p:nvPr>
            <p:ph type="title"/>
          </p:nvPr>
        </p:nvSpPr>
        <p:spPr>
          <a:xfrm>
            <a:off x="1623790" y="0"/>
            <a:ext cx="4899600" cy="132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GB"/>
              <a:t>Introduction</a:t>
            </a:r>
            <a:endParaRPr/>
          </a:p>
        </p:txBody>
      </p:sp>
      <p:sp>
        <p:nvSpPr>
          <p:cNvPr id="323" name="Google Shape;323;p4"/>
          <p:cNvSpPr txBox="1"/>
          <p:nvPr>
            <p:ph idx="1" type="subTitle"/>
          </p:nvPr>
        </p:nvSpPr>
        <p:spPr>
          <a:xfrm>
            <a:off x="1799063" y="1782346"/>
            <a:ext cx="7255727" cy="1786044"/>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0"/>
              </a:spcBef>
              <a:spcAft>
                <a:spcPts val="0"/>
              </a:spcAft>
              <a:buClr>
                <a:schemeClr val="dk1"/>
              </a:buClr>
              <a:buSzPts val="1100"/>
              <a:buFont typeface="Arial"/>
              <a:buNone/>
            </a:pPr>
            <a:r>
              <a:rPr lang="en-GB"/>
              <a:t>During recycling operations, separating metals from mixed garbage is prone to errors, is time-consuming, and relies on manual labor, leading to significant contamination and the loss of recoverable materials. The EcoBin project utilizes Arduino technology to develop an intelligent recycling bin for enhanced waste management. This bin is specifically tailored for public areas and is designed to streamline the recycling processes.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pic>
        <p:nvPicPr>
          <p:cNvPr id="328" name="Google Shape;328;p5"/>
          <p:cNvPicPr preferRelativeResize="0"/>
          <p:nvPr>
            <p:ph idx="3" type="pic"/>
          </p:nvPr>
        </p:nvPicPr>
        <p:blipFill rotWithShape="1">
          <a:blip r:embed="rId3">
            <a:alphaModFix/>
          </a:blip>
          <a:srcRect b="10209" l="5720" r="5720" t="10217"/>
          <a:stretch/>
        </p:blipFill>
        <p:spPr>
          <a:xfrm>
            <a:off x="1070375" y="865450"/>
            <a:ext cx="2937599" cy="3412598"/>
          </a:xfrm>
          <a:prstGeom prst="rect">
            <a:avLst/>
          </a:prstGeom>
          <a:noFill/>
          <a:ln cap="flat" cmpd="sng" w="19050">
            <a:solidFill>
              <a:schemeClr val="dk1"/>
            </a:solidFill>
            <a:prstDash val="solid"/>
            <a:round/>
            <a:headEnd len="sm" w="sm" type="none"/>
            <a:tailEnd len="sm" w="sm" type="none"/>
          </a:ln>
        </p:spPr>
      </p:pic>
      <p:sp>
        <p:nvSpPr>
          <p:cNvPr id="329" name="Google Shape;329;p5"/>
          <p:cNvSpPr txBox="1"/>
          <p:nvPr>
            <p:ph type="title"/>
          </p:nvPr>
        </p:nvSpPr>
        <p:spPr>
          <a:xfrm>
            <a:off x="5275025" y="2358400"/>
            <a:ext cx="2798700" cy="5820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t>Features</a:t>
            </a:r>
            <a:endParaRPr/>
          </a:p>
        </p:txBody>
      </p:sp>
      <p:sp>
        <p:nvSpPr>
          <p:cNvPr id="330" name="Google Shape;330;p5"/>
          <p:cNvSpPr txBox="1"/>
          <p:nvPr>
            <p:ph idx="2" type="title"/>
          </p:nvPr>
        </p:nvSpPr>
        <p:spPr>
          <a:xfrm>
            <a:off x="5450550" y="1191925"/>
            <a:ext cx="1938300" cy="12231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0"/>
              <a:buNone/>
            </a:pPr>
            <a:r>
              <a:rPr lang="en-GB"/>
              <a:t>02</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6"/>
          <p:cNvSpPr txBox="1"/>
          <p:nvPr>
            <p:ph type="title"/>
          </p:nvPr>
        </p:nvSpPr>
        <p:spPr>
          <a:xfrm>
            <a:off x="587297" y="1407900"/>
            <a:ext cx="8110653" cy="23277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800"/>
              <a:buNone/>
            </a:pPr>
            <a:r>
              <a:rPr lang="en-GB">
                <a:solidFill>
                  <a:schemeClr val="accent1"/>
                </a:solidFill>
              </a:rPr>
              <a:t>How does the project work?</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7"/>
          <p:cNvSpPr txBox="1"/>
          <p:nvPr>
            <p:ph idx="1" type="subTitle"/>
          </p:nvPr>
        </p:nvSpPr>
        <p:spPr>
          <a:xfrm>
            <a:off x="1464153" y="602167"/>
            <a:ext cx="6215700" cy="3902926"/>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Detect and separate metal waste from other types.</a:t>
            </a:r>
            <a:endParaRPr/>
          </a:p>
          <a:p>
            <a:pPr indent="-228600" lvl="0" marL="457200" rtl="0" algn="l">
              <a:lnSpc>
                <a:spcPct val="100000"/>
              </a:lnSpc>
              <a:spcBef>
                <a:spcPts val="0"/>
              </a:spcBef>
              <a:spcAft>
                <a:spcPts val="0"/>
              </a:spcAft>
              <a:buClr>
                <a:schemeClr val="dk1"/>
              </a:buClr>
              <a:buSzPts val="1200"/>
              <a:buFont typeface="Open Sans"/>
              <a:buNone/>
            </a:pPr>
            <a:r>
              <a:t/>
            </a:r>
            <a:endParaRPr b="0" i="0" sz="1600">
              <a:solidFill>
                <a:srgbClr val="F2F2F2"/>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 Measure the weight of each metal object and sort it accordingly.</a:t>
            </a:r>
            <a:endParaRPr/>
          </a:p>
          <a:p>
            <a:pPr indent="-228600" lvl="0" marL="457200" rtl="0" algn="l">
              <a:lnSpc>
                <a:spcPct val="100000"/>
              </a:lnSpc>
              <a:spcBef>
                <a:spcPts val="0"/>
              </a:spcBef>
              <a:spcAft>
                <a:spcPts val="0"/>
              </a:spcAft>
              <a:buClr>
                <a:schemeClr val="dk1"/>
              </a:buClr>
              <a:buSzPts val="1200"/>
              <a:buFont typeface="Open Sans"/>
              <a:buNone/>
            </a:pPr>
            <a:r>
              <a:t/>
            </a:r>
            <a:endParaRPr b="0" i="0" sz="1600">
              <a:solidFill>
                <a:srgbClr val="F2F2F2"/>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Implement RFID security to restrict access to a few authorized personnel.</a:t>
            </a:r>
            <a:endParaRPr/>
          </a:p>
          <a:p>
            <a:pPr indent="-228600" lvl="0" marL="457200" rtl="0" algn="l">
              <a:lnSpc>
                <a:spcPct val="100000"/>
              </a:lnSpc>
              <a:spcBef>
                <a:spcPts val="0"/>
              </a:spcBef>
              <a:spcAft>
                <a:spcPts val="0"/>
              </a:spcAft>
              <a:buClr>
                <a:schemeClr val="dk1"/>
              </a:buClr>
              <a:buSzPts val="1200"/>
              <a:buFont typeface="Open Sans"/>
              <a:buNone/>
            </a:pPr>
            <a:r>
              <a:t/>
            </a:r>
            <a:endParaRPr b="0" i="0" sz="1600">
              <a:solidFill>
                <a:srgbClr val="F2F2F2"/>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Control the door to release the objects based on specific conditions.</a:t>
            </a:r>
            <a:endParaRPr/>
          </a:p>
          <a:p>
            <a:pPr indent="-228600" lvl="0" marL="457200" rtl="0" algn="l">
              <a:lnSpc>
                <a:spcPct val="100000"/>
              </a:lnSpc>
              <a:spcBef>
                <a:spcPts val="0"/>
              </a:spcBef>
              <a:spcAft>
                <a:spcPts val="0"/>
              </a:spcAft>
              <a:buClr>
                <a:schemeClr val="dk1"/>
              </a:buClr>
              <a:buSzPts val="1200"/>
              <a:buFont typeface="Open Sans"/>
              <a:buNone/>
            </a:pPr>
            <a:r>
              <a:t/>
            </a:r>
            <a:endParaRPr b="0" i="0" sz="1600">
              <a:solidFill>
                <a:srgbClr val="F2F2F2"/>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Detect if the interior basket is full and decide whether to open the door or not.</a:t>
            </a:r>
            <a:endParaRPr/>
          </a:p>
          <a:p>
            <a:pPr indent="-228600" lvl="0" marL="457200" rtl="0" algn="l">
              <a:lnSpc>
                <a:spcPct val="100000"/>
              </a:lnSpc>
              <a:spcBef>
                <a:spcPts val="0"/>
              </a:spcBef>
              <a:spcAft>
                <a:spcPts val="0"/>
              </a:spcAft>
              <a:buClr>
                <a:schemeClr val="dk1"/>
              </a:buClr>
              <a:buSzPts val="1200"/>
              <a:buFont typeface="Open Sans"/>
              <a:buNone/>
            </a:pPr>
            <a:r>
              <a:t/>
            </a:r>
            <a:endParaRPr b="0" i="0" sz="1600">
              <a:solidFill>
                <a:srgbClr val="F2F2F2"/>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Open Sans"/>
              <a:buChar char="⎼"/>
            </a:pPr>
            <a:r>
              <a:rPr b="0" i="0" lang="en-GB" sz="1600">
                <a:solidFill>
                  <a:srgbClr val="F2F2F2"/>
                </a:solidFill>
                <a:latin typeface="Inter"/>
                <a:ea typeface="Inter"/>
                <a:cs typeface="Inter"/>
                <a:sym typeface="Inter"/>
              </a:rPr>
              <a:t>Display user instructions and information on an OLED screen.</a:t>
            </a:r>
            <a:endParaRPr sz="1600">
              <a:solidFill>
                <a:srgbClr val="F2F2F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pic>
        <p:nvPicPr>
          <p:cNvPr id="345" name="Google Shape;345;p8"/>
          <p:cNvPicPr preferRelativeResize="0"/>
          <p:nvPr>
            <p:ph idx="3" type="pic"/>
          </p:nvPr>
        </p:nvPicPr>
        <p:blipFill rotWithShape="1">
          <a:blip r:embed="rId3">
            <a:alphaModFix/>
          </a:blip>
          <a:srcRect b="10209" l="5720" r="5720" t="10217"/>
          <a:stretch/>
        </p:blipFill>
        <p:spPr>
          <a:xfrm>
            <a:off x="1070375" y="865450"/>
            <a:ext cx="2937599" cy="3412598"/>
          </a:xfrm>
          <a:prstGeom prst="rect">
            <a:avLst/>
          </a:prstGeom>
          <a:noFill/>
          <a:ln cap="flat" cmpd="sng" w="19050">
            <a:solidFill>
              <a:schemeClr val="dk1"/>
            </a:solidFill>
            <a:prstDash val="solid"/>
            <a:round/>
            <a:headEnd len="sm" w="sm" type="none"/>
            <a:tailEnd len="sm" w="sm" type="none"/>
          </a:ln>
        </p:spPr>
      </p:pic>
      <p:sp>
        <p:nvSpPr>
          <p:cNvPr id="346" name="Google Shape;346;p8"/>
          <p:cNvSpPr txBox="1"/>
          <p:nvPr>
            <p:ph type="title"/>
          </p:nvPr>
        </p:nvSpPr>
        <p:spPr>
          <a:xfrm>
            <a:off x="4572000" y="2358400"/>
            <a:ext cx="4249500" cy="11418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GB"/>
              <a:t>Electronic pieces</a:t>
            </a:r>
            <a:endParaRPr/>
          </a:p>
        </p:txBody>
      </p:sp>
      <p:sp>
        <p:nvSpPr>
          <p:cNvPr id="347" name="Google Shape;347;p8"/>
          <p:cNvSpPr txBox="1"/>
          <p:nvPr>
            <p:ph idx="2" type="title"/>
          </p:nvPr>
        </p:nvSpPr>
        <p:spPr>
          <a:xfrm>
            <a:off x="5391850" y="1309375"/>
            <a:ext cx="2126100" cy="1223100"/>
          </a:xfrm>
          <a:prstGeom prst="rect">
            <a:avLst/>
          </a:prstGeom>
          <a:noFill/>
          <a:ln>
            <a:noFill/>
          </a:ln>
          <a:effectLst>
            <a:outerShdw blurRad="85725" rotWithShape="0" algn="bl" dir="5400000" dist="57150">
              <a:schemeClr val="lt2">
                <a:alpha val="49803"/>
              </a:scheme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0000"/>
              <a:buNone/>
            </a:pPr>
            <a:r>
              <a:rPr lang="en-GB"/>
              <a:t>03</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9"/>
          <p:cNvSpPr txBox="1"/>
          <p:nvPr>
            <p:ph type="title"/>
          </p:nvPr>
        </p:nvSpPr>
        <p:spPr>
          <a:xfrm>
            <a:off x="720000" y="445025"/>
            <a:ext cx="7704000" cy="572700"/>
          </a:xfrm>
          <a:prstGeom prst="rect">
            <a:avLst/>
          </a:prstGeom>
          <a:noFill/>
          <a:ln>
            <a:noFill/>
          </a:ln>
          <a:effectLst>
            <a:outerShdw blurRad="85725" rotWithShape="0" algn="bl" dir="5400000" dist="57150">
              <a:schemeClr val="lt2">
                <a:alpha val="49803"/>
              </a:schemeClr>
            </a:outerShdw>
          </a:effectLst>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a:t>Electronic pieces</a:t>
            </a:r>
            <a:endParaRPr/>
          </a:p>
        </p:txBody>
      </p:sp>
      <p:sp>
        <p:nvSpPr>
          <p:cNvPr id="353" name="Google Shape;353;p9"/>
          <p:cNvSpPr txBox="1"/>
          <p:nvPr>
            <p:ph idx="2" type="title"/>
          </p:nvPr>
        </p:nvSpPr>
        <p:spPr>
          <a:xfrm>
            <a:off x="1464147" y="1388150"/>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Inductive proximity sensor</a:t>
            </a:r>
            <a:endParaRPr/>
          </a:p>
        </p:txBody>
      </p:sp>
      <p:sp>
        <p:nvSpPr>
          <p:cNvPr id="354" name="Google Shape;354;p9"/>
          <p:cNvSpPr txBox="1"/>
          <p:nvPr>
            <p:ph idx="3" type="title"/>
          </p:nvPr>
        </p:nvSpPr>
        <p:spPr>
          <a:xfrm>
            <a:off x="1464153" y="2883125"/>
            <a:ext cx="6215700" cy="572700"/>
          </a:xfrm>
          <a:prstGeom prst="rect">
            <a:avLst/>
          </a:prstGeom>
          <a:noFill/>
          <a:ln>
            <a:noFill/>
          </a:ln>
          <a:effectLst>
            <a:outerShdw blurRad="85725" rotWithShape="0" algn="bl" dir="5400000" dist="57150">
              <a:schemeClr val="lt2">
                <a:alpha val="49803"/>
              </a:schemeClr>
            </a:outerShdw>
          </a:effectLst>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800"/>
              <a:buNone/>
            </a:pPr>
            <a:r>
              <a:rPr lang="en-GB"/>
              <a:t>Load cell</a:t>
            </a:r>
            <a:endParaRPr/>
          </a:p>
        </p:txBody>
      </p:sp>
      <p:sp>
        <p:nvSpPr>
          <p:cNvPr id="355" name="Google Shape;355;p9"/>
          <p:cNvSpPr txBox="1"/>
          <p:nvPr>
            <p:ph idx="1" type="subTitle"/>
          </p:nvPr>
        </p:nvSpPr>
        <p:spPr>
          <a:xfrm>
            <a:off x="1464153" y="1884650"/>
            <a:ext cx="5263749"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b="0" i="0" lang="en-GB">
                <a:solidFill>
                  <a:srgbClr val="E8E8E8"/>
                </a:solidFill>
                <a:latin typeface="Arial"/>
                <a:ea typeface="Arial"/>
                <a:cs typeface="Arial"/>
                <a:sym typeface="Arial"/>
              </a:rPr>
              <a:t>An inductive proximity sensor is </a:t>
            </a:r>
            <a:r>
              <a:rPr b="0" i="0" lang="en-GB">
                <a:solidFill>
                  <a:srgbClr val="FFFFFF"/>
                </a:solidFill>
                <a:latin typeface="Arial"/>
                <a:ea typeface="Arial"/>
                <a:cs typeface="Arial"/>
                <a:sym typeface="Arial"/>
              </a:rPr>
              <a:t>a sensing device that detects metal targets using electromagnetic energy and without contact</a:t>
            </a:r>
            <a:r>
              <a:rPr b="0" i="0" lang="en-GB">
                <a:solidFill>
                  <a:srgbClr val="E8E8E8"/>
                </a:solidFill>
                <a:latin typeface="Arial"/>
                <a:ea typeface="Arial"/>
                <a:cs typeface="Arial"/>
                <a:sym typeface="Arial"/>
              </a:rPr>
              <a:t>. </a:t>
            </a:r>
            <a:endParaRPr/>
          </a:p>
        </p:txBody>
      </p:sp>
      <p:sp>
        <p:nvSpPr>
          <p:cNvPr id="356" name="Google Shape;356;p9"/>
          <p:cNvSpPr txBox="1"/>
          <p:nvPr>
            <p:ph idx="4" type="subTitle"/>
          </p:nvPr>
        </p:nvSpPr>
        <p:spPr>
          <a:xfrm>
            <a:off x="1464153" y="3379625"/>
            <a:ext cx="4527769" cy="1017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GB">
                <a:solidFill>
                  <a:srgbClr val="E8E8E8"/>
                </a:solidFill>
                <a:latin typeface="Arial"/>
                <a:ea typeface="Arial"/>
                <a:cs typeface="Arial"/>
                <a:sym typeface="Arial"/>
              </a:rPr>
              <a:t>is</a:t>
            </a:r>
            <a:r>
              <a:rPr b="0" i="0" lang="en-GB">
                <a:solidFill>
                  <a:srgbClr val="E8E8E8"/>
                </a:solidFill>
                <a:latin typeface="Arial"/>
                <a:ea typeface="Arial"/>
                <a:cs typeface="Arial"/>
                <a:sym typeface="Arial"/>
              </a:rPr>
              <a:t> </a:t>
            </a:r>
            <a:r>
              <a:rPr b="0" i="0" lang="en-GB">
                <a:solidFill>
                  <a:srgbClr val="FFFFFF"/>
                </a:solidFill>
                <a:latin typeface="Arial"/>
                <a:ea typeface="Arial"/>
                <a:cs typeface="Arial"/>
                <a:sym typeface="Arial"/>
              </a:rPr>
              <a:t>an electro-mechanical sensor used to measure force or weight</a:t>
            </a:r>
            <a:endParaRPr/>
          </a:p>
        </p:txBody>
      </p:sp>
      <p:pic>
        <p:nvPicPr>
          <p:cNvPr descr="Close-up of a button with a blue cap&#10;&#10;Description automatically generated" id="357" name="Google Shape;357;p9"/>
          <p:cNvPicPr preferRelativeResize="0"/>
          <p:nvPr/>
        </p:nvPicPr>
        <p:blipFill rotWithShape="1">
          <a:blip r:embed="rId3">
            <a:alphaModFix/>
          </a:blip>
          <a:srcRect b="0" l="0" r="0" t="0"/>
          <a:stretch/>
        </p:blipFill>
        <p:spPr>
          <a:xfrm>
            <a:off x="7099610" y="1432726"/>
            <a:ext cx="1761894" cy="1442619"/>
          </a:xfrm>
          <a:prstGeom prst="rect">
            <a:avLst/>
          </a:prstGeom>
          <a:noFill/>
          <a:ln>
            <a:noFill/>
          </a:ln>
        </p:spPr>
      </p:pic>
      <p:pic>
        <p:nvPicPr>
          <p:cNvPr descr="A close-up of a metal device&#10;&#10;Description automatically generated" id="358" name="Google Shape;358;p9"/>
          <p:cNvPicPr preferRelativeResize="0"/>
          <p:nvPr/>
        </p:nvPicPr>
        <p:blipFill rotWithShape="1">
          <a:blip r:embed="rId4">
            <a:alphaModFix/>
          </a:blip>
          <a:srcRect b="0" l="0" r="0" t="0"/>
          <a:stretch/>
        </p:blipFill>
        <p:spPr>
          <a:xfrm>
            <a:off x="5921488" y="3254441"/>
            <a:ext cx="1828800" cy="134416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Hardware and Software Systems Optimization Consulting by Slidesgo">
  <a:themeElements>
    <a:clrScheme name="Simple Light">
      <a:dk1>
        <a:srgbClr val="FFFFFF"/>
      </a:dk1>
      <a:lt1>
        <a:srgbClr val="00193A"/>
      </a:lt1>
      <a:dk2>
        <a:srgbClr val="3E669C"/>
      </a:dk2>
      <a:lt2>
        <a:srgbClr val="00FFFF"/>
      </a:lt2>
      <a:accent1>
        <a:srgbClr val="3BA7A7"/>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alaa adham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2024-06-30T15:13:35Z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e4b84e0f-6e55-4546-99bc-193aff593ac0</vt:lpwstr>
  </property>
  <property fmtid="{D5CDD505-2E9C-101B-9397-08002B2CF9AE}" pid="7" name="MSIP_Label_defa4170-0d19-0005-0004-bc88714345d2_ActionId">
    <vt:lpwstr>941bf566-dc2d-445b-a264-db327fdf78fb</vt:lpwstr>
  </property>
  <property fmtid="{D5CDD505-2E9C-101B-9397-08002B2CF9AE}" pid="8" name="MSIP_Label_defa4170-0d19-0005-0004-bc88714345d2_ContentBits">
    <vt:lpwstr>0</vt:lpwstr>
  </property>
</Properties>
</file>