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21"/>
  </p:notesMasterIdLst>
  <p:sldIdLst>
    <p:sldId id="302" r:id="rId2"/>
    <p:sldId id="258" r:id="rId3"/>
    <p:sldId id="367" r:id="rId4"/>
    <p:sldId id="340" r:id="rId5"/>
    <p:sldId id="279" r:id="rId6"/>
    <p:sldId id="339" r:id="rId7"/>
    <p:sldId id="327" r:id="rId8"/>
    <p:sldId id="330" r:id="rId9"/>
    <p:sldId id="331" r:id="rId10"/>
    <p:sldId id="344" r:id="rId11"/>
    <p:sldId id="345" r:id="rId12"/>
    <p:sldId id="346" r:id="rId13"/>
    <p:sldId id="358" r:id="rId14"/>
    <p:sldId id="359" r:id="rId15"/>
    <p:sldId id="361" r:id="rId16"/>
    <p:sldId id="364" r:id="rId17"/>
    <p:sldId id="365" r:id="rId18"/>
    <p:sldId id="366" r:id="rId19"/>
    <p:sldId id="275" r:id="rId20"/>
  </p:sldIdLst>
  <p:sldSz cx="9144000" cy="5143500" type="screen16x9"/>
  <p:notesSz cx="6858000" cy="9144000"/>
  <p:embeddedFontLst>
    <p:embeddedFont>
      <p:font typeface="Calibri" panose="020F0502020204030204" pitchFamily="34" charset="0"/>
      <p:regular r:id="rId22"/>
      <p:bold r:id="rId23"/>
      <p:italic r:id="rId24"/>
      <p:boldItalic r:id="rId25"/>
    </p:embeddedFont>
    <p:embeddedFont>
      <p:font typeface="Quicksand" panose="020B0604020202020204" charset="0"/>
      <p:regular r:id="rId26"/>
      <p:bold r:id="rId27"/>
    </p:embeddedFont>
    <p:embeddedFont>
      <p:font typeface="Playfair Display" panose="020B0604020202020204" charset="0"/>
      <p:regular r:id="rId28"/>
      <p:bold r:id="rId29"/>
      <p:italic r:id="rId30"/>
      <p:boldItalic r:id="rId31"/>
    </p:embeddedFont>
    <p:embeddedFont>
      <p:font typeface="Montserrat"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DD64C2-BD37-4C96-9B7D-D648C6A2D58B}">
  <a:tblStyle styleId="{CBDD64C2-BD37-4C96-9B7D-D648C6A2D58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822" y="78"/>
      </p:cViewPr>
      <p:guideLst>
        <p:guide orient="horz"/>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5402930da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5402930dac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9f3cfcb535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9f3cfcb535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1300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g5402930dac_0_4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6" name="Google Shape;646;g5402930dac_0_4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9f3cfcb535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9f3cfcb535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1902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9f3cfcb535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4" name="Google Shape;514;g9f3cfcb535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5143500"/>
          </a:xfrm>
          <a:prstGeom prst="rect">
            <a:avLst/>
          </a:prstGeom>
          <a:solidFill>
            <a:srgbClr val="F4F7D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txBox="1">
            <a:spLocks noGrp="1"/>
          </p:cNvSpPr>
          <p:nvPr>
            <p:ph type="title"/>
          </p:nvPr>
        </p:nvSpPr>
        <p:spPr>
          <a:xfrm>
            <a:off x="723900" y="361950"/>
            <a:ext cx="6448200" cy="591600"/>
          </a:xfrm>
          <a:prstGeom prst="rect">
            <a:avLst/>
          </a:prstGeom>
        </p:spPr>
        <p:txBody>
          <a:bodyPr spcFirstLastPara="1" wrap="square" lIns="91425" tIns="91425" rIns="91425" bIns="91425" anchor="t" anchorCtr="0">
            <a:noAutofit/>
          </a:bodyPr>
          <a:lstStyle>
            <a:lvl1pPr lvl="0">
              <a:spcBef>
                <a:spcPts val="0"/>
              </a:spcBef>
              <a:spcAft>
                <a:spcPts val="0"/>
              </a:spcAft>
              <a:buClr>
                <a:srgbClr val="324A00"/>
              </a:buClr>
              <a:buSzPts val="2800"/>
              <a:buNone/>
              <a:defRPr>
                <a:solidFill>
                  <a:srgbClr val="324A00"/>
                </a:solidFill>
              </a:defRPr>
            </a:lvl1pPr>
            <a:lvl2pPr lvl="1">
              <a:spcBef>
                <a:spcPts val="0"/>
              </a:spcBef>
              <a:spcAft>
                <a:spcPts val="0"/>
              </a:spcAft>
              <a:buClr>
                <a:srgbClr val="324A00"/>
              </a:buClr>
              <a:buSzPts val="2800"/>
              <a:buNone/>
              <a:defRPr>
                <a:solidFill>
                  <a:srgbClr val="324A00"/>
                </a:solidFill>
              </a:defRPr>
            </a:lvl2pPr>
            <a:lvl3pPr lvl="2">
              <a:spcBef>
                <a:spcPts val="0"/>
              </a:spcBef>
              <a:spcAft>
                <a:spcPts val="0"/>
              </a:spcAft>
              <a:buClr>
                <a:srgbClr val="324A00"/>
              </a:buClr>
              <a:buSzPts val="2800"/>
              <a:buNone/>
              <a:defRPr>
                <a:solidFill>
                  <a:srgbClr val="324A00"/>
                </a:solidFill>
              </a:defRPr>
            </a:lvl3pPr>
            <a:lvl4pPr lvl="3">
              <a:spcBef>
                <a:spcPts val="0"/>
              </a:spcBef>
              <a:spcAft>
                <a:spcPts val="0"/>
              </a:spcAft>
              <a:buClr>
                <a:srgbClr val="324A00"/>
              </a:buClr>
              <a:buSzPts val="2800"/>
              <a:buNone/>
              <a:defRPr>
                <a:solidFill>
                  <a:srgbClr val="324A00"/>
                </a:solidFill>
              </a:defRPr>
            </a:lvl4pPr>
            <a:lvl5pPr lvl="4">
              <a:spcBef>
                <a:spcPts val="0"/>
              </a:spcBef>
              <a:spcAft>
                <a:spcPts val="0"/>
              </a:spcAft>
              <a:buClr>
                <a:srgbClr val="324A00"/>
              </a:buClr>
              <a:buSzPts val="2800"/>
              <a:buNone/>
              <a:defRPr>
                <a:solidFill>
                  <a:srgbClr val="324A00"/>
                </a:solidFill>
              </a:defRPr>
            </a:lvl5pPr>
            <a:lvl6pPr lvl="5">
              <a:spcBef>
                <a:spcPts val="0"/>
              </a:spcBef>
              <a:spcAft>
                <a:spcPts val="0"/>
              </a:spcAft>
              <a:buClr>
                <a:srgbClr val="324A00"/>
              </a:buClr>
              <a:buSzPts val="2800"/>
              <a:buNone/>
              <a:defRPr>
                <a:solidFill>
                  <a:srgbClr val="324A00"/>
                </a:solidFill>
              </a:defRPr>
            </a:lvl6pPr>
            <a:lvl7pPr lvl="6">
              <a:spcBef>
                <a:spcPts val="0"/>
              </a:spcBef>
              <a:spcAft>
                <a:spcPts val="0"/>
              </a:spcAft>
              <a:buClr>
                <a:srgbClr val="324A00"/>
              </a:buClr>
              <a:buSzPts val="2800"/>
              <a:buNone/>
              <a:defRPr>
                <a:solidFill>
                  <a:srgbClr val="324A00"/>
                </a:solidFill>
              </a:defRPr>
            </a:lvl7pPr>
            <a:lvl8pPr lvl="7">
              <a:spcBef>
                <a:spcPts val="0"/>
              </a:spcBef>
              <a:spcAft>
                <a:spcPts val="0"/>
              </a:spcAft>
              <a:buClr>
                <a:srgbClr val="324A00"/>
              </a:buClr>
              <a:buSzPts val="2800"/>
              <a:buNone/>
              <a:defRPr>
                <a:solidFill>
                  <a:srgbClr val="324A00"/>
                </a:solidFill>
              </a:defRPr>
            </a:lvl8pPr>
            <a:lvl9pPr lvl="8">
              <a:spcBef>
                <a:spcPts val="0"/>
              </a:spcBef>
              <a:spcAft>
                <a:spcPts val="0"/>
              </a:spcAft>
              <a:buClr>
                <a:srgbClr val="324A00"/>
              </a:buClr>
              <a:buSzPts val="2800"/>
              <a:buNone/>
              <a:defRPr>
                <a:solidFill>
                  <a:srgbClr val="324A00"/>
                </a:solidFill>
              </a:defRPr>
            </a:lvl9pPr>
          </a:lstStyle>
          <a:p>
            <a:endParaRPr/>
          </a:p>
        </p:txBody>
      </p:sp>
      <p:sp>
        <p:nvSpPr>
          <p:cNvPr id="26" name="Google Shape;26;p4"/>
          <p:cNvSpPr txBox="1">
            <a:spLocks noGrp="1"/>
          </p:cNvSpPr>
          <p:nvPr>
            <p:ph type="body" idx="1"/>
          </p:nvPr>
        </p:nvSpPr>
        <p:spPr>
          <a:xfrm>
            <a:off x="723900" y="953775"/>
            <a:ext cx="7696200" cy="25623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rgbClr val="8C4303"/>
              </a:buClr>
              <a:buSzPts val="1200"/>
              <a:buAutoNum type="arabicPeriod"/>
              <a:defRPr sz="1200">
                <a:solidFill>
                  <a:srgbClr val="000000"/>
                </a:solidFill>
              </a:defRPr>
            </a:lvl1pPr>
            <a:lvl2pPr marL="914400" lvl="1" indent="-304800">
              <a:spcBef>
                <a:spcPts val="1600"/>
              </a:spcBef>
              <a:spcAft>
                <a:spcPts val="0"/>
              </a:spcAft>
              <a:buClr>
                <a:srgbClr val="000000"/>
              </a:buClr>
              <a:buSzPts val="1200"/>
              <a:buAutoNum type="alphaLcPeriod"/>
              <a:defRPr>
                <a:solidFill>
                  <a:srgbClr val="000000"/>
                </a:solidFill>
              </a:defRPr>
            </a:lvl2pPr>
            <a:lvl3pPr marL="1371600" lvl="2" indent="-304800">
              <a:spcBef>
                <a:spcPts val="1600"/>
              </a:spcBef>
              <a:spcAft>
                <a:spcPts val="0"/>
              </a:spcAft>
              <a:buClr>
                <a:srgbClr val="000000"/>
              </a:buClr>
              <a:buSzPts val="1200"/>
              <a:buAutoNum type="romanLcPeriod"/>
              <a:defRPr>
                <a:solidFill>
                  <a:srgbClr val="000000"/>
                </a:solidFill>
              </a:defRPr>
            </a:lvl3pPr>
            <a:lvl4pPr marL="1828800" lvl="3" indent="-304800">
              <a:spcBef>
                <a:spcPts val="1600"/>
              </a:spcBef>
              <a:spcAft>
                <a:spcPts val="0"/>
              </a:spcAft>
              <a:buClr>
                <a:srgbClr val="000000"/>
              </a:buClr>
              <a:buSzPts val="1200"/>
              <a:buAutoNum type="arabicPeriod"/>
              <a:defRPr>
                <a:solidFill>
                  <a:srgbClr val="000000"/>
                </a:solidFill>
              </a:defRPr>
            </a:lvl4pPr>
            <a:lvl5pPr marL="2286000" lvl="4" indent="-304800">
              <a:spcBef>
                <a:spcPts val="1600"/>
              </a:spcBef>
              <a:spcAft>
                <a:spcPts val="0"/>
              </a:spcAft>
              <a:buClr>
                <a:srgbClr val="000000"/>
              </a:buClr>
              <a:buSzPts val="1200"/>
              <a:buAutoNum type="alphaLcPeriod"/>
              <a:defRPr>
                <a:solidFill>
                  <a:srgbClr val="000000"/>
                </a:solidFill>
              </a:defRPr>
            </a:lvl5pPr>
            <a:lvl6pPr marL="2743200" lvl="5" indent="-304800">
              <a:spcBef>
                <a:spcPts val="1600"/>
              </a:spcBef>
              <a:spcAft>
                <a:spcPts val="0"/>
              </a:spcAft>
              <a:buClr>
                <a:srgbClr val="000000"/>
              </a:buClr>
              <a:buSzPts val="1200"/>
              <a:buAutoNum type="romanLcPeriod"/>
              <a:defRPr>
                <a:solidFill>
                  <a:srgbClr val="000000"/>
                </a:solidFill>
              </a:defRPr>
            </a:lvl6pPr>
            <a:lvl7pPr marL="3200400" lvl="6" indent="-304800">
              <a:spcBef>
                <a:spcPts val="1600"/>
              </a:spcBef>
              <a:spcAft>
                <a:spcPts val="0"/>
              </a:spcAft>
              <a:buClr>
                <a:srgbClr val="000000"/>
              </a:buClr>
              <a:buSzPts val="1200"/>
              <a:buAutoNum type="arabicPeriod"/>
              <a:defRPr>
                <a:solidFill>
                  <a:srgbClr val="000000"/>
                </a:solidFill>
              </a:defRPr>
            </a:lvl7pPr>
            <a:lvl8pPr marL="3657600" lvl="7" indent="-304800">
              <a:spcBef>
                <a:spcPts val="1600"/>
              </a:spcBef>
              <a:spcAft>
                <a:spcPts val="0"/>
              </a:spcAft>
              <a:buClr>
                <a:srgbClr val="000000"/>
              </a:buClr>
              <a:buSzPts val="1200"/>
              <a:buAutoNum type="alphaLcPeriod"/>
              <a:defRPr>
                <a:solidFill>
                  <a:srgbClr val="000000"/>
                </a:solidFill>
              </a:defRPr>
            </a:lvl8pPr>
            <a:lvl9pPr marL="4114800" lvl="8" indent="-304800">
              <a:spcBef>
                <a:spcPts val="1600"/>
              </a:spcBef>
              <a:spcAft>
                <a:spcPts val="1600"/>
              </a:spcAft>
              <a:buClr>
                <a:srgbClr val="000000"/>
              </a:buClr>
              <a:buSzPts val="1200"/>
              <a:buAutoNum type="romanLcPeriod"/>
              <a:defRPr>
                <a:solidFill>
                  <a:srgbClr val="000000"/>
                </a:solidFill>
              </a:defRPr>
            </a:lvl9pPr>
          </a:lstStyle>
          <a:p>
            <a:endParaRPr/>
          </a:p>
        </p:txBody>
      </p:sp>
      <p:sp>
        <p:nvSpPr>
          <p:cNvPr id="27" name="Google Shape;27;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13_1_1_1">
    <p:spTree>
      <p:nvGrpSpPr>
        <p:cNvPr id="1" name="Shape 242"/>
        <p:cNvGrpSpPr/>
        <p:nvPr/>
      </p:nvGrpSpPr>
      <p:grpSpPr>
        <a:xfrm>
          <a:off x="0" y="0"/>
          <a:ext cx="0" cy="0"/>
          <a:chOff x="0" y="0"/>
          <a:chExt cx="0" cy="0"/>
        </a:xfrm>
      </p:grpSpPr>
      <p:sp>
        <p:nvSpPr>
          <p:cNvPr id="243" name="Google Shape;243;p34"/>
          <p:cNvSpPr/>
          <p:nvPr/>
        </p:nvSpPr>
        <p:spPr>
          <a:xfrm>
            <a:off x="0" y="-125"/>
            <a:ext cx="9144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4"/>
          <p:cNvSpPr/>
          <p:nvPr/>
        </p:nvSpPr>
        <p:spPr>
          <a:xfrm rot="10800000">
            <a:off x="7088700" y="-125"/>
            <a:ext cx="2055300" cy="7212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4"/>
          <p:cNvSpPr/>
          <p:nvPr/>
        </p:nvSpPr>
        <p:spPr>
          <a:xfrm rot="5400000">
            <a:off x="7942350" y="3941850"/>
            <a:ext cx="2051400" cy="3519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13_1_1_1_1">
    <p:spTree>
      <p:nvGrpSpPr>
        <p:cNvPr id="1" name="Shape 246"/>
        <p:cNvGrpSpPr/>
        <p:nvPr/>
      </p:nvGrpSpPr>
      <p:grpSpPr>
        <a:xfrm>
          <a:off x="0" y="0"/>
          <a:ext cx="0" cy="0"/>
          <a:chOff x="0" y="0"/>
          <a:chExt cx="0" cy="0"/>
        </a:xfrm>
      </p:grpSpPr>
      <p:sp>
        <p:nvSpPr>
          <p:cNvPr id="247" name="Google Shape;247;p35"/>
          <p:cNvSpPr/>
          <p:nvPr/>
        </p:nvSpPr>
        <p:spPr>
          <a:xfrm>
            <a:off x="0" y="-125"/>
            <a:ext cx="9144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5"/>
          <p:cNvSpPr/>
          <p:nvPr/>
        </p:nvSpPr>
        <p:spPr>
          <a:xfrm rot="10800000">
            <a:off x="0" y="4422181"/>
            <a:ext cx="3189600" cy="7212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5"/>
          <p:cNvSpPr/>
          <p:nvPr/>
        </p:nvSpPr>
        <p:spPr>
          <a:xfrm>
            <a:off x="7092600" y="0"/>
            <a:ext cx="2051400" cy="3519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242647" y="254632"/>
            <a:ext cx="8679898" cy="543185"/>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60898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5143500"/>
          </a:xfrm>
          <a:prstGeom prst="rect">
            <a:avLst/>
          </a:prstGeom>
          <a:solidFill>
            <a:srgbClr val="F4F7D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6"/>
          <p:cNvSpPr txBox="1">
            <a:spLocks noGrp="1"/>
          </p:cNvSpPr>
          <p:nvPr>
            <p:ph type="title"/>
          </p:nvPr>
        </p:nvSpPr>
        <p:spPr>
          <a:xfrm>
            <a:off x="723975" y="361950"/>
            <a:ext cx="8520600" cy="584400"/>
          </a:xfrm>
          <a:prstGeom prst="rect">
            <a:avLst/>
          </a:prstGeom>
        </p:spPr>
        <p:txBody>
          <a:bodyPr spcFirstLastPara="1" wrap="square" lIns="91425" tIns="91425" rIns="91425" bIns="91425" anchor="t" anchorCtr="0">
            <a:noAutofit/>
          </a:bodyPr>
          <a:lstStyle>
            <a:lvl1pPr lvl="0">
              <a:spcBef>
                <a:spcPts val="0"/>
              </a:spcBef>
              <a:spcAft>
                <a:spcPts val="0"/>
              </a:spcAft>
              <a:buClr>
                <a:srgbClr val="324A00"/>
              </a:buClr>
              <a:buSzPts val="2800"/>
              <a:buNone/>
              <a:defRPr>
                <a:solidFill>
                  <a:srgbClr val="324A00"/>
                </a:solidFill>
              </a:defRPr>
            </a:lvl1pPr>
            <a:lvl2pPr lvl="1">
              <a:spcBef>
                <a:spcPts val="0"/>
              </a:spcBef>
              <a:spcAft>
                <a:spcPts val="0"/>
              </a:spcAft>
              <a:buClr>
                <a:srgbClr val="324A00"/>
              </a:buClr>
              <a:buSzPts val="2800"/>
              <a:buNone/>
              <a:defRPr>
                <a:solidFill>
                  <a:srgbClr val="324A00"/>
                </a:solidFill>
              </a:defRPr>
            </a:lvl2pPr>
            <a:lvl3pPr lvl="2">
              <a:spcBef>
                <a:spcPts val="0"/>
              </a:spcBef>
              <a:spcAft>
                <a:spcPts val="0"/>
              </a:spcAft>
              <a:buClr>
                <a:srgbClr val="324A00"/>
              </a:buClr>
              <a:buSzPts val="2800"/>
              <a:buNone/>
              <a:defRPr>
                <a:solidFill>
                  <a:srgbClr val="324A00"/>
                </a:solidFill>
              </a:defRPr>
            </a:lvl3pPr>
            <a:lvl4pPr lvl="3">
              <a:spcBef>
                <a:spcPts val="0"/>
              </a:spcBef>
              <a:spcAft>
                <a:spcPts val="0"/>
              </a:spcAft>
              <a:buClr>
                <a:srgbClr val="324A00"/>
              </a:buClr>
              <a:buSzPts val="2800"/>
              <a:buNone/>
              <a:defRPr>
                <a:solidFill>
                  <a:srgbClr val="324A00"/>
                </a:solidFill>
              </a:defRPr>
            </a:lvl4pPr>
            <a:lvl5pPr lvl="4">
              <a:spcBef>
                <a:spcPts val="0"/>
              </a:spcBef>
              <a:spcAft>
                <a:spcPts val="0"/>
              </a:spcAft>
              <a:buClr>
                <a:srgbClr val="324A00"/>
              </a:buClr>
              <a:buSzPts val="2800"/>
              <a:buNone/>
              <a:defRPr>
                <a:solidFill>
                  <a:srgbClr val="324A00"/>
                </a:solidFill>
              </a:defRPr>
            </a:lvl5pPr>
            <a:lvl6pPr lvl="5">
              <a:spcBef>
                <a:spcPts val="0"/>
              </a:spcBef>
              <a:spcAft>
                <a:spcPts val="0"/>
              </a:spcAft>
              <a:buClr>
                <a:srgbClr val="324A00"/>
              </a:buClr>
              <a:buSzPts val="2800"/>
              <a:buNone/>
              <a:defRPr>
                <a:solidFill>
                  <a:srgbClr val="324A00"/>
                </a:solidFill>
              </a:defRPr>
            </a:lvl6pPr>
            <a:lvl7pPr lvl="6">
              <a:spcBef>
                <a:spcPts val="0"/>
              </a:spcBef>
              <a:spcAft>
                <a:spcPts val="0"/>
              </a:spcAft>
              <a:buClr>
                <a:srgbClr val="324A00"/>
              </a:buClr>
              <a:buSzPts val="2800"/>
              <a:buNone/>
              <a:defRPr>
                <a:solidFill>
                  <a:srgbClr val="324A00"/>
                </a:solidFill>
              </a:defRPr>
            </a:lvl7pPr>
            <a:lvl8pPr lvl="7">
              <a:spcBef>
                <a:spcPts val="0"/>
              </a:spcBef>
              <a:spcAft>
                <a:spcPts val="0"/>
              </a:spcAft>
              <a:buClr>
                <a:srgbClr val="324A00"/>
              </a:buClr>
              <a:buSzPts val="2800"/>
              <a:buNone/>
              <a:defRPr>
                <a:solidFill>
                  <a:srgbClr val="324A00"/>
                </a:solidFill>
              </a:defRPr>
            </a:lvl8pPr>
            <a:lvl9pPr lvl="8">
              <a:spcBef>
                <a:spcPts val="0"/>
              </a:spcBef>
              <a:spcAft>
                <a:spcPts val="0"/>
              </a:spcAft>
              <a:buClr>
                <a:srgbClr val="324A00"/>
              </a:buClr>
              <a:buSzPts val="2800"/>
              <a:buNone/>
              <a:defRPr>
                <a:solidFill>
                  <a:srgbClr val="324A00"/>
                </a:solidFill>
              </a:defRPr>
            </a:lvl9pPr>
          </a:lstStyle>
          <a:p>
            <a:endParaRPr/>
          </a:p>
        </p:txBody>
      </p:sp>
      <p:sp>
        <p:nvSpPr>
          <p:cNvPr id="43" name="Google Shape;4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44" name="Google Shape;44;p6"/>
          <p:cNvSpPr/>
          <p:nvPr/>
        </p:nvSpPr>
        <p:spPr>
          <a:xfrm rot="10800000">
            <a:off x="8127000" y="0"/>
            <a:ext cx="1017000" cy="3519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6"/>
          <p:cNvSpPr/>
          <p:nvPr/>
        </p:nvSpPr>
        <p:spPr>
          <a:xfrm rot="5400000">
            <a:off x="8276850" y="4279050"/>
            <a:ext cx="1007700" cy="7212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1"/>
        <p:cNvGrpSpPr/>
        <p:nvPr/>
      </p:nvGrpSpPr>
      <p:grpSpPr>
        <a:xfrm>
          <a:off x="0" y="0"/>
          <a:ext cx="0" cy="0"/>
          <a:chOff x="0" y="0"/>
          <a:chExt cx="0" cy="0"/>
        </a:xfrm>
      </p:grpSpPr>
      <p:sp>
        <p:nvSpPr>
          <p:cNvPr id="52" name="Google Shape;52;p8"/>
          <p:cNvSpPr/>
          <p:nvPr/>
        </p:nvSpPr>
        <p:spPr>
          <a:xfrm rot="5400000">
            <a:off x="2436125" y="-787125"/>
            <a:ext cx="4119000" cy="56736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txBox="1">
            <a:spLocks noGrp="1"/>
          </p:cNvSpPr>
          <p:nvPr>
            <p:ph type="title"/>
          </p:nvPr>
        </p:nvSpPr>
        <p:spPr>
          <a:xfrm>
            <a:off x="1861350" y="904150"/>
            <a:ext cx="5421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FFFFF"/>
              </a:buClr>
              <a:buSzPts val="7200"/>
              <a:buNone/>
              <a:defRPr sz="7200">
                <a:solidFill>
                  <a:srgbClr val="FFFFFF"/>
                </a:solidFill>
              </a:defRPr>
            </a:lvl1pPr>
            <a:lvl2pPr lvl="1" algn="ctr" rtl="0">
              <a:spcBef>
                <a:spcPts val="0"/>
              </a:spcBef>
              <a:spcAft>
                <a:spcPts val="0"/>
              </a:spcAft>
              <a:buClr>
                <a:srgbClr val="FFFFFF"/>
              </a:buClr>
              <a:buSzPts val="7200"/>
              <a:buNone/>
              <a:defRPr sz="7200">
                <a:solidFill>
                  <a:srgbClr val="FFFFFF"/>
                </a:solidFill>
              </a:defRPr>
            </a:lvl2pPr>
            <a:lvl3pPr lvl="2" algn="ctr" rtl="0">
              <a:spcBef>
                <a:spcPts val="0"/>
              </a:spcBef>
              <a:spcAft>
                <a:spcPts val="0"/>
              </a:spcAft>
              <a:buClr>
                <a:srgbClr val="FFFFFF"/>
              </a:buClr>
              <a:buSzPts val="7200"/>
              <a:buNone/>
              <a:defRPr sz="7200">
                <a:solidFill>
                  <a:srgbClr val="FFFFFF"/>
                </a:solidFill>
              </a:defRPr>
            </a:lvl3pPr>
            <a:lvl4pPr lvl="3" algn="ctr" rtl="0">
              <a:spcBef>
                <a:spcPts val="0"/>
              </a:spcBef>
              <a:spcAft>
                <a:spcPts val="0"/>
              </a:spcAft>
              <a:buClr>
                <a:srgbClr val="FFFFFF"/>
              </a:buClr>
              <a:buSzPts val="7200"/>
              <a:buNone/>
              <a:defRPr sz="7200">
                <a:solidFill>
                  <a:srgbClr val="FFFFFF"/>
                </a:solidFill>
              </a:defRPr>
            </a:lvl4pPr>
            <a:lvl5pPr lvl="4" algn="ctr" rtl="0">
              <a:spcBef>
                <a:spcPts val="0"/>
              </a:spcBef>
              <a:spcAft>
                <a:spcPts val="0"/>
              </a:spcAft>
              <a:buClr>
                <a:srgbClr val="FFFFFF"/>
              </a:buClr>
              <a:buSzPts val="7200"/>
              <a:buNone/>
              <a:defRPr sz="7200">
                <a:solidFill>
                  <a:srgbClr val="FFFFFF"/>
                </a:solidFill>
              </a:defRPr>
            </a:lvl5pPr>
            <a:lvl6pPr lvl="5" algn="ctr" rtl="0">
              <a:spcBef>
                <a:spcPts val="0"/>
              </a:spcBef>
              <a:spcAft>
                <a:spcPts val="0"/>
              </a:spcAft>
              <a:buClr>
                <a:srgbClr val="FFFFFF"/>
              </a:buClr>
              <a:buSzPts val="7200"/>
              <a:buNone/>
              <a:defRPr sz="7200">
                <a:solidFill>
                  <a:srgbClr val="FFFFFF"/>
                </a:solidFill>
              </a:defRPr>
            </a:lvl6pPr>
            <a:lvl7pPr lvl="6" algn="ctr" rtl="0">
              <a:spcBef>
                <a:spcPts val="0"/>
              </a:spcBef>
              <a:spcAft>
                <a:spcPts val="0"/>
              </a:spcAft>
              <a:buClr>
                <a:srgbClr val="FFFFFF"/>
              </a:buClr>
              <a:buSzPts val="7200"/>
              <a:buNone/>
              <a:defRPr sz="7200">
                <a:solidFill>
                  <a:srgbClr val="FFFFFF"/>
                </a:solidFill>
              </a:defRPr>
            </a:lvl7pPr>
            <a:lvl8pPr lvl="7" algn="ctr" rtl="0">
              <a:spcBef>
                <a:spcPts val="0"/>
              </a:spcBef>
              <a:spcAft>
                <a:spcPts val="0"/>
              </a:spcAft>
              <a:buClr>
                <a:srgbClr val="FFFFFF"/>
              </a:buClr>
              <a:buSzPts val="7200"/>
              <a:buNone/>
              <a:defRPr sz="7200">
                <a:solidFill>
                  <a:srgbClr val="FFFFFF"/>
                </a:solidFill>
              </a:defRPr>
            </a:lvl8pPr>
            <a:lvl9pPr lvl="8" algn="ctr" rtl="0">
              <a:spcBef>
                <a:spcPts val="0"/>
              </a:spcBef>
              <a:spcAft>
                <a:spcPts val="0"/>
              </a:spcAft>
              <a:buClr>
                <a:srgbClr val="FFFFFF"/>
              </a:buClr>
              <a:buSzPts val="7200"/>
              <a:buNone/>
              <a:defRPr sz="7200">
                <a:solidFill>
                  <a:srgbClr val="FFFFFF"/>
                </a:solidFill>
              </a:defRPr>
            </a:lvl9pPr>
          </a:lstStyle>
          <a:p>
            <a:endParaRPr/>
          </a:p>
        </p:txBody>
      </p:sp>
      <p:sp>
        <p:nvSpPr>
          <p:cNvPr id="54" name="Google Shape;54;p8"/>
          <p:cNvSpPr/>
          <p:nvPr/>
        </p:nvSpPr>
        <p:spPr>
          <a:xfrm rot="10800000">
            <a:off x="5954400" y="6"/>
            <a:ext cx="3189600" cy="7212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0" y="3931900"/>
            <a:ext cx="3183600" cy="3519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5"/>
        <p:cNvGrpSpPr/>
        <p:nvPr/>
      </p:nvGrpSpPr>
      <p:grpSpPr>
        <a:xfrm>
          <a:off x="0" y="0"/>
          <a:ext cx="0" cy="0"/>
          <a:chOff x="0" y="0"/>
          <a:chExt cx="0" cy="0"/>
        </a:xfrm>
      </p:grpSpPr>
      <p:sp>
        <p:nvSpPr>
          <p:cNvPr id="76" name="Google Shape;76;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84"/>
        <p:cNvGrpSpPr/>
        <p:nvPr/>
      </p:nvGrpSpPr>
      <p:grpSpPr>
        <a:xfrm>
          <a:off x="0" y="0"/>
          <a:ext cx="0" cy="0"/>
          <a:chOff x="0" y="0"/>
          <a:chExt cx="0" cy="0"/>
        </a:xfrm>
      </p:grpSpPr>
      <p:sp>
        <p:nvSpPr>
          <p:cNvPr id="85" name="Google Shape;85;p14"/>
          <p:cNvSpPr/>
          <p:nvPr/>
        </p:nvSpPr>
        <p:spPr>
          <a:xfrm>
            <a:off x="0" y="1295400"/>
            <a:ext cx="3771900" cy="3273600"/>
          </a:xfrm>
          <a:prstGeom prst="rect">
            <a:avLst/>
          </a:prstGeom>
          <a:solidFill>
            <a:srgbClr val="F4F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4"/>
          <p:cNvSpPr txBox="1">
            <a:spLocks noGrp="1"/>
          </p:cNvSpPr>
          <p:nvPr>
            <p:ph type="title"/>
          </p:nvPr>
        </p:nvSpPr>
        <p:spPr>
          <a:xfrm>
            <a:off x="723975" y="1597200"/>
            <a:ext cx="2286000" cy="374700"/>
          </a:xfrm>
          <a:prstGeom prst="rect">
            <a:avLst/>
          </a:prstGeom>
        </p:spPr>
        <p:txBody>
          <a:bodyPr spcFirstLastPara="1" wrap="square" lIns="91425" tIns="91425" rIns="91425" bIns="91425" anchor="t" anchorCtr="0">
            <a:noAutofit/>
          </a:bodyPr>
          <a:lstStyle>
            <a:lvl1pPr lvl="0">
              <a:spcBef>
                <a:spcPts val="0"/>
              </a:spcBef>
              <a:spcAft>
                <a:spcPts val="0"/>
              </a:spcAft>
              <a:buClr>
                <a:srgbClr val="324A00"/>
              </a:buClr>
              <a:buSzPts val="2800"/>
              <a:buNone/>
              <a:defRPr>
                <a:solidFill>
                  <a:srgbClr val="324A00"/>
                </a:solidFill>
              </a:defRPr>
            </a:lvl1pPr>
            <a:lvl2pPr lvl="1">
              <a:spcBef>
                <a:spcPts val="0"/>
              </a:spcBef>
              <a:spcAft>
                <a:spcPts val="0"/>
              </a:spcAft>
              <a:buClr>
                <a:srgbClr val="324A00"/>
              </a:buClr>
              <a:buSzPts val="2800"/>
              <a:buNone/>
              <a:defRPr>
                <a:solidFill>
                  <a:srgbClr val="324A00"/>
                </a:solidFill>
                <a:latin typeface="Quicksand"/>
                <a:ea typeface="Quicksand"/>
                <a:cs typeface="Quicksand"/>
                <a:sym typeface="Quicksand"/>
              </a:defRPr>
            </a:lvl2pPr>
            <a:lvl3pPr lvl="2">
              <a:spcBef>
                <a:spcPts val="0"/>
              </a:spcBef>
              <a:spcAft>
                <a:spcPts val="0"/>
              </a:spcAft>
              <a:buClr>
                <a:srgbClr val="324A00"/>
              </a:buClr>
              <a:buSzPts val="2800"/>
              <a:buNone/>
              <a:defRPr>
                <a:solidFill>
                  <a:srgbClr val="324A00"/>
                </a:solidFill>
                <a:latin typeface="Quicksand"/>
                <a:ea typeface="Quicksand"/>
                <a:cs typeface="Quicksand"/>
                <a:sym typeface="Quicksand"/>
              </a:defRPr>
            </a:lvl3pPr>
            <a:lvl4pPr lvl="3">
              <a:spcBef>
                <a:spcPts val="0"/>
              </a:spcBef>
              <a:spcAft>
                <a:spcPts val="0"/>
              </a:spcAft>
              <a:buClr>
                <a:srgbClr val="324A00"/>
              </a:buClr>
              <a:buSzPts val="2800"/>
              <a:buNone/>
              <a:defRPr>
                <a:solidFill>
                  <a:srgbClr val="324A00"/>
                </a:solidFill>
                <a:latin typeface="Quicksand"/>
                <a:ea typeface="Quicksand"/>
                <a:cs typeface="Quicksand"/>
                <a:sym typeface="Quicksand"/>
              </a:defRPr>
            </a:lvl4pPr>
            <a:lvl5pPr lvl="4">
              <a:spcBef>
                <a:spcPts val="0"/>
              </a:spcBef>
              <a:spcAft>
                <a:spcPts val="0"/>
              </a:spcAft>
              <a:buClr>
                <a:srgbClr val="324A00"/>
              </a:buClr>
              <a:buSzPts val="2800"/>
              <a:buNone/>
              <a:defRPr>
                <a:solidFill>
                  <a:srgbClr val="324A00"/>
                </a:solidFill>
                <a:latin typeface="Quicksand"/>
                <a:ea typeface="Quicksand"/>
                <a:cs typeface="Quicksand"/>
                <a:sym typeface="Quicksand"/>
              </a:defRPr>
            </a:lvl5pPr>
            <a:lvl6pPr lvl="5">
              <a:spcBef>
                <a:spcPts val="0"/>
              </a:spcBef>
              <a:spcAft>
                <a:spcPts val="0"/>
              </a:spcAft>
              <a:buClr>
                <a:srgbClr val="324A00"/>
              </a:buClr>
              <a:buSzPts val="2800"/>
              <a:buNone/>
              <a:defRPr>
                <a:solidFill>
                  <a:srgbClr val="324A00"/>
                </a:solidFill>
                <a:latin typeface="Quicksand"/>
                <a:ea typeface="Quicksand"/>
                <a:cs typeface="Quicksand"/>
                <a:sym typeface="Quicksand"/>
              </a:defRPr>
            </a:lvl6pPr>
            <a:lvl7pPr lvl="6">
              <a:spcBef>
                <a:spcPts val="0"/>
              </a:spcBef>
              <a:spcAft>
                <a:spcPts val="0"/>
              </a:spcAft>
              <a:buClr>
                <a:srgbClr val="324A00"/>
              </a:buClr>
              <a:buSzPts val="2800"/>
              <a:buNone/>
              <a:defRPr>
                <a:solidFill>
                  <a:srgbClr val="324A00"/>
                </a:solidFill>
                <a:latin typeface="Quicksand"/>
                <a:ea typeface="Quicksand"/>
                <a:cs typeface="Quicksand"/>
                <a:sym typeface="Quicksand"/>
              </a:defRPr>
            </a:lvl7pPr>
            <a:lvl8pPr lvl="7">
              <a:spcBef>
                <a:spcPts val="0"/>
              </a:spcBef>
              <a:spcAft>
                <a:spcPts val="0"/>
              </a:spcAft>
              <a:buClr>
                <a:srgbClr val="324A00"/>
              </a:buClr>
              <a:buSzPts val="2800"/>
              <a:buNone/>
              <a:defRPr>
                <a:solidFill>
                  <a:srgbClr val="324A00"/>
                </a:solidFill>
                <a:latin typeface="Quicksand"/>
                <a:ea typeface="Quicksand"/>
                <a:cs typeface="Quicksand"/>
                <a:sym typeface="Quicksand"/>
              </a:defRPr>
            </a:lvl8pPr>
            <a:lvl9pPr lvl="8">
              <a:spcBef>
                <a:spcPts val="0"/>
              </a:spcBef>
              <a:spcAft>
                <a:spcPts val="0"/>
              </a:spcAft>
              <a:buClr>
                <a:srgbClr val="324A00"/>
              </a:buClr>
              <a:buSzPts val="2800"/>
              <a:buNone/>
              <a:defRPr>
                <a:solidFill>
                  <a:srgbClr val="324A00"/>
                </a:solidFill>
                <a:latin typeface="Quicksand"/>
                <a:ea typeface="Quicksand"/>
                <a:cs typeface="Quicksand"/>
                <a:sym typeface="Quicksand"/>
              </a:defRPr>
            </a:lvl9pPr>
          </a:lstStyle>
          <a:p>
            <a:endParaRPr/>
          </a:p>
        </p:txBody>
      </p:sp>
      <p:sp>
        <p:nvSpPr>
          <p:cNvPr id="87" name="Google Shape;87;p14"/>
          <p:cNvSpPr txBox="1">
            <a:spLocks noGrp="1"/>
          </p:cNvSpPr>
          <p:nvPr>
            <p:ph type="body" idx="1"/>
          </p:nvPr>
        </p:nvSpPr>
        <p:spPr>
          <a:xfrm>
            <a:off x="704925" y="2225850"/>
            <a:ext cx="2705100" cy="11208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Char char="●"/>
              <a:defRPr sz="1400">
                <a:solidFill>
                  <a:srgbClr val="000000"/>
                </a:solidFill>
              </a:defRPr>
            </a:lvl1pPr>
            <a:lvl2pPr marL="914400" lvl="1" indent="-317500">
              <a:spcBef>
                <a:spcPts val="1600"/>
              </a:spcBef>
              <a:spcAft>
                <a:spcPts val="0"/>
              </a:spcAft>
              <a:buClr>
                <a:srgbClr val="000000"/>
              </a:buClr>
              <a:buSzPts val="1400"/>
              <a:buChar char="○"/>
              <a:defRPr>
                <a:solidFill>
                  <a:srgbClr val="000000"/>
                </a:solidFill>
              </a:defRPr>
            </a:lvl2pPr>
            <a:lvl3pPr marL="1371600" lvl="2" indent="-317500">
              <a:spcBef>
                <a:spcPts val="1600"/>
              </a:spcBef>
              <a:spcAft>
                <a:spcPts val="0"/>
              </a:spcAft>
              <a:buClr>
                <a:srgbClr val="000000"/>
              </a:buClr>
              <a:buSzPts val="1400"/>
              <a:buChar char="■"/>
              <a:defRPr>
                <a:solidFill>
                  <a:srgbClr val="000000"/>
                </a:solidFill>
              </a:defRPr>
            </a:lvl3pPr>
            <a:lvl4pPr marL="1828800" lvl="3" indent="-317500">
              <a:spcBef>
                <a:spcPts val="1600"/>
              </a:spcBef>
              <a:spcAft>
                <a:spcPts val="0"/>
              </a:spcAft>
              <a:buClr>
                <a:srgbClr val="000000"/>
              </a:buClr>
              <a:buSzPts val="1400"/>
              <a:buChar char="●"/>
              <a:defRPr>
                <a:solidFill>
                  <a:srgbClr val="000000"/>
                </a:solidFill>
              </a:defRPr>
            </a:lvl4pPr>
            <a:lvl5pPr marL="2286000" lvl="4" indent="-317500">
              <a:spcBef>
                <a:spcPts val="1600"/>
              </a:spcBef>
              <a:spcAft>
                <a:spcPts val="0"/>
              </a:spcAft>
              <a:buClr>
                <a:srgbClr val="000000"/>
              </a:buClr>
              <a:buSzPts val="1400"/>
              <a:buChar char="○"/>
              <a:defRPr>
                <a:solidFill>
                  <a:srgbClr val="000000"/>
                </a:solidFill>
              </a:defRPr>
            </a:lvl5pPr>
            <a:lvl6pPr marL="2743200" lvl="5" indent="-317500">
              <a:spcBef>
                <a:spcPts val="1600"/>
              </a:spcBef>
              <a:spcAft>
                <a:spcPts val="0"/>
              </a:spcAft>
              <a:buClr>
                <a:srgbClr val="000000"/>
              </a:buClr>
              <a:buSzPts val="1400"/>
              <a:buChar char="■"/>
              <a:defRPr>
                <a:solidFill>
                  <a:srgbClr val="000000"/>
                </a:solidFill>
              </a:defRPr>
            </a:lvl6pPr>
            <a:lvl7pPr marL="3200400" lvl="6" indent="-317500">
              <a:spcBef>
                <a:spcPts val="1600"/>
              </a:spcBef>
              <a:spcAft>
                <a:spcPts val="0"/>
              </a:spcAft>
              <a:buClr>
                <a:srgbClr val="000000"/>
              </a:buClr>
              <a:buSzPts val="1400"/>
              <a:buChar char="●"/>
              <a:defRPr>
                <a:solidFill>
                  <a:srgbClr val="000000"/>
                </a:solidFill>
              </a:defRPr>
            </a:lvl7pPr>
            <a:lvl8pPr marL="3657600" lvl="7" indent="-317500">
              <a:spcBef>
                <a:spcPts val="1600"/>
              </a:spcBef>
              <a:spcAft>
                <a:spcPts val="0"/>
              </a:spcAft>
              <a:buClr>
                <a:srgbClr val="000000"/>
              </a:buClr>
              <a:buSzPts val="1400"/>
              <a:buChar char="○"/>
              <a:defRPr>
                <a:solidFill>
                  <a:srgbClr val="000000"/>
                </a:solidFill>
              </a:defRPr>
            </a:lvl8pPr>
            <a:lvl9pPr marL="4114800" lvl="8" indent="-317500">
              <a:spcBef>
                <a:spcPts val="1600"/>
              </a:spcBef>
              <a:spcAft>
                <a:spcPts val="1600"/>
              </a:spcAft>
              <a:buClr>
                <a:srgbClr val="000000"/>
              </a:buClr>
              <a:buSzPts val="1400"/>
              <a:buChar char="■"/>
              <a:defRPr>
                <a:solidFill>
                  <a:srgbClr val="000000"/>
                </a:solidFill>
              </a:defRPr>
            </a:lvl9pPr>
          </a:lstStyle>
          <a:p>
            <a:endParaRPr/>
          </a:p>
        </p:txBody>
      </p:sp>
      <p:sp>
        <p:nvSpPr>
          <p:cNvPr id="88" name="Google Shape;88;p14"/>
          <p:cNvSpPr/>
          <p:nvPr/>
        </p:nvSpPr>
        <p:spPr>
          <a:xfrm rot="5400000">
            <a:off x="2742975" y="3755250"/>
            <a:ext cx="2055300" cy="7212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4"/>
          <p:cNvSpPr/>
          <p:nvPr/>
        </p:nvSpPr>
        <p:spPr>
          <a:xfrm rot="10800000">
            <a:off x="7092600" y="0"/>
            <a:ext cx="2051400" cy="3519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2">
    <p:spTree>
      <p:nvGrpSpPr>
        <p:cNvPr id="1" name="Shape 96"/>
        <p:cNvGrpSpPr/>
        <p:nvPr/>
      </p:nvGrpSpPr>
      <p:grpSpPr>
        <a:xfrm>
          <a:off x="0" y="0"/>
          <a:ext cx="0" cy="0"/>
          <a:chOff x="0" y="0"/>
          <a:chExt cx="0" cy="0"/>
        </a:xfrm>
      </p:grpSpPr>
      <p:sp>
        <p:nvSpPr>
          <p:cNvPr id="97" name="Google Shape;97;p16"/>
          <p:cNvSpPr/>
          <p:nvPr/>
        </p:nvSpPr>
        <p:spPr>
          <a:xfrm>
            <a:off x="0" y="-125"/>
            <a:ext cx="9144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6"/>
          <p:cNvSpPr txBox="1">
            <a:spLocks noGrp="1"/>
          </p:cNvSpPr>
          <p:nvPr>
            <p:ph type="title"/>
          </p:nvPr>
        </p:nvSpPr>
        <p:spPr>
          <a:xfrm>
            <a:off x="723975" y="361950"/>
            <a:ext cx="85206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2800"/>
              <a:buNone/>
              <a:defRPr>
                <a:solidFill>
                  <a:srgbClr val="324A00"/>
                </a:solidFill>
              </a:defRPr>
            </a:lvl1pPr>
            <a:lvl2pPr lvl="1" rtl="0">
              <a:spcBef>
                <a:spcPts val="0"/>
              </a:spcBef>
              <a:spcAft>
                <a:spcPts val="0"/>
              </a:spcAft>
              <a:buClr>
                <a:srgbClr val="324A00"/>
              </a:buClr>
              <a:buSzPts val="2800"/>
              <a:buNone/>
              <a:defRPr>
                <a:solidFill>
                  <a:srgbClr val="324A00"/>
                </a:solidFill>
              </a:defRPr>
            </a:lvl2pPr>
            <a:lvl3pPr lvl="2" rtl="0">
              <a:spcBef>
                <a:spcPts val="0"/>
              </a:spcBef>
              <a:spcAft>
                <a:spcPts val="0"/>
              </a:spcAft>
              <a:buClr>
                <a:srgbClr val="324A00"/>
              </a:buClr>
              <a:buSzPts val="2800"/>
              <a:buNone/>
              <a:defRPr>
                <a:solidFill>
                  <a:srgbClr val="324A00"/>
                </a:solidFill>
              </a:defRPr>
            </a:lvl3pPr>
            <a:lvl4pPr lvl="3" rtl="0">
              <a:spcBef>
                <a:spcPts val="0"/>
              </a:spcBef>
              <a:spcAft>
                <a:spcPts val="0"/>
              </a:spcAft>
              <a:buClr>
                <a:srgbClr val="324A00"/>
              </a:buClr>
              <a:buSzPts val="2800"/>
              <a:buNone/>
              <a:defRPr>
                <a:solidFill>
                  <a:srgbClr val="324A00"/>
                </a:solidFill>
              </a:defRPr>
            </a:lvl4pPr>
            <a:lvl5pPr lvl="4" rtl="0">
              <a:spcBef>
                <a:spcPts val="0"/>
              </a:spcBef>
              <a:spcAft>
                <a:spcPts val="0"/>
              </a:spcAft>
              <a:buClr>
                <a:srgbClr val="324A00"/>
              </a:buClr>
              <a:buSzPts val="2800"/>
              <a:buNone/>
              <a:defRPr>
                <a:solidFill>
                  <a:srgbClr val="324A00"/>
                </a:solidFill>
              </a:defRPr>
            </a:lvl5pPr>
            <a:lvl6pPr lvl="5" rtl="0">
              <a:spcBef>
                <a:spcPts val="0"/>
              </a:spcBef>
              <a:spcAft>
                <a:spcPts val="0"/>
              </a:spcAft>
              <a:buClr>
                <a:srgbClr val="324A00"/>
              </a:buClr>
              <a:buSzPts val="2800"/>
              <a:buNone/>
              <a:defRPr>
                <a:solidFill>
                  <a:srgbClr val="324A00"/>
                </a:solidFill>
              </a:defRPr>
            </a:lvl6pPr>
            <a:lvl7pPr lvl="6" rtl="0">
              <a:spcBef>
                <a:spcPts val="0"/>
              </a:spcBef>
              <a:spcAft>
                <a:spcPts val="0"/>
              </a:spcAft>
              <a:buClr>
                <a:srgbClr val="324A00"/>
              </a:buClr>
              <a:buSzPts val="2800"/>
              <a:buNone/>
              <a:defRPr>
                <a:solidFill>
                  <a:srgbClr val="324A00"/>
                </a:solidFill>
              </a:defRPr>
            </a:lvl7pPr>
            <a:lvl8pPr lvl="7" rtl="0">
              <a:spcBef>
                <a:spcPts val="0"/>
              </a:spcBef>
              <a:spcAft>
                <a:spcPts val="0"/>
              </a:spcAft>
              <a:buClr>
                <a:srgbClr val="324A00"/>
              </a:buClr>
              <a:buSzPts val="2800"/>
              <a:buNone/>
              <a:defRPr>
                <a:solidFill>
                  <a:srgbClr val="324A00"/>
                </a:solidFill>
              </a:defRPr>
            </a:lvl8pPr>
            <a:lvl9pPr lvl="8" rtl="0">
              <a:spcBef>
                <a:spcPts val="0"/>
              </a:spcBef>
              <a:spcAft>
                <a:spcPts val="0"/>
              </a:spcAft>
              <a:buClr>
                <a:srgbClr val="324A00"/>
              </a:buClr>
              <a:buSzPts val="2800"/>
              <a:buNone/>
              <a:defRPr>
                <a:solidFill>
                  <a:srgbClr val="324A00"/>
                </a:solidFill>
              </a:defRPr>
            </a:lvl9pPr>
          </a:lstStyle>
          <a:p>
            <a:endParaRPr/>
          </a:p>
        </p:txBody>
      </p:sp>
      <p:sp>
        <p:nvSpPr>
          <p:cNvPr id="99" name="Google Shape;99;p16"/>
          <p:cNvSpPr txBox="1">
            <a:spLocks noGrp="1"/>
          </p:cNvSpPr>
          <p:nvPr>
            <p:ph type="title" idx="2" hasCustomPrompt="1"/>
          </p:nvPr>
        </p:nvSpPr>
        <p:spPr>
          <a:xfrm>
            <a:off x="723975" y="1471400"/>
            <a:ext cx="1136400" cy="687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6000"/>
              <a:buNone/>
              <a:defRPr sz="6000">
                <a:solidFill>
                  <a:schemeClr val="accent5"/>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00" name="Google Shape;100;p16"/>
          <p:cNvSpPr txBox="1">
            <a:spLocks noGrp="1"/>
          </p:cNvSpPr>
          <p:nvPr>
            <p:ph type="title" idx="3"/>
          </p:nvPr>
        </p:nvSpPr>
        <p:spPr>
          <a:xfrm>
            <a:off x="1741350" y="1137900"/>
            <a:ext cx="27153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1800"/>
              <a:buNone/>
              <a:defRPr sz="2100">
                <a:solidFill>
                  <a:schemeClr val="accent3"/>
                </a:solidFill>
              </a:defRPr>
            </a:lvl1pPr>
            <a:lvl2pPr lvl="1" rtl="0">
              <a:spcBef>
                <a:spcPts val="0"/>
              </a:spcBef>
              <a:spcAft>
                <a:spcPts val="0"/>
              </a:spcAft>
              <a:buClr>
                <a:srgbClr val="324A00"/>
              </a:buClr>
              <a:buSzPts val="1800"/>
              <a:buNone/>
              <a:defRPr sz="1800">
                <a:solidFill>
                  <a:srgbClr val="324A00"/>
                </a:solidFill>
              </a:defRPr>
            </a:lvl2pPr>
            <a:lvl3pPr lvl="2" rtl="0">
              <a:spcBef>
                <a:spcPts val="0"/>
              </a:spcBef>
              <a:spcAft>
                <a:spcPts val="0"/>
              </a:spcAft>
              <a:buClr>
                <a:srgbClr val="324A00"/>
              </a:buClr>
              <a:buSzPts val="1800"/>
              <a:buNone/>
              <a:defRPr sz="1800">
                <a:solidFill>
                  <a:srgbClr val="324A00"/>
                </a:solidFill>
              </a:defRPr>
            </a:lvl3pPr>
            <a:lvl4pPr lvl="3" rtl="0">
              <a:spcBef>
                <a:spcPts val="0"/>
              </a:spcBef>
              <a:spcAft>
                <a:spcPts val="0"/>
              </a:spcAft>
              <a:buClr>
                <a:srgbClr val="324A00"/>
              </a:buClr>
              <a:buSzPts val="1800"/>
              <a:buNone/>
              <a:defRPr sz="1800">
                <a:solidFill>
                  <a:srgbClr val="324A00"/>
                </a:solidFill>
              </a:defRPr>
            </a:lvl4pPr>
            <a:lvl5pPr lvl="4" rtl="0">
              <a:spcBef>
                <a:spcPts val="0"/>
              </a:spcBef>
              <a:spcAft>
                <a:spcPts val="0"/>
              </a:spcAft>
              <a:buClr>
                <a:srgbClr val="324A00"/>
              </a:buClr>
              <a:buSzPts val="1800"/>
              <a:buNone/>
              <a:defRPr sz="1800">
                <a:solidFill>
                  <a:srgbClr val="324A00"/>
                </a:solidFill>
              </a:defRPr>
            </a:lvl5pPr>
            <a:lvl6pPr lvl="5" rtl="0">
              <a:spcBef>
                <a:spcPts val="0"/>
              </a:spcBef>
              <a:spcAft>
                <a:spcPts val="0"/>
              </a:spcAft>
              <a:buClr>
                <a:srgbClr val="324A00"/>
              </a:buClr>
              <a:buSzPts val="1800"/>
              <a:buNone/>
              <a:defRPr sz="1800">
                <a:solidFill>
                  <a:srgbClr val="324A00"/>
                </a:solidFill>
              </a:defRPr>
            </a:lvl6pPr>
            <a:lvl7pPr lvl="6" rtl="0">
              <a:spcBef>
                <a:spcPts val="0"/>
              </a:spcBef>
              <a:spcAft>
                <a:spcPts val="0"/>
              </a:spcAft>
              <a:buClr>
                <a:srgbClr val="324A00"/>
              </a:buClr>
              <a:buSzPts val="1800"/>
              <a:buNone/>
              <a:defRPr sz="1800">
                <a:solidFill>
                  <a:srgbClr val="324A00"/>
                </a:solidFill>
              </a:defRPr>
            </a:lvl7pPr>
            <a:lvl8pPr lvl="7" rtl="0">
              <a:spcBef>
                <a:spcPts val="0"/>
              </a:spcBef>
              <a:spcAft>
                <a:spcPts val="0"/>
              </a:spcAft>
              <a:buClr>
                <a:srgbClr val="324A00"/>
              </a:buClr>
              <a:buSzPts val="1800"/>
              <a:buNone/>
              <a:defRPr sz="1800">
                <a:solidFill>
                  <a:srgbClr val="324A00"/>
                </a:solidFill>
              </a:defRPr>
            </a:lvl8pPr>
            <a:lvl9pPr lvl="8" rtl="0">
              <a:spcBef>
                <a:spcPts val="0"/>
              </a:spcBef>
              <a:spcAft>
                <a:spcPts val="0"/>
              </a:spcAft>
              <a:buClr>
                <a:srgbClr val="324A00"/>
              </a:buClr>
              <a:buSzPts val="1800"/>
              <a:buNone/>
              <a:defRPr sz="1800">
                <a:solidFill>
                  <a:srgbClr val="324A00"/>
                </a:solidFill>
              </a:defRPr>
            </a:lvl9pPr>
          </a:lstStyle>
          <a:p>
            <a:endParaRPr/>
          </a:p>
        </p:txBody>
      </p:sp>
      <p:sp>
        <p:nvSpPr>
          <p:cNvPr id="101" name="Google Shape;101;p16"/>
          <p:cNvSpPr txBox="1">
            <a:spLocks noGrp="1"/>
          </p:cNvSpPr>
          <p:nvPr>
            <p:ph type="title" idx="4"/>
          </p:nvPr>
        </p:nvSpPr>
        <p:spPr>
          <a:xfrm>
            <a:off x="1741350" y="1522850"/>
            <a:ext cx="24720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02" name="Google Shape;102;p16"/>
          <p:cNvSpPr txBox="1">
            <a:spLocks noGrp="1"/>
          </p:cNvSpPr>
          <p:nvPr>
            <p:ph type="title" idx="5" hasCustomPrompt="1"/>
          </p:nvPr>
        </p:nvSpPr>
        <p:spPr>
          <a:xfrm>
            <a:off x="723975" y="2698375"/>
            <a:ext cx="1136400" cy="687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6000"/>
              <a:buNone/>
              <a:defRPr sz="6000">
                <a:solidFill>
                  <a:schemeClr val="accent5"/>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03" name="Google Shape;103;p16"/>
          <p:cNvSpPr txBox="1">
            <a:spLocks noGrp="1"/>
          </p:cNvSpPr>
          <p:nvPr>
            <p:ph type="title" idx="6"/>
          </p:nvPr>
        </p:nvSpPr>
        <p:spPr>
          <a:xfrm>
            <a:off x="1741350" y="2364875"/>
            <a:ext cx="27153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1800"/>
              <a:buNone/>
              <a:defRPr sz="2100">
                <a:solidFill>
                  <a:schemeClr val="accent3"/>
                </a:solidFill>
              </a:defRPr>
            </a:lvl1pPr>
            <a:lvl2pPr lvl="1" rtl="0">
              <a:spcBef>
                <a:spcPts val="0"/>
              </a:spcBef>
              <a:spcAft>
                <a:spcPts val="0"/>
              </a:spcAft>
              <a:buClr>
                <a:srgbClr val="324A00"/>
              </a:buClr>
              <a:buSzPts val="1800"/>
              <a:buNone/>
              <a:defRPr sz="1800">
                <a:solidFill>
                  <a:srgbClr val="324A00"/>
                </a:solidFill>
              </a:defRPr>
            </a:lvl2pPr>
            <a:lvl3pPr lvl="2" rtl="0">
              <a:spcBef>
                <a:spcPts val="0"/>
              </a:spcBef>
              <a:spcAft>
                <a:spcPts val="0"/>
              </a:spcAft>
              <a:buClr>
                <a:srgbClr val="324A00"/>
              </a:buClr>
              <a:buSzPts val="1800"/>
              <a:buNone/>
              <a:defRPr sz="1800">
                <a:solidFill>
                  <a:srgbClr val="324A00"/>
                </a:solidFill>
              </a:defRPr>
            </a:lvl3pPr>
            <a:lvl4pPr lvl="3" rtl="0">
              <a:spcBef>
                <a:spcPts val="0"/>
              </a:spcBef>
              <a:spcAft>
                <a:spcPts val="0"/>
              </a:spcAft>
              <a:buClr>
                <a:srgbClr val="324A00"/>
              </a:buClr>
              <a:buSzPts val="1800"/>
              <a:buNone/>
              <a:defRPr sz="1800">
                <a:solidFill>
                  <a:srgbClr val="324A00"/>
                </a:solidFill>
              </a:defRPr>
            </a:lvl4pPr>
            <a:lvl5pPr lvl="4" rtl="0">
              <a:spcBef>
                <a:spcPts val="0"/>
              </a:spcBef>
              <a:spcAft>
                <a:spcPts val="0"/>
              </a:spcAft>
              <a:buClr>
                <a:srgbClr val="324A00"/>
              </a:buClr>
              <a:buSzPts val="1800"/>
              <a:buNone/>
              <a:defRPr sz="1800">
                <a:solidFill>
                  <a:srgbClr val="324A00"/>
                </a:solidFill>
              </a:defRPr>
            </a:lvl5pPr>
            <a:lvl6pPr lvl="5" rtl="0">
              <a:spcBef>
                <a:spcPts val="0"/>
              </a:spcBef>
              <a:spcAft>
                <a:spcPts val="0"/>
              </a:spcAft>
              <a:buClr>
                <a:srgbClr val="324A00"/>
              </a:buClr>
              <a:buSzPts val="1800"/>
              <a:buNone/>
              <a:defRPr sz="1800">
                <a:solidFill>
                  <a:srgbClr val="324A00"/>
                </a:solidFill>
              </a:defRPr>
            </a:lvl6pPr>
            <a:lvl7pPr lvl="6" rtl="0">
              <a:spcBef>
                <a:spcPts val="0"/>
              </a:spcBef>
              <a:spcAft>
                <a:spcPts val="0"/>
              </a:spcAft>
              <a:buClr>
                <a:srgbClr val="324A00"/>
              </a:buClr>
              <a:buSzPts val="1800"/>
              <a:buNone/>
              <a:defRPr sz="1800">
                <a:solidFill>
                  <a:srgbClr val="324A00"/>
                </a:solidFill>
              </a:defRPr>
            </a:lvl7pPr>
            <a:lvl8pPr lvl="7" rtl="0">
              <a:spcBef>
                <a:spcPts val="0"/>
              </a:spcBef>
              <a:spcAft>
                <a:spcPts val="0"/>
              </a:spcAft>
              <a:buClr>
                <a:srgbClr val="324A00"/>
              </a:buClr>
              <a:buSzPts val="1800"/>
              <a:buNone/>
              <a:defRPr sz="1800">
                <a:solidFill>
                  <a:srgbClr val="324A00"/>
                </a:solidFill>
              </a:defRPr>
            </a:lvl8pPr>
            <a:lvl9pPr lvl="8" rtl="0">
              <a:spcBef>
                <a:spcPts val="0"/>
              </a:spcBef>
              <a:spcAft>
                <a:spcPts val="0"/>
              </a:spcAft>
              <a:buClr>
                <a:srgbClr val="324A00"/>
              </a:buClr>
              <a:buSzPts val="1800"/>
              <a:buNone/>
              <a:defRPr sz="1800">
                <a:solidFill>
                  <a:srgbClr val="324A00"/>
                </a:solidFill>
              </a:defRPr>
            </a:lvl9pPr>
          </a:lstStyle>
          <a:p>
            <a:endParaRPr/>
          </a:p>
        </p:txBody>
      </p:sp>
      <p:sp>
        <p:nvSpPr>
          <p:cNvPr id="104" name="Google Shape;104;p16"/>
          <p:cNvSpPr txBox="1">
            <a:spLocks noGrp="1"/>
          </p:cNvSpPr>
          <p:nvPr>
            <p:ph type="title" idx="7"/>
          </p:nvPr>
        </p:nvSpPr>
        <p:spPr>
          <a:xfrm>
            <a:off x="1741350" y="2749825"/>
            <a:ext cx="24720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05" name="Google Shape;105;p16"/>
          <p:cNvSpPr txBox="1">
            <a:spLocks noGrp="1"/>
          </p:cNvSpPr>
          <p:nvPr>
            <p:ph type="title" idx="8" hasCustomPrompt="1"/>
          </p:nvPr>
        </p:nvSpPr>
        <p:spPr>
          <a:xfrm>
            <a:off x="723975" y="3925350"/>
            <a:ext cx="1136400" cy="687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6000"/>
              <a:buNone/>
              <a:defRPr sz="6000">
                <a:solidFill>
                  <a:schemeClr val="accent5"/>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06" name="Google Shape;106;p16"/>
          <p:cNvSpPr txBox="1">
            <a:spLocks noGrp="1"/>
          </p:cNvSpPr>
          <p:nvPr>
            <p:ph type="title" idx="9"/>
          </p:nvPr>
        </p:nvSpPr>
        <p:spPr>
          <a:xfrm>
            <a:off x="1741350" y="3591850"/>
            <a:ext cx="27153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1800"/>
              <a:buNone/>
              <a:defRPr sz="2100">
                <a:solidFill>
                  <a:schemeClr val="accent3"/>
                </a:solidFill>
              </a:defRPr>
            </a:lvl1pPr>
            <a:lvl2pPr lvl="1" rtl="0">
              <a:spcBef>
                <a:spcPts val="0"/>
              </a:spcBef>
              <a:spcAft>
                <a:spcPts val="0"/>
              </a:spcAft>
              <a:buClr>
                <a:srgbClr val="324A00"/>
              </a:buClr>
              <a:buSzPts val="1800"/>
              <a:buNone/>
              <a:defRPr sz="1800">
                <a:solidFill>
                  <a:srgbClr val="324A00"/>
                </a:solidFill>
              </a:defRPr>
            </a:lvl2pPr>
            <a:lvl3pPr lvl="2" rtl="0">
              <a:spcBef>
                <a:spcPts val="0"/>
              </a:spcBef>
              <a:spcAft>
                <a:spcPts val="0"/>
              </a:spcAft>
              <a:buClr>
                <a:srgbClr val="324A00"/>
              </a:buClr>
              <a:buSzPts val="1800"/>
              <a:buNone/>
              <a:defRPr sz="1800">
                <a:solidFill>
                  <a:srgbClr val="324A00"/>
                </a:solidFill>
              </a:defRPr>
            </a:lvl3pPr>
            <a:lvl4pPr lvl="3" rtl="0">
              <a:spcBef>
                <a:spcPts val="0"/>
              </a:spcBef>
              <a:spcAft>
                <a:spcPts val="0"/>
              </a:spcAft>
              <a:buClr>
                <a:srgbClr val="324A00"/>
              </a:buClr>
              <a:buSzPts val="1800"/>
              <a:buNone/>
              <a:defRPr sz="1800">
                <a:solidFill>
                  <a:srgbClr val="324A00"/>
                </a:solidFill>
              </a:defRPr>
            </a:lvl4pPr>
            <a:lvl5pPr lvl="4" rtl="0">
              <a:spcBef>
                <a:spcPts val="0"/>
              </a:spcBef>
              <a:spcAft>
                <a:spcPts val="0"/>
              </a:spcAft>
              <a:buClr>
                <a:srgbClr val="324A00"/>
              </a:buClr>
              <a:buSzPts val="1800"/>
              <a:buNone/>
              <a:defRPr sz="1800">
                <a:solidFill>
                  <a:srgbClr val="324A00"/>
                </a:solidFill>
              </a:defRPr>
            </a:lvl5pPr>
            <a:lvl6pPr lvl="5" rtl="0">
              <a:spcBef>
                <a:spcPts val="0"/>
              </a:spcBef>
              <a:spcAft>
                <a:spcPts val="0"/>
              </a:spcAft>
              <a:buClr>
                <a:srgbClr val="324A00"/>
              </a:buClr>
              <a:buSzPts val="1800"/>
              <a:buNone/>
              <a:defRPr sz="1800">
                <a:solidFill>
                  <a:srgbClr val="324A00"/>
                </a:solidFill>
              </a:defRPr>
            </a:lvl6pPr>
            <a:lvl7pPr lvl="6" rtl="0">
              <a:spcBef>
                <a:spcPts val="0"/>
              </a:spcBef>
              <a:spcAft>
                <a:spcPts val="0"/>
              </a:spcAft>
              <a:buClr>
                <a:srgbClr val="324A00"/>
              </a:buClr>
              <a:buSzPts val="1800"/>
              <a:buNone/>
              <a:defRPr sz="1800">
                <a:solidFill>
                  <a:srgbClr val="324A00"/>
                </a:solidFill>
              </a:defRPr>
            </a:lvl7pPr>
            <a:lvl8pPr lvl="7" rtl="0">
              <a:spcBef>
                <a:spcPts val="0"/>
              </a:spcBef>
              <a:spcAft>
                <a:spcPts val="0"/>
              </a:spcAft>
              <a:buClr>
                <a:srgbClr val="324A00"/>
              </a:buClr>
              <a:buSzPts val="1800"/>
              <a:buNone/>
              <a:defRPr sz="1800">
                <a:solidFill>
                  <a:srgbClr val="324A00"/>
                </a:solidFill>
              </a:defRPr>
            </a:lvl8pPr>
            <a:lvl9pPr lvl="8" rtl="0">
              <a:spcBef>
                <a:spcPts val="0"/>
              </a:spcBef>
              <a:spcAft>
                <a:spcPts val="0"/>
              </a:spcAft>
              <a:buClr>
                <a:srgbClr val="324A00"/>
              </a:buClr>
              <a:buSzPts val="1800"/>
              <a:buNone/>
              <a:defRPr sz="1800">
                <a:solidFill>
                  <a:srgbClr val="324A00"/>
                </a:solidFill>
              </a:defRPr>
            </a:lvl9pPr>
          </a:lstStyle>
          <a:p>
            <a:endParaRPr/>
          </a:p>
        </p:txBody>
      </p:sp>
      <p:sp>
        <p:nvSpPr>
          <p:cNvPr id="107" name="Google Shape;107;p16"/>
          <p:cNvSpPr txBox="1">
            <a:spLocks noGrp="1"/>
          </p:cNvSpPr>
          <p:nvPr>
            <p:ph type="title" idx="13"/>
          </p:nvPr>
        </p:nvSpPr>
        <p:spPr>
          <a:xfrm>
            <a:off x="1741350" y="3976800"/>
            <a:ext cx="24720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08" name="Google Shape;108;p16"/>
          <p:cNvSpPr txBox="1">
            <a:spLocks noGrp="1"/>
          </p:cNvSpPr>
          <p:nvPr>
            <p:ph type="title" idx="14" hasCustomPrompt="1"/>
          </p:nvPr>
        </p:nvSpPr>
        <p:spPr>
          <a:xfrm>
            <a:off x="4950075" y="1471400"/>
            <a:ext cx="1136400" cy="687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6000"/>
              <a:buNone/>
              <a:defRPr sz="6000">
                <a:solidFill>
                  <a:schemeClr val="accent5"/>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09" name="Google Shape;109;p16"/>
          <p:cNvSpPr txBox="1">
            <a:spLocks noGrp="1"/>
          </p:cNvSpPr>
          <p:nvPr>
            <p:ph type="title" idx="15"/>
          </p:nvPr>
        </p:nvSpPr>
        <p:spPr>
          <a:xfrm>
            <a:off x="5967438" y="1137900"/>
            <a:ext cx="27153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1800"/>
              <a:buNone/>
              <a:defRPr sz="2100">
                <a:solidFill>
                  <a:schemeClr val="accent3"/>
                </a:solidFill>
              </a:defRPr>
            </a:lvl1pPr>
            <a:lvl2pPr lvl="1" rtl="0">
              <a:spcBef>
                <a:spcPts val="0"/>
              </a:spcBef>
              <a:spcAft>
                <a:spcPts val="0"/>
              </a:spcAft>
              <a:buClr>
                <a:srgbClr val="324A00"/>
              </a:buClr>
              <a:buSzPts val="1800"/>
              <a:buNone/>
              <a:defRPr sz="1800">
                <a:solidFill>
                  <a:srgbClr val="324A00"/>
                </a:solidFill>
              </a:defRPr>
            </a:lvl2pPr>
            <a:lvl3pPr lvl="2" rtl="0">
              <a:spcBef>
                <a:spcPts val="0"/>
              </a:spcBef>
              <a:spcAft>
                <a:spcPts val="0"/>
              </a:spcAft>
              <a:buClr>
                <a:srgbClr val="324A00"/>
              </a:buClr>
              <a:buSzPts val="1800"/>
              <a:buNone/>
              <a:defRPr sz="1800">
                <a:solidFill>
                  <a:srgbClr val="324A00"/>
                </a:solidFill>
              </a:defRPr>
            </a:lvl3pPr>
            <a:lvl4pPr lvl="3" rtl="0">
              <a:spcBef>
                <a:spcPts val="0"/>
              </a:spcBef>
              <a:spcAft>
                <a:spcPts val="0"/>
              </a:spcAft>
              <a:buClr>
                <a:srgbClr val="324A00"/>
              </a:buClr>
              <a:buSzPts val="1800"/>
              <a:buNone/>
              <a:defRPr sz="1800">
                <a:solidFill>
                  <a:srgbClr val="324A00"/>
                </a:solidFill>
              </a:defRPr>
            </a:lvl4pPr>
            <a:lvl5pPr lvl="4" rtl="0">
              <a:spcBef>
                <a:spcPts val="0"/>
              </a:spcBef>
              <a:spcAft>
                <a:spcPts val="0"/>
              </a:spcAft>
              <a:buClr>
                <a:srgbClr val="324A00"/>
              </a:buClr>
              <a:buSzPts val="1800"/>
              <a:buNone/>
              <a:defRPr sz="1800">
                <a:solidFill>
                  <a:srgbClr val="324A00"/>
                </a:solidFill>
              </a:defRPr>
            </a:lvl5pPr>
            <a:lvl6pPr lvl="5" rtl="0">
              <a:spcBef>
                <a:spcPts val="0"/>
              </a:spcBef>
              <a:spcAft>
                <a:spcPts val="0"/>
              </a:spcAft>
              <a:buClr>
                <a:srgbClr val="324A00"/>
              </a:buClr>
              <a:buSzPts val="1800"/>
              <a:buNone/>
              <a:defRPr sz="1800">
                <a:solidFill>
                  <a:srgbClr val="324A00"/>
                </a:solidFill>
              </a:defRPr>
            </a:lvl6pPr>
            <a:lvl7pPr lvl="6" rtl="0">
              <a:spcBef>
                <a:spcPts val="0"/>
              </a:spcBef>
              <a:spcAft>
                <a:spcPts val="0"/>
              </a:spcAft>
              <a:buClr>
                <a:srgbClr val="324A00"/>
              </a:buClr>
              <a:buSzPts val="1800"/>
              <a:buNone/>
              <a:defRPr sz="1800">
                <a:solidFill>
                  <a:srgbClr val="324A00"/>
                </a:solidFill>
              </a:defRPr>
            </a:lvl7pPr>
            <a:lvl8pPr lvl="7" rtl="0">
              <a:spcBef>
                <a:spcPts val="0"/>
              </a:spcBef>
              <a:spcAft>
                <a:spcPts val="0"/>
              </a:spcAft>
              <a:buClr>
                <a:srgbClr val="324A00"/>
              </a:buClr>
              <a:buSzPts val="1800"/>
              <a:buNone/>
              <a:defRPr sz="1800">
                <a:solidFill>
                  <a:srgbClr val="324A00"/>
                </a:solidFill>
              </a:defRPr>
            </a:lvl8pPr>
            <a:lvl9pPr lvl="8" rtl="0">
              <a:spcBef>
                <a:spcPts val="0"/>
              </a:spcBef>
              <a:spcAft>
                <a:spcPts val="0"/>
              </a:spcAft>
              <a:buClr>
                <a:srgbClr val="324A00"/>
              </a:buClr>
              <a:buSzPts val="1800"/>
              <a:buNone/>
              <a:defRPr sz="1800">
                <a:solidFill>
                  <a:srgbClr val="324A00"/>
                </a:solidFill>
              </a:defRPr>
            </a:lvl9pPr>
          </a:lstStyle>
          <a:p>
            <a:endParaRPr/>
          </a:p>
        </p:txBody>
      </p:sp>
      <p:sp>
        <p:nvSpPr>
          <p:cNvPr id="110" name="Google Shape;110;p16"/>
          <p:cNvSpPr txBox="1">
            <a:spLocks noGrp="1"/>
          </p:cNvSpPr>
          <p:nvPr>
            <p:ph type="title" idx="16"/>
          </p:nvPr>
        </p:nvSpPr>
        <p:spPr>
          <a:xfrm>
            <a:off x="5967450" y="1522850"/>
            <a:ext cx="24720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11" name="Google Shape;111;p16"/>
          <p:cNvSpPr txBox="1">
            <a:spLocks noGrp="1"/>
          </p:cNvSpPr>
          <p:nvPr>
            <p:ph type="title" idx="17" hasCustomPrompt="1"/>
          </p:nvPr>
        </p:nvSpPr>
        <p:spPr>
          <a:xfrm>
            <a:off x="4950075" y="2698375"/>
            <a:ext cx="1136400" cy="687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6000"/>
              <a:buNone/>
              <a:defRPr sz="6000">
                <a:solidFill>
                  <a:schemeClr val="accent5"/>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12" name="Google Shape;112;p16"/>
          <p:cNvSpPr txBox="1">
            <a:spLocks noGrp="1"/>
          </p:cNvSpPr>
          <p:nvPr>
            <p:ph type="title" idx="18"/>
          </p:nvPr>
        </p:nvSpPr>
        <p:spPr>
          <a:xfrm>
            <a:off x="5967438" y="2364875"/>
            <a:ext cx="27153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1800"/>
              <a:buNone/>
              <a:defRPr sz="2100">
                <a:solidFill>
                  <a:schemeClr val="accent3"/>
                </a:solidFill>
              </a:defRPr>
            </a:lvl1pPr>
            <a:lvl2pPr lvl="1" rtl="0">
              <a:spcBef>
                <a:spcPts val="0"/>
              </a:spcBef>
              <a:spcAft>
                <a:spcPts val="0"/>
              </a:spcAft>
              <a:buClr>
                <a:srgbClr val="324A00"/>
              </a:buClr>
              <a:buSzPts val="1800"/>
              <a:buNone/>
              <a:defRPr sz="1800">
                <a:solidFill>
                  <a:srgbClr val="324A00"/>
                </a:solidFill>
              </a:defRPr>
            </a:lvl2pPr>
            <a:lvl3pPr lvl="2" rtl="0">
              <a:spcBef>
                <a:spcPts val="0"/>
              </a:spcBef>
              <a:spcAft>
                <a:spcPts val="0"/>
              </a:spcAft>
              <a:buClr>
                <a:srgbClr val="324A00"/>
              </a:buClr>
              <a:buSzPts val="1800"/>
              <a:buNone/>
              <a:defRPr sz="1800">
                <a:solidFill>
                  <a:srgbClr val="324A00"/>
                </a:solidFill>
              </a:defRPr>
            </a:lvl3pPr>
            <a:lvl4pPr lvl="3" rtl="0">
              <a:spcBef>
                <a:spcPts val="0"/>
              </a:spcBef>
              <a:spcAft>
                <a:spcPts val="0"/>
              </a:spcAft>
              <a:buClr>
                <a:srgbClr val="324A00"/>
              </a:buClr>
              <a:buSzPts val="1800"/>
              <a:buNone/>
              <a:defRPr sz="1800">
                <a:solidFill>
                  <a:srgbClr val="324A00"/>
                </a:solidFill>
              </a:defRPr>
            </a:lvl4pPr>
            <a:lvl5pPr lvl="4" rtl="0">
              <a:spcBef>
                <a:spcPts val="0"/>
              </a:spcBef>
              <a:spcAft>
                <a:spcPts val="0"/>
              </a:spcAft>
              <a:buClr>
                <a:srgbClr val="324A00"/>
              </a:buClr>
              <a:buSzPts val="1800"/>
              <a:buNone/>
              <a:defRPr sz="1800">
                <a:solidFill>
                  <a:srgbClr val="324A00"/>
                </a:solidFill>
              </a:defRPr>
            </a:lvl5pPr>
            <a:lvl6pPr lvl="5" rtl="0">
              <a:spcBef>
                <a:spcPts val="0"/>
              </a:spcBef>
              <a:spcAft>
                <a:spcPts val="0"/>
              </a:spcAft>
              <a:buClr>
                <a:srgbClr val="324A00"/>
              </a:buClr>
              <a:buSzPts val="1800"/>
              <a:buNone/>
              <a:defRPr sz="1800">
                <a:solidFill>
                  <a:srgbClr val="324A00"/>
                </a:solidFill>
              </a:defRPr>
            </a:lvl6pPr>
            <a:lvl7pPr lvl="6" rtl="0">
              <a:spcBef>
                <a:spcPts val="0"/>
              </a:spcBef>
              <a:spcAft>
                <a:spcPts val="0"/>
              </a:spcAft>
              <a:buClr>
                <a:srgbClr val="324A00"/>
              </a:buClr>
              <a:buSzPts val="1800"/>
              <a:buNone/>
              <a:defRPr sz="1800">
                <a:solidFill>
                  <a:srgbClr val="324A00"/>
                </a:solidFill>
              </a:defRPr>
            </a:lvl7pPr>
            <a:lvl8pPr lvl="7" rtl="0">
              <a:spcBef>
                <a:spcPts val="0"/>
              </a:spcBef>
              <a:spcAft>
                <a:spcPts val="0"/>
              </a:spcAft>
              <a:buClr>
                <a:srgbClr val="324A00"/>
              </a:buClr>
              <a:buSzPts val="1800"/>
              <a:buNone/>
              <a:defRPr sz="1800">
                <a:solidFill>
                  <a:srgbClr val="324A00"/>
                </a:solidFill>
              </a:defRPr>
            </a:lvl8pPr>
            <a:lvl9pPr lvl="8" rtl="0">
              <a:spcBef>
                <a:spcPts val="0"/>
              </a:spcBef>
              <a:spcAft>
                <a:spcPts val="0"/>
              </a:spcAft>
              <a:buClr>
                <a:srgbClr val="324A00"/>
              </a:buClr>
              <a:buSzPts val="1800"/>
              <a:buNone/>
              <a:defRPr sz="1800">
                <a:solidFill>
                  <a:srgbClr val="324A00"/>
                </a:solidFill>
              </a:defRPr>
            </a:lvl9pPr>
          </a:lstStyle>
          <a:p>
            <a:endParaRPr/>
          </a:p>
        </p:txBody>
      </p:sp>
      <p:sp>
        <p:nvSpPr>
          <p:cNvPr id="113" name="Google Shape;113;p16"/>
          <p:cNvSpPr txBox="1">
            <a:spLocks noGrp="1"/>
          </p:cNvSpPr>
          <p:nvPr>
            <p:ph type="title" idx="19"/>
          </p:nvPr>
        </p:nvSpPr>
        <p:spPr>
          <a:xfrm>
            <a:off x="5967450" y="2749825"/>
            <a:ext cx="24720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14" name="Google Shape;114;p16"/>
          <p:cNvSpPr txBox="1">
            <a:spLocks noGrp="1"/>
          </p:cNvSpPr>
          <p:nvPr>
            <p:ph type="title" idx="20" hasCustomPrompt="1"/>
          </p:nvPr>
        </p:nvSpPr>
        <p:spPr>
          <a:xfrm>
            <a:off x="4950075" y="3925350"/>
            <a:ext cx="1136400" cy="687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6000"/>
              <a:buNone/>
              <a:defRPr sz="6000">
                <a:solidFill>
                  <a:schemeClr val="accent5"/>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15" name="Google Shape;115;p16"/>
          <p:cNvSpPr txBox="1">
            <a:spLocks noGrp="1"/>
          </p:cNvSpPr>
          <p:nvPr>
            <p:ph type="title" idx="21"/>
          </p:nvPr>
        </p:nvSpPr>
        <p:spPr>
          <a:xfrm>
            <a:off x="5967438" y="3591850"/>
            <a:ext cx="27153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1800"/>
              <a:buNone/>
              <a:defRPr sz="2100">
                <a:solidFill>
                  <a:schemeClr val="accent3"/>
                </a:solidFill>
              </a:defRPr>
            </a:lvl1pPr>
            <a:lvl2pPr lvl="1" rtl="0">
              <a:spcBef>
                <a:spcPts val="0"/>
              </a:spcBef>
              <a:spcAft>
                <a:spcPts val="0"/>
              </a:spcAft>
              <a:buClr>
                <a:srgbClr val="324A00"/>
              </a:buClr>
              <a:buSzPts val="1800"/>
              <a:buNone/>
              <a:defRPr sz="1800">
                <a:solidFill>
                  <a:srgbClr val="324A00"/>
                </a:solidFill>
              </a:defRPr>
            </a:lvl2pPr>
            <a:lvl3pPr lvl="2" rtl="0">
              <a:spcBef>
                <a:spcPts val="0"/>
              </a:spcBef>
              <a:spcAft>
                <a:spcPts val="0"/>
              </a:spcAft>
              <a:buClr>
                <a:srgbClr val="324A00"/>
              </a:buClr>
              <a:buSzPts val="1800"/>
              <a:buNone/>
              <a:defRPr sz="1800">
                <a:solidFill>
                  <a:srgbClr val="324A00"/>
                </a:solidFill>
              </a:defRPr>
            </a:lvl3pPr>
            <a:lvl4pPr lvl="3" rtl="0">
              <a:spcBef>
                <a:spcPts val="0"/>
              </a:spcBef>
              <a:spcAft>
                <a:spcPts val="0"/>
              </a:spcAft>
              <a:buClr>
                <a:srgbClr val="324A00"/>
              </a:buClr>
              <a:buSzPts val="1800"/>
              <a:buNone/>
              <a:defRPr sz="1800">
                <a:solidFill>
                  <a:srgbClr val="324A00"/>
                </a:solidFill>
              </a:defRPr>
            </a:lvl4pPr>
            <a:lvl5pPr lvl="4" rtl="0">
              <a:spcBef>
                <a:spcPts val="0"/>
              </a:spcBef>
              <a:spcAft>
                <a:spcPts val="0"/>
              </a:spcAft>
              <a:buClr>
                <a:srgbClr val="324A00"/>
              </a:buClr>
              <a:buSzPts val="1800"/>
              <a:buNone/>
              <a:defRPr sz="1800">
                <a:solidFill>
                  <a:srgbClr val="324A00"/>
                </a:solidFill>
              </a:defRPr>
            </a:lvl5pPr>
            <a:lvl6pPr lvl="5" rtl="0">
              <a:spcBef>
                <a:spcPts val="0"/>
              </a:spcBef>
              <a:spcAft>
                <a:spcPts val="0"/>
              </a:spcAft>
              <a:buClr>
                <a:srgbClr val="324A00"/>
              </a:buClr>
              <a:buSzPts val="1800"/>
              <a:buNone/>
              <a:defRPr sz="1800">
                <a:solidFill>
                  <a:srgbClr val="324A00"/>
                </a:solidFill>
              </a:defRPr>
            </a:lvl6pPr>
            <a:lvl7pPr lvl="6" rtl="0">
              <a:spcBef>
                <a:spcPts val="0"/>
              </a:spcBef>
              <a:spcAft>
                <a:spcPts val="0"/>
              </a:spcAft>
              <a:buClr>
                <a:srgbClr val="324A00"/>
              </a:buClr>
              <a:buSzPts val="1800"/>
              <a:buNone/>
              <a:defRPr sz="1800">
                <a:solidFill>
                  <a:srgbClr val="324A00"/>
                </a:solidFill>
              </a:defRPr>
            </a:lvl7pPr>
            <a:lvl8pPr lvl="7" rtl="0">
              <a:spcBef>
                <a:spcPts val="0"/>
              </a:spcBef>
              <a:spcAft>
                <a:spcPts val="0"/>
              </a:spcAft>
              <a:buClr>
                <a:srgbClr val="324A00"/>
              </a:buClr>
              <a:buSzPts val="1800"/>
              <a:buNone/>
              <a:defRPr sz="1800">
                <a:solidFill>
                  <a:srgbClr val="324A00"/>
                </a:solidFill>
              </a:defRPr>
            </a:lvl8pPr>
            <a:lvl9pPr lvl="8" rtl="0">
              <a:spcBef>
                <a:spcPts val="0"/>
              </a:spcBef>
              <a:spcAft>
                <a:spcPts val="0"/>
              </a:spcAft>
              <a:buClr>
                <a:srgbClr val="324A00"/>
              </a:buClr>
              <a:buSzPts val="1800"/>
              <a:buNone/>
              <a:defRPr sz="1800">
                <a:solidFill>
                  <a:srgbClr val="324A00"/>
                </a:solidFill>
              </a:defRPr>
            </a:lvl9pPr>
          </a:lstStyle>
          <a:p>
            <a:endParaRPr/>
          </a:p>
        </p:txBody>
      </p:sp>
      <p:sp>
        <p:nvSpPr>
          <p:cNvPr id="116" name="Google Shape;116;p16"/>
          <p:cNvSpPr txBox="1">
            <a:spLocks noGrp="1"/>
          </p:cNvSpPr>
          <p:nvPr>
            <p:ph type="title" idx="22"/>
          </p:nvPr>
        </p:nvSpPr>
        <p:spPr>
          <a:xfrm>
            <a:off x="5967450" y="3976800"/>
            <a:ext cx="24720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four columns ">
  <p:cSld name="CUSTOM_8_1">
    <p:spTree>
      <p:nvGrpSpPr>
        <p:cNvPr id="1" name="Shape 192"/>
        <p:cNvGrpSpPr/>
        <p:nvPr/>
      </p:nvGrpSpPr>
      <p:grpSpPr>
        <a:xfrm>
          <a:off x="0" y="0"/>
          <a:ext cx="0" cy="0"/>
          <a:chOff x="0" y="0"/>
          <a:chExt cx="0" cy="0"/>
        </a:xfrm>
      </p:grpSpPr>
      <p:sp>
        <p:nvSpPr>
          <p:cNvPr id="193" name="Google Shape;193;p26"/>
          <p:cNvSpPr/>
          <p:nvPr/>
        </p:nvSpPr>
        <p:spPr>
          <a:xfrm>
            <a:off x="0" y="-125"/>
            <a:ext cx="9144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6"/>
          <p:cNvSpPr txBox="1">
            <a:spLocks noGrp="1"/>
          </p:cNvSpPr>
          <p:nvPr>
            <p:ph type="title"/>
          </p:nvPr>
        </p:nvSpPr>
        <p:spPr>
          <a:xfrm>
            <a:off x="723900" y="361800"/>
            <a:ext cx="7696200" cy="572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324A00"/>
              </a:buClr>
              <a:buSzPts val="2800"/>
              <a:buNone/>
              <a:defRPr>
                <a:solidFill>
                  <a:srgbClr val="324A00"/>
                </a:solidFill>
              </a:defRPr>
            </a:lvl1pPr>
            <a:lvl2pPr lvl="1" rtl="0">
              <a:spcBef>
                <a:spcPts val="0"/>
              </a:spcBef>
              <a:spcAft>
                <a:spcPts val="0"/>
              </a:spcAft>
              <a:buClr>
                <a:srgbClr val="324A00"/>
              </a:buClr>
              <a:buSzPts val="2800"/>
              <a:buNone/>
              <a:defRPr>
                <a:solidFill>
                  <a:srgbClr val="324A00"/>
                </a:solidFill>
              </a:defRPr>
            </a:lvl2pPr>
            <a:lvl3pPr lvl="2" rtl="0">
              <a:spcBef>
                <a:spcPts val="0"/>
              </a:spcBef>
              <a:spcAft>
                <a:spcPts val="0"/>
              </a:spcAft>
              <a:buClr>
                <a:srgbClr val="324A00"/>
              </a:buClr>
              <a:buSzPts val="2800"/>
              <a:buNone/>
              <a:defRPr>
                <a:solidFill>
                  <a:srgbClr val="324A00"/>
                </a:solidFill>
              </a:defRPr>
            </a:lvl3pPr>
            <a:lvl4pPr lvl="3" rtl="0">
              <a:spcBef>
                <a:spcPts val="0"/>
              </a:spcBef>
              <a:spcAft>
                <a:spcPts val="0"/>
              </a:spcAft>
              <a:buClr>
                <a:srgbClr val="324A00"/>
              </a:buClr>
              <a:buSzPts val="2800"/>
              <a:buNone/>
              <a:defRPr>
                <a:solidFill>
                  <a:srgbClr val="324A00"/>
                </a:solidFill>
              </a:defRPr>
            </a:lvl4pPr>
            <a:lvl5pPr lvl="4" rtl="0">
              <a:spcBef>
                <a:spcPts val="0"/>
              </a:spcBef>
              <a:spcAft>
                <a:spcPts val="0"/>
              </a:spcAft>
              <a:buClr>
                <a:srgbClr val="324A00"/>
              </a:buClr>
              <a:buSzPts val="2800"/>
              <a:buNone/>
              <a:defRPr>
                <a:solidFill>
                  <a:srgbClr val="324A00"/>
                </a:solidFill>
              </a:defRPr>
            </a:lvl5pPr>
            <a:lvl6pPr lvl="5" rtl="0">
              <a:spcBef>
                <a:spcPts val="0"/>
              </a:spcBef>
              <a:spcAft>
                <a:spcPts val="0"/>
              </a:spcAft>
              <a:buClr>
                <a:srgbClr val="324A00"/>
              </a:buClr>
              <a:buSzPts val="2800"/>
              <a:buNone/>
              <a:defRPr>
                <a:solidFill>
                  <a:srgbClr val="324A00"/>
                </a:solidFill>
              </a:defRPr>
            </a:lvl6pPr>
            <a:lvl7pPr lvl="6" rtl="0">
              <a:spcBef>
                <a:spcPts val="0"/>
              </a:spcBef>
              <a:spcAft>
                <a:spcPts val="0"/>
              </a:spcAft>
              <a:buClr>
                <a:srgbClr val="324A00"/>
              </a:buClr>
              <a:buSzPts val="2800"/>
              <a:buNone/>
              <a:defRPr>
                <a:solidFill>
                  <a:srgbClr val="324A00"/>
                </a:solidFill>
              </a:defRPr>
            </a:lvl7pPr>
            <a:lvl8pPr lvl="7" rtl="0">
              <a:spcBef>
                <a:spcPts val="0"/>
              </a:spcBef>
              <a:spcAft>
                <a:spcPts val="0"/>
              </a:spcAft>
              <a:buClr>
                <a:srgbClr val="324A00"/>
              </a:buClr>
              <a:buSzPts val="2800"/>
              <a:buNone/>
              <a:defRPr>
                <a:solidFill>
                  <a:srgbClr val="324A00"/>
                </a:solidFill>
              </a:defRPr>
            </a:lvl8pPr>
            <a:lvl9pPr lvl="8" rtl="0">
              <a:spcBef>
                <a:spcPts val="0"/>
              </a:spcBef>
              <a:spcAft>
                <a:spcPts val="0"/>
              </a:spcAft>
              <a:buClr>
                <a:srgbClr val="324A00"/>
              </a:buClr>
              <a:buSzPts val="2800"/>
              <a:buNone/>
              <a:defRPr>
                <a:solidFill>
                  <a:srgbClr val="324A00"/>
                </a:solidFill>
              </a:defRPr>
            </a:lvl9pPr>
          </a:lstStyle>
          <a:p>
            <a:endParaRPr/>
          </a:p>
        </p:txBody>
      </p:sp>
      <p:sp>
        <p:nvSpPr>
          <p:cNvPr id="195" name="Google Shape;195;p26"/>
          <p:cNvSpPr txBox="1">
            <a:spLocks noGrp="1"/>
          </p:cNvSpPr>
          <p:nvPr>
            <p:ph type="title" idx="2"/>
          </p:nvPr>
        </p:nvSpPr>
        <p:spPr>
          <a:xfrm>
            <a:off x="1969563" y="1525936"/>
            <a:ext cx="2210100" cy="4731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sz="1800">
                <a:solidFill>
                  <a:schemeClr val="accent5"/>
                </a:solidFill>
              </a:defRPr>
            </a:lvl1pPr>
            <a:lvl2pPr lvl="1" rtl="0">
              <a:spcBef>
                <a:spcPts val="0"/>
              </a:spcBef>
              <a:spcAft>
                <a:spcPts val="0"/>
              </a:spcAft>
              <a:buClr>
                <a:srgbClr val="000000"/>
              </a:buClr>
              <a:buSzPts val="1800"/>
              <a:buNone/>
              <a:defRPr sz="1800">
                <a:solidFill>
                  <a:srgbClr val="000000"/>
                </a:solidFill>
              </a:defRPr>
            </a:lvl2pPr>
            <a:lvl3pPr lvl="2" rtl="0">
              <a:spcBef>
                <a:spcPts val="0"/>
              </a:spcBef>
              <a:spcAft>
                <a:spcPts val="0"/>
              </a:spcAft>
              <a:buClr>
                <a:srgbClr val="000000"/>
              </a:buClr>
              <a:buSzPts val="1800"/>
              <a:buNone/>
              <a:defRPr sz="1800">
                <a:solidFill>
                  <a:srgbClr val="000000"/>
                </a:solidFill>
              </a:defRPr>
            </a:lvl3pPr>
            <a:lvl4pPr lvl="3" rtl="0">
              <a:spcBef>
                <a:spcPts val="0"/>
              </a:spcBef>
              <a:spcAft>
                <a:spcPts val="0"/>
              </a:spcAft>
              <a:buClr>
                <a:srgbClr val="000000"/>
              </a:buClr>
              <a:buSzPts val="1800"/>
              <a:buNone/>
              <a:defRPr sz="1800">
                <a:solidFill>
                  <a:srgbClr val="000000"/>
                </a:solidFill>
              </a:defRPr>
            </a:lvl4pPr>
            <a:lvl5pPr lvl="4" rtl="0">
              <a:spcBef>
                <a:spcPts val="0"/>
              </a:spcBef>
              <a:spcAft>
                <a:spcPts val="0"/>
              </a:spcAft>
              <a:buClr>
                <a:srgbClr val="000000"/>
              </a:buClr>
              <a:buSzPts val="1800"/>
              <a:buNone/>
              <a:defRPr sz="1800">
                <a:solidFill>
                  <a:srgbClr val="000000"/>
                </a:solidFill>
              </a:defRPr>
            </a:lvl5pPr>
            <a:lvl6pPr lvl="5" rtl="0">
              <a:spcBef>
                <a:spcPts val="0"/>
              </a:spcBef>
              <a:spcAft>
                <a:spcPts val="0"/>
              </a:spcAft>
              <a:buClr>
                <a:srgbClr val="000000"/>
              </a:buClr>
              <a:buSzPts val="1800"/>
              <a:buNone/>
              <a:defRPr sz="1800">
                <a:solidFill>
                  <a:srgbClr val="000000"/>
                </a:solidFill>
              </a:defRPr>
            </a:lvl6pPr>
            <a:lvl7pPr lvl="6" rtl="0">
              <a:spcBef>
                <a:spcPts val="0"/>
              </a:spcBef>
              <a:spcAft>
                <a:spcPts val="0"/>
              </a:spcAft>
              <a:buClr>
                <a:srgbClr val="000000"/>
              </a:buClr>
              <a:buSzPts val="1800"/>
              <a:buNone/>
              <a:defRPr sz="1800">
                <a:solidFill>
                  <a:srgbClr val="000000"/>
                </a:solidFill>
              </a:defRPr>
            </a:lvl7pPr>
            <a:lvl8pPr lvl="7" rtl="0">
              <a:spcBef>
                <a:spcPts val="0"/>
              </a:spcBef>
              <a:spcAft>
                <a:spcPts val="0"/>
              </a:spcAft>
              <a:buClr>
                <a:srgbClr val="000000"/>
              </a:buClr>
              <a:buSzPts val="1800"/>
              <a:buNone/>
              <a:defRPr sz="1800">
                <a:solidFill>
                  <a:srgbClr val="000000"/>
                </a:solidFill>
              </a:defRPr>
            </a:lvl8pPr>
            <a:lvl9pPr lvl="8" rtl="0">
              <a:spcBef>
                <a:spcPts val="0"/>
              </a:spcBef>
              <a:spcAft>
                <a:spcPts val="0"/>
              </a:spcAft>
              <a:buClr>
                <a:srgbClr val="000000"/>
              </a:buClr>
              <a:buSzPts val="1800"/>
              <a:buNone/>
              <a:defRPr sz="1800">
                <a:solidFill>
                  <a:srgbClr val="000000"/>
                </a:solidFill>
              </a:defRPr>
            </a:lvl9pPr>
          </a:lstStyle>
          <a:p>
            <a:endParaRPr/>
          </a:p>
        </p:txBody>
      </p:sp>
      <p:sp>
        <p:nvSpPr>
          <p:cNvPr id="196" name="Google Shape;196;p26"/>
          <p:cNvSpPr txBox="1">
            <a:spLocks noGrp="1"/>
          </p:cNvSpPr>
          <p:nvPr>
            <p:ph type="title" idx="3"/>
          </p:nvPr>
        </p:nvSpPr>
        <p:spPr>
          <a:xfrm>
            <a:off x="1969562" y="1854750"/>
            <a:ext cx="22101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97" name="Google Shape;197;p26"/>
          <p:cNvSpPr txBox="1">
            <a:spLocks noGrp="1"/>
          </p:cNvSpPr>
          <p:nvPr>
            <p:ph type="title" idx="4"/>
          </p:nvPr>
        </p:nvSpPr>
        <p:spPr>
          <a:xfrm>
            <a:off x="1969564" y="3300487"/>
            <a:ext cx="2210100" cy="4731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sz="1800">
                <a:solidFill>
                  <a:schemeClr val="accent5"/>
                </a:solidFill>
              </a:defRPr>
            </a:lvl1pPr>
            <a:lvl2pPr lvl="1" rtl="0">
              <a:spcBef>
                <a:spcPts val="0"/>
              </a:spcBef>
              <a:spcAft>
                <a:spcPts val="0"/>
              </a:spcAft>
              <a:buClr>
                <a:srgbClr val="000000"/>
              </a:buClr>
              <a:buSzPts val="1800"/>
              <a:buNone/>
              <a:defRPr sz="1800">
                <a:solidFill>
                  <a:srgbClr val="000000"/>
                </a:solidFill>
              </a:defRPr>
            </a:lvl2pPr>
            <a:lvl3pPr lvl="2" rtl="0">
              <a:spcBef>
                <a:spcPts val="0"/>
              </a:spcBef>
              <a:spcAft>
                <a:spcPts val="0"/>
              </a:spcAft>
              <a:buClr>
                <a:srgbClr val="000000"/>
              </a:buClr>
              <a:buSzPts val="1800"/>
              <a:buNone/>
              <a:defRPr sz="1800">
                <a:solidFill>
                  <a:srgbClr val="000000"/>
                </a:solidFill>
              </a:defRPr>
            </a:lvl3pPr>
            <a:lvl4pPr lvl="3" rtl="0">
              <a:spcBef>
                <a:spcPts val="0"/>
              </a:spcBef>
              <a:spcAft>
                <a:spcPts val="0"/>
              </a:spcAft>
              <a:buClr>
                <a:srgbClr val="000000"/>
              </a:buClr>
              <a:buSzPts val="1800"/>
              <a:buNone/>
              <a:defRPr sz="1800">
                <a:solidFill>
                  <a:srgbClr val="000000"/>
                </a:solidFill>
              </a:defRPr>
            </a:lvl4pPr>
            <a:lvl5pPr lvl="4" rtl="0">
              <a:spcBef>
                <a:spcPts val="0"/>
              </a:spcBef>
              <a:spcAft>
                <a:spcPts val="0"/>
              </a:spcAft>
              <a:buClr>
                <a:srgbClr val="000000"/>
              </a:buClr>
              <a:buSzPts val="1800"/>
              <a:buNone/>
              <a:defRPr sz="1800">
                <a:solidFill>
                  <a:srgbClr val="000000"/>
                </a:solidFill>
              </a:defRPr>
            </a:lvl5pPr>
            <a:lvl6pPr lvl="5" rtl="0">
              <a:spcBef>
                <a:spcPts val="0"/>
              </a:spcBef>
              <a:spcAft>
                <a:spcPts val="0"/>
              </a:spcAft>
              <a:buClr>
                <a:srgbClr val="000000"/>
              </a:buClr>
              <a:buSzPts val="1800"/>
              <a:buNone/>
              <a:defRPr sz="1800">
                <a:solidFill>
                  <a:srgbClr val="000000"/>
                </a:solidFill>
              </a:defRPr>
            </a:lvl6pPr>
            <a:lvl7pPr lvl="6" rtl="0">
              <a:spcBef>
                <a:spcPts val="0"/>
              </a:spcBef>
              <a:spcAft>
                <a:spcPts val="0"/>
              </a:spcAft>
              <a:buClr>
                <a:srgbClr val="000000"/>
              </a:buClr>
              <a:buSzPts val="1800"/>
              <a:buNone/>
              <a:defRPr sz="1800">
                <a:solidFill>
                  <a:srgbClr val="000000"/>
                </a:solidFill>
              </a:defRPr>
            </a:lvl7pPr>
            <a:lvl8pPr lvl="7" rtl="0">
              <a:spcBef>
                <a:spcPts val="0"/>
              </a:spcBef>
              <a:spcAft>
                <a:spcPts val="0"/>
              </a:spcAft>
              <a:buClr>
                <a:srgbClr val="000000"/>
              </a:buClr>
              <a:buSzPts val="1800"/>
              <a:buNone/>
              <a:defRPr sz="1800">
                <a:solidFill>
                  <a:srgbClr val="000000"/>
                </a:solidFill>
              </a:defRPr>
            </a:lvl8pPr>
            <a:lvl9pPr lvl="8" rtl="0">
              <a:spcBef>
                <a:spcPts val="0"/>
              </a:spcBef>
              <a:spcAft>
                <a:spcPts val="0"/>
              </a:spcAft>
              <a:buClr>
                <a:srgbClr val="000000"/>
              </a:buClr>
              <a:buSzPts val="1800"/>
              <a:buNone/>
              <a:defRPr sz="1800">
                <a:solidFill>
                  <a:srgbClr val="000000"/>
                </a:solidFill>
              </a:defRPr>
            </a:lvl9pPr>
          </a:lstStyle>
          <a:p>
            <a:endParaRPr/>
          </a:p>
        </p:txBody>
      </p:sp>
      <p:sp>
        <p:nvSpPr>
          <p:cNvPr id="198" name="Google Shape;198;p26"/>
          <p:cNvSpPr txBox="1">
            <a:spLocks noGrp="1"/>
          </p:cNvSpPr>
          <p:nvPr>
            <p:ph type="title" idx="5"/>
          </p:nvPr>
        </p:nvSpPr>
        <p:spPr>
          <a:xfrm>
            <a:off x="1969563" y="3621075"/>
            <a:ext cx="22101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199" name="Google Shape;199;p26"/>
          <p:cNvSpPr txBox="1">
            <a:spLocks noGrp="1"/>
          </p:cNvSpPr>
          <p:nvPr>
            <p:ph type="title" idx="6"/>
          </p:nvPr>
        </p:nvSpPr>
        <p:spPr>
          <a:xfrm>
            <a:off x="5796913" y="1525926"/>
            <a:ext cx="2210100" cy="4731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sz="1800">
                <a:solidFill>
                  <a:schemeClr val="accent5"/>
                </a:solidFill>
              </a:defRPr>
            </a:lvl1pPr>
            <a:lvl2pPr lvl="1" rtl="0">
              <a:spcBef>
                <a:spcPts val="0"/>
              </a:spcBef>
              <a:spcAft>
                <a:spcPts val="0"/>
              </a:spcAft>
              <a:buClr>
                <a:srgbClr val="000000"/>
              </a:buClr>
              <a:buSzPts val="1800"/>
              <a:buNone/>
              <a:defRPr sz="1800">
                <a:solidFill>
                  <a:srgbClr val="000000"/>
                </a:solidFill>
              </a:defRPr>
            </a:lvl2pPr>
            <a:lvl3pPr lvl="2" rtl="0">
              <a:spcBef>
                <a:spcPts val="0"/>
              </a:spcBef>
              <a:spcAft>
                <a:spcPts val="0"/>
              </a:spcAft>
              <a:buClr>
                <a:srgbClr val="000000"/>
              </a:buClr>
              <a:buSzPts val="1800"/>
              <a:buNone/>
              <a:defRPr sz="1800">
                <a:solidFill>
                  <a:srgbClr val="000000"/>
                </a:solidFill>
              </a:defRPr>
            </a:lvl3pPr>
            <a:lvl4pPr lvl="3" rtl="0">
              <a:spcBef>
                <a:spcPts val="0"/>
              </a:spcBef>
              <a:spcAft>
                <a:spcPts val="0"/>
              </a:spcAft>
              <a:buClr>
                <a:srgbClr val="000000"/>
              </a:buClr>
              <a:buSzPts val="1800"/>
              <a:buNone/>
              <a:defRPr sz="1800">
                <a:solidFill>
                  <a:srgbClr val="000000"/>
                </a:solidFill>
              </a:defRPr>
            </a:lvl4pPr>
            <a:lvl5pPr lvl="4" rtl="0">
              <a:spcBef>
                <a:spcPts val="0"/>
              </a:spcBef>
              <a:spcAft>
                <a:spcPts val="0"/>
              </a:spcAft>
              <a:buClr>
                <a:srgbClr val="000000"/>
              </a:buClr>
              <a:buSzPts val="1800"/>
              <a:buNone/>
              <a:defRPr sz="1800">
                <a:solidFill>
                  <a:srgbClr val="000000"/>
                </a:solidFill>
              </a:defRPr>
            </a:lvl5pPr>
            <a:lvl6pPr lvl="5" rtl="0">
              <a:spcBef>
                <a:spcPts val="0"/>
              </a:spcBef>
              <a:spcAft>
                <a:spcPts val="0"/>
              </a:spcAft>
              <a:buClr>
                <a:srgbClr val="000000"/>
              </a:buClr>
              <a:buSzPts val="1800"/>
              <a:buNone/>
              <a:defRPr sz="1800">
                <a:solidFill>
                  <a:srgbClr val="000000"/>
                </a:solidFill>
              </a:defRPr>
            </a:lvl6pPr>
            <a:lvl7pPr lvl="6" rtl="0">
              <a:spcBef>
                <a:spcPts val="0"/>
              </a:spcBef>
              <a:spcAft>
                <a:spcPts val="0"/>
              </a:spcAft>
              <a:buClr>
                <a:srgbClr val="000000"/>
              </a:buClr>
              <a:buSzPts val="1800"/>
              <a:buNone/>
              <a:defRPr sz="1800">
                <a:solidFill>
                  <a:srgbClr val="000000"/>
                </a:solidFill>
              </a:defRPr>
            </a:lvl7pPr>
            <a:lvl8pPr lvl="7" rtl="0">
              <a:spcBef>
                <a:spcPts val="0"/>
              </a:spcBef>
              <a:spcAft>
                <a:spcPts val="0"/>
              </a:spcAft>
              <a:buClr>
                <a:srgbClr val="000000"/>
              </a:buClr>
              <a:buSzPts val="1800"/>
              <a:buNone/>
              <a:defRPr sz="1800">
                <a:solidFill>
                  <a:srgbClr val="000000"/>
                </a:solidFill>
              </a:defRPr>
            </a:lvl8pPr>
            <a:lvl9pPr lvl="8" rtl="0">
              <a:spcBef>
                <a:spcPts val="0"/>
              </a:spcBef>
              <a:spcAft>
                <a:spcPts val="0"/>
              </a:spcAft>
              <a:buClr>
                <a:srgbClr val="000000"/>
              </a:buClr>
              <a:buSzPts val="1800"/>
              <a:buNone/>
              <a:defRPr sz="1800">
                <a:solidFill>
                  <a:srgbClr val="000000"/>
                </a:solidFill>
              </a:defRPr>
            </a:lvl9pPr>
          </a:lstStyle>
          <a:p>
            <a:endParaRPr/>
          </a:p>
        </p:txBody>
      </p:sp>
      <p:sp>
        <p:nvSpPr>
          <p:cNvPr id="200" name="Google Shape;200;p26"/>
          <p:cNvSpPr txBox="1">
            <a:spLocks noGrp="1"/>
          </p:cNvSpPr>
          <p:nvPr>
            <p:ph type="title" idx="7"/>
          </p:nvPr>
        </p:nvSpPr>
        <p:spPr>
          <a:xfrm>
            <a:off x="5796914" y="1854738"/>
            <a:ext cx="22101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201" name="Google Shape;201;p26"/>
          <p:cNvSpPr txBox="1">
            <a:spLocks noGrp="1"/>
          </p:cNvSpPr>
          <p:nvPr>
            <p:ph type="title" idx="8"/>
          </p:nvPr>
        </p:nvSpPr>
        <p:spPr>
          <a:xfrm>
            <a:off x="5854061" y="3300487"/>
            <a:ext cx="2210100" cy="4731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sz="1800">
                <a:solidFill>
                  <a:schemeClr val="accent5"/>
                </a:solidFill>
              </a:defRPr>
            </a:lvl1pPr>
            <a:lvl2pPr lvl="1" rtl="0">
              <a:spcBef>
                <a:spcPts val="0"/>
              </a:spcBef>
              <a:spcAft>
                <a:spcPts val="0"/>
              </a:spcAft>
              <a:buClr>
                <a:srgbClr val="000000"/>
              </a:buClr>
              <a:buSzPts val="1800"/>
              <a:buNone/>
              <a:defRPr sz="1800">
                <a:solidFill>
                  <a:srgbClr val="000000"/>
                </a:solidFill>
              </a:defRPr>
            </a:lvl2pPr>
            <a:lvl3pPr lvl="2" rtl="0">
              <a:spcBef>
                <a:spcPts val="0"/>
              </a:spcBef>
              <a:spcAft>
                <a:spcPts val="0"/>
              </a:spcAft>
              <a:buClr>
                <a:srgbClr val="000000"/>
              </a:buClr>
              <a:buSzPts val="1800"/>
              <a:buNone/>
              <a:defRPr sz="1800">
                <a:solidFill>
                  <a:srgbClr val="000000"/>
                </a:solidFill>
              </a:defRPr>
            </a:lvl3pPr>
            <a:lvl4pPr lvl="3" rtl="0">
              <a:spcBef>
                <a:spcPts val="0"/>
              </a:spcBef>
              <a:spcAft>
                <a:spcPts val="0"/>
              </a:spcAft>
              <a:buClr>
                <a:srgbClr val="000000"/>
              </a:buClr>
              <a:buSzPts val="1800"/>
              <a:buNone/>
              <a:defRPr sz="1800">
                <a:solidFill>
                  <a:srgbClr val="000000"/>
                </a:solidFill>
              </a:defRPr>
            </a:lvl4pPr>
            <a:lvl5pPr lvl="4" rtl="0">
              <a:spcBef>
                <a:spcPts val="0"/>
              </a:spcBef>
              <a:spcAft>
                <a:spcPts val="0"/>
              </a:spcAft>
              <a:buClr>
                <a:srgbClr val="000000"/>
              </a:buClr>
              <a:buSzPts val="1800"/>
              <a:buNone/>
              <a:defRPr sz="1800">
                <a:solidFill>
                  <a:srgbClr val="000000"/>
                </a:solidFill>
              </a:defRPr>
            </a:lvl5pPr>
            <a:lvl6pPr lvl="5" rtl="0">
              <a:spcBef>
                <a:spcPts val="0"/>
              </a:spcBef>
              <a:spcAft>
                <a:spcPts val="0"/>
              </a:spcAft>
              <a:buClr>
                <a:srgbClr val="000000"/>
              </a:buClr>
              <a:buSzPts val="1800"/>
              <a:buNone/>
              <a:defRPr sz="1800">
                <a:solidFill>
                  <a:srgbClr val="000000"/>
                </a:solidFill>
              </a:defRPr>
            </a:lvl6pPr>
            <a:lvl7pPr lvl="6" rtl="0">
              <a:spcBef>
                <a:spcPts val="0"/>
              </a:spcBef>
              <a:spcAft>
                <a:spcPts val="0"/>
              </a:spcAft>
              <a:buClr>
                <a:srgbClr val="000000"/>
              </a:buClr>
              <a:buSzPts val="1800"/>
              <a:buNone/>
              <a:defRPr sz="1800">
                <a:solidFill>
                  <a:srgbClr val="000000"/>
                </a:solidFill>
              </a:defRPr>
            </a:lvl7pPr>
            <a:lvl8pPr lvl="7" rtl="0">
              <a:spcBef>
                <a:spcPts val="0"/>
              </a:spcBef>
              <a:spcAft>
                <a:spcPts val="0"/>
              </a:spcAft>
              <a:buClr>
                <a:srgbClr val="000000"/>
              </a:buClr>
              <a:buSzPts val="1800"/>
              <a:buNone/>
              <a:defRPr sz="1800">
                <a:solidFill>
                  <a:srgbClr val="000000"/>
                </a:solidFill>
              </a:defRPr>
            </a:lvl8pPr>
            <a:lvl9pPr lvl="8" rtl="0">
              <a:spcBef>
                <a:spcPts val="0"/>
              </a:spcBef>
              <a:spcAft>
                <a:spcPts val="0"/>
              </a:spcAft>
              <a:buClr>
                <a:srgbClr val="000000"/>
              </a:buClr>
              <a:buSzPts val="1800"/>
              <a:buNone/>
              <a:defRPr sz="1800">
                <a:solidFill>
                  <a:srgbClr val="000000"/>
                </a:solidFill>
              </a:defRPr>
            </a:lvl9pPr>
          </a:lstStyle>
          <a:p>
            <a:endParaRPr/>
          </a:p>
        </p:txBody>
      </p:sp>
      <p:sp>
        <p:nvSpPr>
          <p:cNvPr id="202" name="Google Shape;202;p26"/>
          <p:cNvSpPr txBox="1">
            <a:spLocks noGrp="1"/>
          </p:cNvSpPr>
          <p:nvPr>
            <p:ph type="title" idx="9"/>
          </p:nvPr>
        </p:nvSpPr>
        <p:spPr>
          <a:xfrm>
            <a:off x="5854062" y="3621075"/>
            <a:ext cx="2210100" cy="584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400"/>
              <a:buFont typeface="Montserrat"/>
              <a:buNone/>
              <a:defRPr sz="1400" b="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2pPr>
            <a:lvl3pPr lvl="2"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3pPr>
            <a:lvl4pPr lvl="3"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4pPr>
            <a:lvl5pPr lvl="4"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5pPr>
            <a:lvl6pPr lvl="5"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6pPr>
            <a:lvl7pPr lvl="6"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7pPr>
            <a:lvl8pPr lvl="7"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8pPr>
            <a:lvl9pPr lvl="8" rtl="0">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9pPr>
          </a:lstStyle>
          <a:p>
            <a:endParaRPr/>
          </a:p>
        </p:txBody>
      </p:sp>
      <p:sp>
        <p:nvSpPr>
          <p:cNvPr id="203" name="Google Shape;203;p26"/>
          <p:cNvSpPr/>
          <p:nvPr/>
        </p:nvSpPr>
        <p:spPr>
          <a:xfrm rot="10800000">
            <a:off x="0" y="4791600"/>
            <a:ext cx="2051400" cy="3519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6"/>
          <p:cNvSpPr/>
          <p:nvPr/>
        </p:nvSpPr>
        <p:spPr>
          <a:xfrm rot="5400000">
            <a:off x="7185900" y="1234206"/>
            <a:ext cx="3189600" cy="7212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3">
    <p:spTree>
      <p:nvGrpSpPr>
        <p:cNvPr id="1" name="Shape 232"/>
        <p:cNvGrpSpPr/>
        <p:nvPr/>
      </p:nvGrpSpPr>
      <p:grpSpPr>
        <a:xfrm>
          <a:off x="0" y="0"/>
          <a:ext cx="0" cy="0"/>
          <a:chOff x="0" y="0"/>
          <a:chExt cx="0" cy="0"/>
        </a:xfrm>
      </p:grpSpPr>
      <p:sp>
        <p:nvSpPr>
          <p:cNvPr id="233" name="Google Shape;233;p31"/>
          <p:cNvSpPr/>
          <p:nvPr/>
        </p:nvSpPr>
        <p:spPr>
          <a:xfrm>
            <a:off x="0" y="-125"/>
            <a:ext cx="9144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CUSTOM_13_1_1">
    <p:spTree>
      <p:nvGrpSpPr>
        <p:cNvPr id="1" name="Shape 238"/>
        <p:cNvGrpSpPr/>
        <p:nvPr/>
      </p:nvGrpSpPr>
      <p:grpSpPr>
        <a:xfrm>
          <a:off x="0" y="0"/>
          <a:ext cx="0" cy="0"/>
          <a:chOff x="0" y="0"/>
          <a:chExt cx="0" cy="0"/>
        </a:xfrm>
      </p:grpSpPr>
      <p:sp>
        <p:nvSpPr>
          <p:cNvPr id="239" name="Google Shape;239;p33"/>
          <p:cNvSpPr/>
          <p:nvPr/>
        </p:nvSpPr>
        <p:spPr>
          <a:xfrm>
            <a:off x="0" y="-125"/>
            <a:ext cx="9144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3"/>
          <p:cNvSpPr/>
          <p:nvPr/>
        </p:nvSpPr>
        <p:spPr>
          <a:xfrm rot="10800000">
            <a:off x="-12" y="4791475"/>
            <a:ext cx="3183600" cy="351900"/>
          </a:xfrm>
          <a:prstGeom prst="rect">
            <a:avLst/>
          </a:prstGeom>
          <a:solidFill>
            <a:srgbClr val="324A00">
              <a:alpha val="76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3"/>
          <p:cNvSpPr/>
          <p:nvPr/>
        </p:nvSpPr>
        <p:spPr>
          <a:xfrm rot="5400000">
            <a:off x="8276850" y="143125"/>
            <a:ext cx="1007700" cy="721200"/>
          </a:xfrm>
          <a:prstGeom prst="rect">
            <a:avLst/>
          </a:prstGeom>
          <a:solidFill>
            <a:srgbClr val="7C8C03">
              <a:alpha val="575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Ref idx="1001">
        <a:schemeClr val="bg2"/>
      </p:bgRef>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Playfair Display"/>
              <a:buNone/>
              <a:defRPr sz="28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SzPts val="1800"/>
              <a:buFont typeface="Montserrat"/>
              <a:buChar char="●"/>
              <a:defRPr sz="1800">
                <a:latin typeface="Montserrat"/>
                <a:ea typeface="Montserrat"/>
                <a:cs typeface="Montserrat"/>
                <a:sym typeface="Montserrat"/>
              </a:defRPr>
            </a:lvl1pPr>
            <a:lvl2pPr marL="914400" lvl="1"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2pPr>
            <a:lvl3pPr marL="1371600" lvl="2"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3pPr>
            <a:lvl4pPr marL="1828800" lvl="3"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4pPr>
            <a:lvl5pPr marL="2286000" lvl="4"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5pPr>
            <a:lvl6pPr marL="2743200" lvl="5"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6pPr>
            <a:lvl7pPr marL="3200400" lvl="6"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7pPr>
            <a:lvl8pPr marL="3657600" lvl="7" indent="-317500">
              <a:lnSpc>
                <a:spcPct val="115000"/>
              </a:lnSpc>
              <a:spcBef>
                <a:spcPts val="1600"/>
              </a:spcBef>
              <a:spcAft>
                <a:spcPts val="0"/>
              </a:spcAft>
              <a:buSzPts val="1400"/>
              <a:buFont typeface="Montserrat"/>
              <a:buChar char="○"/>
              <a:defRPr>
                <a:latin typeface="Montserrat"/>
                <a:ea typeface="Montserrat"/>
                <a:cs typeface="Montserrat"/>
                <a:sym typeface="Montserrat"/>
              </a:defRPr>
            </a:lvl8pPr>
            <a:lvl9pPr marL="4114800" lvl="8" indent="-317500">
              <a:lnSpc>
                <a:spcPct val="115000"/>
              </a:lnSpc>
              <a:spcBef>
                <a:spcPts val="1600"/>
              </a:spcBef>
              <a:spcAft>
                <a:spcPts val="1600"/>
              </a:spcAft>
              <a:buSzPts val="1400"/>
              <a:buFont typeface="Montserrat"/>
              <a:buChar char="■"/>
              <a:defRPr>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4" r:id="rId3"/>
    <p:sldLayoutId id="2147483658" r:id="rId4"/>
    <p:sldLayoutId id="2147483660" r:id="rId5"/>
    <p:sldLayoutId id="2147483662" r:id="rId6"/>
    <p:sldLayoutId id="2147483672" r:id="rId7"/>
    <p:sldLayoutId id="2147483677" r:id="rId8"/>
    <p:sldLayoutId id="2147483679" r:id="rId9"/>
    <p:sldLayoutId id="2147483680" r:id="rId10"/>
    <p:sldLayoutId id="2147483681" r:id="rId11"/>
    <p:sldLayoutId id="2147483685"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6">
          <p15:clr>
            <a:srgbClr val="EA4335"/>
          </p15:clr>
        </p15:guide>
        <p15:guide id="2" orient="horz" pos="342">
          <p15:clr>
            <a:srgbClr val="EA4335"/>
          </p15:clr>
        </p15:guide>
        <p15:guide id="3" orient="horz" pos="2878">
          <p15:clr>
            <a:srgbClr val="EA4335"/>
          </p15:clr>
        </p15:guide>
        <p15:guide id="4" pos="5304">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Iconic logo with the concept of environmentally friendly industry, eco-friendly green technology. Vector illustration logo icon. iconic logo with the concept of vector illustration"/>
          <p:cNvSpPr>
            <a:spLocks noChangeAspect="1" noChangeArrowheads="1"/>
          </p:cNvSpPr>
          <p:nvPr/>
        </p:nvSpPr>
        <p:spPr bwMode="auto">
          <a:xfrm>
            <a:off x="116681" y="-108347"/>
            <a:ext cx="228600" cy="228601"/>
          </a:xfrm>
          <a:prstGeom prst="rect">
            <a:avLst/>
          </a:prstGeom>
          <a:noFill/>
        </p:spPr>
        <p:txBody>
          <a:bodyPr vert="horz" wrap="square" lIns="68580" tIns="34290" rIns="68580" bIns="34290" numCol="1" anchor="t" anchorCtr="0" compatLnSpc="1">
            <a:prstTxWarp prst="textNoShape">
              <a:avLst/>
            </a:prstTxWarp>
          </a:bodyPr>
          <a:lstStyle/>
          <a:p>
            <a:pPr defTabSz="685800">
              <a:buClrTx/>
              <a:defRPr/>
            </a:pPr>
            <a:endParaRPr lang="en-US" sz="1350" kern="1200">
              <a:solidFill>
                <a:prstClr val="black"/>
              </a:solidFill>
              <a:latin typeface="Calibri"/>
              <a:ea typeface="+mn-ea"/>
              <a:cs typeface="+mn-cs"/>
            </a:endParaRPr>
          </a:p>
        </p:txBody>
      </p:sp>
      <p:sp>
        <p:nvSpPr>
          <p:cNvPr id="16" name="مستطيل 15"/>
          <p:cNvSpPr/>
          <p:nvPr/>
        </p:nvSpPr>
        <p:spPr>
          <a:xfrm>
            <a:off x="0" y="1794619"/>
            <a:ext cx="4773168" cy="2862322"/>
          </a:xfrm>
          <a:prstGeom prst="rect">
            <a:avLst/>
          </a:prstGeom>
        </p:spPr>
        <p:txBody>
          <a:bodyPr wrap="square">
            <a:spAutoFit/>
          </a:bodyPr>
          <a:lstStyle/>
          <a:p>
            <a:pPr algn="ctr" defTabSz="685800" eaLnBrk="0" fontAlgn="base" hangingPunct="0">
              <a:spcBef>
                <a:spcPct val="0"/>
              </a:spcBef>
              <a:spcAft>
                <a:spcPct val="0"/>
              </a:spcAft>
              <a:buClrTx/>
              <a:defRPr/>
            </a:pPr>
            <a:r>
              <a:rPr lang="en-US" sz="1350" b="1"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Industrial and System Engineering</a:t>
            </a:r>
            <a:endParaRPr lang="ar-SA" sz="1350" b="1"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endParaRPr>
          </a:p>
          <a:p>
            <a:pPr algn="ctr" defTabSz="685800" eaLnBrk="0" fontAlgn="base" hangingPunct="0">
              <a:spcBef>
                <a:spcPct val="0"/>
              </a:spcBef>
              <a:spcAft>
                <a:spcPct val="0"/>
              </a:spcAft>
              <a:buClrTx/>
              <a:defRPr/>
            </a:pPr>
            <a:endParaRPr lang="en-US" sz="1350" b="1"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350" b="1"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Graduation Project </a:t>
            </a:r>
          </a:p>
          <a:p>
            <a:pPr algn="ctr" defTabSz="685800" eaLnBrk="0" fontAlgn="base" hangingPunct="0">
              <a:spcBef>
                <a:spcPct val="0"/>
              </a:spcBef>
              <a:spcAft>
                <a:spcPct val="0"/>
              </a:spcAft>
              <a:buClrTx/>
              <a:defRPr/>
            </a:pPr>
            <a:r>
              <a:rPr lang="en-US"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The Impact of Sustainability Practices on Organizational Performance in Palestinian Dairy Sector</a:t>
            </a:r>
          </a:p>
          <a:p>
            <a:pPr algn="ctr" defTabSz="685800" eaLnBrk="0" fontAlgn="base" hangingPunct="0">
              <a:spcBef>
                <a:spcPct val="0"/>
              </a:spcBef>
              <a:spcAft>
                <a:spcPct val="0"/>
              </a:spcAft>
              <a:buClrTx/>
              <a:defRPr/>
            </a:pPr>
            <a:endParaRPr lang="en-US" sz="1350" b="1"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350" b="1"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Group Members: </a:t>
            </a:r>
            <a:endParaRPr lang="en-US" sz="1350" b="1"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Aseel Khanfar</a:t>
            </a:r>
            <a:endParaRPr lang="en-US" sz="1200"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Rania Ameerah</a:t>
            </a:r>
            <a:endParaRPr lang="en-US" sz="1200"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 Raghad Akleek</a:t>
            </a:r>
            <a:endParaRPr lang="en-US" sz="1200"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Zahraa Khalifeh</a:t>
            </a:r>
            <a:endParaRPr lang="ar-SA"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endParaRPr>
          </a:p>
          <a:p>
            <a:pPr algn="ctr" defTabSz="685800" eaLnBrk="0" fontAlgn="base" hangingPunct="0">
              <a:spcBef>
                <a:spcPct val="0"/>
              </a:spcBef>
              <a:spcAft>
                <a:spcPct val="0"/>
              </a:spcAft>
              <a:buClrTx/>
              <a:defRPr/>
            </a:pPr>
            <a:endParaRPr lang="en-US" sz="1350" b="1"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350" b="1"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Supervisor Name:</a:t>
            </a:r>
            <a:endParaRPr lang="en-US" sz="1350" b="1" kern="1200" dirty="0">
              <a:ln w="1905"/>
              <a:solidFill>
                <a:schemeClr val="accent3"/>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ctr" defTabSz="685800" eaLnBrk="0" fontAlgn="base" hangingPunct="0">
              <a:spcBef>
                <a:spcPct val="0"/>
              </a:spcBef>
              <a:spcAft>
                <a:spcPct val="0"/>
              </a:spcAft>
              <a:buClrTx/>
              <a:defRPr/>
            </a:pPr>
            <a:r>
              <a:rPr lang="en-US" sz="1350" b="1" i="1"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  </a:t>
            </a:r>
            <a:r>
              <a:rPr lang="en-US" sz="120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Dr. Ahmad Ramahi</a:t>
            </a:r>
            <a:endParaRPr lang="ar-SA" sz="1350" kern="1200" dirty="0">
              <a:ln w="1905"/>
              <a:solidFill>
                <a:schemeClr val="accent3"/>
              </a:solidFill>
              <a:effectLst>
                <a:innerShdw blurRad="69850" dist="43180" dir="5400000">
                  <a:srgbClr val="000000">
                    <a:alpha val="65000"/>
                  </a:srgbClr>
                </a:innerShdw>
              </a:effectLst>
              <a:latin typeface="Times New Roman" pitchFamily="18" charset="0"/>
              <a:ea typeface="Calibri" pitchFamily="34" charset="0"/>
              <a:cs typeface="Times New Roman" pitchFamily="18" charset="0"/>
            </a:endParaRPr>
          </a:p>
        </p:txBody>
      </p:sp>
      <p:pic>
        <p:nvPicPr>
          <p:cNvPr id="19" name="Picture 4"/>
          <p:cNvPicPr>
            <a:picLocks noChangeAspect="1" noChangeArrowheads="1"/>
          </p:cNvPicPr>
          <p:nvPr/>
        </p:nvPicPr>
        <p:blipFill>
          <a:blip r:embed="rId2" cstate="print"/>
          <a:srcRect/>
          <a:stretch>
            <a:fillRect/>
          </a:stretch>
        </p:blipFill>
        <p:spPr bwMode="auto">
          <a:xfrm>
            <a:off x="5727032" y="2987969"/>
            <a:ext cx="2731285" cy="185337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37" name="مجموعة 36"/>
          <p:cNvGrpSpPr/>
          <p:nvPr/>
        </p:nvGrpSpPr>
        <p:grpSpPr>
          <a:xfrm>
            <a:off x="4880591" y="418470"/>
            <a:ext cx="3204629" cy="2235353"/>
            <a:chOff x="5506234" y="439095"/>
            <a:chExt cx="2929621" cy="2420556"/>
          </a:xfrm>
        </p:grpSpPr>
        <p:pic>
          <p:nvPicPr>
            <p:cNvPr id="21" name="Picture 9"/>
            <p:cNvPicPr>
              <a:picLocks noChangeAspect="1" noChangeArrowheads="1"/>
            </p:cNvPicPr>
            <p:nvPr/>
          </p:nvPicPr>
          <p:blipFill>
            <a:blip r:embed="rId3" cstate="print"/>
            <a:srcRect/>
            <a:stretch>
              <a:fillRect/>
            </a:stretch>
          </p:blipFill>
          <p:spPr bwMode="auto">
            <a:xfrm>
              <a:off x="5506234" y="439095"/>
              <a:ext cx="2929621" cy="24205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2" name="Picture 4"/>
            <p:cNvPicPr>
              <a:picLocks noChangeAspect="1" noChangeArrowheads="1"/>
            </p:cNvPicPr>
            <p:nvPr/>
          </p:nvPicPr>
          <p:blipFill>
            <a:blip r:embed="rId4" cstate="print"/>
            <a:srcRect l="2247" t="21429" r="3371" b="14286"/>
            <a:stretch>
              <a:fillRect/>
            </a:stretch>
          </p:blipFill>
          <p:spPr bwMode="auto">
            <a:xfrm>
              <a:off x="5692655" y="624817"/>
              <a:ext cx="2578197" cy="6608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pic>
        <p:nvPicPr>
          <p:cNvPr id="4" name="صورة 3"/>
          <p:cNvPicPr>
            <a:picLocks noChangeAspect="1"/>
          </p:cNvPicPr>
          <p:nvPr/>
        </p:nvPicPr>
        <p:blipFill>
          <a:blip r:embed="rId5"/>
          <a:srcRect l="35584" t="433" r="33109" b="17316"/>
          <a:stretch>
            <a:fillRect/>
          </a:stretch>
        </p:blipFill>
        <p:spPr>
          <a:xfrm>
            <a:off x="1693110" y="508763"/>
            <a:ext cx="1505665" cy="1203159"/>
          </a:xfrm>
          <a:prstGeom prst="rect">
            <a:avLst/>
          </a:prstGeom>
        </p:spPr>
      </p:pic>
      <p:pic>
        <p:nvPicPr>
          <p:cNvPr id="25" name="Picture 12" descr="مسامير معدنية توركس, مسامير معدنية, مسامير توركس png"/>
          <p:cNvPicPr>
            <a:picLocks noChangeAspect="1" noChangeArrowheads="1"/>
          </p:cNvPicPr>
          <p:nvPr/>
        </p:nvPicPr>
        <p:blipFill>
          <a:blip r:embed="rId6" cstate="print"/>
          <a:srcRect l="28579" t="31090" r="31604" b="28210"/>
          <a:stretch>
            <a:fillRect/>
          </a:stretch>
        </p:blipFill>
        <p:spPr bwMode="auto">
          <a:xfrm>
            <a:off x="5606241" y="2844072"/>
            <a:ext cx="231940" cy="230283"/>
          </a:xfrm>
          <a:prstGeom prst="ellipse">
            <a:avLst/>
          </a:prstGeom>
          <a:noFill/>
        </p:spPr>
      </p:pic>
      <p:sp>
        <p:nvSpPr>
          <p:cNvPr id="31746" name="AutoShape 2" descr="ملف:شعار جامعة النجاح.png - ويكيبيديا"/>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cxnSp>
        <p:nvCxnSpPr>
          <p:cNvPr id="27" name="رابط مستقيم 26"/>
          <p:cNvCxnSpPr/>
          <p:nvPr/>
        </p:nvCxnSpPr>
        <p:spPr>
          <a:xfrm flipV="1">
            <a:off x="4750755" y="0"/>
            <a:ext cx="55001" cy="514350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pic>
        <p:nvPicPr>
          <p:cNvPr id="38" name="Picture 12" descr="مسامير معدنية توركس, مسامير معدنية, مسامير توركس png"/>
          <p:cNvPicPr>
            <a:picLocks noChangeAspect="1" noChangeArrowheads="1"/>
          </p:cNvPicPr>
          <p:nvPr/>
        </p:nvPicPr>
        <p:blipFill>
          <a:blip r:embed="rId6" cstate="print"/>
          <a:srcRect l="28579" t="31090" r="31604" b="28210"/>
          <a:stretch>
            <a:fillRect/>
          </a:stretch>
        </p:blipFill>
        <p:spPr bwMode="auto">
          <a:xfrm>
            <a:off x="7964428" y="2500313"/>
            <a:ext cx="231940" cy="230283"/>
          </a:xfrm>
          <a:prstGeom prst="ellipse">
            <a:avLst/>
          </a:prstGeom>
          <a:noFill/>
        </p:spPr>
      </p:pic>
      <p:pic>
        <p:nvPicPr>
          <p:cNvPr id="39" name="Picture 12" descr="مسامير معدنية توركس, مسامير معدنية, مسامير توركس png"/>
          <p:cNvPicPr>
            <a:picLocks noChangeAspect="1" noChangeArrowheads="1"/>
          </p:cNvPicPr>
          <p:nvPr/>
        </p:nvPicPr>
        <p:blipFill>
          <a:blip r:embed="rId6" cstate="print"/>
          <a:srcRect l="28579" t="31090" r="31604" b="28210"/>
          <a:stretch>
            <a:fillRect/>
          </a:stretch>
        </p:blipFill>
        <p:spPr bwMode="auto">
          <a:xfrm>
            <a:off x="8315064" y="4672872"/>
            <a:ext cx="231940" cy="230283"/>
          </a:xfrm>
          <a:prstGeom prst="ellipse">
            <a:avLst/>
          </a:prstGeom>
          <a:noFill/>
        </p:spPr>
      </p:pic>
      <p:sp>
        <p:nvSpPr>
          <p:cNvPr id="44" name="مربع نص 43"/>
          <p:cNvSpPr txBox="1"/>
          <p:nvPr/>
        </p:nvSpPr>
        <p:spPr>
          <a:xfrm>
            <a:off x="7143321" y="4"/>
            <a:ext cx="2000680" cy="200055"/>
          </a:xfrm>
          <a:prstGeom prst="rect">
            <a:avLst/>
          </a:prstGeom>
          <a:solidFill>
            <a:schemeClr val="accent1"/>
          </a:solidFill>
        </p:spPr>
        <p:txBody>
          <a:bodyPr wrap="square" rtlCol="0">
            <a:spAutoFit/>
          </a:bodyPr>
          <a:lstStyle/>
          <a:p>
            <a:endParaRPr lang="en-US" sz="700" dirty="0"/>
          </a:p>
        </p:txBody>
      </p:sp>
      <p:sp>
        <p:nvSpPr>
          <p:cNvPr id="55" name="مربع نص 54"/>
          <p:cNvSpPr txBox="1"/>
          <p:nvPr/>
        </p:nvSpPr>
        <p:spPr>
          <a:xfrm>
            <a:off x="4572000" y="2844072"/>
            <a:ext cx="226881" cy="2308324"/>
          </a:xfrm>
          <a:prstGeom prst="rect">
            <a:avLst/>
          </a:prstGeom>
          <a:solidFill>
            <a:schemeClr val="accent2"/>
          </a:solidFill>
        </p:spPr>
        <p:txBody>
          <a:bodyPr wrap="square" rtlCol="0">
            <a:spAutoFit/>
          </a:bodyPr>
          <a:lstStyle/>
          <a:p>
            <a:endParaRPr lang="ar-SA" sz="1600" dirty="0"/>
          </a:p>
          <a:p>
            <a:endParaRPr lang="ar-SA" sz="1600" dirty="0"/>
          </a:p>
          <a:p>
            <a:endParaRPr lang="ar-SA" sz="1600" dirty="0"/>
          </a:p>
          <a:p>
            <a:endParaRPr lang="ar-SA" sz="1600" dirty="0"/>
          </a:p>
          <a:p>
            <a:endParaRPr lang="ar-SA" sz="1600" dirty="0"/>
          </a:p>
          <a:p>
            <a:endParaRPr lang="ar-SA" sz="1600" dirty="0"/>
          </a:p>
          <a:p>
            <a:endParaRPr lang="ar-SA" sz="1600" dirty="0"/>
          </a:p>
          <a:p>
            <a:endParaRPr lang="ar-SA" sz="1600" dirty="0"/>
          </a:p>
          <a:p>
            <a:endParaRPr lang="en-US" sz="1600" dirty="0"/>
          </a:p>
        </p:txBody>
      </p:sp>
      <p:pic>
        <p:nvPicPr>
          <p:cNvPr id="56" name="Picture 12" descr="مسامير معدنية توركس, مسامير معدنية, مسامير توركس png"/>
          <p:cNvPicPr>
            <a:picLocks noChangeAspect="1" noChangeArrowheads="1"/>
          </p:cNvPicPr>
          <p:nvPr/>
        </p:nvPicPr>
        <p:blipFill>
          <a:blip r:embed="rId6" cstate="print"/>
          <a:srcRect l="28579" t="31090" r="31604" b="28210"/>
          <a:stretch>
            <a:fillRect/>
          </a:stretch>
        </p:blipFill>
        <p:spPr bwMode="auto">
          <a:xfrm>
            <a:off x="4773195" y="278480"/>
            <a:ext cx="231940" cy="230283"/>
          </a:xfrm>
          <a:prstGeom prst="ellipse">
            <a:avLst/>
          </a:prstGeom>
          <a:noFill/>
        </p:spPr>
      </p:pic>
    </p:spTree>
    <p:extLst>
      <p:ext uri="{BB962C8B-B14F-4D97-AF65-F5344CB8AC3E}">
        <p14:creationId xmlns:p14="http://schemas.microsoft.com/office/powerpoint/2010/main" val="3253937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324238" y="0"/>
            <a:ext cx="3076563" cy="1834052"/>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3"/>
          <a:stretch>
            <a:fillRect/>
          </a:stretch>
        </p:blipFill>
        <p:spPr>
          <a:xfrm>
            <a:off x="3552680" y="3432339"/>
            <a:ext cx="2886372" cy="1711161"/>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4"/>
          <a:stretch>
            <a:fillRect/>
          </a:stretch>
        </p:blipFill>
        <p:spPr>
          <a:xfrm>
            <a:off x="5656853" y="1532664"/>
            <a:ext cx="3487147" cy="2194560"/>
          </a:xfrm>
          <a:prstGeom prst="rect">
            <a:avLst/>
          </a:prstGeom>
          <a:ln>
            <a:noFill/>
          </a:ln>
          <a:effectLst>
            <a:outerShdw blurRad="190500" algn="tl" rotWithShape="0">
              <a:srgbClr val="000000">
                <a:alpha val="70000"/>
              </a:srgbClr>
            </a:outerShdw>
          </a:effectLst>
        </p:spPr>
      </p:pic>
      <p:sp>
        <p:nvSpPr>
          <p:cNvPr id="10" name="خماسي 9"/>
          <p:cNvSpPr/>
          <p:nvPr/>
        </p:nvSpPr>
        <p:spPr>
          <a:xfrm>
            <a:off x="0" y="1321988"/>
            <a:ext cx="2390660" cy="512064"/>
          </a:xfrm>
          <a:prstGeom prst="homePlate">
            <a:avLst/>
          </a:prstGeom>
          <a:solidFill>
            <a:schemeClr val="accent1"/>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latin typeface="Times New Roman" panose="02020603050405020304" pitchFamily="18" charset="0"/>
                <a:ea typeface="Calibri" panose="020F0502020204030204" pitchFamily="34" charset="0"/>
                <a:cs typeface="Arial" panose="020B0604020202020204" pitchFamily="34" charset="0"/>
                <a:sym typeface="Playfair Display"/>
              </a:rPr>
              <a:t>3.  </a:t>
            </a:r>
            <a:r>
              <a:rPr lang="en-US" dirty="0" smtClean="0">
                <a:latin typeface="Times New Roman" panose="02020603050405020304" pitchFamily="18" charset="0"/>
                <a:ea typeface="Calibri" panose="020F0502020204030204" pitchFamily="34" charset="0"/>
                <a:cs typeface="Arial" panose="020B0604020202020204" pitchFamily="34" charset="0"/>
                <a:sym typeface="Playfair Display"/>
              </a:rPr>
              <a:t>Analysis </a:t>
            </a:r>
            <a:r>
              <a:rPr lang="en-US" dirty="0">
                <a:latin typeface="Times New Roman" panose="02020603050405020304" pitchFamily="18" charset="0"/>
                <a:ea typeface="Calibri" panose="020F0502020204030204" pitchFamily="34" charset="0"/>
                <a:cs typeface="Arial" panose="020B0604020202020204" pitchFamily="34" charset="0"/>
                <a:sym typeface="Playfair Display"/>
              </a:rPr>
              <a:t>of Likert Scale</a:t>
            </a:r>
          </a:p>
        </p:txBody>
      </p:sp>
      <p:graphicFrame>
        <p:nvGraphicFramePr>
          <p:cNvPr id="3" name="Table 2"/>
          <p:cNvGraphicFramePr>
            <a:graphicFrameLocks noGrp="1"/>
          </p:cNvGraphicFramePr>
          <p:nvPr>
            <p:extLst>
              <p:ext uri="{D42A27DB-BD31-4B8C-83A1-F6EECF244321}">
                <p14:modId xmlns:p14="http://schemas.microsoft.com/office/powerpoint/2010/main" val="3852872812"/>
              </p:ext>
            </p:extLst>
          </p:nvPr>
        </p:nvGraphicFramePr>
        <p:xfrm>
          <a:off x="0" y="2031456"/>
          <a:ext cx="3711550" cy="1196976"/>
        </p:xfrm>
        <a:graphic>
          <a:graphicData uri="http://schemas.openxmlformats.org/drawingml/2006/table">
            <a:tbl>
              <a:tblPr firstRow="1" firstCol="1" bandRow="1"/>
              <a:tblGrid>
                <a:gridCol w="2195366">
                  <a:extLst>
                    <a:ext uri="{9D8B030D-6E8A-4147-A177-3AD203B41FA5}">
                      <a16:colId xmlns:a16="http://schemas.microsoft.com/office/drawing/2014/main" val="3159350060"/>
                    </a:ext>
                  </a:extLst>
                </a:gridCol>
                <a:gridCol w="1516184">
                  <a:extLst>
                    <a:ext uri="{9D8B030D-6E8A-4147-A177-3AD203B41FA5}">
                      <a16:colId xmlns:a16="http://schemas.microsoft.com/office/drawing/2014/main" val="2393615686"/>
                    </a:ext>
                  </a:extLst>
                </a:gridCol>
              </a:tblGrid>
              <a:tr h="209550">
                <a:tc>
                  <a:txBody>
                    <a:bodyPr/>
                    <a:lstStyle/>
                    <a:p>
                      <a:pPr marL="0" marR="0" algn="ctr" rtl="0">
                        <a:lnSpc>
                          <a:spcPct val="107000"/>
                        </a:lnSpc>
                        <a:spcBef>
                          <a:spcPts val="0"/>
                        </a:spcBef>
                        <a:spcAft>
                          <a:spcPts val="800"/>
                        </a:spcAft>
                      </a:pPr>
                      <a:r>
                        <a:rPr lang="en-US" sz="11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Intervals of Five-Point Likert Scale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11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Level of Implementation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695909767"/>
                  </a:ext>
                </a:extLst>
              </a:tr>
              <a:tr h="200025">
                <a:tc>
                  <a:txBody>
                    <a:bodyPr/>
                    <a:lstStyle/>
                    <a:p>
                      <a:pPr marL="0" marR="0" algn="ctr" rtl="0">
                        <a:lnSpc>
                          <a:spcPct val="107000"/>
                        </a:lnSpc>
                        <a:spcBef>
                          <a:spcPts val="0"/>
                        </a:spcBef>
                        <a:spcAft>
                          <a:spcPts val="80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1 - 1.79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Very 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extLst>
                  <a:ext uri="{0D108BD9-81ED-4DB2-BD59-A6C34878D82A}">
                    <a16:rowId xmlns:a16="http://schemas.microsoft.com/office/drawing/2014/main" val="1537001874"/>
                  </a:ext>
                </a:extLst>
              </a:tr>
              <a:tr h="200025">
                <a:tc>
                  <a:txBody>
                    <a:bodyPr/>
                    <a:lstStyle/>
                    <a:p>
                      <a:pPr marL="0" marR="0" algn="ctr" rtl="0">
                        <a:lnSpc>
                          <a:spcPct val="107000"/>
                        </a:lnSpc>
                        <a:spcBef>
                          <a:spcPts val="0"/>
                        </a:spcBef>
                        <a:spcAft>
                          <a:spcPts val="80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1.8 - 2.59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602916220"/>
                  </a:ext>
                </a:extLst>
              </a:tr>
              <a:tr h="209550">
                <a:tc>
                  <a:txBody>
                    <a:bodyPr/>
                    <a:lstStyle/>
                    <a:p>
                      <a:pPr marL="398780" indent="-398780" algn="ctr" rtl="0">
                        <a:lnSpc>
                          <a:spcPct val="107000"/>
                        </a:lnSpc>
                      </a:pPr>
                      <a:r>
                        <a:rPr lang="en-US" sz="1100">
                          <a:solidFill>
                            <a:srgbClr val="000000"/>
                          </a:solidFill>
                          <a:effectLst/>
                          <a:latin typeface="Times New Roman" panose="02020603050405020304" pitchFamily="18" charset="0"/>
                          <a:cs typeface="Arial" panose="020B0604020202020204" pitchFamily="34" charset="0"/>
                        </a:rPr>
                        <a:t>2.6 - 3.39</a:t>
                      </a:r>
                      <a:endParaRPr lang="en-US" sz="1100">
                        <a:effectLst/>
                        <a:latin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Medium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961537162"/>
                  </a:ext>
                </a:extLst>
              </a:tr>
              <a:tr h="48895">
                <a:tc>
                  <a:txBody>
                    <a:bodyPr/>
                    <a:lstStyle/>
                    <a:p>
                      <a:pPr marL="0" marR="0" algn="ctr" rtl="0">
                        <a:lnSpc>
                          <a:spcPct val="107000"/>
                        </a:lnSpc>
                        <a:spcBef>
                          <a:spcPts val="0"/>
                        </a:spcBef>
                        <a:spcAft>
                          <a:spcPts val="80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3.4 - 4.19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High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026972723"/>
                  </a:ext>
                </a:extLst>
              </a:tr>
              <a:tr h="116840">
                <a:tc>
                  <a:txBody>
                    <a:bodyPr/>
                    <a:lstStyle/>
                    <a:p>
                      <a:pPr marL="0" marR="0" algn="ctr" rtl="0">
                        <a:lnSpc>
                          <a:spcPct val="107000"/>
                        </a:lnSpc>
                        <a:spcBef>
                          <a:spcPts val="0"/>
                        </a:spcBef>
                        <a:spcAft>
                          <a:spcPts val="80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4.2 - 5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Very High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71314080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60873573"/>
              </p:ext>
            </p:extLst>
          </p:nvPr>
        </p:nvGraphicFramePr>
        <p:xfrm>
          <a:off x="0" y="4011694"/>
          <a:ext cx="3402136" cy="552450"/>
        </p:xfrm>
        <a:graphic>
          <a:graphicData uri="http://schemas.openxmlformats.org/drawingml/2006/table">
            <a:tbl>
              <a:tblPr firstRow="1" firstCol="1" bandRow="1"/>
              <a:tblGrid>
                <a:gridCol w="2765829">
                  <a:extLst>
                    <a:ext uri="{9D8B030D-6E8A-4147-A177-3AD203B41FA5}">
                      <a16:colId xmlns:a16="http://schemas.microsoft.com/office/drawing/2014/main" val="2528889274"/>
                    </a:ext>
                  </a:extLst>
                </a:gridCol>
                <a:gridCol w="636307">
                  <a:extLst>
                    <a:ext uri="{9D8B030D-6E8A-4147-A177-3AD203B41FA5}">
                      <a16:colId xmlns:a16="http://schemas.microsoft.com/office/drawing/2014/main" val="3735915347"/>
                    </a:ext>
                  </a:extLst>
                </a:gridCol>
              </a:tblGrid>
              <a:tr h="190500">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Indicators of Economic Practices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Average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335615207"/>
                  </a:ext>
                </a:extLst>
              </a:tr>
              <a:tr h="18097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Quality Assessment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extLst>
                  <a:ext uri="{0D108BD9-81ED-4DB2-BD59-A6C34878D82A}">
                    <a16:rowId xmlns:a16="http://schemas.microsoft.com/office/drawing/2014/main" val="3094585221"/>
                  </a:ext>
                </a:extLst>
              </a:tr>
              <a:tr h="18097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Financial Performance and Risk Management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3.97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565136942"/>
                  </a:ext>
                </a:extLst>
              </a:tr>
            </a:tbl>
          </a:graphicData>
        </a:graphic>
      </p:graphicFrame>
      <p:sp>
        <p:nvSpPr>
          <p:cNvPr id="11" name="خماسي 9"/>
          <p:cNvSpPr/>
          <p:nvPr/>
        </p:nvSpPr>
        <p:spPr>
          <a:xfrm>
            <a:off x="0" y="485938"/>
            <a:ext cx="2390661" cy="512064"/>
          </a:xfrm>
          <a:prstGeom prst="homePlate">
            <a:avLst/>
          </a:prstGeom>
          <a:solidFill>
            <a:schemeClr val="accent1"/>
          </a:solidFill>
        </p:spPr>
        <p:style>
          <a:lnRef idx="2">
            <a:schemeClr val="accent2"/>
          </a:lnRef>
          <a:fillRef idx="1">
            <a:schemeClr val="lt1"/>
          </a:fillRef>
          <a:effectRef idx="0">
            <a:schemeClr val="accent2"/>
          </a:effectRef>
          <a:fontRef idx="minor">
            <a:schemeClr val="dk1"/>
          </a:fontRef>
        </p:style>
        <p:txBody>
          <a:bodyPr rtlCol="0" anchor="ctr"/>
          <a:lstStyle/>
          <a:p>
            <a:pPr lvl="2"/>
            <a:r>
              <a:rPr lang="en-US" dirty="0" smtClean="0">
                <a:latin typeface="Times New Roman" panose="02020603050405020304" pitchFamily="18" charset="0"/>
                <a:ea typeface="Calibri" panose="020F0502020204030204" pitchFamily="34" charset="0"/>
                <a:cs typeface="Arial" panose="020B0604020202020204" pitchFamily="34" charset="0"/>
              </a:rPr>
              <a:t>2.  </a:t>
            </a:r>
            <a:r>
              <a:rPr lang="en-US" dirty="0" smtClean="0">
                <a:latin typeface="Times New Roman" panose="02020603050405020304" pitchFamily="18" charset="0"/>
                <a:ea typeface="Calibri" panose="020F0502020204030204" pitchFamily="34" charset="0"/>
                <a:cs typeface="Arial" panose="020B0604020202020204" pitchFamily="34" charset="0"/>
              </a:rPr>
              <a:t>Tool </a:t>
            </a:r>
            <a:r>
              <a:rPr lang="en-US" dirty="0">
                <a:latin typeface="Times New Roman" panose="02020603050405020304" pitchFamily="18" charset="0"/>
                <a:ea typeface="Calibri" panose="020F0502020204030204" pitchFamily="34" charset="0"/>
                <a:cs typeface="Arial" panose="020B0604020202020204" pitchFamily="34" charset="0"/>
              </a:rPr>
              <a:t>Reliability Test </a:t>
            </a:r>
          </a:p>
        </p:txBody>
      </p:sp>
    </p:spTree>
    <p:extLst>
      <p:ext uri="{BB962C8B-B14F-4D97-AF65-F5344CB8AC3E}">
        <p14:creationId xmlns:p14="http://schemas.microsoft.com/office/powerpoint/2010/main" val="1367391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خماسي 10"/>
          <p:cNvSpPr/>
          <p:nvPr/>
        </p:nvSpPr>
        <p:spPr>
          <a:xfrm>
            <a:off x="0" y="292609"/>
            <a:ext cx="2048256" cy="512064"/>
          </a:xfrm>
          <a:prstGeom prst="homePlate">
            <a:avLst/>
          </a:prstGeom>
          <a:solidFill>
            <a:schemeClr val="accent1"/>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sym typeface="Montserrat"/>
              </a:rPr>
              <a:t>4. Hypothesis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sym typeface="Montserrat"/>
              </a:rPr>
              <a:t>Testing</a:t>
            </a:r>
            <a:endParaRPr lang="en-US" dirty="0">
              <a:latin typeface="Times New Roman" panose="02020603050405020304" pitchFamily="18" charset="0"/>
              <a:ea typeface="Calibri" panose="020F0502020204030204" pitchFamily="34" charset="0"/>
              <a:cs typeface="Arial" panose="020B0604020202020204" pitchFamily="34" charset="0"/>
              <a:sym typeface="Playfair Display"/>
            </a:endParaRPr>
          </a:p>
        </p:txBody>
      </p:sp>
      <p:sp>
        <p:nvSpPr>
          <p:cNvPr id="16" name="سداسي 15"/>
          <p:cNvSpPr/>
          <p:nvPr/>
        </p:nvSpPr>
        <p:spPr>
          <a:xfrm>
            <a:off x="831189" y="1028700"/>
            <a:ext cx="570891" cy="434340"/>
          </a:xfrm>
          <a:prstGeom prst="hexagon">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H1</a:t>
            </a:r>
            <a:endParaRPr lang="en-US" dirty="0"/>
          </a:p>
        </p:txBody>
      </p:sp>
      <p:sp>
        <p:nvSpPr>
          <p:cNvPr id="17" name="مستطيل 16"/>
          <p:cNvSpPr/>
          <p:nvPr/>
        </p:nvSpPr>
        <p:spPr>
          <a:xfrm>
            <a:off x="1478280" y="969020"/>
            <a:ext cx="6926580" cy="523220"/>
          </a:xfrm>
          <a:prstGeom prst="rect">
            <a:avLst/>
          </a:prstGeom>
          <a:solidFill>
            <a:schemeClr val="accent1">
              <a:lumMod val="60000"/>
              <a:lumOff val="40000"/>
            </a:schemeClr>
          </a:solidFill>
        </p:spPr>
        <p:txBody>
          <a:bodyPr wrap="square">
            <a:spAutoFit/>
          </a:bodyPr>
          <a:lstStyle/>
          <a:p>
            <a:pPr algn="just"/>
            <a:r>
              <a:rPr lang="en-US" dirty="0">
                <a:latin typeface="Times New Roman" panose="02020603050405020304" pitchFamily="18" charset="0"/>
                <a:ea typeface="Calibri" panose="020F0502020204030204" pitchFamily="34" charset="0"/>
                <a:cs typeface="Arial" panose="020B0604020202020204" pitchFamily="34" charset="0"/>
                <a:sym typeface="Playfair Display"/>
              </a:rPr>
              <a:t>      There is an impact of sustainability practices on organizational performance in Palestinian dairy sector.</a:t>
            </a:r>
          </a:p>
        </p:txBody>
      </p:sp>
      <p:sp>
        <p:nvSpPr>
          <p:cNvPr id="18" name="مستطيل 17"/>
          <p:cNvSpPr/>
          <p:nvPr/>
        </p:nvSpPr>
        <p:spPr>
          <a:xfrm>
            <a:off x="831189" y="2377677"/>
            <a:ext cx="7940040" cy="523220"/>
          </a:xfrm>
          <a:prstGeom prst="rect">
            <a:avLst/>
          </a:prstGeom>
          <a:solidFill>
            <a:schemeClr val="accent1">
              <a:lumMod val="60000"/>
              <a:lumOff val="40000"/>
            </a:schemeClr>
          </a:solidFill>
        </p:spPr>
        <p:txBody>
          <a:bodyPr wrap="square">
            <a:spAutoFit/>
          </a:bodyPr>
          <a:lstStyle/>
          <a:p>
            <a:pPr algn="just"/>
            <a:r>
              <a:rPr lang="en-US" dirty="0">
                <a:latin typeface="Times New Roman" panose="02020603050405020304" pitchFamily="18" charset="0"/>
                <a:ea typeface="Calibri" panose="020F0502020204030204" pitchFamily="34" charset="0"/>
                <a:cs typeface="Arial" panose="020B0604020202020204" pitchFamily="34" charset="0"/>
                <a:sym typeface="Montserrat"/>
              </a:rPr>
              <a:t>      The analysis was completed in order to find out which of the three dimensions of sustainability practices had the greatest impact on organizational performance.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64754940"/>
              </p:ext>
            </p:extLst>
          </p:nvPr>
        </p:nvGraphicFramePr>
        <p:xfrm>
          <a:off x="2179198" y="1650651"/>
          <a:ext cx="5014816" cy="566739"/>
        </p:xfrm>
        <a:graphic>
          <a:graphicData uri="http://schemas.openxmlformats.org/drawingml/2006/table">
            <a:tbl>
              <a:tblPr/>
              <a:tblGrid>
                <a:gridCol w="913803">
                  <a:extLst>
                    <a:ext uri="{9D8B030D-6E8A-4147-A177-3AD203B41FA5}">
                      <a16:colId xmlns:a16="http://schemas.microsoft.com/office/drawing/2014/main" val="1283774366"/>
                    </a:ext>
                  </a:extLst>
                </a:gridCol>
                <a:gridCol w="498498">
                  <a:extLst>
                    <a:ext uri="{9D8B030D-6E8A-4147-A177-3AD203B41FA5}">
                      <a16:colId xmlns:a16="http://schemas.microsoft.com/office/drawing/2014/main" val="1527836407"/>
                    </a:ext>
                  </a:extLst>
                </a:gridCol>
                <a:gridCol w="661012">
                  <a:extLst>
                    <a:ext uri="{9D8B030D-6E8A-4147-A177-3AD203B41FA5}">
                      <a16:colId xmlns:a16="http://schemas.microsoft.com/office/drawing/2014/main" val="3064247192"/>
                    </a:ext>
                  </a:extLst>
                </a:gridCol>
                <a:gridCol w="958467">
                  <a:extLst>
                    <a:ext uri="{9D8B030D-6E8A-4147-A177-3AD203B41FA5}">
                      <a16:colId xmlns:a16="http://schemas.microsoft.com/office/drawing/2014/main" val="1297985103"/>
                    </a:ext>
                  </a:extLst>
                </a:gridCol>
                <a:gridCol w="627962">
                  <a:extLst>
                    <a:ext uri="{9D8B030D-6E8A-4147-A177-3AD203B41FA5}">
                      <a16:colId xmlns:a16="http://schemas.microsoft.com/office/drawing/2014/main" val="1853270899"/>
                    </a:ext>
                  </a:extLst>
                </a:gridCol>
                <a:gridCol w="561860">
                  <a:extLst>
                    <a:ext uri="{9D8B030D-6E8A-4147-A177-3AD203B41FA5}">
                      <a16:colId xmlns:a16="http://schemas.microsoft.com/office/drawing/2014/main" val="3876931704"/>
                    </a:ext>
                  </a:extLst>
                </a:gridCol>
                <a:gridCol w="793214">
                  <a:extLst>
                    <a:ext uri="{9D8B030D-6E8A-4147-A177-3AD203B41FA5}">
                      <a16:colId xmlns:a16="http://schemas.microsoft.com/office/drawing/2014/main" val="429314952"/>
                    </a:ext>
                  </a:extLst>
                </a:gridCol>
              </a:tblGrid>
              <a:tr h="0">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Term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Coef.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SE 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R-sq</a:t>
                      </a: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Correlation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006933388"/>
                  </a:ext>
                </a:extLst>
              </a:tr>
              <a:tr h="0">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Constant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1.220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(-3.780; 1.480)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57.55%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0.759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6289854"/>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Avg.Sust.Prac.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(0.609; 1.901)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0.001</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215227137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5813332"/>
              </p:ext>
            </p:extLst>
          </p:nvPr>
        </p:nvGraphicFramePr>
        <p:xfrm>
          <a:off x="2179197" y="3051067"/>
          <a:ext cx="5014817" cy="566739"/>
        </p:xfrm>
        <a:graphic>
          <a:graphicData uri="http://schemas.openxmlformats.org/drawingml/2006/table">
            <a:tbl>
              <a:tblPr/>
              <a:tblGrid>
                <a:gridCol w="900160">
                  <a:extLst>
                    <a:ext uri="{9D8B030D-6E8A-4147-A177-3AD203B41FA5}">
                      <a16:colId xmlns:a16="http://schemas.microsoft.com/office/drawing/2014/main" val="4228630712"/>
                    </a:ext>
                  </a:extLst>
                </a:gridCol>
                <a:gridCol w="490255">
                  <a:extLst>
                    <a:ext uri="{9D8B030D-6E8A-4147-A177-3AD203B41FA5}">
                      <a16:colId xmlns:a16="http://schemas.microsoft.com/office/drawing/2014/main" val="782573913"/>
                    </a:ext>
                  </a:extLst>
                </a:gridCol>
                <a:gridCol w="704562">
                  <a:extLst>
                    <a:ext uri="{9D8B030D-6E8A-4147-A177-3AD203B41FA5}">
                      <a16:colId xmlns:a16="http://schemas.microsoft.com/office/drawing/2014/main" val="243047961"/>
                    </a:ext>
                  </a:extLst>
                </a:gridCol>
                <a:gridCol w="976176">
                  <a:extLst>
                    <a:ext uri="{9D8B030D-6E8A-4147-A177-3AD203B41FA5}">
                      <a16:colId xmlns:a16="http://schemas.microsoft.com/office/drawing/2014/main" val="302788348"/>
                    </a:ext>
                  </a:extLst>
                </a:gridCol>
                <a:gridCol w="591056">
                  <a:extLst>
                    <a:ext uri="{9D8B030D-6E8A-4147-A177-3AD203B41FA5}">
                      <a16:colId xmlns:a16="http://schemas.microsoft.com/office/drawing/2014/main" val="2010064117"/>
                    </a:ext>
                  </a:extLst>
                </a:gridCol>
                <a:gridCol w="570411">
                  <a:extLst>
                    <a:ext uri="{9D8B030D-6E8A-4147-A177-3AD203B41FA5}">
                      <a16:colId xmlns:a16="http://schemas.microsoft.com/office/drawing/2014/main" val="2487786630"/>
                    </a:ext>
                  </a:extLst>
                </a:gridCol>
                <a:gridCol w="782197">
                  <a:extLst>
                    <a:ext uri="{9D8B030D-6E8A-4147-A177-3AD203B41FA5}">
                      <a16:colId xmlns:a16="http://schemas.microsoft.com/office/drawing/2014/main" val="4269768889"/>
                    </a:ext>
                  </a:extLst>
                </a:gridCol>
              </a:tblGrid>
              <a:tr h="0">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Term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SE 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R-sq.</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Correlation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798232618"/>
                  </a:ext>
                </a:extLst>
              </a:tr>
              <a:tr h="0">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Constant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1.640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(-0.281; 3.561)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0.088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34.49%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0.588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684720265"/>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Avg.Env.Prac.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(0.111; 1.163)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0.021</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324335277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44932884"/>
              </p:ext>
            </p:extLst>
          </p:nvPr>
        </p:nvGraphicFramePr>
        <p:xfrm>
          <a:off x="2179195" y="3753997"/>
          <a:ext cx="5014819" cy="566739"/>
        </p:xfrm>
        <a:graphic>
          <a:graphicData uri="http://schemas.openxmlformats.org/drawingml/2006/table">
            <a:tbl>
              <a:tblPr/>
              <a:tblGrid>
                <a:gridCol w="874633">
                  <a:extLst>
                    <a:ext uri="{9D8B030D-6E8A-4147-A177-3AD203B41FA5}">
                      <a16:colId xmlns:a16="http://schemas.microsoft.com/office/drawing/2014/main" val="2960720882"/>
                    </a:ext>
                  </a:extLst>
                </a:gridCol>
                <a:gridCol w="515784">
                  <a:extLst>
                    <a:ext uri="{9D8B030D-6E8A-4147-A177-3AD203B41FA5}">
                      <a16:colId xmlns:a16="http://schemas.microsoft.com/office/drawing/2014/main" val="3150386295"/>
                    </a:ext>
                  </a:extLst>
                </a:gridCol>
                <a:gridCol w="694200">
                  <a:extLst>
                    <a:ext uri="{9D8B030D-6E8A-4147-A177-3AD203B41FA5}">
                      <a16:colId xmlns:a16="http://schemas.microsoft.com/office/drawing/2014/main" val="28381951"/>
                    </a:ext>
                  </a:extLst>
                </a:gridCol>
                <a:gridCol w="932508">
                  <a:extLst>
                    <a:ext uri="{9D8B030D-6E8A-4147-A177-3AD203B41FA5}">
                      <a16:colId xmlns:a16="http://schemas.microsoft.com/office/drawing/2014/main" val="1484113776"/>
                    </a:ext>
                  </a:extLst>
                </a:gridCol>
                <a:gridCol w="611310">
                  <a:extLst>
                    <a:ext uri="{9D8B030D-6E8A-4147-A177-3AD203B41FA5}">
                      <a16:colId xmlns:a16="http://schemas.microsoft.com/office/drawing/2014/main" val="1503968644"/>
                    </a:ext>
                  </a:extLst>
                </a:gridCol>
                <a:gridCol w="593170">
                  <a:extLst>
                    <a:ext uri="{9D8B030D-6E8A-4147-A177-3AD203B41FA5}">
                      <a16:colId xmlns:a16="http://schemas.microsoft.com/office/drawing/2014/main" val="3821407935"/>
                    </a:ext>
                  </a:extLst>
                </a:gridCol>
                <a:gridCol w="793214">
                  <a:extLst>
                    <a:ext uri="{9D8B030D-6E8A-4147-A177-3AD203B41FA5}">
                      <a16:colId xmlns:a16="http://schemas.microsoft.com/office/drawing/2014/main" val="4242194314"/>
                    </a:ext>
                  </a:extLst>
                </a:gridCol>
              </a:tblGrid>
              <a:tr h="0">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Term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SE 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R-sq.</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Correlation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36636692"/>
                  </a:ext>
                </a:extLst>
              </a:tr>
              <a:tr h="0">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Constant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-2.720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1.830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(-6.670; 1.220)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50.65%</a:t>
                      </a:r>
                      <a:endParaRPr lang="en-US" sz="1100" b="1" dirty="0">
                        <a:solidFill>
                          <a:srgbClr val="00B050"/>
                        </a:solidFill>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0.712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0942235"/>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Avg.Eco.Prac.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(0.618; 2.408)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0.003</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46932124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49308330"/>
              </p:ext>
            </p:extLst>
          </p:nvPr>
        </p:nvGraphicFramePr>
        <p:xfrm>
          <a:off x="2179195" y="4470906"/>
          <a:ext cx="5014821" cy="566739"/>
        </p:xfrm>
        <a:graphic>
          <a:graphicData uri="http://schemas.openxmlformats.org/drawingml/2006/table">
            <a:tbl>
              <a:tblPr/>
              <a:tblGrid>
                <a:gridCol w="872359">
                  <a:extLst>
                    <a:ext uri="{9D8B030D-6E8A-4147-A177-3AD203B41FA5}">
                      <a16:colId xmlns:a16="http://schemas.microsoft.com/office/drawing/2014/main" val="3322548636"/>
                    </a:ext>
                  </a:extLst>
                </a:gridCol>
                <a:gridCol w="528421">
                  <a:extLst>
                    <a:ext uri="{9D8B030D-6E8A-4147-A177-3AD203B41FA5}">
                      <a16:colId xmlns:a16="http://schemas.microsoft.com/office/drawing/2014/main" val="2250458930"/>
                    </a:ext>
                  </a:extLst>
                </a:gridCol>
                <a:gridCol w="694200">
                  <a:extLst>
                    <a:ext uri="{9D8B030D-6E8A-4147-A177-3AD203B41FA5}">
                      <a16:colId xmlns:a16="http://schemas.microsoft.com/office/drawing/2014/main" val="1502064105"/>
                    </a:ext>
                  </a:extLst>
                </a:gridCol>
                <a:gridCol w="942869">
                  <a:extLst>
                    <a:ext uri="{9D8B030D-6E8A-4147-A177-3AD203B41FA5}">
                      <a16:colId xmlns:a16="http://schemas.microsoft.com/office/drawing/2014/main" val="1117587763"/>
                    </a:ext>
                  </a:extLst>
                </a:gridCol>
                <a:gridCol w="600949">
                  <a:extLst>
                    <a:ext uri="{9D8B030D-6E8A-4147-A177-3AD203B41FA5}">
                      <a16:colId xmlns:a16="http://schemas.microsoft.com/office/drawing/2014/main" val="739629869"/>
                    </a:ext>
                  </a:extLst>
                </a:gridCol>
                <a:gridCol w="571790">
                  <a:extLst>
                    <a:ext uri="{9D8B030D-6E8A-4147-A177-3AD203B41FA5}">
                      <a16:colId xmlns:a16="http://schemas.microsoft.com/office/drawing/2014/main" val="3499367857"/>
                    </a:ext>
                  </a:extLst>
                </a:gridCol>
                <a:gridCol w="804233">
                  <a:extLst>
                    <a:ext uri="{9D8B030D-6E8A-4147-A177-3AD203B41FA5}">
                      <a16:colId xmlns:a16="http://schemas.microsoft.com/office/drawing/2014/main" val="1123605682"/>
                    </a:ext>
                  </a:extLst>
                </a:gridCol>
              </a:tblGrid>
              <a:tr h="0">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Term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Coef.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SE 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R-sq.</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Correlation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597975852"/>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Constant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(-2.480; 2.520)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0.986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47.15%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rowSpan="2">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0.687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75433057"/>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Avg.Soc.Prac.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0.944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(0.345; 1.543)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0.005</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2657758762"/>
                  </a:ext>
                </a:extLst>
              </a:tr>
            </a:tbl>
          </a:graphicData>
        </a:graphic>
      </p:graphicFrame>
    </p:spTree>
    <p:extLst>
      <p:ext uri="{BB962C8B-B14F-4D97-AF65-F5344CB8AC3E}">
        <p14:creationId xmlns:p14="http://schemas.microsoft.com/office/powerpoint/2010/main" val="645186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سداسي 5"/>
          <p:cNvSpPr/>
          <p:nvPr/>
        </p:nvSpPr>
        <p:spPr>
          <a:xfrm>
            <a:off x="196986" y="375308"/>
            <a:ext cx="1089051" cy="609600"/>
          </a:xfrm>
          <a:prstGeom prst="hexagon">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H2-H19</a:t>
            </a:r>
            <a:endParaRPr lang="en-US" dirty="0"/>
          </a:p>
        </p:txBody>
      </p:sp>
      <p:sp>
        <p:nvSpPr>
          <p:cNvPr id="7" name="مستطيل 6"/>
          <p:cNvSpPr/>
          <p:nvPr/>
        </p:nvSpPr>
        <p:spPr>
          <a:xfrm>
            <a:off x="1394460" y="461688"/>
            <a:ext cx="6934200" cy="523220"/>
          </a:xfrm>
          <a:prstGeom prst="rect">
            <a:avLst/>
          </a:prstGeom>
          <a:solidFill>
            <a:schemeClr val="accent1">
              <a:lumMod val="60000"/>
              <a:lumOff val="40000"/>
            </a:schemeClr>
          </a:solidFill>
        </p:spPr>
        <p:txBody>
          <a:bodyPr wrap="square">
            <a:spAutoFit/>
          </a:bodyPr>
          <a:lstStyle/>
          <a:p>
            <a:pPr algn="just"/>
            <a:r>
              <a:rPr lang="en-US" dirty="0">
                <a:latin typeface="Times New Roman" panose="02020603050405020304" pitchFamily="18" charset="0"/>
                <a:ea typeface="Calibri" panose="020F0502020204030204" pitchFamily="34" charset="0"/>
                <a:cs typeface="Arial" panose="020B0604020202020204" pitchFamily="34" charset="0"/>
              </a:rPr>
              <a:t>     We measure if there is a relationship between the sustainability practices and the indicators of organizational performance.</a:t>
            </a:r>
            <a:endParaRPr lang="en-US" dirty="0">
              <a:latin typeface="Times New Roman" panose="02020603050405020304" pitchFamily="18" charset="0"/>
              <a:ea typeface="Calibri" panose="020F0502020204030204" pitchFamily="34" charset="0"/>
              <a:cs typeface="Arial" panose="020B0604020202020204" pitchFamily="34" charset="0"/>
              <a:sym typeface="Playfair Display"/>
            </a:endParaRPr>
          </a:p>
        </p:txBody>
      </p:sp>
      <p:graphicFrame>
        <p:nvGraphicFramePr>
          <p:cNvPr id="2" name="Table 1"/>
          <p:cNvGraphicFramePr>
            <a:graphicFrameLocks noGrp="1"/>
          </p:cNvGraphicFramePr>
          <p:nvPr>
            <p:extLst>
              <p:ext uri="{D42A27DB-BD31-4B8C-83A1-F6EECF244321}">
                <p14:modId xmlns:p14="http://schemas.microsoft.com/office/powerpoint/2010/main" val="2835674815"/>
              </p:ext>
            </p:extLst>
          </p:nvPr>
        </p:nvGraphicFramePr>
        <p:xfrm>
          <a:off x="1898655" y="1152521"/>
          <a:ext cx="5346689" cy="3416308"/>
        </p:xfrm>
        <a:graphic>
          <a:graphicData uri="http://schemas.openxmlformats.org/drawingml/2006/table">
            <a:tbl>
              <a:tblPr firstRow="1" firstCol="1" bandRow="1"/>
              <a:tblGrid>
                <a:gridCol w="1308118">
                  <a:extLst>
                    <a:ext uri="{9D8B030D-6E8A-4147-A177-3AD203B41FA5}">
                      <a16:colId xmlns:a16="http://schemas.microsoft.com/office/drawing/2014/main" val="1925966421"/>
                    </a:ext>
                  </a:extLst>
                </a:gridCol>
                <a:gridCol w="1308118">
                  <a:extLst>
                    <a:ext uri="{9D8B030D-6E8A-4147-A177-3AD203B41FA5}">
                      <a16:colId xmlns:a16="http://schemas.microsoft.com/office/drawing/2014/main" val="619862929"/>
                    </a:ext>
                  </a:extLst>
                </a:gridCol>
                <a:gridCol w="592101">
                  <a:extLst>
                    <a:ext uri="{9D8B030D-6E8A-4147-A177-3AD203B41FA5}">
                      <a16:colId xmlns:a16="http://schemas.microsoft.com/office/drawing/2014/main" val="2358436010"/>
                    </a:ext>
                  </a:extLst>
                </a:gridCol>
                <a:gridCol w="616884">
                  <a:extLst>
                    <a:ext uri="{9D8B030D-6E8A-4147-A177-3AD203B41FA5}">
                      <a16:colId xmlns:a16="http://schemas.microsoft.com/office/drawing/2014/main" val="3163203441"/>
                    </a:ext>
                  </a:extLst>
                </a:gridCol>
                <a:gridCol w="709013">
                  <a:extLst>
                    <a:ext uri="{9D8B030D-6E8A-4147-A177-3AD203B41FA5}">
                      <a16:colId xmlns:a16="http://schemas.microsoft.com/office/drawing/2014/main" val="2964645963"/>
                    </a:ext>
                  </a:extLst>
                </a:gridCol>
                <a:gridCol w="812455">
                  <a:extLst>
                    <a:ext uri="{9D8B030D-6E8A-4147-A177-3AD203B41FA5}">
                      <a16:colId xmlns:a16="http://schemas.microsoft.com/office/drawing/2014/main" val="670391502"/>
                    </a:ext>
                  </a:extLst>
                </a:gridCol>
              </a:tblGrid>
              <a:tr h="233285">
                <a:tc>
                  <a:txBody>
                    <a:bodyPr/>
                    <a:lstStyle/>
                    <a:p>
                      <a:pPr marL="0" marR="0" algn="ctr" rtl="0">
                        <a:lnSpc>
                          <a:spcPct val="107000"/>
                        </a:lnSpc>
                        <a:spcBef>
                          <a:spcPts val="0"/>
                        </a:spcBef>
                        <a:spcAft>
                          <a:spcPts val="0"/>
                        </a:spcAft>
                      </a:pPr>
                      <a:r>
                        <a:rPr lang="en-US" sz="9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Variable 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9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Variable 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9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9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Comment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9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Correlation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9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 for ρ</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161753911"/>
                  </a:ext>
                </a:extLst>
              </a:tr>
              <a:tr h="297936">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Avg.Org.Per.Org.Expa.</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Avg.Eco.Prac.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0.000</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0.794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(0.474; 0.928)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extLst>
                  <a:ext uri="{0D108BD9-81ED-4DB2-BD59-A6C34878D82A}">
                    <a16:rowId xmlns:a16="http://schemas.microsoft.com/office/drawing/2014/main" val="2464323943"/>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Avg.Org.Per.Env.Per.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Avg.Env.Prac.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0.002</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0.719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(0.328; 0.900)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80330275"/>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Avg.Org.Per.Env.Per.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Avg.Soc.Prac.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0.003</a:t>
                      </a:r>
                      <a:endParaRPr lang="en-US" sz="90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0.703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(0.298; 0.894)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811983862"/>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Avg.Org.Per.Mark.Share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Avg.Eco.Prac.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0.004</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0.692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(0.278; 0.889)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291893319"/>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Avg.Org.Per.Eco.Per.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Avg.Soc.Prac.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0.005</a:t>
                      </a:r>
                      <a:endParaRPr lang="en-US" sz="90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0.684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(0.265; 0.886)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467457294"/>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Avg.Org.Per.Env.Per.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Avg.Eco.Prac.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0.005</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0.682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(0.261; 0.885)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304096626"/>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Avg.Org.Per.Mark.Share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Avg.Env.Prac.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0.011</a:t>
                      </a:r>
                      <a:endParaRPr lang="en-US" sz="90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0.637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(0.186; 0.867)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238917266"/>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Avg.Org.Per.Org.Expa.</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Avg.Env.Prac.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0.013</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0.621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(0.160; 0.860)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005479797"/>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Avg.Org.Per.Soc.Per.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Avg.Soc.Prac.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0.015</a:t>
                      </a:r>
                      <a:endParaRPr lang="en-US" sz="90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0.614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(0.148; 0.857)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029121287"/>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Avg.Org.Per.Org.Expa.</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Avg.Soc.Prac.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0.016</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0.609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(0.140; 0.854)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4207170195"/>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Avg.Org.Per.Opera.Per.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Avg.Soc.Prac.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0.021</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0.589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(0.110; 0.846)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303566051"/>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Avg.Org.Per.Eco.Per.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Avg.Eco.Prac.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0.022</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0.586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(0.105; 0.845)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063770432"/>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Avg.Org.Per.Opera.Per.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Avg.Eco.Prac.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0.022</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0.584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(0.103; 0.844)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801520061"/>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Avg.Org.Per.Soc.Per.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Avg.Eco.Prac.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0.041</a:t>
                      </a:r>
                      <a:endParaRPr lang="en-US" sz="9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Accept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0.532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(0.027; 0.821)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772409820"/>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Avg.Org.Per.Mark.Share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Avg.Soc.Prac.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0.051</a:t>
                      </a:r>
                      <a:endParaRPr lang="en-US" sz="9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Reject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0.512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l"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(-0.000;0.812)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4078098000"/>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Avg.Org.Per.Eco.Per.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Avg.Env.Prac.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0.114</a:t>
                      </a:r>
                      <a:endParaRPr lang="en-US" sz="9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Reject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0.426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l"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(-0.111;0.770)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569031775"/>
                  </a:ext>
                </a:extLst>
              </a:tr>
              <a:tr h="169711">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Avg.Org.Per.Opera.Per.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Avg.Env.Prac.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0.123</a:t>
                      </a:r>
                      <a:endParaRPr lang="en-US" sz="9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Reject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0.416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0" marR="0" algn="l" rtl="0">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(-0.123;0.765)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946011500"/>
                  </a:ext>
                </a:extLst>
              </a:tr>
              <a:tr h="169711">
                <a:tc>
                  <a:txBody>
                    <a:bodyPr/>
                    <a:lstStyle/>
                    <a:p>
                      <a:pPr marL="0" marR="0" algn="ctr" rtl="1">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Avg.Org.Per.Soc.Per.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1">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Avg.Env.Prac.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1">
                        <a:lnSpc>
                          <a:spcPct val="107000"/>
                        </a:lnSpc>
                        <a:spcBef>
                          <a:spcPts val="0"/>
                        </a:spcBef>
                        <a:spcAft>
                          <a:spcPts val="800"/>
                        </a:spcAft>
                      </a:pPr>
                      <a:r>
                        <a:rPr lang="en-US" sz="9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0.169</a:t>
                      </a:r>
                      <a:endParaRPr lang="en-US" sz="9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1">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Reject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1">
                        <a:lnSpc>
                          <a:spcPct val="107000"/>
                        </a:lnSpc>
                        <a:spcBef>
                          <a:spcPts val="0"/>
                        </a:spcBef>
                        <a:spcAft>
                          <a:spcPts val="800"/>
                        </a:spcAft>
                      </a:pPr>
                      <a:r>
                        <a:rPr lang="en-US" sz="900">
                          <a:effectLst/>
                          <a:latin typeface="Times New Roman" panose="02020603050405020304" pitchFamily="18" charset="0"/>
                          <a:ea typeface="Calibri" panose="020F0502020204030204" pitchFamily="34" charset="0"/>
                          <a:cs typeface="Arial" panose="020B0604020202020204" pitchFamily="34" charset="0"/>
                        </a:rPr>
                        <a:t>0.375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l" rtl="0">
                        <a:lnSpc>
                          <a:spcPct val="107000"/>
                        </a:lnSpc>
                        <a:spcBef>
                          <a:spcPts val="0"/>
                        </a:spcBef>
                        <a:spcAft>
                          <a:spcPts val="800"/>
                        </a:spcAft>
                      </a:pPr>
                      <a:r>
                        <a:rPr lang="en-US" sz="900" dirty="0">
                          <a:effectLst/>
                          <a:latin typeface="Times New Roman" panose="02020603050405020304" pitchFamily="18" charset="0"/>
                          <a:ea typeface="Calibri" panose="020F0502020204030204" pitchFamily="34" charset="0"/>
                          <a:cs typeface="Arial" panose="020B0604020202020204" pitchFamily="34" charset="0"/>
                        </a:rPr>
                        <a:t>(-0.123;0.765)</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8186" marR="58186"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40805097"/>
                  </a:ext>
                </a:extLst>
              </a:tr>
            </a:tbl>
          </a:graphicData>
        </a:graphic>
      </p:graphicFrame>
    </p:spTree>
    <p:extLst>
      <p:ext uri="{BB962C8B-B14F-4D97-AF65-F5344CB8AC3E}">
        <p14:creationId xmlns:p14="http://schemas.microsoft.com/office/powerpoint/2010/main" val="154334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
          <p:cNvGraphicFramePr>
            <a:graphicFrameLocks noGrp="1"/>
          </p:cNvGraphicFramePr>
          <p:nvPr>
            <p:extLst>
              <p:ext uri="{D42A27DB-BD31-4B8C-83A1-F6EECF244321}">
                <p14:modId xmlns:p14="http://schemas.microsoft.com/office/powerpoint/2010/main" val="2105100901"/>
              </p:ext>
            </p:extLst>
          </p:nvPr>
        </p:nvGraphicFramePr>
        <p:xfrm>
          <a:off x="1249680" y="2082245"/>
          <a:ext cx="6995159" cy="727057"/>
        </p:xfrm>
        <a:graphic>
          <a:graphicData uri="http://schemas.openxmlformats.org/drawingml/2006/table">
            <a:tbl>
              <a:tblPr firstRow="1" firstCol="1" bandRow="1"/>
              <a:tblGrid>
                <a:gridCol w="1607409">
                  <a:extLst>
                    <a:ext uri="{9D8B030D-6E8A-4147-A177-3AD203B41FA5}">
                      <a16:colId xmlns:a16="http://schemas.microsoft.com/office/drawing/2014/main" val="1545538010"/>
                    </a:ext>
                  </a:extLst>
                </a:gridCol>
                <a:gridCol w="1607409">
                  <a:extLst>
                    <a:ext uri="{9D8B030D-6E8A-4147-A177-3AD203B41FA5}">
                      <a16:colId xmlns:a16="http://schemas.microsoft.com/office/drawing/2014/main" val="1349761604"/>
                    </a:ext>
                  </a:extLst>
                </a:gridCol>
                <a:gridCol w="981956">
                  <a:extLst>
                    <a:ext uri="{9D8B030D-6E8A-4147-A177-3AD203B41FA5}">
                      <a16:colId xmlns:a16="http://schemas.microsoft.com/office/drawing/2014/main" val="2304548685"/>
                    </a:ext>
                  </a:extLst>
                </a:gridCol>
                <a:gridCol w="1250277">
                  <a:extLst>
                    <a:ext uri="{9D8B030D-6E8A-4147-A177-3AD203B41FA5}">
                      <a16:colId xmlns:a16="http://schemas.microsoft.com/office/drawing/2014/main" val="464602845"/>
                    </a:ext>
                  </a:extLst>
                </a:gridCol>
                <a:gridCol w="892515">
                  <a:extLst>
                    <a:ext uri="{9D8B030D-6E8A-4147-A177-3AD203B41FA5}">
                      <a16:colId xmlns:a16="http://schemas.microsoft.com/office/drawing/2014/main" val="4160719526"/>
                    </a:ext>
                  </a:extLst>
                </a:gridCol>
                <a:gridCol w="655593">
                  <a:extLst>
                    <a:ext uri="{9D8B030D-6E8A-4147-A177-3AD203B41FA5}">
                      <a16:colId xmlns:a16="http://schemas.microsoft.com/office/drawing/2014/main" val="578130468"/>
                    </a:ext>
                  </a:extLst>
                </a:gridCol>
              </a:tblGrid>
              <a:tr h="326241">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Variable 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Variable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Correlation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 for ρ</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Comment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buClr>
                          <a:srgbClr val="000000"/>
                        </a:buClr>
                        <a:buFont typeface="Arial"/>
                      </a:pPr>
                      <a:r>
                        <a:rPr lang="en-US" sz="1100" b="1" i="0" u="none" strike="noStrike" cap="none"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sym typeface="Arial"/>
                        </a:rPr>
                        <a:t>P-Value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836943390"/>
                  </a:ext>
                </a:extLst>
              </a:tr>
              <a:tr h="400816">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Avg.Org.Per.Mark.Share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Factory Targeted Markets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(-0.311; 0.679)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Weak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C00000"/>
                          </a:solidFill>
                          <a:effectLst/>
                          <a:latin typeface="Times New Roman" panose="02020603050405020304" pitchFamily="18" charset="0"/>
                          <a:ea typeface="Times New Roman" panose="02020603050405020304" pitchFamily="18" charset="0"/>
                          <a:cs typeface="Arial" panose="020B0604020202020204" pitchFamily="34" charset="0"/>
                        </a:rPr>
                        <a:t>0.374</a:t>
                      </a:r>
                      <a:endParaRPr lang="en-US" sz="11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10931832"/>
                  </a:ext>
                </a:extLst>
              </a:tr>
            </a:tbl>
          </a:graphicData>
        </a:graphic>
      </p:graphicFrame>
      <p:sp>
        <p:nvSpPr>
          <p:cNvPr id="4" name="سداسي 3"/>
          <p:cNvSpPr/>
          <p:nvPr/>
        </p:nvSpPr>
        <p:spPr>
          <a:xfrm>
            <a:off x="373162" y="1198976"/>
            <a:ext cx="768095" cy="621792"/>
          </a:xfrm>
          <a:prstGeom prst="hexagon">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H20</a:t>
            </a:r>
            <a:endParaRPr lang="en-US" dirty="0"/>
          </a:p>
        </p:txBody>
      </p:sp>
      <p:sp>
        <p:nvSpPr>
          <p:cNvPr id="5" name="مستطيل 4"/>
          <p:cNvSpPr/>
          <p:nvPr/>
        </p:nvSpPr>
        <p:spPr>
          <a:xfrm>
            <a:off x="1249680" y="1327709"/>
            <a:ext cx="6957060" cy="523220"/>
          </a:xfrm>
          <a:prstGeom prst="rect">
            <a:avLst/>
          </a:prstGeom>
          <a:solidFill>
            <a:schemeClr val="accent1">
              <a:lumMod val="60000"/>
              <a:lumOff val="40000"/>
            </a:schemeClr>
          </a:solidFill>
        </p:spPr>
        <p:txBody>
          <a:bodyPr wrap="square">
            <a:spAutoFit/>
          </a:bodyPr>
          <a:lstStyle/>
          <a:p>
            <a:pPr algn="just"/>
            <a:r>
              <a:rPr lang="en-US" dirty="0">
                <a:latin typeface="Times New Roman" panose="02020603050405020304" pitchFamily="18" charset="0"/>
                <a:ea typeface="Calibri" panose="020F0502020204030204" pitchFamily="34" charset="0"/>
                <a:cs typeface="Arial" panose="020B0604020202020204" pitchFamily="34" charset="0"/>
                <a:sym typeface="Playfair Display"/>
              </a:rPr>
              <a:t>     There is an impact of market share in organizational Palestinian dairy sector on the factory targeted </a:t>
            </a:r>
            <a:r>
              <a:rPr lang="en-US" dirty="0" smtClean="0">
                <a:latin typeface="Times New Roman" panose="02020603050405020304" pitchFamily="18" charset="0"/>
                <a:ea typeface="Calibri" panose="020F0502020204030204" pitchFamily="34" charset="0"/>
                <a:cs typeface="Arial" panose="020B0604020202020204" pitchFamily="34" charset="0"/>
                <a:sym typeface="Playfair Display"/>
              </a:rPr>
              <a:t>markets.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3"/>
          <p:cNvGraphicFramePr>
            <a:graphicFrameLocks noGrp="1"/>
          </p:cNvGraphicFramePr>
          <p:nvPr>
            <p:extLst>
              <p:ext uri="{D42A27DB-BD31-4B8C-83A1-F6EECF244321}">
                <p14:modId xmlns:p14="http://schemas.microsoft.com/office/powerpoint/2010/main" val="3574188905"/>
              </p:ext>
            </p:extLst>
          </p:nvPr>
        </p:nvGraphicFramePr>
        <p:xfrm>
          <a:off x="1989241" y="3116406"/>
          <a:ext cx="5037455" cy="755652"/>
        </p:xfrm>
        <a:graphic>
          <a:graphicData uri="http://schemas.openxmlformats.org/drawingml/2006/table">
            <a:tbl>
              <a:tblPr/>
              <a:tblGrid>
                <a:gridCol w="1437005">
                  <a:extLst>
                    <a:ext uri="{9D8B030D-6E8A-4147-A177-3AD203B41FA5}">
                      <a16:colId xmlns:a16="http://schemas.microsoft.com/office/drawing/2014/main" val="2516337256"/>
                    </a:ext>
                  </a:extLst>
                </a:gridCol>
                <a:gridCol w="450215">
                  <a:extLst>
                    <a:ext uri="{9D8B030D-6E8A-4147-A177-3AD203B41FA5}">
                      <a16:colId xmlns:a16="http://schemas.microsoft.com/office/drawing/2014/main" val="2403238872"/>
                    </a:ext>
                  </a:extLst>
                </a:gridCol>
                <a:gridCol w="629920">
                  <a:extLst>
                    <a:ext uri="{9D8B030D-6E8A-4147-A177-3AD203B41FA5}">
                      <a16:colId xmlns:a16="http://schemas.microsoft.com/office/drawing/2014/main" val="1613192540"/>
                    </a:ext>
                  </a:extLst>
                </a:gridCol>
                <a:gridCol w="1080135">
                  <a:extLst>
                    <a:ext uri="{9D8B030D-6E8A-4147-A177-3AD203B41FA5}">
                      <a16:colId xmlns:a16="http://schemas.microsoft.com/office/drawing/2014/main" val="3164227586"/>
                    </a:ext>
                  </a:extLst>
                </a:gridCol>
                <a:gridCol w="450215">
                  <a:extLst>
                    <a:ext uri="{9D8B030D-6E8A-4147-A177-3AD203B41FA5}">
                      <a16:colId xmlns:a16="http://schemas.microsoft.com/office/drawing/2014/main" val="3047141555"/>
                    </a:ext>
                  </a:extLst>
                </a:gridCol>
                <a:gridCol w="360045">
                  <a:extLst>
                    <a:ext uri="{9D8B030D-6E8A-4147-A177-3AD203B41FA5}">
                      <a16:colId xmlns:a16="http://schemas.microsoft.com/office/drawing/2014/main" val="3078627509"/>
                    </a:ext>
                  </a:extLst>
                </a:gridCol>
                <a:gridCol w="629920">
                  <a:extLst>
                    <a:ext uri="{9D8B030D-6E8A-4147-A177-3AD203B41FA5}">
                      <a16:colId xmlns:a16="http://schemas.microsoft.com/office/drawing/2014/main" val="1410232944"/>
                    </a:ext>
                  </a:extLst>
                </a:gridCol>
              </a:tblGrid>
              <a:tr h="0">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Old of the Factory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gridSpan="2">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Grouping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hMerge="1">
                  <a:txBody>
                    <a:bodyPr/>
                    <a:lstStyle/>
                    <a:p>
                      <a:pPr rtl="1"/>
                      <a:endParaRPr lang="ar-SA"/>
                    </a:p>
                  </a:txBody>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9954949"/>
                  </a:ext>
                </a:extLst>
              </a:tr>
              <a:tr h="0">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4.404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(3.918; 4.889)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rowSpan="3">
                  <a:txBody>
                    <a:bodyPr/>
                    <a:lstStyle/>
                    <a:p>
                      <a:pPr marL="0" marR="0" algn="ctr" rtl="0">
                        <a:lnSpc>
                          <a:spcPct val="107000"/>
                        </a:lnSpc>
                        <a:spcBef>
                          <a:spcPts val="0"/>
                        </a:spcBef>
                        <a:spcAft>
                          <a:spcPts val="0"/>
                        </a:spcAft>
                      </a:pPr>
                      <a:r>
                        <a:rPr lang="en-US" sz="11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0.029</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434846931"/>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4.222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(2.783; 3.973)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vMerge="1">
                  <a:txBody>
                    <a:bodyPr/>
                    <a:lstStyle/>
                    <a:p>
                      <a:pPr rtl="1"/>
                      <a:endParaRPr lang="ar-SA"/>
                    </a:p>
                  </a:txBody>
                  <a:tcPr/>
                </a:tc>
                <a:extLst>
                  <a:ext uri="{0D108BD9-81ED-4DB2-BD59-A6C34878D82A}">
                    <a16:rowId xmlns:a16="http://schemas.microsoft.com/office/drawing/2014/main" val="2395167095"/>
                  </a:ext>
                </a:extLst>
              </a:tr>
              <a:tr h="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3.378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(3.956; 4.488)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vMerge="1">
                  <a:txBody>
                    <a:bodyPr/>
                    <a:lstStyle/>
                    <a:p>
                      <a:pPr rtl="1"/>
                      <a:endParaRPr lang="ar-SA"/>
                    </a:p>
                  </a:txBody>
                  <a:tcPr/>
                </a:tc>
                <a:extLst>
                  <a:ext uri="{0D108BD9-81ED-4DB2-BD59-A6C34878D82A}">
                    <a16:rowId xmlns:a16="http://schemas.microsoft.com/office/drawing/2014/main" val="4200070789"/>
                  </a:ext>
                </a:extLst>
              </a:tr>
            </a:tbl>
          </a:graphicData>
        </a:graphic>
      </p:graphicFrame>
      <p:sp>
        <p:nvSpPr>
          <p:cNvPr id="6" name="سداسي 5"/>
          <p:cNvSpPr/>
          <p:nvPr/>
        </p:nvSpPr>
        <p:spPr>
          <a:xfrm>
            <a:off x="401421" y="1119288"/>
            <a:ext cx="768095" cy="621792"/>
          </a:xfrm>
          <a:prstGeom prst="hexagon">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H21</a:t>
            </a:r>
            <a:endParaRPr lang="en-US" dirty="0"/>
          </a:p>
        </p:txBody>
      </p:sp>
      <p:sp>
        <p:nvSpPr>
          <p:cNvPr id="8" name="مستطيل 7"/>
          <p:cNvSpPr/>
          <p:nvPr/>
        </p:nvSpPr>
        <p:spPr>
          <a:xfrm>
            <a:off x="1279680" y="1168574"/>
            <a:ext cx="6456579" cy="523220"/>
          </a:xfrm>
          <a:prstGeom prst="rect">
            <a:avLst/>
          </a:prstGeom>
          <a:solidFill>
            <a:schemeClr val="accent1">
              <a:lumMod val="60000"/>
              <a:lumOff val="40000"/>
            </a:schemeClr>
          </a:solidFill>
        </p:spPr>
        <p:txBody>
          <a:bodyPr wrap="square">
            <a:spAutoFit/>
          </a:bodyPr>
          <a:lstStyle/>
          <a:p>
            <a:pPr lvl="0" algn="just"/>
            <a:r>
              <a:rPr lang="en-US" dirty="0">
                <a:latin typeface="Times New Roman" panose="02020603050405020304" pitchFamily="18" charset="0"/>
                <a:ea typeface="Calibri" panose="020F0502020204030204" pitchFamily="34" charset="0"/>
                <a:cs typeface="Arial" panose="020B0604020202020204" pitchFamily="34" charset="0"/>
                <a:sym typeface="Montserrat"/>
              </a:rPr>
              <a:t>    </a:t>
            </a:r>
            <a:r>
              <a:rPr lang="en-US" dirty="0">
                <a:latin typeface="Times New Roman" panose="02020603050405020304" pitchFamily="18" charset="0"/>
                <a:ea typeface="Calibri" panose="020F0502020204030204" pitchFamily="34" charset="0"/>
                <a:cs typeface="Arial" panose="020B0604020202020204" pitchFamily="34" charset="0"/>
              </a:rPr>
              <a:t>There are a statistically significant differences between social sustainability practices in Palestinian dairy sector with respect to the old of the factory.</a:t>
            </a:r>
            <a:endParaRPr lang="ar-SA" dirty="0">
              <a:latin typeface="Times New Roman" panose="02020603050405020304" pitchFamily="18" charset="0"/>
              <a:ea typeface="Calibri" panose="020F0502020204030204" pitchFamily="34" charset="0"/>
              <a:cs typeface="Arial" panose="020B0604020202020204" pitchFamily="34" charset="0"/>
              <a:sym typeface="Playfair Display"/>
            </a:endParaRPr>
          </a:p>
        </p:txBody>
      </p:sp>
      <p:graphicFrame>
        <p:nvGraphicFramePr>
          <p:cNvPr id="2" name="Table 1"/>
          <p:cNvGraphicFramePr>
            <a:graphicFrameLocks noGrp="1"/>
          </p:cNvGraphicFramePr>
          <p:nvPr>
            <p:extLst>
              <p:ext uri="{D42A27DB-BD31-4B8C-83A1-F6EECF244321}">
                <p14:modId xmlns:p14="http://schemas.microsoft.com/office/powerpoint/2010/main" val="117555485"/>
              </p:ext>
            </p:extLst>
          </p:nvPr>
        </p:nvGraphicFramePr>
        <p:xfrm>
          <a:off x="3197585" y="1845299"/>
          <a:ext cx="2153920" cy="1117602"/>
        </p:xfrm>
        <a:graphic>
          <a:graphicData uri="http://schemas.openxmlformats.org/drawingml/2006/table">
            <a:tbl>
              <a:tblPr firstRow="1" firstCol="1" bandRow="1"/>
              <a:tblGrid>
                <a:gridCol w="572135">
                  <a:extLst>
                    <a:ext uri="{9D8B030D-6E8A-4147-A177-3AD203B41FA5}">
                      <a16:colId xmlns:a16="http://schemas.microsoft.com/office/drawing/2014/main" val="1595803"/>
                    </a:ext>
                  </a:extLst>
                </a:gridCol>
                <a:gridCol w="1581785">
                  <a:extLst>
                    <a:ext uri="{9D8B030D-6E8A-4147-A177-3AD203B41FA5}">
                      <a16:colId xmlns:a16="http://schemas.microsoft.com/office/drawing/2014/main" val="543573901"/>
                    </a:ext>
                  </a:extLst>
                </a:gridCol>
              </a:tblGrid>
              <a:tr h="149225">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Coding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Old of the Factory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209888589"/>
                  </a:ext>
                </a:extLst>
              </a:tr>
              <a:tr h="9715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extLst>
                  <a:ext uri="{0D108BD9-81ED-4DB2-BD59-A6C34878D82A}">
                    <a16:rowId xmlns:a16="http://schemas.microsoft.com/office/drawing/2014/main" val="2465180541"/>
                  </a:ext>
                </a:extLst>
              </a:tr>
              <a:tr h="9715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6-10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2061160154"/>
                  </a:ext>
                </a:extLst>
              </a:tr>
              <a:tr h="10160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11-15 years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995848238"/>
                  </a:ext>
                </a:extLst>
              </a:tr>
              <a:tr h="20002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16-20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837331038"/>
                  </a:ext>
                </a:extLst>
              </a:tr>
              <a:tr h="20002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More than 20 years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311130663"/>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سداسي 1"/>
          <p:cNvSpPr/>
          <p:nvPr/>
        </p:nvSpPr>
        <p:spPr>
          <a:xfrm>
            <a:off x="430365" y="982781"/>
            <a:ext cx="768095" cy="621792"/>
          </a:xfrm>
          <a:prstGeom prst="hexagon">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H22</a:t>
            </a:r>
            <a:endParaRPr lang="en-US" dirty="0"/>
          </a:p>
        </p:txBody>
      </p:sp>
      <p:sp>
        <p:nvSpPr>
          <p:cNvPr id="3" name="مستطيل 2"/>
          <p:cNvSpPr/>
          <p:nvPr/>
        </p:nvSpPr>
        <p:spPr>
          <a:xfrm>
            <a:off x="1300968" y="1032067"/>
            <a:ext cx="7150608" cy="523220"/>
          </a:xfrm>
          <a:prstGeom prst="rect">
            <a:avLst/>
          </a:prstGeom>
          <a:solidFill>
            <a:schemeClr val="accent1">
              <a:lumMod val="60000"/>
              <a:lumOff val="40000"/>
            </a:schemeClr>
          </a:solidFill>
        </p:spPr>
        <p:txBody>
          <a:bodyPr wrap="square">
            <a:spAutoFit/>
          </a:bodyPr>
          <a:lstStyle/>
          <a:p>
            <a:pPr algn="just"/>
            <a:r>
              <a:rPr lang="en-US" dirty="0">
                <a:latin typeface="Times New Roman" panose="02020603050405020304" pitchFamily="18" charset="0"/>
                <a:ea typeface="Calibri" panose="020F0502020204030204" pitchFamily="34" charset="0"/>
                <a:cs typeface="Arial" panose="020B0604020202020204" pitchFamily="34" charset="0"/>
              </a:rPr>
              <a:t>     There are a statistically significant differences between environmental sustainability practices in Palestinian dairy sector with respect to the factory market share in Palestinian local market.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23223513"/>
              </p:ext>
            </p:extLst>
          </p:nvPr>
        </p:nvGraphicFramePr>
        <p:xfrm>
          <a:off x="1447272" y="2979968"/>
          <a:ext cx="6858000" cy="1165226"/>
        </p:xfrm>
        <a:graphic>
          <a:graphicData uri="http://schemas.openxmlformats.org/drawingml/2006/table">
            <a:tbl>
              <a:tblPr/>
              <a:tblGrid>
                <a:gridCol w="3159125">
                  <a:extLst>
                    <a:ext uri="{9D8B030D-6E8A-4147-A177-3AD203B41FA5}">
                      <a16:colId xmlns:a16="http://schemas.microsoft.com/office/drawing/2014/main" val="2736454465"/>
                    </a:ext>
                  </a:extLst>
                </a:gridCol>
                <a:gridCol w="541020">
                  <a:extLst>
                    <a:ext uri="{9D8B030D-6E8A-4147-A177-3AD203B41FA5}">
                      <a16:colId xmlns:a16="http://schemas.microsoft.com/office/drawing/2014/main" val="988718122"/>
                    </a:ext>
                  </a:extLst>
                </a:gridCol>
                <a:gridCol w="541655">
                  <a:extLst>
                    <a:ext uri="{9D8B030D-6E8A-4147-A177-3AD203B41FA5}">
                      <a16:colId xmlns:a16="http://schemas.microsoft.com/office/drawing/2014/main" val="1767204623"/>
                    </a:ext>
                  </a:extLst>
                </a:gridCol>
                <a:gridCol w="1082675">
                  <a:extLst>
                    <a:ext uri="{9D8B030D-6E8A-4147-A177-3AD203B41FA5}">
                      <a16:colId xmlns:a16="http://schemas.microsoft.com/office/drawing/2014/main" val="1474246225"/>
                    </a:ext>
                  </a:extLst>
                </a:gridCol>
                <a:gridCol w="360680">
                  <a:extLst>
                    <a:ext uri="{9D8B030D-6E8A-4147-A177-3AD203B41FA5}">
                      <a16:colId xmlns:a16="http://schemas.microsoft.com/office/drawing/2014/main" val="2829167776"/>
                    </a:ext>
                  </a:extLst>
                </a:gridCol>
                <a:gridCol w="541020">
                  <a:extLst>
                    <a:ext uri="{9D8B030D-6E8A-4147-A177-3AD203B41FA5}">
                      <a16:colId xmlns:a16="http://schemas.microsoft.com/office/drawing/2014/main" val="531800830"/>
                    </a:ext>
                  </a:extLst>
                </a:gridCol>
                <a:gridCol w="631825">
                  <a:extLst>
                    <a:ext uri="{9D8B030D-6E8A-4147-A177-3AD203B41FA5}">
                      <a16:colId xmlns:a16="http://schemas.microsoft.com/office/drawing/2014/main" val="1171558961"/>
                    </a:ext>
                  </a:extLst>
                </a:gridCol>
              </a:tblGrid>
              <a:tr h="196850">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Factory Market Share in Palestinian Local Market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95% CI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gridSpan="2">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Grouping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hMerge="1">
                  <a:txBody>
                    <a:bodyPr/>
                    <a:lstStyle/>
                    <a:p>
                      <a:pPr rtl="1"/>
                      <a:endParaRPr lang="ar-SA"/>
                    </a:p>
                  </a:txBody>
                  <a:tcPr/>
                </a:tc>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788706188"/>
                  </a:ext>
                </a:extLst>
              </a:tr>
              <a:tr h="185420">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4.567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(4.061; 5.072)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rowSpan="5">
                  <a:txBody>
                    <a:bodyPr/>
                    <a:lstStyle/>
                    <a:p>
                      <a:pPr marL="0" marR="0" algn="ctr" rtl="0">
                        <a:lnSpc>
                          <a:spcPct val="107000"/>
                        </a:lnSpc>
                        <a:spcBef>
                          <a:spcPts val="0"/>
                        </a:spcBef>
                        <a:spcAft>
                          <a:spcPts val="0"/>
                        </a:spcAft>
                      </a:pPr>
                      <a:r>
                        <a:rPr lang="en-US" sz="11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0.002</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718102839"/>
                  </a:ext>
                </a:extLst>
              </a:tr>
              <a:tr h="19685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3.824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(3.532; 4.116)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vMerge="1">
                  <a:txBody>
                    <a:bodyPr/>
                    <a:lstStyle/>
                    <a:p>
                      <a:pPr rtl="1"/>
                      <a:endParaRPr lang="ar-SA"/>
                    </a:p>
                  </a:txBody>
                  <a:tcPr/>
                </a:tc>
                <a:extLst>
                  <a:ext uri="{0D108BD9-81ED-4DB2-BD59-A6C34878D82A}">
                    <a16:rowId xmlns:a16="http://schemas.microsoft.com/office/drawing/2014/main" val="587228582"/>
                  </a:ext>
                </a:extLst>
              </a:tr>
              <a:tr h="19685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3.567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(3.061; 4.072)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vMerge="1">
                  <a:txBody>
                    <a:bodyPr/>
                    <a:lstStyle/>
                    <a:p>
                      <a:pPr rtl="1"/>
                      <a:endParaRPr lang="ar-SA"/>
                    </a:p>
                  </a:txBody>
                  <a:tcPr/>
                </a:tc>
                <a:extLst>
                  <a:ext uri="{0D108BD9-81ED-4DB2-BD59-A6C34878D82A}">
                    <a16:rowId xmlns:a16="http://schemas.microsoft.com/office/drawing/2014/main" val="2796218954"/>
                  </a:ext>
                </a:extLst>
              </a:tr>
              <a:tr h="19685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3.011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(2.598; 3.424)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vMerge="1">
                  <a:txBody>
                    <a:bodyPr/>
                    <a:lstStyle/>
                    <a:p>
                      <a:pPr rtl="1"/>
                      <a:endParaRPr lang="ar-SA"/>
                    </a:p>
                  </a:txBody>
                  <a:tcPr/>
                </a:tc>
                <a:extLst>
                  <a:ext uri="{0D108BD9-81ED-4DB2-BD59-A6C34878D82A}">
                    <a16:rowId xmlns:a16="http://schemas.microsoft.com/office/drawing/2014/main" val="2923039039"/>
                  </a:ext>
                </a:extLst>
              </a:tr>
              <a:tr h="18542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2.913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(2.407; 3.418)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vMerge="1">
                  <a:txBody>
                    <a:bodyPr/>
                    <a:lstStyle/>
                    <a:p>
                      <a:pPr rtl="1"/>
                      <a:endParaRPr lang="ar-SA"/>
                    </a:p>
                  </a:txBody>
                  <a:tcPr/>
                </a:tc>
                <a:extLst>
                  <a:ext uri="{0D108BD9-81ED-4DB2-BD59-A6C34878D82A}">
                    <a16:rowId xmlns:a16="http://schemas.microsoft.com/office/drawing/2014/main" val="35871005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21220762"/>
              </p:ext>
            </p:extLst>
          </p:nvPr>
        </p:nvGraphicFramePr>
        <p:xfrm>
          <a:off x="2650712" y="1695333"/>
          <a:ext cx="3864610" cy="1144589"/>
        </p:xfrm>
        <a:graphic>
          <a:graphicData uri="http://schemas.openxmlformats.org/drawingml/2006/table">
            <a:tbl>
              <a:tblPr firstRow="1" firstCol="1" bandRow="1"/>
              <a:tblGrid>
                <a:gridCol w="572135">
                  <a:extLst>
                    <a:ext uri="{9D8B030D-6E8A-4147-A177-3AD203B41FA5}">
                      <a16:colId xmlns:a16="http://schemas.microsoft.com/office/drawing/2014/main" val="1000614339"/>
                    </a:ext>
                  </a:extLst>
                </a:gridCol>
                <a:gridCol w="3292475">
                  <a:extLst>
                    <a:ext uri="{9D8B030D-6E8A-4147-A177-3AD203B41FA5}">
                      <a16:colId xmlns:a16="http://schemas.microsoft.com/office/drawing/2014/main" val="2298435094"/>
                    </a:ext>
                  </a:extLst>
                </a:gridCol>
              </a:tblGrid>
              <a:tr h="216535">
                <a:tc>
                  <a:txBody>
                    <a:bodyPr/>
                    <a:lstStyle/>
                    <a:p>
                      <a:pPr marL="0" marR="0" algn="ctr" rtl="0">
                        <a:lnSpc>
                          <a:spcPct val="107000"/>
                        </a:lnSpc>
                        <a:spcBef>
                          <a:spcPts val="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Coding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Factory Market Share in Palestinian Local Market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151438557"/>
                  </a:ext>
                </a:extLst>
              </a:tr>
              <a:tr h="9525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40000"/>
                        <a:lumOff val="60000"/>
                      </a:schemeClr>
                    </a:solidFill>
                  </a:tcPr>
                </a:tc>
                <a:extLst>
                  <a:ext uri="{0D108BD9-81ED-4DB2-BD59-A6C34878D82A}">
                    <a16:rowId xmlns:a16="http://schemas.microsoft.com/office/drawing/2014/main" val="1883485302"/>
                  </a:ext>
                </a:extLst>
              </a:tr>
              <a:tr h="95250">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3723693678"/>
                  </a:ext>
                </a:extLst>
              </a:tr>
              <a:tr h="9969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(16-20)%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567048866"/>
                  </a:ext>
                </a:extLst>
              </a:tr>
              <a:tr h="19494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extLst>
                  <a:ext uri="{0D108BD9-81ED-4DB2-BD59-A6C34878D82A}">
                    <a16:rowId xmlns:a16="http://schemas.microsoft.com/office/drawing/2014/main" val="1475099913"/>
                  </a:ext>
                </a:extLst>
              </a:tr>
              <a:tr h="194945">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(26-35)%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066989230"/>
                  </a:ext>
                </a:extLst>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39924" y="628815"/>
            <a:ext cx="8004464" cy="591600"/>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1" i="0" u="none" strike="noStrike" kern="0" cap="none" spc="0" normalizeH="0" baseline="0" noProof="0" dirty="0">
                <a:ln>
                  <a:noFill/>
                </a:ln>
                <a:solidFill>
                  <a:schemeClr val="accent2"/>
                </a:solidFill>
                <a:effectLst/>
                <a:uLnTx/>
                <a:uFillTx/>
                <a:latin typeface="Times New Roman" panose="02020603050405020304" pitchFamily="18" charset="0"/>
                <a:ea typeface="Arial"/>
                <a:cs typeface="Times New Roman" panose="02020603050405020304" pitchFamily="18" charset="0"/>
                <a:sym typeface="Arial"/>
              </a:rPr>
              <a:t>Conclusions and Recommendations </a:t>
            </a:r>
            <a:endParaRPr kumimoji="0" lang="en-US" sz="2400" b="1" i="0" u="none" strike="noStrike" kern="0" cap="none" spc="0" normalizeH="0" baseline="0" noProof="0" dirty="0">
              <a:ln>
                <a:noFill/>
              </a:ln>
              <a:solidFill>
                <a:schemeClr val="accent2"/>
              </a:solidFill>
              <a:effectLst/>
              <a:uLnTx/>
              <a:uFillTx/>
              <a:latin typeface="Times New Roman" panose="02020603050405020304" pitchFamily="18" charset="0"/>
              <a:ea typeface="Arial"/>
              <a:cs typeface="Times New Roman" panose="02020603050405020304" pitchFamily="18" charset="0"/>
              <a:sym typeface="Arial"/>
            </a:endParaRPr>
          </a:p>
        </p:txBody>
      </p:sp>
      <p:sp>
        <p:nvSpPr>
          <p:cNvPr id="3" name="خماسي 2"/>
          <p:cNvSpPr/>
          <p:nvPr/>
        </p:nvSpPr>
        <p:spPr>
          <a:xfrm>
            <a:off x="640080" y="1220415"/>
            <a:ext cx="1912620" cy="396240"/>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accent3"/>
                </a:solidFill>
                <a:latin typeface="Times New Roman" panose="02020603050405020304" pitchFamily="18" charset="0"/>
                <a:ea typeface="Calibri" panose="020F0502020204030204" pitchFamily="34" charset="0"/>
                <a:cs typeface="Arial" panose="020B0604020202020204" pitchFamily="34" charset="0"/>
                <a:sym typeface="Playfair Display"/>
              </a:rPr>
              <a:t>Conclusions</a:t>
            </a:r>
            <a:endParaRPr lang="en-US" sz="1800" b="1" dirty="0">
              <a:solidFill>
                <a:schemeClr val="accent3"/>
              </a:solidFill>
            </a:endParaRPr>
          </a:p>
        </p:txBody>
      </p:sp>
      <p:sp>
        <p:nvSpPr>
          <p:cNvPr id="4" name="مستطيل 3"/>
          <p:cNvSpPr/>
          <p:nvPr/>
        </p:nvSpPr>
        <p:spPr>
          <a:xfrm>
            <a:off x="640080" y="1813560"/>
            <a:ext cx="7581900" cy="2893100"/>
          </a:xfrm>
          <a:prstGeom prst="rect">
            <a:avLst/>
          </a:prstGeom>
        </p:spPr>
        <p:txBody>
          <a:bodyPr wrap="square">
            <a:spAutoFit/>
          </a:bodyPr>
          <a:lstStyle/>
          <a:p>
            <a:pPr algn="just">
              <a:buFont typeface="Wingdings" pitchFamily="2" charset="2"/>
              <a:buChar char="Ø"/>
            </a:pPr>
            <a:r>
              <a:rPr lang="en-US" dirty="0">
                <a:latin typeface="Times New Roman" panose="02020603050405020304" pitchFamily="18" charset="0"/>
                <a:ea typeface="Calibri" panose="020F0502020204030204" pitchFamily="34" charset="0"/>
                <a:cs typeface="Arial" panose="020B0604020202020204" pitchFamily="34" charset="0"/>
              </a:rPr>
              <a:t>The results indicated that there is a relationship between each of the three aspects (environmental, economic and social) with organizational performance.</a:t>
            </a:r>
          </a:p>
          <a:p>
            <a:pPr algn="just">
              <a:buFont typeface="Wingdings" pitchFamily="2" charset="2"/>
              <a:buChar char="Ø"/>
            </a:pPr>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buFont typeface="Wingdings" pitchFamily="2" charset="2"/>
              <a:buChar char="Ø"/>
            </a:pPr>
            <a:r>
              <a:rPr lang="en-US" dirty="0">
                <a:latin typeface="Times New Roman" panose="02020603050405020304" pitchFamily="18" charset="0"/>
                <a:ea typeface="Calibri" panose="020F0502020204030204" pitchFamily="34" charset="0"/>
                <a:cs typeface="Arial" panose="020B0604020202020204" pitchFamily="34" charset="0"/>
              </a:rPr>
              <a:t>The aspect that has a strong and clear relationship is the economic aspect, as there was a strong relationship between it and all indicators of organizational performance (market share, economic performance, organizational expansion, operational performance, environmental performance and social performance).</a:t>
            </a:r>
          </a:p>
          <a:p>
            <a:pPr algn="just">
              <a:buFont typeface="Wingdings" pitchFamily="2" charset="2"/>
              <a:buChar char="Ø"/>
            </a:pPr>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buFont typeface="Wingdings" pitchFamily="2" charset="2"/>
              <a:buChar char="Ø"/>
            </a:pPr>
            <a:r>
              <a:rPr lang="en-US" dirty="0">
                <a:latin typeface="Times New Roman" panose="02020603050405020304" pitchFamily="18" charset="0"/>
                <a:ea typeface="Calibri" panose="020F0502020204030204" pitchFamily="34" charset="0"/>
                <a:cs typeface="Arial" panose="020B0604020202020204" pitchFamily="34" charset="0"/>
              </a:rPr>
              <a:t>Social practices formed a strong relationship between it and all indicators of organizational performance with the exception of (market share) and  environmental practices formed a strong relationship between it and </a:t>
            </a:r>
            <a:r>
              <a:rPr lang="en-US" dirty="0" smtClean="0">
                <a:latin typeface="Times New Roman" panose="02020603050405020304" pitchFamily="18" charset="0"/>
                <a:ea typeface="Calibri" panose="020F0502020204030204" pitchFamily="34" charset="0"/>
                <a:cs typeface="Arial" panose="020B0604020202020204" pitchFamily="34" charset="0"/>
              </a:rPr>
              <a:t>these indicators </a:t>
            </a:r>
            <a:r>
              <a:rPr lang="en-US" dirty="0">
                <a:latin typeface="Times New Roman" panose="02020603050405020304" pitchFamily="18" charset="0"/>
                <a:ea typeface="Calibri" panose="020F0502020204030204" pitchFamily="34" charset="0"/>
                <a:cs typeface="Arial" panose="020B0604020202020204" pitchFamily="34" charset="0"/>
              </a:rPr>
              <a:t>of organizational </a:t>
            </a:r>
            <a:r>
              <a:rPr lang="en-US" dirty="0" smtClean="0">
                <a:latin typeface="Times New Roman" panose="02020603050405020304" pitchFamily="18" charset="0"/>
                <a:ea typeface="Calibri" panose="020F0502020204030204" pitchFamily="34" charset="0"/>
                <a:cs typeface="Arial" panose="020B0604020202020204" pitchFamily="34" charset="0"/>
              </a:rPr>
              <a:t>performance (market </a:t>
            </a:r>
            <a:r>
              <a:rPr lang="en-US" dirty="0">
                <a:latin typeface="Times New Roman" panose="02020603050405020304" pitchFamily="18" charset="0"/>
                <a:ea typeface="Calibri" panose="020F0502020204030204" pitchFamily="34" charset="0"/>
                <a:cs typeface="Arial" panose="020B0604020202020204" pitchFamily="34" charset="0"/>
              </a:rPr>
              <a:t>share, </a:t>
            </a:r>
            <a:r>
              <a:rPr lang="en-US" dirty="0" smtClean="0">
                <a:latin typeface="Times New Roman" panose="02020603050405020304" pitchFamily="18" charset="0"/>
                <a:ea typeface="Calibri" panose="020F0502020204030204" pitchFamily="34" charset="0"/>
                <a:cs typeface="Arial" panose="020B0604020202020204" pitchFamily="34" charset="0"/>
              </a:rPr>
              <a:t>organizational expansion and environmental performance).</a:t>
            </a:r>
            <a:endParaRPr lang="en-US" dirty="0">
              <a:latin typeface="Times New Roman" panose="02020603050405020304" pitchFamily="18" charset="0"/>
              <a:ea typeface="Calibri" panose="020F0502020204030204" pitchFamily="34" charset="0"/>
              <a:cs typeface="Arial" panose="020B0604020202020204" pitchFamily="34" charset="0"/>
            </a:endParaRPr>
          </a:p>
          <a:p>
            <a:pPr algn="just">
              <a:buFont typeface="Wingdings" pitchFamily="2" charset="2"/>
              <a:buChar char="Ø"/>
            </a:pPr>
            <a:endParaRPr lang="ar-SA" dirty="0">
              <a:latin typeface="Times New Roman" panose="02020603050405020304" pitchFamily="18" charset="0"/>
              <a:ea typeface="Calibri" panose="020F0502020204030204" pitchFamily="34" charset="0"/>
              <a:cs typeface="Arial" panose="020B0604020202020204" pitchFamily="34" charset="0"/>
            </a:endParaRPr>
          </a:p>
        </p:txBody>
      </p:sp>
      <p:pic>
        <p:nvPicPr>
          <p:cNvPr id="50180" name="Picture 4" descr="solution Icon - Download solution Icon 2119241 | Noun Project"/>
          <p:cNvPicPr>
            <a:picLocks noChangeAspect="1" noChangeArrowheads="1"/>
          </p:cNvPicPr>
          <p:nvPr/>
        </p:nvPicPr>
        <p:blipFill>
          <a:blip r:embed="rId2">
            <a:duotone>
              <a:schemeClr val="accent1">
                <a:shade val="45000"/>
                <a:satMod val="135000"/>
              </a:schemeClr>
              <a:prstClr val="white"/>
            </a:duotone>
          </a:blip>
          <a:srcRect/>
          <a:stretch>
            <a:fillRect/>
          </a:stretch>
        </p:blipFill>
        <p:spPr bwMode="auto">
          <a:xfrm>
            <a:off x="6780846" y="335280"/>
            <a:ext cx="1663542" cy="136398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خماسي 1"/>
          <p:cNvSpPr/>
          <p:nvPr/>
        </p:nvSpPr>
        <p:spPr>
          <a:xfrm>
            <a:off x="563880" y="426720"/>
            <a:ext cx="2164080" cy="426720"/>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accent3"/>
                </a:solidFill>
                <a:latin typeface="Times New Roman" panose="02020603050405020304" pitchFamily="18" charset="0"/>
                <a:ea typeface="Calibri" panose="020F0502020204030204" pitchFamily="34" charset="0"/>
                <a:cs typeface="Arial" panose="020B0604020202020204" pitchFamily="34" charset="0"/>
              </a:rPr>
              <a:t>Recommendations</a:t>
            </a:r>
            <a:endParaRPr lang="en-US" sz="1800" b="1" dirty="0">
              <a:solidFill>
                <a:schemeClr val="accent3"/>
              </a:solidFill>
            </a:endParaRPr>
          </a:p>
        </p:txBody>
      </p:sp>
      <p:sp>
        <p:nvSpPr>
          <p:cNvPr id="3" name="Text Placeholder 2"/>
          <p:cNvSpPr txBox="1">
            <a:spLocks/>
          </p:cNvSpPr>
          <p:nvPr/>
        </p:nvSpPr>
        <p:spPr>
          <a:xfrm>
            <a:off x="403860" y="1051561"/>
            <a:ext cx="8161020" cy="3962399"/>
          </a:xfrm>
          <a:prstGeom prst="rect">
            <a:avLst/>
          </a:prstGeom>
        </p:spPr>
        <p:txBody>
          <a:bodyPr/>
          <a:lstStyle/>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1. We recommend that dairy factories improve their environmental and social sustainability, while not neglecting the economic aspect, which is critical.</a:t>
            </a: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Such as:</a:t>
            </a: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396875" marR="0" lvl="0" indent="-244475"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Investing in renewable energies and the need to focus on maximizing their potential.</a:t>
            </a:r>
          </a:p>
          <a:p>
            <a:pPr marL="438150" marR="0" lvl="0" indent="-28575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231775" marR="0" lvl="0" indent="-79375"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a:t>
            </a:r>
            <a:r>
              <a:rPr kumimoji="0" lang="en-US" sz="1400" b="0" i="0" u="none" strike="noStrike" kern="0" cap="none" spc="0" normalizeH="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a:t>
            </a: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Adopting a long-term strategy to minimize pollution and learning from the experiences of successful dairy factories in this area in order to accomplish long-term development goals. </a:t>
            </a:r>
          </a:p>
          <a:p>
            <a:pPr marL="438150" marR="0" lvl="0" indent="-28575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231775" marR="0" lvl="0" indent="-79375"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a:t>
            </a:r>
            <a:r>
              <a:rPr kumimoji="0" lang="en-US" sz="1400" b="0" i="0" u="none" strike="noStrike" kern="0" cap="none" spc="0" normalizeH="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a:t>
            </a: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Necessitating effective techniques such as electrocoagulation or specific filter flasks to efficiently collect and reuse the water following biological wastewater treatment.</a:t>
            </a:r>
          </a:p>
          <a:p>
            <a:pPr marL="438150" marR="0" lvl="0" indent="-28575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396875" marR="0" lvl="0" indent="-244475"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Dairy factories should be made aware of the importance and impact of sustainability.</a:t>
            </a:r>
          </a:p>
          <a:p>
            <a:pPr marL="438150" marR="0" lvl="0" indent="-28575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396875" marR="0" lvl="0" indent="-244475"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Workers should be taught how to use sustainable approaches and informed about the concept.</a:t>
            </a:r>
          </a:p>
          <a:p>
            <a:pPr marL="438150" marR="0" lvl="0" indent="-28575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231775" marR="0" lvl="0" indent="-79375"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Emphasize social practices such as participating in festivals and distributing free samples from each factory to allow customers to try the factory's products. </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ar-SA"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a:xfrm>
            <a:off x="701867" y="1555755"/>
            <a:ext cx="7696200" cy="2719065"/>
          </a:xfrm>
          <a:prstGeom prst="rect">
            <a:avLst/>
          </a:prstGeom>
        </p:spPr>
        <p:txBody>
          <a:bodyPr/>
          <a:lstStyle/>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2. </a:t>
            </a: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We recommend that dairy factories be built in industrial areas, away from residential and agricultural areas.</a:t>
            </a: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3. We advise dairy companies to aim toward gaining many certificates that help them establish themselves in this industry.</a:t>
            </a: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endParaRPr>
          </a:p>
          <a:p>
            <a:pPr marL="15240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ar-SA" sz="14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 name="خماسي 2"/>
          <p:cNvSpPr/>
          <p:nvPr/>
        </p:nvSpPr>
        <p:spPr>
          <a:xfrm>
            <a:off x="811117" y="801375"/>
            <a:ext cx="2773680" cy="426720"/>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3"/>
                </a:solidFill>
                <a:latin typeface="Times New Roman" panose="02020603050405020304" pitchFamily="18" charset="0"/>
                <a:ea typeface="Calibri" panose="020F0502020204030204" pitchFamily="34" charset="0"/>
                <a:cs typeface="Arial" panose="020B0604020202020204" pitchFamily="34" charset="0"/>
              </a:rPr>
              <a:t>Recommendations </a:t>
            </a:r>
            <a:r>
              <a:rPr lang="en-US" sz="1600" b="1" dirty="0">
                <a:solidFill>
                  <a:schemeClr val="accent3"/>
                </a:solidFill>
                <a:latin typeface="Times New Roman" panose="02020603050405020304" pitchFamily="18" charset="0"/>
                <a:ea typeface="Calibri" panose="020F0502020204030204" pitchFamily="34" charset="0"/>
                <a:cs typeface="Arial" panose="020B0604020202020204" pitchFamily="34" charset="0"/>
              </a:rPr>
              <a:t>Con.</a:t>
            </a:r>
            <a:endParaRPr lang="en-US" sz="1800" b="1" dirty="0">
              <a:solidFill>
                <a:schemeClr val="accent3"/>
              </a:solidFill>
            </a:endParaRPr>
          </a:p>
        </p:txBody>
      </p:sp>
      <p:pic>
        <p:nvPicPr>
          <p:cNvPr id="4" name="Picture 4" descr="recommendation Icon - Download recommendation Icon 3918782 | Noun Project"/>
          <p:cNvPicPr>
            <a:picLocks noChangeAspect="1" noChangeArrowheads="1"/>
          </p:cNvPicPr>
          <p:nvPr/>
        </p:nvPicPr>
        <p:blipFill>
          <a:blip r:embed="rId2">
            <a:duotone>
              <a:schemeClr val="accent3">
                <a:shade val="45000"/>
                <a:satMod val="135000"/>
              </a:schemeClr>
              <a:prstClr val="white"/>
            </a:duotone>
            <a:lum bright="30000"/>
          </a:blip>
          <a:srcRect/>
          <a:stretch>
            <a:fillRect/>
          </a:stretch>
        </p:blipFill>
        <p:spPr bwMode="auto">
          <a:xfrm>
            <a:off x="7116902" y="3520440"/>
            <a:ext cx="1684197" cy="150876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6" name="TextBox 5">
            <a:extLst>
              <a:ext uri="{FF2B5EF4-FFF2-40B4-BE49-F238E27FC236}">
                <a16:creationId xmlns:a16="http://schemas.microsoft.com/office/drawing/2014/main" id="{1CC3D130-A33F-46E5-A14D-79B9FDF6CCB1}"/>
              </a:ext>
            </a:extLst>
          </p:cNvPr>
          <p:cNvSpPr txBox="1"/>
          <p:nvPr/>
        </p:nvSpPr>
        <p:spPr>
          <a:xfrm>
            <a:off x="2448791" y="1446786"/>
            <a:ext cx="4572000" cy="954107"/>
          </a:xfrm>
          <a:prstGeom prst="rect">
            <a:avLst/>
          </a:prstGeom>
          <a:noFill/>
        </p:spPr>
        <p:txBody>
          <a:bodyPr wrap="square">
            <a:spAutoFit/>
          </a:bodyPr>
          <a:lstStyle/>
          <a:p>
            <a:pPr algn="just"/>
            <a:r>
              <a:rPr lang="en-US" sz="2800" dirty="0">
                <a:solidFill>
                  <a:schemeClr val="tx1"/>
                </a:solidFill>
                <a:latin typeface="Times New Roman" panose="02020603050405020304" pitchFamily="18" charset="0"/>
                <a:cs typeface="Times New Roman" panose="02020603050405020304" pitchFamily="18" charset="0"/>
              </a:rPr>
              <a:t>Thank you for your </a:t>
            </a:r>
            <a:r>
              <a:rPr lang="en-US" sz="2800" dirty="0" smtClean="0">
                <a:solidFill>
                  <a:schemeClr val="tx1"/>
                </a:solidFill>
                <a:latin typeface="Times New Roman" panose="02020603050405020304" pitchFamily="18" charset="0"/>
                <a:cs typeface="Times New Roman" panose="02020603050405020304" pitchFamily="18" charset="0"/>
              </a:rPr>
              <a:t>Attention</a:t>
            </a:r>
            <a:r>
              <a:rPr lang="en-US" sz="2800" dirty="0">
                <a:solidFill>
                  <a:schemeClr val="tx1"/>
                </a:solidFill>
                <a:latin typeface="Times New Roman" panose="02020603050405020304" pitchFamily="18" charset="0"/>
                <a:cs typeface="Times New Roman" panose="02020603050405020304" pitchFamily="18" charset="0"/>
              </a:rPr>
              <a:t>!</a:t>
            </a:r>
            <a:br>
              <a:rPr lang="en-US" sz="2800" dirty="0">
                <a:solidFill>
                  <a:schemeClr val="tx1"/>
                </a:solidFill>
                <a:latin typeface="Times New Roman" panose="02020603050405020304" pitchFamily="18" charset="0"/>
                <a:cs typeface="Times New Roman" panose="02020603050405020304" pitchFamily="18" charset="0"/>
              </a:rPr>
            </a:br>
            <a:r>
              <a:rPr lang="en-US" sz="2800" dirty="0">
                <a:solidFill>
                  <a:schemeClr val="tx1"/>
                </a:solidFill>
                <a:latin typeface="Times New Roman" panose="02020603050405020304" pitchFamily="18" charset="0"/>
                <a:cs typeface="Times New Roman" panose="02020603050405020304" pitchFamily="18" charset="0"/>
              </a:rPr>
              <a:t>Any Question?</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0"/>
          <p:cNvSpPr txBox="1">
            <a:spLocks noGrp="1"/>
          </p:cNvSpPr>
          <p:nvPr>
            <p:ph type="title"/>
          </p:nvPr>
        </p:nvSpPr>
        <p:spPr>
          <a:xfrm>
            <a:off x="2746389" y="701384"/>
            <a:ext cx="3458165" cy="584400"/>
          </a:xfrm>
          <a:prstGeom prst="rect">
            <a:avLst/>
          </a:prstGeom>
        </p:spPr>
        <p:txBody>
          <a:bodyPr spcFirstLastPara="1" wrap="square" lIns="91425" tIns="91425" rIns="91425" bIns="91425" anchor="t" anchorCtr="0">
            <a:noAutofit/>
          </a:bodyPr>
          <a:lstStyle/>
          <a:p>
            <a:pPr lvl="0" algn="ctr"/>
            <a:r>
              <a:rPr lang="en-US" sz="2400" dirty="0" smtClean="0">
                <a:solidFill>
                  <a:schemeClr val="accent3"/>
                </a:solidFill>
                <a:cs typeface="+mj-cs"/>
              </a:rPr>
              <a:t>List</a:t>
            </a:r>
            <a:r>
              <a:rPr lang="en" sz="2400" dirty="0" smtClean="0">
                <a:solidFill>
                  <a:schemeClr val="accent3"/>
                </a:solidFill>
                <a:cs typeface="+mj-cs"/>
              </a:rPr>
              <a:t> </a:t>
            </a:r>
            <a:r>
              <a:rPr lang="en" sz="2400" dirty="0">
                <a:solidFill>
                  <a:schemeClr val="accent3"/>
                </a:solidFill>
                <a:cs typeface="+mj-cs"/>
              </a:rPr>
              <a:t>of Contents</a:t>
            </a:r>
            <a:endParaRPr sz="2400" dirty="0">
              <a:solidFill>
                <a:schemeClr val="accent3"/>
              </a:solidFill>
              <a:cs typeface="+mj-cs"/>
            </a:endParaRPr>
          </a:p>
        </p:txBody>
      </p:sp>
      <p:sp>
        <p:nvSpPr>
          <p:cNvPr id="271" name="Google Shape;271;p40"/>
          <p:cNvSpPr txBox="1">
            <a:spLocks noGrp="1"/>
          </p:cNvSpPr>
          <p:nvPr>
            <p:ph type="title" idx="2"/>
          </p:nvPr>
        </p:nvSpPr>
        <p:spPr>
          <a:xfrm>
            <a:off x="923356" y="1547027"/>
            <a:ext cx="1136400" cy="687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000" dirty="0"/>
              <a:t>01</a:t>
            </a:r>
            <a:endParaRPr sz="5000" dirty="0"/>
          </a:p>
        </p:txBody>
      </p:sp>
      <p:sp>
        <p:nvSpPr>
          <p:cNvPr id="272" name="Google Shape;272;p40"/>
          <p:cNvSpPr txBox="1">
            <a:spLocks noGrp="1"/>
          </p:cNvSpPr>
          <p:nvPr>
            <p:ph type="title" idx="3"/>
          </p:nvPr>
        </p:nvSpPr>
        <p:spPr>
          <a:xfrm>
            <a:off x="1893854" y="1684303"/>
            <a:ext cx="2715300" cy="584400"/>
          </a:xfrm>
          <a:prstGeom prst="rect">
            <a:avLst/>
          </a:prstGeom>
        </p:spPr>
        <p:txBody>
          <a:bodyPr spcFirstLastPara="1" wrap="square" lIns="91425" tIns="91425" rIns="91425" bIns="91425" anchor="t" anchorCtr="0">
            <a:noAutofit/>
          </a:bodyPr>
          <a:lstStyle/>
          <a:p>
            <a:r>
              <a:rPr lang="en-US" sz="1400" dirty="0">
                <a:latin typeface="Times New Roman" panose="02020603050405020304" pitchFamily="18" charset="0"/>
                <a:cs typeface="Times New Roman" panose="02020603050405020304" pitchFamily="18" charset="0"/>
              </a:rPr>
              <a:t>Introduction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dirty="0"/>
          </a:p>
        </p:txBody>
      </p:sp>
      <p:sp>
        <p:nvSpPr>
          <p:cNvPr id="274" name="Google Shape;274;p40"/>
          <p:cNvSpPr txBox="1">
            <a:spLocks noGrp="1"/>
          </p:cNvSpPr>
          <p:nvPr>
            <p:ph type="title" idx="5"/>
          </p:nvPr>
        </p:nvSpPr>
        <p:spPr>
          <a:xfrm>
            <a:off x="861479" y="2363179"/>
            <a:ext cx="953571" cy="687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000" dirty="0"/>
              <a:t>02</a:t>
            </a:r>
            <a:endParaRPr sz="5000" dirty="0"/>
          </a:p>
        </p:txBody>
      </p:sp>
      <p:sp>
        <p:nvSpPr>
          <p:cNvPr id="275" name="Google Shape;275;p40"/>
          <p:cNvSpPr txBox="1">
            <a:spLocks noGrp="1"/>
          </p:cNvSpPr>
          <p:nvPr>
            <p:ph type="title" idx="6"/>
          </p:nvPr>
        </p:nvSpPr>
        <p:spPr>
          <a:xfrm>
            <a:off x="1880105" y="2476257"/>
            <a:ext cx="3208725" cy="584400"/>
          </a:xfrm>
          <a:prstGeom prst="rect">
            <a:avLst/>
          </a:prstGeom>
        </p:spPr>
        <p:txBody>
          <a:bodyPr spcFirstLastPara="1" wrap="square" lIns="91425" tIns="91425" rIns="91425" bIns="91425" anchor="t" anchorCtr="0">
            <a:noAutofit/>
          </a:bodyPr>
          <a:lstStyle/>
          <a:p>
            <a:pPr algn="l" rtl="0"/>
            <a:r>
              <a:rPr lang="en-US" sz="1400" dirty="0">
                <a:latin typeface="Times New Roman" panose="02020603050405020304" pitchFamily="18" charset="0"/>
                <a:cs typeface="Times New Roman" panose="02020603050405020304" pitchFamily="18" charset="0"/>
              </a:rPr>
              <a:t>The Research Problem</a:t>
            </a:r>
          </a:p>
        </p:txBody>
      </p:sp>
      <p:sp>
        <p:nvSpPr>
          <p:cNvPr id="277" name="Google Shape;277;p40"/>
          <p:cNvSpPr txBox="1">
            <a:spLocks noGrp="1"/>
          </p:cNvSpPr>
          <p:nvPr>
            <p:ph type="title" idx="8"/>
          </p:nvPr>
        </p:nvSpPr>
        <p:spPr>
          <a:xfrm>
            <a:off x="847727" y="3132030"/>
            <a:ext cx="987947" cy="687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000" dirty="0"/>
              <a:t>03</a:t>
            </a:r>
            <a:endParaRPr sz="5000" dirty="0"/>
          </a:p>
        </p:txBody>
      </p:sp>
      <p:sp>
        <p:nvSpPr>
          <p:cNvPr id="278" name="Google Shape;278;p40"/>
          <p:cNvSpPr txBox="1">
            <a:spLocks noGrp="1"/>
          </p:cNvSpPr>
          <p:nvPr>
            <p:ph type="title" idx="9"/>
          </p:nvPr>
        </p:nvSpPr>
        <p:spPr>
          <a:xfrm>
            <a:off x="1835607" y="3238246"/>
            <a:ext cx="3982800" cy="584400"/>
          </a:xfrm>
          <a:prstGeom prst="rect">
            <a:avLst/>
          </a:prstGeom>
        </p:spPr>
        <p:txBody>
          <a:bodyPr spcFirstLastPara="1" wrap="square" lIns="91425" tIns="91425" rIns="91425" bIns="91425" anchor="t" anchorCtr="0">
            <a:noAutofit/>
          </a:bodyPr>
          <a:lstStyle/>
          <a:p>
            <a:pPr algn="l" rtl="0"/>
            <a:r>
              <a:rPr lang="en-US" sz="1400" dirty="0">
                <a:latin typeface="Times New Roman" panose="02020603050405020304" pitchFamily="18" charset="0"/>
                <a:cs typeface="Times New Roman" panose="02020603050405020304" pitchFamily="18" charset="0"/>
              </a:rPr>
              <a:t>Goal and Objectives of the Research</a:t>
            </a:r>
          </a:p>
        </p:txBody>
      </p:sp>
      <p:sp>
        <p:nvSpPr>
          <p:cNvPr id="284" name="Google Shape;284;p40"/>
          <p:cNvSpPr txBox="1">
            <a:spLocks noGrp="1"/>
          </p:cNvSpPr>
          <p:nvPr>
            <p:ph type="title" idx="18"/>
          </p:nvPr>
        </p:nvSpPr>
        <p:spPr>
          <a:xfrm>
            <a:off x="5852842" y="1529725"/>
            <a:ext cx="2715300" cy="584400"/>
          </a:xfrm>
          <a:prstGeom prst="rect">
            <a:avLst/>
          </a:prstGeom>
        </p:spPr>
        <p:txBody>
          <a:bodyPr spcFirstLastPara="1" wrap="square" lIns="91425" tIns="91425" rIns="91425" bIns="91425" anchor="t" anchorCtr="0">
            <a:noAutofit/>
          </a:bodyPr>
          <a:lstStyle/>
          <a:p>
            <a:pPr algn="l" rtl="0"/>
            <a:r>
              <a:rPr lang="en-US" sz="1400" dirty="0">
                <a:latin typeface="Times New Roman" panose="02020603050405020304" pitchFamily="18" charset="0"/>
                <a:cs typeface="Times New Roman" panose="02020603050405020304" pitchFamily="18" charset="0"/>
              </a:rPr>
              <a:t>Methodology</a:t>
            </a:r>
            <a:r>
              <a:rPr lang="en-US" dirty="0">
                <a:latin typeface="Times New Roman" panose="02020603050405020304" pitchFamily="18" charset="0"/>
                <a:cs typeface="Times New Roman" panose="02020603050405020304" pitchFamily="18" charset="0"/>
              </a:rPr>
              <a:t> </a:t>
            </a:r>
          </a:p>
        </p:txBody>
      </p:sp>
      <p:sp>
        <p:nvSpPr>
          <p:cNvPr id="286" name="Google Shape;286;p40"/>
          <p:cNvSpPr txBox="1">
            <a:spLocks noGrp="1"/>
          </p:cNvSpPr>
          <p:nvPr>
            <p:ph type="title" idx="20"/>
          </p:nvPr>
        </p:nvSpPr>
        <p:spPr>
          <a:xfrm>
            <a:off x="4957985" y="2309923"/>
            <a:ext cx="1136400" cy="687300"/>
          </a:xfrm>
          <a:prstGeom prst="rect">
            <a:avLst/>
          </a:prstGeom>
        </p:spPr>
        <p:txBody>
          <a:bodyPr spcFirstLastPara="1" wrap="square" lIns="91425" tIns="91425" rIns="91425" bIns="91425" anchor="b" anchorCtr="0">
            <a:noAutofit/>
          </a:bodyPr>
          <a:lstStyle/>
          <a:p>
            <a:pPr lvl="0"/>
            <a:r>
              <a:rPr lang="ar-SA" sz="5000" dirty="0"/>
              <a:t/>
            </a:r>
            <a:br>
              <a:rPr lang="ar-SA" sz="5000" dirty="0"/>
            </a:br>
            <a:r>
              <a:rPr lang="en-US" sz="5000" dirty="0"/>
              <a:t>05</a:t>
            </a:r>
            <a:endParaRPr sz="5000" dirty="0"/>
          </a:p>
        </p:txBody>
      </p:sp>
      <p:sp>
        <p:nvSpPr>
          <p:cNvPr id="287" name="Google Shape;287;p40"/>
          <p:cNvSpPr txBox="1">
            <a:spLocks noGrp="1"/>
          </p:cNvSpPr>
          <p:nvPr>
            <p:ph type="title" idx="21"/>
          </p:nvPr>
        </p:nvSpPr>
        <p:spPr>
          <a:xfrm>
            <a:off x="5838745" y="2413049"/>
            <a:ext cx="2715300" cy="584400"/>
          </a:xfrm>
          <a:prstGeom prst="rect">
            <a:avLst/>
          </a:prstGeom>
        </p:spPr>
        <p:txBody>
          <a:bodyPr spcFirstLastPara="1" wrap="square" lIns="91425" tIns="91425" rIns="91425" bIns="91425" anchor="t" anchorCtr="0">
            <a:noAutofit/>
          </a:bodyPr>
          <a:lstStyle/>
          <a:p>
            <a:r>
              <a:rPr lang="en-US" sz="1400" dirty="0">
                <a:latin typeface="Times New Roman" panose="02020603050405020304" pitchFamily="18" charset="0"/>
                <a:cs typeface="Times New Roman" panose="02020603050405020304" pitchFamily="18" charset="0"/>
              </a:rPr>
              <a:t>Results and Analysis</a:t>
            </a:r>
          </a:p>
        </p:txBody>
      </p:sp>
      <p:sp>
        <p:nvSpPr>
          <p:cNvPr id="16" name="Google Shape;286;p40"/>
          <p:cNvSpPr txBox="1">
            <a:spLocks noGrp="1"/>
          </p:cNvSpPr>
          <p:nvPr>
            <p:ph type="title" idx="20"/>
          </p:nvPr>
        </p:nvSpPr>
        <p:spPr>
          <a:xfrm>
            <a:off x="4882359" y="3163714"/>
            <a:ext cx="1136400" cy="687300"/>
          </a:xfrm>
          <a:prstGeom prst="rect">
            <a:avLst/>
          </a:prstGeom>
        </p:spPr>
        <p:txBody>
          <a:bodyPr spcFirstLastPara="1" wrap="square" lIns="91425" tIns="91425" rIns="91425" bIns="91425" anchor="b" anchorCtr="0">
            <a:noAutofit/>
          </a:bodyPr>
          <a:lstStyle/>
          <a:p>
            <a:pPr lvl="0"/>
            <a:r>
              <a:rPr lang="en" sz="5000" dirty="0"/>
              <a:t>06</a:t>
            </a:r>
          </a:p>
        </p:txBody>
      </p:sp>
      <p:sp>
        <p:nvSpPr>
          <p:cNvPr id="17" name="Google Shape;287;p40"/>
          <p:cNvSpPr txBox="1">
            <a:spLocks noGrp="1"/>
          </p:cNvSpPr>
          <p:nvPr>
            <p:ph type="title" idx="21"/>
          </p:nvPr>
        </p:nvSpPr>
        <p:spPr>
          <a:xfrm>
            <a:off x="5771304" y="3251759"/>
            <a:ext cx="2986592" cy="584400"/>
          </a:xfrm>
          <a:prstGeom prst="rect">
            <a:avLst/>
          </a:prstGeom>
        </p:spPr>
        <p:txBody>
          <a:bodyPr spcFirstLastPara="1" wrap="square" lIns="91425" tIns="91425" rIns="91425" bIns="91425" anchor="t" anchorCtr="0">
            <a:noAutofit/>
          </a:bodyPr>
          <a:lstStyle/>
          <a:p>
            <a:r>
              <a:rPr lang="en-GB" sz="1400" dirty="0">
                <a:latin typeface="Times New Roman" panose="02020603050405020304" pitchFamily="18" charset="0"/>
                <a:cs typeface="Times New Roman" panose="02020603050405020304" pitchFamily="18" charset="0"/>
              </a:rPr>
              <a:t>Conclusions and Recommendations </a:t>
            </a:r>
            <a:endParaRPr lang="en-US" sz="1400" dirty="0">
              <a:latin typeface="Times New Roman" panose="02020603050405020304" pitchFamily="18" charset="0"/>
              <a:cs typeface="Times New Roman" panose="02020603050405020304" pitchFamily="18" charset="0"/>
            </a:endParaRPr>
          </a:p>
        </p:txBody>
      </p:sp>
      <p:sp>
        <p:nvSpPr>
          <p:cNvPr id="15" name="Google Shape;277;p40"/>
          <p:cNvSpPr txBox="1">
            <a:spLocks noGrp="1"/>
          </p:cNvSpPr>
          <p:nvPr>
            <p:ph type="title" idx="8"/>
          </p:nvPr>
        </p:nvSpPr>
        <p:spPr>
          <a:xfrm>
            <a:off x="4918986" y="1476255"/>
            <a:ext cx="1136400" cy="687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000" dirty="0"/>
              <a:t>04</a:t>
            </a:r>
            <a:endParaRPr sz="5000" dirty="0"/>
          </a:p>
        </p:txBody>
      </p:sp>
      <p:pic>
        <p:nvPicPr>
          <p:cNvPr id="30722" name="Picture 2" descr="Sustainable factory - Free industry icons"/>
          <p:cNvPicPr>
            <a:picLocks noChangeAspect="1" noChangeArrowheads="1"/>
          </p:cNvPicPr>
          <p:nvPr/>
        </p:nvPicPr>
        <p:blipFill>
          <a:blip r:embed="rId3">
            <a:duotone>
              <a:schemeClr val="bg2">
                <a:shade val="45000"/>
                <a:satMod val="135000"/>
              </a:schemeClr>
              <a:prstClr val="white"/>
            </a:duotone>
          </a:blip>
          <a:srcRect/>
          <a:stretch>
            <a:fillRect/>
          </a:stretch>
        </p:blipFill>
        <p:spPr bwMode="auto">
          <a:xfrm>
            <a:off x="7844589" y="3844089"/>
            <a:ext cx="1299411" cy="129941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2"/>
          <p:cNvGrpSpPr/>
          <p:nvPr/>
        </p:nvGrpSpPr>
        <p:grpSpPr>
          <a:xfrm>
            <a:off x="2044186" y="1302908"/>
            <a:ext cx="3970520" cy="3022808"/>
            <a:chOff x="2044186" y="1302908"/>
            <a:chExt cx="3970520" cy="3022808"/>
          </a:xfrm>
        </p:grpSpPr>
        <p:cxnSp>
          <p:nvCxnSpPr>
            <p:cNvPr id="4" name="Google Shape;359;p46"/>
            <p:cNvCxnSpPr>
              <a:cxnSpLocks/>
            </p:cNvCxnSpPr>
            <p:nvPr/>
          </p:nvCxnSpPr>
          <p:spPr>
            <a:xfrm>
              <a:off x="2044186" y="1302908"/>
              <a:ext cx="1708612" cy="460446"/>
            </a:xfrm>
            <a:prstGeom prst="bentConnector3">
              <a:avLst>
                <a:gd name="adj1" fmla="val 50000"/>
              </a:avLst>
            </a:prstGeom>
            <a:noFill/>
            <a:ln w="9525" cap="flat" cmpd="sng">
              <a:solidFill>
                <a:srgbClr val="000000"/>
              </a:solidFill>
              <a:prstDash val="dot"/>
              <a:round/>
              <a:headEnd type="none" w="med" len="med"/>
              <a:tailEnd type="none" w="med" len="med"/>
            </a:ln>
          </p:spPr>
        </p:cxnSp>
        <p:cxnSp>
          <p:nvCxnSpPr>
            <p:cNvPr id="5" name="Google Shape;360;p46"/>
            <p:cNvCxnSpPr>
              <a:cxnSpLocks/>
              <a:stCxn id="36" idx="3"/>
            </p:cNvCxnSpPr>
            <p:nvPr/>
          </p:nvCxnSpPr>
          <p:spPr>
            <a:xfrm>
              <a:off x="2154751" y="3333778"/>
              <a:ext cx="1121924" cy="350317"/>
            </a:xfrm>
            <a:prstGeom prst="bentConnector3">
              <a:avLst>
                <a:gd name="adj1" fmla="val 50000"/>
              </a:avLst>
            </a:prstGeom>
            <a:noFill/>
            <a:ln w="9525" cap="flat" cmpd="sng">
              <a:solidFill>
                <a:srgbClr val="000000"/>
              </a:solidFill>
              <a:prstDash val="dot"/>
              <a:round/>
              <a:headEnd type="none" w="med" len="med"/>
              <a:tailEnd type="none" w="med" len="med"/>
            </a:ln>
          </p:spPr>
        </p:cxnSp>
        <p:cxnSp>
          <p:nvCxnSpPr>
            <p:cNvPr id="6" name="Google Shape;361;p46"/>
            <p:cNvCxnSpPr>
              <a:cxnSpLocks/>
              <a:stCxn id="38" idx="1"/>
            </p:cNvCxnSpPr>
            <p:nvPr/>
          </p:nvCxnSpPr>
          <p:spPr>
            <a:xfrm rot="10800000" flipV="1">
              <a:off x="5336338" y="1360863"/>
              <a:ext cx="570517" cy="454412"/>
            </a:xfrm>
            <a:prstGeom prst="bentConnector3">
              <a:avLst>
                <a:gd name="adj1" fmla="val 50000"/>
              </a:avLst>
            </a:prstGeom>
            <a:noFill/>
            <a:ln w="9525" cap="flat" cmpd="sng">
              <a:solidFill>
                <a:srgbClr val="000000"/>
              </a:solidFill>
              <a:prstDash val="dot"/>
              <a:round/>
              <a:headEnd type="none" w="med" len="med"/>
              <a:tailEnd type="none" w="med" len="med"/>
            </a:ln>
          </p:spPr>
        </p:cxnSp>
        <p:cxnSp>
          <p:nvCxnSpPr>
            <p:cNvPr id="7" name="Google Shape;362;p46"/>
            <p:cNvCxnSpPr>
              <a:cxnSpLocks/>
            </p:cNvCxnSpPr>
            <p:nvPr/>
          </p:nvCxnSpPr>
          <p:spPr>
            <a:xfrm rot="10800000">
              <a:off x="5463856" y="3379545"/>
              <a:ext cx="550850" cy="315718"/>
            </a:xfrm>
            <a:prstGeom prst="bentConnector3">
              <a:avLst>
                <a:gd name="adj1" fmla="val 50000"/>
              </a:avLst>
            </a:prstGeom>
            <a:noFill/>
            <a:ln w="9525" cap="flat" cmpd="sng">
              <a:solidFill>
                <a:srgbClr val="000000"/>
              </a:solidFill>
              <a:prstDash val="dot"/>
              <a:round/>
              <a:headEnd type="none" w="med" len="med"/>
              <a:tailEnd type="none" w="med" len="med"/>
            </a:ln>
          </p:spPr>
        </p:cxnSp>
        <p:sp>
          <p:nvSpPr>
            <p:cNvPr id="8" name="Google Shape;363;p46"/>
            <p:cNvSpPr/>
            <p:nvPr/>
          </p:nvSpPr>
          <p:spPr>
            <a:xfrm rot="2700000">
              <a:off x="4509877" y="1762954"/>
              <a:ext cx="1234627" cy="1201583"/>
            </a:xfrm>
            <a:custGeom>
              <a:avLst/>
              <a:gdLst/>
              <a:ahLst/>
              <a:cxnLst/>
              <a:rect l="l" t="t" r="r" b="b"/>
              <a:pathLst>
                <a:path w="5983" h="5821" extrusionOk="0">
                  <a:moveTo>
                    <a:pt x="2652" y="1"/>
                  </a:moveTo>
                  <a:cubicBezTo>
                    <a:pt x="1473" y="1"/>
                    <a:pt x="333" y="843"/>
                    <a:pt x="176" y="2200"/>
                  </a:cubicBezTo>
                  <a:cubicBezTo>
                    <a:pt x="1" y="3763"/>
                    <a:pt x="1259" y="4955"/>
                    <a:pt x="2643" y="4955"/>
                  </a:cubicBezTo>
                  <a:cubicBezTo>
                    <a:pt x="3079" y="4955"/>
                    <a:pt x="3528" y="4836"/>
                    <a:pt x="3948" y="4573"/>
                  </a:cubicBezTo>
                  <a:lnTo>
                    <a:pt x="5203" y="5821"/>
                  </a:lnTo>
                  <a:lnTo>
                    <a:pt x="5982" y="5035"/>
                  </a:lnTo>
                  <a:lnTo>
                    <a:pt x="4735" y="3787"/>
                  </a:lnTo>
                  <a:cubicBezTo>
                    <a:pt x="5340" y="2813"/>
                    <a:pt x="5196" y="1544"/>
                    <a:pt x="4388" y="729"/>
                  </a:cubicBezTo>
                  <a:cubicBezTo>
                    <a:pt x="3888" y="228"/>
                    <a:pt x="3265" y="1"/>
                    <a:pt x="2652"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 name="Google Shape;364;p46"/>
            <p:cNvSpPr/>
            <p:nvPr/>
          </p:nvSpPr>
          <p:spPr>
            <a:xfrm rot="2700000">
              <a:off x="4814294" y="1921266"/>
              <a:ext cx="681797" cy="650643"/>
            </a:xfrm>
            <a:custGeom>
              <a:avLst/>
              <a:gdLst/>
              <a:ahLst/>
              <a:cxnLst/>
              <a:rect l="l" t="t" r="r" b="b"/>
              <a:pathLst>
                <a:path w="3304" h="3152" extrusionOk="0">
                  <a:moveTo>
                    <a:pt x="1658" y="1"/>
                  </a:moveTo>
                  <a:cubicBezTo>
                    <a:pt x="853" y="1"/>
                    <a:pt x="162" y="612"/>
                    <a:pt x="87" y="1428"/>
                  </a:cubicBezTo>
                  <a:cubicBezTo>
                    <a:pt x="1" y="2294"/>
                    <a:pt x="635" y="3058"/>
                    <a:pt x="1501" y="3145"/>
                  </a:cubicBezTo>
                  <a:cubicBezTo>
                    <a:pt x="1550" y="3149"/>
                    <a:pt x="1598" y="3151"/>
                    <a:pt x="1647" y="3151"/>
                  </a:cubicBezTo>
                  <a:cubicBezTo>
                    <a:pt x="2451" y="3151"/>
                    <a:pt x="3142" y="2540"/>
                    <a:pt x="3217" y="1724"/>
                  </a:cubicBezTo>
                  <a:cubicBezTo>
                    <a:pt x="3304" y="858"/>
                    <a:pt x="2669" y="94"/>
                    <a:pt x="1804" y="7"/>
                  </a:cubicBezTo>
                  <a:cubicBezTo>
                    <a:pt x="1755" y="3"/>
                    <a:pt x="1706" y="1"/>
                    <a:pt x="1658" y="1"/>
                  </a:cubicBezTo>
                  <a:close/>
                </a:path>
              </a:pathLst>
            </a:custGeom>
            <a:solidFill>
              <a:schemeClr val="accen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 name="Google Shape;365;p46"/>
            <p:cNvSpPr/>
            <p:nvPr/>
          </p:nvSpPr>
          <p:spPr>
            <a:xfrm rot="2700000">
              <a:off x="4389598" y="3047355"/>
              <a:ext cx="1354520" cy="1202202"/>
            </a:xfrm>
            <a:custGeom>
              <a:avLst/>
              <a:gdLst/>
              <a:ahLst/>
              <a:cxnLst/>
              <a:rect l="l" t="t" r="r" b="b"/>
              <a:pathLst>
                <a:path w="6564" h="5824" extrusionOk="0">
                  <a:moveTo>
                    <a:pt x="3329" y="0"/>
                  </a:moveTo>
                  <a:cubicBezTo>
                    <a:pt x="1439" y="0"/>
                    <a:pt x="206" y="2117"/>
                    <a:pt x="1255" y="3790"/>
                  </a:cubicBezTo>
                  <a:lnTo>
                    <a:pt x="0" y="5038"/>
                  </a:lnTo>
                  <a:lnTo>
                    <a:pt x="786" y="5824"/>
                  </a:lnTo>
                  <a:lnTo>
                    <a:pt x="2034" y="4569"/>
                  </a:lnTo>
                  <a:cubicBezTo>
                    <a:pt x="2441" y="4823"/>
                    <a:pt x="2897" y="4947"/>
                    <a:pt x="3350" y="4947"/>
                  </a:cubicBezTo>
                  <a:cubicBezTo>
                    <a:pt x="3989" y="4947"/>
                    <a:pt x="4622" y="4700"/>
                    <a:pt x="5099" y="4223"/>
                  </a:cubicBezTo>
                  <a:cubicBezTo>
                    <a:pt x="6563" y="2758"/>
                    <a:pt x="5683" y="248"/>
                    <a:pt x="3628" y="18"/>
                  </a:cubicBezTo>
                  <a:cubicBezTo>
                    <a:pt x="3527" y="6"/>
                    <a:pt x="3427" y="0"/>
                    <a:pt x="3329"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 name="Google Shape;366;p46"/>
            <p:cNvSpPr/>
            <p:nvPr/>
          </p:nvSpPr>
          <p:spPr>
            <a:xfrm rot="2700000">
              <a:off x="4772671" y="3280083"/>
              <a:ext cx="738341" cy="649816"/>
            </a:xfrm>
            <a:custGeom>
              <a:avLst/>
              <a:gdLst/>
              <a:ahLst/>
              <a:cxnLst/>
              <a:rect l="l" t="t" r="r" b="b"/>
              <a:pathLst>
                <a:path w="3578" h="3148" extrusionOk="0">
                  <a:moveTo>
                    <a:pt x="1788" y="0"/>
                  </a:moveTo>
                  <a:cubicBezTo>
                    <a:pt x="1172" y="0"/>
                    <a:pt x="587" y="366"/>
                    <a:pt x="332" y="968"/>
                  </a:cubicBezTo>
                  <a:cubicBezTo>
                    <a:pt x="0" y="1769"/>
                    <a:pt x="383" y="2692"/>
                    <a:pt x="1183" y="3024"/>
                  </a:cubicBezTo>
                  <a:cubicBezTo>
                    <a:pt x="1382" y="3108"/>
                    <a:pt x="1588" y="3147"/>
                    <a:pt x="1790" y="3147"/>
                  </a:cubicBezTo>
                  <a:cubicBezTo>
                    <a:pt x="2405" y="3147"/>
                    <a:pt x="2989" y="2782"/>
                    <a:pt x="3239" y="2180"/>
                  </a:cubicBezTo>
                  <a:cubicBezTo>
                    <a:pt x="3578" y="1379"/>
                    <a:pt x="3195" y="456"/>
                    <a:pt x="2395" y="124"/>
                  </a:cubicBezTo>
                  <a:cubicBezTo>
                    <a:pt x="2196" y="40"/>
                    <a:pt x="1990" y="0"/>
                    <a:pt x="1788" y="0"/>
                  </a:cubicBezTo>
                  <a:close/>
                </a:path>
              </a:pathLst>
            </a:custGeom>
            <a:solidFill>
              <a:schemeClr val="accen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367;p46"/>
            <p:cNvSpPr/>
            <p:nvPr/>
          </p:nvSpPr>
          <p:spPr>
            <a:xfrm rot="2700000">
              <a:off x="3278326" y="1607436"/>
              <a:ext cx="1237103" cy="1195596"/>
            </a:xfrm>
            <a:custGeom>
              <a:avLst/>
              <a:gdLst/>
              <a:ahLst/>
              <a:cxnLst/>
              <a:rect l="l" t="t" r="r" b="b"/>
              <a:pathLst>
                <a:path w="5995" h="5792" extrusionOk="0">
                  <a:moveTo>
                    <a:pt x="5251" y="0"/>
                  </a:moveTo>
                  <a:lnTo>
                    <a:pt x="4025" y="1226"/>
                  </a:lnTo>
                  <a:cubicBezTo>
                    <a:pt x="3619" y="974"/>
                    <a:pt x="3165" y="852"/>
                    <a:pt x="2716" y="852"/>
                  </a:cubicBezTo>
                  <a:cubicBezTo>
                    <a:pt x="1986" y="852"/>
                    <a:pt x="1267" y="1174"/>
                    <a:pt x="780" y="1782"/>
                  </a:cubicBezTo>
                  <a:cubicBezTo>
                    <a:pt x="1" y="2770"/>
                    <a:pt x="80" y="4183"/>
                    <a:pt x="967" y="5070"/>
                  </a:cubicBezTo>
                  <a:cubicBezTo>
                    <a:pt x="1449" y="5548"/>
                    <a:pt x="2082" y="5792"/>
                    <a:pt x="2716" y="5792"/>
                  </a:cubicBezTo>
                  <a:cubicBezTo>
                    <a:pt x="3259" y="5792"/>
                    <a:pt x="3804" y="5613"/>
                    <a:pt x="4256" y="5251"/>
                  </a:cubicBezTo>
                  <a:cubicBezTo>
                    <a:pt x="5237" y="4472"/>
                    <a:pt x="5475" y="3073"/>
                    <a:pt x="4811" y="2012"/>
                  </a:cubicBezTo>
                  <a:lnTo>
                    <a:pt x="5994" y="822"/>
                  </a:lnTo>
                  <a:cubicBezTo>
                    <a:pt x="5872" y="736"/>
                    <a:pt x="5756" y="642"/>
                    <a:pt x="5655" y="541"/>
                  </a:cubicBezTo>
                  <a:cubicBezTo>
                    <a:pt x="5497" y="382"/>
                    <a:pt x="5360" y="202"/>
                    <a:pt x="525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368;p46"/>
            <p:cNvSpPr/>
            <p:nvPr/>
          </p:nvSpPr>
          <p:spPr>
            <a:xfrm rot="2700000">
              <a:off x="3442194" y="1883612"/>
              <a:ext cx="714607" cy="650643"/>
            </a:xfrm>
            <a:custGeom>
              <a:avLst/>
              <a:gdLst/>
              <a:ahLst/>
              <a:cxnLst/>
              <a:rect l="l" t="t" r="r" b="b"/>
              <a:pathLst>
                <a:path w="3463" h="3152" extrusionOk="0">
                  <a:moveTo>
                    <a:pt x="1733" y="0"/>
                  </a:moveTo>
                  <a:cubicBezTo>
                    <a:pt x="1018" y="0"/>
                    <a:pt x="375" y="490"/>
                    <a:pt x="203" y="1212"/>
                  </a:cubicBezTo>
                  <a:cubicBezTo>
                    <a:pt x="1" y="2056"/>
                    <a:pt x="520" y="2907"/>
                    <a:pt x="1371" y="3109"/>
                  </a:cubicBezTo>
                  <a:cubicBezTo>
                    <a:pt x="1493" y="3138"/>
                    <a:pt x="1615" y="3152"/>
                    <a:pt x="1735" y="3152"/>
                  </a:cubicBezTo>
                  <a:cubicBezTo>
                    <a:pt x="2447" y="3152"/>
                    <a:pt x="3094" y="2662"/>
                    <a:pt x="3261" y="1940"/>
                  </a:cubicBezTo>
                  <a:cubicBezTo>
                    <a:pt x="3463" y="1096"/>
                    <a:pt x="2943" y="245"/>
                    <a:pt x="2099" y="43"/>
                  </a:cubicBezTo>
                  <a:cubicBezTo>
                    <a:pt x="1976" y="14"/>
                    <a:pt x="1854" y="0"/>
                    <a:pt x="1733" y="0"/>
                  </a:cubicBezTo>
                  <a:close/>
                </a:path>
              </a:pathLst>
            </a:custGeom>
            <a:solidFill>
              <a:schemeClr val="accen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369;p46"/>
            <p:cNvSpPr/>
            <p:nvPr/>
          </p:nvSpPr>
          <p:spPr>
            <a:xfrm rot="2700000">
              <a:off x="3176578" y="2867707"/>
              <a:ext cx="1234421" cy="1201583"/>
            </a:xfrm>
            <a:custGeom>
              <a:avLst/>
              <a:gdLst/>
              <a:ahLst/>
              <a:cxnLst/>
              <a:rect l="l" t="t" r="r" b="b"/>
              <a:pathLst>
                <a:path w="5982" h="5821" extrusionOk="0">
                  <a:moveTo>
                    <a:pt x="786" y="0"/>
                  </a:moveTo>
                  <a:lnTo>
                    <a:pt x="0" y="787"/>
                  </a:lnTo>
                  <a:lnTo>
                    <a:pt x="1255" y="2034"/>
                  </a:lnTo>
                  <a:cubicBezTo>
                    <a:pt x="642" y="3008"/>
                    <a:pt x="786" y="4277"/>
                    <a:pt x="1601" y="5092"/>
                  </a:cubicBezTo>
                  <a:cubicBezTo>
                    <a:pt x="2102" y="5593"/>
                    <a:pt x="2724" y="5821"/>
                    <a:pt x="3335" y="5821"/>
                  </a:cubicBezTo>
                  <a:cubicBezTo>
                    <a:pt x="4512" y="5821"/>
                    <a:pt x="5649" y="4979"/>
                    <a:pt x="5806" y="3621"/>
                  </a:cubicBezTo>
                  <a:cubicBezTo>
                    <a:pt x="5981" y="2058"/>
                    <a:pt x="4723" y="867"/>
                    <a:pt x="3339" y="867"/>
                  </a:cubicBezTo>
                  <a:cubicBezTo>
                    <a:pt x="2903" y="867"/>
                    <a:pt x="2454" y="985"/>
                    <a:pt x="2034" y="1248"/>
                  </a:cubicBezTo>
                  <a:lnTo>
                    <a:pt x="786"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370;p46"/>
            <p:cNvSpPr/>
            <p:nvPr/>
          </p:nvSpPr>
          <p:spPr>
            <a:xfrm rot="2700000">
              <a:off x="3429130" y="3264988"/>
              <a:ext cx="714607" cy="650230"/>
            </a:xfrm>
            <a:custGeom>
              <a:avLst/>
              <a:gdLst/>
              <a:ahLst/>
              <a:cxnLst/>
              <a:rect l="l" t="t" r="r" b="b"/>
              <a:pathLst>
                <a:path w="3463" h="3150" extrusionOk="0">
                  <a:moveTo>
                    <a:pt x="1740" y="0"/>
                  </a:moveTo>
                  <a:cubicBezTo>
                    <a:pt x="1022" y="0"/>
                    <a:pt x="376" y="485"/>
                    <a:pt x="203" y="1209"/>
                  </a:cubicBezTo>
                  <a:cubicBezTo>
                    <a:pt x="1" y="2060"/>
                    <a:pt x="527" y="2904"/>
                    <a:pt x="1371" y="3106"/>
                  </a:cubicBezTo>
                  <a:cubicBezTo>
                    <a:pt x="1493" y="3135"/>
                    <a:pt x="1615" y="3149"/>
                    <a:pt x="1735" y="3149"/>
                  </a:cubicBezTo>
                  <a:cubicBezTo>
                    <a:pt x="2447" y="3149"/>
                    <a:pt x="3095" y="2660"/>
                    <a:pt x="3268" y="1938"/>
                  </a:cubicBezTo>
                  <a:cubicBezTo>
                    <a:pt x="3463" y="1094"/>
                    <a:pt x="2943" y="243"/>
                    <a:pt x="2099" y="41"/>
                  </a:cubicBezTo>
                  <a:cubicBezTo>
                    <a:pt x="1979" y="13"/>
                    <a:pt x="1858" y="0"/>
                    <a:pt x="1740" y="0"/>
                  </a:cubicBezTo>
                  <a:close/>
                </a:path>
              </a:pathLst>
            </a:custGeom>
            <a:solidFill>
              <a:schemeClr val="accen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16" name="Google Shape;381;p46"/>
            <p:cNvGrpSpPr/>
            <p:nvPr/>
          </p:nvGrpSpPr>
          <p:grpSpPr>
            <a:xfrm>
              <a:off x="4972518" y="2064105"/>
              <a:ext cx="365348" cy="364966"/>
              <a:chOff x="2640993" y="3357835"/>
              <a:chExt cx="365348" cy="364966"/>
            </a:xfrm>
          </p:grpSpPr>
          <p:sp>
            <p:nvSpPr>
              <p:cNvPr id="19" name="Google Shape;382;p46"/>
              <p:cNvSpPr/>
              <p:nvPr/>
            </p:nvSpPr>
            <p:spPr>
              <a:xfrm>
                <a:off x="2640993" y="3455227"/>
                <a:ext cx="365348" cy="267574"/>
              </a:xfrm>
              <a:custGeom>
                <a:avLst/>
                <a:gdLst/>
                <a:ahLst/>
                <a:cxnLst/>
                <a:rect l="l" t="t" r="r" b="b"/>
                <a:pathLst>
                  <a:path w="11479" h="8407" extrusionOk="0">
                    <a:moveTo>
                      <a:pt x="5168" y="2311"/>
                    </a:moveTo>
                    <a:lnTo>
                      <a:pt x="5335" y="4859"/>
                    </a:lnTo>
                    <a:lnTo>
                      <a:pt x="4620" y="4859"/>
                    </a:lnTo>
                    <a:lnTo>
                      <a:pt x="4763" y="2311"/>
                    </a:lnTo>
                    <a:close/>
                    <a:moveTo>
                      <a:pt x="6966" y="2311"/>
                    </a:moveTo>
                    <a:lnTo>
                      <a:pt x="7133" y="4859"/>
                    </a:lnTo>
                    <a:lnTo>
                      <a:pt x="6418" y="4859"/>
                    </a:lnTo>
                    <a:lnTo>
                      <a:pt x="6561" y="2311"/>
                    </a:lnTo>
                    <a:close/>
                    <a:moveTo>
                      <a:pt x="8764" y="2311"/>
                    </a:moveTo>
                    <a:lnTo>
                      <a:pt x="8931" y="4859"/>
                    </a:lnTo>
                    <a:lnTo>
                      <a:pt x="8216" y="4859"/>
                    </a:lnTo>
                    <a:lnTo>
                      <a:pt x="8371" y="2311"/>
                    </a:lnTo>
                    <a:close/>
                    <a:moveTo>
                      <a:pt x="2156" y="5894"/>
                    </a:moveTo>
                    <a:lnTo>
                      <a:pt x="2144" y="6287"/>
                    </a:lnTo>
                    <a:lnTo>
                      <a:pt x="1549" y="6287"/>
                    </a:lnTo>
                    <a:cubicBezTo>
                      <a:pt x="1453" y="6287"/>
                      <a:pt x="1382" y="6359"/>
                      <a:pt x="1382" y="6442"/>
                    </a:cubicBezTo>
                    <a:cubicBezTo>
                      <a:pt x="1382" y="6537"/>
                      <a:pt x="1453" y="6609"/>
                      <a:pt x="1549" y="6609"/>
                    </a:cubicBezTo>
                    <a:lnTo>
                      <a:pt x="2132" y="6609"/>
                    </a:lnTo>
                    <a:lnTo>
                      <a:pt x="2096" y="8073"/>
                    </a:lnTo>
                    <a:lnTo>
                      <a:pt x="822" y="8073"/>
                    </a:lnTo>
                    <a:lnTo>
                      <a:pt x="822" y="6609"/>
                    </a:lnTo>
                    <a:lnTo>
                      <a:pt x="834" y="6609"/>
                    </a:lnTo>
                    <a:cubicBezTo>
                      <a:pt x="918" y="6609"/>
                      <a:pt x="1001" y="6537"/>
                      <a:pt x="1001" y="6442"/>
                    </a:cubicBezTo>
                    <a:cubicBezTo>
                      <a:pt x="1001" y="6359"/>
                      <a:pt x="918" y="6287"/>
                      <a:pt x="834" y="6287"/>
                    </a:cubicBezTo>
                    <a:cubicBezTo>
                      <a:pt x="727" y="6287"/>
                      <a:pt x="644" y="6192"/>
                      <a:pt x="644" y="6085"/>
                    </a:cubicBezTo>
                    <a:cubicBezTo>
                      <a:pt x="644" y="5990"/>
                      <a:pt x="727" y="5894"/>
                      <a:pt x="834" y="5894"/>
                    </a:cubicBezTo>
                    <a:close/>
                    <a:moveTo>
                      <a:pt x="3382" y="334"/>
                    </a:moveTo>
                    <a:lnTo>
                      <a:pt x="3489" y="4859"/>
                    </a:lnTo>
                    <a:lnTo>
                      <a:pt x="3192" y="4859"/>
                    </a:lnTo>
                    <a:cubicBezTo>
                      <a:pt x="2894" y="4859"/>
                      <a:pt x="2668" y="5097"/>
                      <a:pt x="2668" y="5371"/>
                    </a:cubicBezTo>
                    <a:cubicBezTo>
                      <a:pt x="2668" y="5537"/>
                      <a:pt x="2739" y="5668"/>
                      <a:pt x="2846" y="5775"/>
                    </a:cubicBezTo>
                    <a:lnTo>
                      <a:pt x="2846" y="8085"/>
                    </a:lnTo>
                    <a:lnTo>
                      <a:pt x="2454" y="8085"/>
                    </a:lnTo>
                    <a:lnTo>
                      <a:pt x="2632" y="334"/>
                    </a:lnTo>
                    <a:close/>
                    <a:moveTo>
                      <a:pt x="10359" y="5180"/>
                    </a:moveTo>
                    <a:cubicBezTo>
                      <a:pt x="10466" y="5180"/>
                      <a:pt x="10550" y="5275"/>
                      <a:pt x="10550" y="5371"/>
                    </a:cubicBezTo>
                    <a:cubicBezTo>
                      <a:pt x="10550" y="5478"/>
                      <a:pt x="10466" y="5573"/>
                      <a:pt x="10359" y="5573"/>
                    </a:cubicBezTo>
                    <a:lnTo>
                      <a:pt x="10002" y="5573"/>
                    </a:lnTo>
                    <a:cubicBezTo>
                      <a:pt x="9919" y="5573"/>
                      <a:pt x="9835" y="5644"/>
                      <a:pt x="9835" y="5728"/>
                    </a:cubicBezTo>
                    <a:cubicBezTo>
                      <a:pt x="9835" y="5823"/>
                      <a:pt x="9919" y="5894"/>
                      <a:pt x="10002" y="5894"/>
                    </a:cubicBezTo>
                    <a:lnTo>
                      <a:pt x="10371" y="5894"/>
                    </a:lnTo>
                    <a:lnTo>
                      <a:pt x="10371" y="8085"/>
                    </a:lnTo>
                    <a:lnTo>
                      <a:pt x="3156" y="8085"/>
                    </a:lnTo>
                    <a:lnTo>
                      <a:pt x="3156" y="5894"/>
                    </a:lnTo>
                    <a:lnTo>
                      <a:pt x="9288" y="5894"/>
                    </a:lnTo>
                    <a:cubicBezTo>
                      <a:pt x="9383" y="5894"/>
                      <a:pt x="9454" y="5823"/>
                      <a:pt x="9454" y="5728"/>
                    </a:cubicBezTo>
                    <a:cubicBezTo>
                      <a:pt x="9454" y="5644"/>
                      <a:pt x="9383" y="5573"/>
                      <a:pt x="9288" y="5573"/>
                    </a:cubicBezTo>
                    <a:lnTo>
                      <a:pt x="3168" y="5573"/>
                    </a:lnTo>
                    <a:cubicBezTo>
                      <a:pt x="3073" y="5573"/>
                      <a:pt x="2977" y="5478"/>
                      <a:pt x="2977" y="5371"/>
                    </a:cubicBezTo>
                    <a:cubicBezTo>
                      <a:pt x="2977" y="5275"/>
                      <a:pt x="3073" y="5180"/>
                      <a:pt x="3168" y="5180"/>
                    </a:cubicBezTo>
                    <a:close/>
                    <a:moveTo>
                      <a:pt x="2489" y="1"/>
                    </a:moveTo>
                    <a:cubicBezTo>
                      <a:pt x="2394" y="1"/>
                      <a:pt x="2323" y="72"/>
                      <a:pt x="2323" y="168"/>
                    </a:cubicBezTo>
                    <a:lnTo>
                      <a:pt x="2203" y="5561"/>
                    </a:lnTo>
                    <a:lnTo>
                      <a:pt x="882" y="5561"/>
                    </a:lnTo>
                    <a:cubicBezTo>
                      <a:pt x="584" y="5561"/>
                      <a:pt x="358" y="5799"/>
                      <a:pt x="358" y="6085"/>
                    </a:cubicBezTo>
                    <a:cubicBezTo>
                      <a:pt x="358" y="6252"/>
                      <a:pt x="429" y="6383"/>
                      <a:pt x="537" y="6490"/>
                    </a:cubicBezTo>
                    <a:lnTo>
                      <a:pt x="537" y="8085"/>
                    </a:lnTo>
                    <a:lnTo>
                      <a:pt x="168" y="8085"/>
                    </a:lnTo>
                    <a:cubicBezTo>
                      <a:pt x="72" y="8085"/>
                      <a:pt x="1" y="8157"/>
                      <a:pt x="1" y="8252"/>
                    </a:cubicBezTo>
                    <a:cubicBezTo>
                      <a:pt x="1" y="8335"/>
                      <a:pt x="72" y="8407"/>
                      <a:pt x="168" y="8407"/>
                    </a:cubicBezTo>
                    <a:lnTo>
                      <a:pt x="11312" y="8407"/>
                    </a:lnTo>
                    <a:cubicBezTo>
                      <a:pt x="11395" y="8407"/>
                      <a:pt x="11478" y="8335"/>
                      <a:pt x="11478" y="8252"/>
                    </a:cubicBezTo>
                    <a:cubicBezTo>
                      <a:pt x="11431" y="8157"/>
                      <a:pt x="11359" y="8085"/>
                      <a:pt x="11264" y="8085"/>
                    </a:cubicBezTo>
                    <a:lnTo>
                      <a:pt x="10716" y="8085"/>
                    </a:lnTo>
                    <a:lnTo>
                      <a:pt x="10716" y="5775"/>
                    </a:lnTo>
                    <a:cubicBezTo>
                      <a:pt x="10824" y="5668"/>
                      <a:pt x="10895" y="5537"/>
                      <a:pt x="10895" y="5371"/>
                    </a:cubicBezTo>
                    <a:cubicBezTo>
                      <a:pt x="10895" y="5073"/>
                      <a:pt x="10657" y="4859"/>
                      <a:pt x="10371" y="4859"/>
                    </a:cubicBezTo>
                    <a:lnTo>
                      <a:pt x="9276" y="4859"/>
                    </a:lnTo>
                    <a:lnTo>
                      <a:pt x="9109" y="2132"/>
                    </a:lnTo>
                    <a:cubicBezTo>
                      <a:pt x="9109" y="2037"/>
                      <a:pt x="9038" y="1965"/>
                      <a:pt x="8942" y="1965"/>
                    </a:cubicBezTo>
                    <a:lnTo>
                      <a:pt x="8228" y="1965"/>
                    </a:lnTo>
                    <a:cubicBezTo>
                      <a:pt x="8145" y="1965"/>
                      <a:pt x="8073" y="2037"/>
                      <a:pt x="8073" y="2132"/>
                    </a:cubicBezTo>
                    <a:lnTo>
                      <a:pt x="7907" y="4859"/>
                    </a:lnTo>
                    <a:lnTo>
                      <a:pt x="7502" y="4859"/>
                    </a:lnTo>
                    <a:lnTo>
                      <a:pt x="7335" y="2132"/>
                    </a:lnTo>
                    <a:cubicBezTo>
                      <a:pt x="7335" y="2037"/>
                      <a:pt x="7264" y="1965"/>
                      <a:pt x="7168" y="1965"/>
                    </a:cubicBezTo>
                    <a:lnTo>
                      <a:pt x="6466" y="1965"/>
                    </a:lnTo>
                    <a:cubicBezTo>
                      <a:pt x="6371" y="1965"/>
                      <a:pt x="6299" y="2037"/>
                      <a:pt x="6299" y="2132"/>
                    </a:cubicBezTo>
                    <a:lnTo>
                      <a:pt x="6133" y="4859"/>
                    </a:lnTo>
                    <a:lnTo>
                      <a:pt x="5728" y="4859"/>
                    </a:lnTo>
                    <a:lnTo>
                      <a:pt x="5561" y="2132"/>
                    </a:lnTo>
                    <a:cubicBezTo>
                      <a:pt x="5561" y="2037"/>
                      <a:pt x="5490" y="1965"/>
                      <a:pt x="5406" y="1965"/>
                    </a:cubicBezTo>
                    <a:lnTo>
                      <a:pt x="4620" y="1965"/>
                    </a:lnTo>
                    <a:cubicBezTo>
                      <a:pt x="4525" y="1965"/>
                      <a:pt x="4454" y="2037"/>
                      <a:pt x="4454" y="2132"/>
                    </a:cubicBezTo>
                    <a:lnTo>
                      <a:pt x="4287" y="4859"/>
                    </a:lnTo>
                    <a:lnTo>
                      <a:pt x="3823" y="4859"/>
                    </a:lnTo>
                    <a:lnTo>
                      <a:pt x="3716" y="168"/>
                    </a:lnTo>
                    <a:cubicBezTo>
                      <a:pt x="3716" y="72"/>
                      <a:pt x="3644" y="1"/>
                      <a:pt x="3561"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 name="Google Shape;383;p46"/>
              <p:cNvSpPr/>
              <p:nvPr/>
            </p:nvSpPr>
            <p:spPr>
              <a:xfrm>
                <a:off x="2724763" y="3357835"/>
                <a:ext cx="280050" cy="136476"/>
              </a:xfrm>
              <a:custGeom>
                <a:avLst/>
                <a:gdLst/>
                <a:ahLst/>
                <a:cxnLst/>
                <a:rect l="l" t="t" r="r" b="b"/>
                <a:pathLst>
                  <a:path w="8799" h="4288" extrusionOk="0">
                    <a:moveTo>
                      <a:pt x="6656" y="1"/>
                    </a:moveTo>
                    <a:cubicBezTo>
                      <a:pt x="6156" y="1"/>
                      <a:pt x="5656" y="180"/>
                      <a:pt x="5286" y="501"/>
                    </a:cubicBezTo>
                    <a:cubicBezTo>
                      <a:pt x="5001" y="299"/>
                      <a:pt x="4679" y="168"/>
                      <a:pt x="4322" y="168"/>
                    </a:cubicBezTo>
                    <a:cubicBezTo>
                      <a:pt x="3905" y="168"/>
                      <a:pt x="3501" y="334"/>
                      <a:pt x="3191" y="632"/>
                    </a:cubicBezTo>
                    <a:cubicBezTo>
                      <a:pt x="3036" y="561"/>
                      <a:pt x="2858" y="525"/>
                      <a:pt x="2691" y="525"/>
                    </a:cubicBezTo>
                    <a:cubicBezTo>
                      <a:pt x="2191" y="525"/>
                      <a:pt x="1750" y="822"/>
                      <a:pt x="1548" y="1275"/>
                    </a:cubicBezTo>
                    <a:cubicBezTo>
                      <a:pt x="1476" y="1263"/>
                      <a:pt x="1417" y="1239"/>
                      <a:pt x="1346" y="1239"/>
                    </a:cubicBezTo>
                    <a:cubicBezTo>
                      <a:pt x="1000" y="1239"/>
                      <a:pt x="703" y="1465"/>
                      <a:pt x="584" y="1775"/>
                    </a:cubicBezTo>
                    <a:lnTo>
                      <a:pt x="524" y="1775"/>
                    </a:lnTo>
                    <a:cubicBezTo>
                      <a:pt x="226" y="1775"/>
                      <a:pt x="0" y="2013"/>
                      <a:pt x="0" y="2299"/>
                    </a:cubicBezTo>
                    <a:cubicBezTo>
                      <a:pt x="0" y="2394"/>
                      <a:pt x="72" y="2466"/>
                      <a:pt x="167" y="2466"/>
                    </a:cubicBezTo>
                    <a:cubicBezTo>
                      <a:pt x="262" y="2466"/>
                      <a:pt x="333" y="2394"/>
                      <a:pt x="333" y="2299"/>
                    </a:cubicBezTo>
                    <a:cubicBezTo>
                      <a:pt x="333" y="2192"/>
                      <a:pt x="417" y="2108"/>
                      <a:pt x="524" y="2108"/>
                    </a:cubicBezTo>
                    <a:cubicBezTo>
                      <a:pt x="560" y="2108"/>
                      <a:pt x="584" y="2120"/>
                      <a:pt x="631" y="2144"/>
                    </a:cubicBezTo>
                    <a:cubicBezTo>
                      <a:pt x="649" y="2156"/>
                      <a:pt x="679" y="2162"/>
                      <a:pt x="710" y="2162"/>
                    </a:cubicBezTo>
                    <a:cubicBezTo>
                      <a:pt x="741" y="2162"/>
                      <a:pt x="774" y="2156"/>
                      <a:pt x="798" y="2144"/>
                    </a:cubicBezTo>
                    <a:cubicBezTo>
                      <a:pt x="834" y="2108"/>
                      <a:pt x="881" y="2061"/>
                      <a:pt x="881" y="2001"/>
                    </a:cubicBezTo>
                    <a:cubicBezTo>
                      <a:pt x="893" y="1763"/>
                      <a:pt x="1095" y="1573"/>
                      <a:pt x="1346" y="1573"/>
                    </a:cubicBezTo>
                    <a:cubicBezTo>
                      <a:pt x="1417" y="1573"/>
                      <a:pt x="1488" y="1584"/>
                      <a:pt x="1572" y="1632"/>
                    </a:cubicBezTo>
                    <a:cubicBezTo>
                      <a:pt x="1591" y="1652"/>
                      <a:pt x="1618" y="1661"/>
                      <a:pt x="1646" y="1661"/>
                    </a:cubicBezTo>
                    <a:cubicBezTo>
                      <a:pt x="1669" y="1661"/>
                      <a:pt x="1693" y="1655"/>
                      <a:pt x="1715" y="1644"/>
                    </a:cubicBezTo>
                    <a:cubicBezTo>
                      <a:pt x="1762" y="1632"/>
                      <a:pt x="1810" y="1584"/>
                      <a:pt x="1822" y="1525"/>
                    </a:cubicBezTo>
                    <a:cubicBezTo>
                      <a:pt x="1929" y="1132"/>
                      <a:pt x="2286" y="858"/>
                      <a:pt x="2703" y="858"/>
                    </a:cubicBezTo>
                    <a:cubicBezTo>
                      <a:pt x="2846" y="858"/>
                      <a:pt x="3012" y="906"/>
                      <a:pt x="3143" y="977"/>
                    </a:cubicBezTo>
                    <a:cubicBezTo>
                      <a:pt x="3173" y="997"/>
                      <a:pt x="3207" y="1007"/>
                      <a:pt x="3240" y="1007"/>
                    </a:cubicBezTo>
                    <a:cubicBezTo>
                      <a:pt x="3286" y="1007"/>
                      <a:pt x="3330" y="988"/>
                      <a:pt x="3358" y="953"/>
                    </a:cubicBezTo>
                    <a:cubicBezTo>
                      <a:pt x="3596" y="668"/>
                      <a:pt x="3953" y="501"/>
                      <a:pt x="4322" y="501"/>
                    </a:cubicBezTo>
                    <a:cubicBezTo>
                      <a:pt x="4632" y="501"/>
                      <a:pt x="4941" y="620"/>
                      <a:pt x="5167" y="834"/>
                    </a:cubicBezTo>
                    <a:cubicBezTo>
                      <a:pt x="5197" y="864"/>
                      <a:pt x="5239" y="879"/>
                      <a:pt x="5281" y="879"/>
                    </a:cubicBezTo>
                    <a:cubicBezTo>
                      <a:pt x="5322" y="879"/>
                      <a:pt x="5364" y="864"/>
                      <a:pt x="5394" y="834"/>
                    </a:cubicBezTo>
                    <a:cubicBezTo>
                      <a:pt x="5739" y="501"/>
                      <a:pt x="6179" y="322"/>
                      <a:pt x="6644" y="322"/>
                    </a:cubicBezTo>
                    <a:cubicBezTo>
                      <a:pt x="7644" y="322"/>
                      <a:pt x="8454" y="1144"/>
                      <a:pt x="8454" y="2144"/>
                    </a:cubicBezTo>
                    <a:cubicBezTo>
                      <a:pt x="8454" y="3132"/>
                      <a:pt x="7644" y="3954"/>
                      <a:pt x="6644" y="3954"/>
                    </a:cubicBezTo>
                    <a:cubicBezTo>
                      <a:pt x="5977" y="3954"/>
                      <a:pt x="5382" y="3597"/>
                      <a:pt x="5048" y="3013"/>
                    </a:cubicBezTo>
                    <a:cubicBezTo>
                      <a:pt x="5013" y="2960"/>
                      <a:pt x="4957" y="2933"/>
                      <a:pt x="4891" y="2933"/>
                    </a:cubicBezTo>
                    <a:cubicBezTo>
                      <a:pt x="4869" y="2933"/>
                      <a:pt x="4846" y="2936"/>
                      <a:pt x="4822" y="2942"/>
                    </a:cubicBezTo>
                    <a:cubicBezTo>
                      <a:pt x="4667" y="3013"/>
                      <a:pt x="4489" y="3061"/>
                      <a:pt x="4286" y="3061"/>
                    </a:cubicBezTo>
                    <a:cubicBezTo>
                      <a:pt x="3917" y="3061"/>
                      <a:pt x="3572" y="2894"/>
                      <a:pt x="3322" y="2620"/>
                    </a:cubicBezTo>
                    <a:cubicBezTo>
                      <a:pt x="3284" y="2583"/>
                      <a:pt x="3242" y="2559"/>
                      <a:pt x="3198" y="2559"/>
                    </a:cubicBezTo>
                    <a:cubicBezTo>
                      <a:pt x="3172" y="2559"/>
                      <a:pt x="3146" y="2567"/>
                      <a:pt x="3120" y="2585"/>
                    </a:cubicBezTo>
                    <a:cubicBezTo>
                      <a:pt x="2977" y="2656"/>
                      <a:pt x="2822" y="2704"/>
                      <a:pt x="2667" y="2704"/>
                    </a:cubicBezTo>
                    <a:cubicBezTo>
                      <a:pt x="2381" y="2704"/>
                      <a:pt x="2119" y="2573"/>
                      <a:pt x="1953" y="2346"/>
                    </a:cubicBezTo>
                    <a:cubicBezTo>
                      <a:pt x="1929" y="2299"/>
                      <a:pt x="1881" y="2287"/>
                      <a:pt x="1822" y="2287"/>
                    </a:cubicBezTo>
                    <a:cubicBezTo>
                      <a:pt x="1774" y="2287"/>
                      <a:pt x="1715" y="2323"/>
                      <a:pt x="1691" y="2346"/>
                    </a:cubicBezTo>
                    <a:cubicBezTo>
                      <a:pt x="1596" y="2466"/>
                      <a:pt x="1465" y="2525"/>
                      <a:pt x="1334" y="2525"/>
                    </a:cubicBezTo>
                    <a:cubicBezTo>
                      <a:pt x="1238" y="2525"/>
                      <a:pt x="1167" y="2596"/>
                      <a:pt x="1167" y="2692"/>
                    </a:cubicBezTo>
                    <a:cubicBezTo>
                      <a:pt x="1167" y="2775"/>
                      <a:pt x="1238" y="2858"/>
                      <a:pt x="1334" y="2858"/>
                    </a:cubicBezTo>
                    <a:cubicBezTo>
                      <a:pt x="1512" y="2858"/>
                      <a:pt x="1667" y="2799"/>
                      <a:pt x="1822" y="2692"/>
                    </a:cubicBezTo>
                    <a:cubicBezTo>
                      <a:pt x="2060" y="2918"/>
                      <a:pt x="2358" y="3037"/>
                      <a:pt x="2679" y="3037"/>
                    </a:cubicBezTo>
                    <a:cubicBezTo>
                      <a:pt x="2846" y="3037"/>
                      <a:pt x="3024" y="3001"/>
                      <a:pt x="3179" y="2930"/>
                    </a:cubicBezTo>
                    <a:cubicBezTo>
                      <a:pt x="3477" y="3228"/>
                      <a:pt x="3870" y="3394"/>
                      <a:pt x="4310" y="3394"/>
                    </a:cubicBezTo>
                    <a:cubicBezTo>
                      <a:pt x="4489" y="3394"/>
                      <a:pt x="4667" y="3358"/>
                      <a:pt x="4846" y="3299"/>
                    </a:cubicBezTo>
                    <a:cubicBezTo>
                      <a:pt x="5227" y="3906"/>
                      <a:pt x="5918" y="4287"/>
                      <a:pt x="6644" y="4287"/>
                    </a:cubicBezTo>
                    <a:cubicBezTo>
                      <a:pt x="7834" y="4287"/>
                      <a:pt x="8787" y="3311"/>
                      <a:pt x="8787" y="2144"/>
                    </a:cubicBezTo>
                    <a:cubicBezTo>
                      <a:pt x="8799" y="965"/>
                      <a:pt x="7834" y="1"/>
                      <a:pt x="6656"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 name="Google Shape;384;p46"/>
              <p:cNvSpPr/>
              <p:nvPr/>
            </p:nvSpPr>
            <p:spPr>
              <a:xfrm>
                <a:off x="2771359" y="3655327"/>
                <a:ext cx="10280" cy="21611"/>
              </a:xfrm>
              <a:custGeom>
                <a:avLst/>
                <a:gdLst/>
                <a:ahLst/>
                <a:cxnLst/>
                <a:rect l="l" t="t" r="r" b="b"/>
                <a:pathLst>
                  <a:path w="323" h="679" extrusionOk="0">
                    <a:moveTo>
                      <a:pt x="167" y="0"/>
                    </a:moveTo>
                    <a:cubicBezTo>
                      <a:pt x="72" y="0"/>
                      <a:pt x="1" y="72"/>
                      <a:pt x="1" y="155"/>
                    </a:cubicBezTo>
                    <a:lnTo>
                      <a:pt x="1" y="512"/>
                    </a:lnTo>
                    <a:cubicBezTo>
                      <a:pt x="1" y="608"/>
                      <a:pt x="72" y="679"/>
                      <a:pt x="167" y="679"/>
                    </a:cubicBezTo>
                    <a:cubicBezTo>
                      <a:pt x="251" y="679"/>
                      <a:pt x="322" y="608"/>
                      <a:pt x="322" y="512"/>
                    </a:cubicBezTo>
                    <a:lnTo>
                      <a:pt x="322" y="179"/>
                    </a:lnTo>
                    <a:cubicBezTo>
                      <a:pt x="322" y="72"/>
                      <a:pt x="251" y="0"/>
                      <a:pt x="16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385;p46"/>
              <p:cNvSpPr/>
              <p:nvPr/>
            </p:nvSpPr>
            <p:spPr>
              <a:xfrm>
                <a:off x="2794084" y="3655327"/>
                <a:ext cx="10280" cy="21611"/>
              </a:xfrm>
              <a:custGeom>
                <a:avLst/>
                <a:gdLst/>
                <a:ahLst/>
                <a:cxnLst/>
                <a:rect l="l" t="t" r="r" b="b"/>
                <a:pathLst>
                  <a:path w="323" h="679" extrusionOk="0">
                    <a:moveTo>
                      <a:pt x="168" y="0"/>
                    </a:moveTo>
                    <a:cubicBezTo>
                      <a:pt x="72" y="0"/>
                      <a:pt x="1" y="72"/>
                      <a:pt x="1" y="155"/>
                    </a:cubicBezTo>
                    <a:lnTo>
                      <a:pt x="1" y="512"/>
                    </a:lnTo>
                    <a:cubicBezTo>
                      <a:pt x="1" y="608"/>
                      <a:pt x="72" y="679"/>
                      <a:pt x="168" y="679"/>
                    </a:cubicBezTo>
                    <a:cubicBezTo>
                      <a:pt x="251" y="679"/>
                      <a:pt x="322" y="608"/>
                      <a:pt x="322" y="512"/>
                    </a:cubicBezTo>
                    <a:lnTo>
                      <a:pt x="322" y="179"/>
                    </a:lnTo>
                    <a:cubicBezTo>
                      <a:pt x="322" y="72"/>
                      <a:pt x="251" y="0"/>
                      <a:pt x="168"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386;p46"/>
              <p:cNvSpPr/>
              <p:nvPr/>
            </p:nvSpPr>
            <p:spPr>
              <a:xfrm>
                <a:off x="2816840"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22" y="608"/>
                      <a:pt x="322" y="512"/>
                    </a:cubicBezTo>
                    <a:lnTo>
                      <a:pt x="322" y="179"/>
                    </a:lnTo>
                    <a:cubicBezTo>
                      <a:pt x="346" y="72"/>
                      <a:pt x="262" y="0"/>
                      <a:pt x="16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387;p46"/>
              <p:cNvSpPr/>
              <p:nvPr/>
            </p:nvSpPr>
            <p:spPr>
              <a:xfrm>
                <a:off x="2839947" y="3655327"/>
                <a:ext cx="10630" cy="21611"/>
              </a:xfrm>
              <a:custGeom>
                <a:avLst/>
                <a:gdLst/>
                <a:ahLst/>
                <a:cxnLst/>
                <a:rect l="l" t="t" r="r" b="b"/>
                <a:pathLst>
                  <a:path w="334" h="679" extrusionOk="0">
                    <a:moveTo>
                      <a:pt x="167" y="0"/>
                    </a:moveTo>
                    <a:cubicBezTo>
                      <a:pt x="72" y="0"/>
                      <a:pt x="1" y="72"/>
                      <a:pt x="1" y="155"/>
                    </a:cubicBezTo>
                    <a:lnTo>
                      <a:pt x="1" y="512"/>
                    </a:lnTo>
                    <a:cubicBezTo>
                      <a:pt x="1" y="608"/>
                      <a:pt x="72" y="679"/>
                      <a:pt x="167" y="679"/>
                    </a:cubicBezTo>
                    <a:cubicBezTo>
                      <a:pt x="251" y="679"/>
                      <a:pt x="334" y="608"/>
                      <a:pt x="334" y="512"/>
                    </a:cubicBezTo>
                    <a:lnTo>
                      <a:pt x="334" y="179"/>
                    </a:lnTo>
                    <a:cubicBezTo>
                      <a:pt x="334" y="72"/>
                      <a:pt x="251" y="0"/>
                      <a:pt x="16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388;p46"/>
              <p:cNvSpPr/>
              <p:nvPr/>
            </p:nvSpPr>
            <p:spPr>
              <a:xfrm>
                <a:off x="2862672" y="3655327"/>
                <a:ext cx="10662" cy="21611"/>
              </a:xfrm>
              <a:custGeom>
                <a:avLst/>
                <a:gdLst/>
                <a:ahLst/>
                <a:cxnLst/>
                <a:rect l="l" t="t" r="r" b="b"/>
                <a:pathLst>
                  <a:path w="335" h="679" extrusionOk="0">
                    <a:moveTo>
                      <a:pt x="168" y="0"/>
                    </a:moveTo>
                    <a:cubicBezTo>
                      <a:pt x="72" y="0"/>
                      <a:pt x="1" y="72"/>
                      <a:pt x="1" y="155"/>
                    </a:cubicBezTo>
                    <a:lnTo>
                      <a:pt x="1" y="512"/>
                    </a:lnTo>
                    <a:cubicBezTo>
                      <a:pt x="1" y="608"/>
                      <a:pt x="72" y="679"/>
                      <a:pt x="168" y="679"/>
                    </a:cubicBezTo>
                    <a:cubicBezTo>
                      <a:pt x="251" y="679"/>
                      <a:pt x="334" y="608"/>
                      <a:pt x="334" y="512"/>
                    </a:cubicBezTo>
                    <a:lnTo>
                      <a:pt x="334" y="179"/>
                    </a:lnTo>
                    <a:cubicBezTo>
                      <a:pt x="334" y="72"/>
                      <a:pt x="251" y="0"/>
                      <a:pt x="168"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389;p46"/>
              <p:cNvSpPr/>
              <p:nvPr/>
            </p:nvSpPr>
            <p:spPr>
              <a:xfrm>
                <a:off x="2885429"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34" y="608"/>
                      <a:pt x="334" y="512"/>
                    </a:cubicBezTo>
                    <a:lnTo>
                      <a:pt x="334" y="179"/>
                    </a:lnTo>
                    <a:cubicBezTo>
                      <a:pt x="346" y="72"/>
                      <a:pt x="274" y="0"/>
                      <a:pt x="16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390;p46"/>
              <p:cNvSpPr/>
              <p:nvPr/>
            </p:nvSpPr>
            <p:spPr>
              <a:xfrm>
                <a:off x="2908535" y="3655327"/>
                <a:ext cx="10630" cy="21611"/>
              </a:xfrm>
              <a:custGeom>
                <a:avLst/>
                <a:gdLst/>
                <a:ahLst/>
                <a:cxnLst/>
                <a:rect l="l" t="t" r="r" b="b"/>
                <a:pathLst>
                  <a:path w="334" h="679" extrusionOk="0">
                    <a:moveTo>
                      <a:pt x="167" y="0"/>
                    </a:moveTo>
                    <a:cubicBezTo>
                      <a:pt x="84" y="0"/>
                      <a:pt x="1" y="72"/>
                      <a:pt x="1" y="155"/>
                    </a:cubicBezTo>
                    <a:lnTo>
                      <a:pt x="1" y="512"/>
                    </a:lnTo>
                    <a:cubicBezTo>
                      <a:pt x="1" y="608"/>
                      <a:pt x="84" y="679"/>
                      <a:pt x="167" y="679"/>
                    </a:cubicBezTo>
                    <a:cubicBezTo>
                      <a:pt x="263" y="679"/>
                      <a:pt x="334" y="608"/>
                      <a:pt x="334" y="512"/>
                    </a:cubicBezTo>
                    <a:lnTo>
                      <a:pt x="334" y="179"/>
                    </a:lnTo>
                    <a:cubicBezTo>
                      <a:pt x="334" y="72"/>
                      <a:pt x="263" y="0"/>
                      <a:pt x="16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8" name="Google Shape;391;p46"/>
              <p:cNvSpPr/>
              <p:nvPr/>
            </p:nvSpPr>
            <p:spPr>
              <a:xfrm>
                <a:off x="2931292" y="3655327"/>
                <a:ext cx="10630" cy="21611"/>
              </a:xfrm>
              <a:custGeom>
                <a:avLst/>
                <a:gdLst/>
                <a:ahLst/>
                <a:cxnLst/>
                <a:rect l="l" t="t" r="r" b="b"/>
                <a:pathLst>
                  <a:path w="334" h="679" extrusionOk="0">
                    <a:moveTo>
                      <a:pt x="167" y="0"/>
                    </a:moveTo>
                    <a:cubicBezTo>
                      <a:pt x="71" y="0"/>
                      <a:pt x="0" y="72"/>
                      <a:pt x="0" y="155"/>
                    </a:cubicBezTo>
                    <a:lnTo>
                      <a:pt x="0" y="512"/>
                    </a:lnTo>
                    <a:cubicBezTo>
                      <a:pt x="0" y="608"/>
                      <a:pt x="71" y="679"/>
                      <a:pt x="167" y="679"/>
                    </a:cubicBezTo>
                    <a:cubicBezTo>
                      <a:pt x="262" y="679"/>
                      <a:pt x="333" y="608"/>
                      <a:pt x="333" y="512"/>
                    </a:cubicBezTo>
                    <a:lnTo>
                      <a:pt x="333" y="179"/>
                    </a:lnTo>
                    <a:cubicBezTo>
                      <a:pt x="333" y="72"/>
                      <a:pt x="262" y="0"/>
                      <a:pt x="16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pic>
          <p:nvPicPr>
            <p:cNvPr id="17" name="Picture 20" descr="Free Target And Goal Icon, Symbol. PNG, SVG Download."/>
            <p:cNvPicPr>
              <a:picLocks noChangeAspect="1" noChangeArrowheads="1"/>
            </p:cNvPicPr>
            <p:nvPr/>
          </p:nvPicPr>
          <p:blipFill>
            <a:blip r:embed="rId2">
              <a:duotone>
                <a:schemeClr val="accent3">
                  <a:shade val="45000"/>
                  <a:satMod val="135000"/>
                </a:schemeClr>
                <a:prstClr val="white"/>
              </a:duotone>
              <a:lum bright="20000"/>
            </a:blip>
            <a:srcRect/>
            <a:stretch>
              <a:fillRect/>
            </a:stretch>
          </p:blipFill>
          <p:spPr bwMode="auto">
            <a:xfrm>
              <a:off x="3553385" y="3354268"/>
              <a:ext cx="489224" cy="489224"/>
            </a:xfrm>
            <a:prstGeom prst="rect">
              <a:avLst/>
            </a:prstGeom>
            <a:noFill/>
          </p:spPr>
        </p:pic>
        <p:pic>
          <p:nvPicPr>
            <p:cNvPr id="18" name="Picture 24" descr="Activity, control, procedure, process, system icon - Download on Iconfinder"/>
            <p:cNvPicPr>
              <a:picLocks noChangeAspect="1" noChangeArrowheads="1"/>
            </p:cNvPicPr>
            <p:nvPr/>
          </p:nvPicPr>
          <p:blipFill>
            <a:blip r:embed="rId3">
              <a:duotone>
                <a:schemeClr val="accent2">
                  <a:shade val="45000"/>
                  <a:satMod val="135000"/>
                </a:schemeClr>
                <a:prstClr val="white"/>
              </a:duotone>
              <a:lum bright="10000"/>
            </a:blip>
            <a:srcRect/>
            <a:stretch>
              <a:fillRect/>
            </a:stretch>
          </p:blipFill>
          <p:spPr bwMode="auto">
            <a:xfrm>
              <a:off x="4893404" y="3355092"/>
              <a:ext cx="496744" cy="496744"/>
            </a:xfrm>
            <a:prstGeom prst="rect">
              <a:avLst/>
            </a:prstGeom>
            <a:noFill/>
          </p:spPr>
        </p:pic>
      </p:grpSp>
      <p:grpSp>
        <p:nvGrpSpPr>
          <p:cNvPr id="29" name="Google Shape;392;p46"/>
          <p:cNvGrpSpPr/>
          <p:nvPr/>
        </p:nvGrpSpPr>
        <p:grpSpPr>
          <a:xfrm>
            <a:off x="3657124" y="2017827"/>
            <a:ext cx="256800" cy="357024"/>
            <a:chOff x="3910637" y="3352690"/>
            <a:chExt cx="256800" cy="357024"/>
          </a:xfrm>
        </p:grpSpPr>
        <p:sp>
          <p:nvSpPr>
            <p:cNvPr id="30" name="Google Shape;393;p46"/>
            <p:cNvSpPr/>
            <p:nvPr/>
          </p:nvSpPr>
          <p:spPr>
            <a:xfrm>
              <a:off x="3910637" y="3352690"/>
              <a:ext cx="256800" cy="357024"/>
            </a:xfrm>
            <a:custGeom>
              <a:avLst/>
              <a:gdLst/>
              <a:ahLst/>
              <a:cxnLst/>
              <a:rect l="l" t="t" r="r" b="b"/>
              <a:pathLst>
                <a:path w="8025" h="11157" extrusionOk="0">
                  <a:moveTo>
                    <a:pt x="4001" y="310"/>
                  </a:moveTo>
                  <a:cubicBezTo>
                    <a:pt x="4596" y="310"/>
                    <a:pt x="5144" y="608"/>
                    <a:pt x="5477" y="1120"/>
                  </a:cubicBezTo>
                  <a:cubicBezTo>
                    <a:pt x="5501" y="1155"/>
                    <a:pt x="5560" y="1191"/>
                    <a:pt x="5608" y="1191"/>
                  </a:cubicBezTo>
                  <a:lnTo>
                    <a:pt x="5656" y="1191"/>
                  </a:lnTo>
                  <a:cubicBezTo>
                    <a:pt x="6668" y="1191"/>
                    <a:pt x="7501" y="2025"/>
                    <a:pt x="7501" y="3037"/>
                  </a:cubicBezTo>
                  <a:cubicBezTo>
                    <a:pt x="7501" y="3346"/>
                    <a:pt x="7418" y="3656"/>
                    <a:pt x="7263" y="3930"/>
                  </a:cubicBezTo>
                  <a:lnTo>
                    <a:pt x="7215" y="3882"/>
                  </a:lnTo>
                  <a:cubicBezTo>
                    <a:pt x="7186" y="3852"/>
                    <a:pt x="7144" y="3837"/>
                    <a:pt x="7101" y="3837"/>
                  </a:cubicBezTo>
                  <a:cubicBezTo>
                    <a:pt x="7058" y="3837"/>
                    <a:pt x="7013" y="3852"/>
                    <a:pt x="6977" y="3882"/>
                  </a:cubicBezTo>
                  <a:cubicBezTo>
                    <a:pt x="6918" y="3942"/>
                    <a:pt x="6918" y="4049"/>
                    <a:pt x="6977" y="4120"/>
                  </a:cubicBezTo>
                  <a:cubicBezTo>
                    <a:pt x="7418" y="4549"/>
                    <a:pt x="7656" y="5132"/>
                    <a:pt x="7656" y="5763"/>
                  </a:cubicBezTo>
                  <a:cubicBezTo>
                    <a:pt x="7692" y="7025"/>
                    <a:pt x="6668" y="8049"/>
                    <a:pt x="5418" y="8049"/>
                  </a:cubicBezTo>
                  <a:cubicBezTo>
                    <a:pt x="5179" y="8049"/>
                    <a:pt x="4953" y="8025"/>
                    <a:pt x="4727" y="7942"/>
                  </a:cubicBezTo>
                  <a:lnTo>
                    <a:pt x="4715" y="7513"/>
                  </a:lnTo>
                  <a:cubicBezTo>
                    <a:pt x="4763" y="7490"/>
                    <a:pt x="4810" y="7442"/>
                    <a:pt x="4834" y="7394"/>
                  </a:cubicBezTo>
                  <a:cubicBezTo>
                    <a:pt x="4894" y="7335"/>
                    <a:pt x="4894" y="7228"/>
                    <a:pt x="4834" y="7156"/>
                  </a:cubicBezTo>
                  <a:cubicBezTo>
                    <a:pt x="4804" y="7126"/>
                    <a:pt x="4763" y="7112"/>
                    <a:pt x="4720" y="7112"/>
                  </a:cubicBezTo>
                  <a:cubicBezTo>
                    <a:pt x="4676" y="7112"/>
                    <a:pt x="4632" y="7126"/>
                    <a:pt x="4596" y="7156"/>
                  </a:cubicBezTo>
                  <a:cubicBezTo>
                    <a:pt x="4382" y="7371"/>
                    <a:pt x="4120" y="7466"/>
                    <a:pt x="3834" y="7466"/>
                  </a:cubicBezTo>
                  <a:cubicBezTo>
                    <a:pt x="3667" y="7466"/>
                    <a:pt x="3524" y="7442"/>
                    <a:pt x="3370" y="7371"/>
                  </a:cubicBezTo>
                  <a:cubicBezTo>
                    <a:pt x="3350" y="7357"/>
                    <a:pt x="3327" y="7351"/>
                    <a:pt x="3304" y="7351"/>
                  </a:cubicBezTo>
                  <a:cubicBezTo>
                    <a:pt x="3244" y="7351"/>
                    <a:pt x="3181" y="7390"/>
                    <a:pt x="3155" y="7442"/>
                  </a:cubicBezTo>
                  <a:cubicBezTo>
                    <a:pt x="3108" y="7513"/>
                    <a:pt x="3155" y="7621"/>
                    <a:pt x="3227" y="7668"/>
                  </a:cubicBezTo>
                  <a:cubicBezTo>
                    <a:pt x="3358" y="7728"/>
                    <a:pt x="3489" y="7763"/>
                    <a:pt x="3644" y="7787"/>
                  </a:cubicBezTo>
                  <a:lnTo>
                    <a:pt x="3608" y="8347"/>
                  </a:lnTo>
                  <a:cubicBezTo>
                    <a:pt x="3513" y="8359"/>
                    <a:pt x="3405" y="8359"/>
                    <a:pt x="3298" y="8359"/>
                  </a:cubicBezTo>
                  <a:cubicBezTo>
                    <a:pt x="2036" y="8359"/>
                    <a:pt x="1024" y="7335"/>
                    <a:pt x="1024" y="6085"/>
                  </a:cubicBezTo>
                  <a:cubicBezTo>
                    <a:pt x="1024" y="6013"/>
                    <a:pt x="1024" y="5942"/>
                    <a:pt x="1036" y="5858"/>
                  </a:cubicBezTo>
                  <a:cubicBezTo>
                    <a:pt x="1036" y="5823"/>
                    <a:pt x="1024" y="5775"/>
                    <a:pt x="988" y="5739"/>
                  </a:cubicBezTo>
                  <a:cubicBezTo>
                    <a:pt x="560" y="5251"/>
                    <a:pt x="322" y="4644"/>
                    <a:pt x="322" y="3989"/>
                  </a:cubicBezTo>
                  <a:cubicBezTo>
                    <a:pt x="322" y="2906"/>
                    <a:pt x="988" y="1929"/>
                    <a:pt x="1989" y="1548"/>
                  </a:cubicBezTo>
                  <a:lnTo>
                    <a:pt x="1989" y="1548"/>
                  </a:lnTo>
                  <a:cubicBezTo>
                    <a:pt x="1965" y="1656"/>
                    <a:pt x="1941" y="1775"/>
                    <a:pt x="1929" y="1870"/>
                  </a:cubicBezTo>
                  <a:cubicBezTo>
                    <a:pt x="1917" y="1965"/>
                    <a:pt x="1989" y="2037"/>
                    <a:pt x="2084" y="2048"/>
                  </a:cubicBezTo>
                  <a:lnTo>
                    <a:pt x="2096" y="2048"/>
                  </a:lnTo>
                  <a:cubicBezTo>
                    <a:pt x="2179" y="2048"/>
                    <a:pt x="2239" y="1989"/>
                    <a:pt x="2262" y="1906"/>
                  </a:cubicBezTo>
                  <a:cubicBezTo>
                    <a:pt x="2274" y="1715"/>
                    <a:pt x="2322" y="1536"/>
                    <a:pt x="2393" y="1370"/>
                  </a:cubicBezTo>
                  <a:lnTo>
                    <a:pt x="2393" y="1358"/>
                  </a:lnTo>
                  <a:cubicBezTo>
                    <a:pt x="2679" y="715"/>
                    <a:pt x="3298" y="310"/>
                    <a:pt x="4001" y="310"/>
                  </a:cubicBezTo>
                  <a:close/>
                  <a:moveTo>
                    <a:pt x="4394" y="7704"/>
                  </a:moveTo>
                  <a:lnTo>
                    <a:pt x="4536" y="10847"/>
                  </a:lnTo>
                  <a:lnTo>
                    <a:pt x="3834" y="10847"/>
                  </a:lnTo>
                  <a:lnTo>
                    <a:pt x="3989" y="7811"/>
                  </a:lnTo>
                  <a:cubicBezTo>
                    <a:pt x="4120" y="7799"/>
                    <a:pt x="4251" y="7763"/>
                    <a:pt x="4394" y="7704"/>
                  </a:cubicBezTo>
                  <a:close/>
                  <a:moveTo>
                    <a:pt x="4013" y="1"/>
                  </a:moveTo>
                  <a:cubicBezTo>
                    <a:pt x="3215" y="1"/>
                    <a:pt x="2501" y="465"/>
                    <a:pt x="2143" y="1155"/>
                  </a:cubicBezTo>
                  <a:cubicBezTo>
                    <a:pt x="881" y="1536"/>
                    <a:pt x="0" y="2679"/>
                    <a:pt x="0" y="4001"/>
                  </a:cubicBezTo>
                  <a:cubicBezTo>
                    <a:pt x="0" y="4704"/>
                    <a:pt x="250" y="5382"/>
                    <a:pt x="703" y="5918"/>
                  </a:cubicBezTo>
                  <a:lnTo>
                    <a:pt x="703" y="6097"/>
                  </a:lnTo>
                  <a:cubicBezTo>
                    <a:pt x="703" y="7549"/>
                    <a:pt x="1869" y="8704"/>
                    <a:pt x="3298" y="8704"/>
                  </a:cubicBezTo>
                  <a:cubicBezTo>
                    <a:pt x="3405" y="8704"/>
                    <a:pt x="3501" y="8704"/>
                    <a:pt x="3596" y="8692"/>
                  </a:cubicBezTo>
                  <a:lnTo>
                    <a:pt x="3596" y="8692"/>
                  </a:lnTo>
                  <a:lnTo>
                    <a:pt x="3501" y="10835"/>
                  </a:lnTo>
                  <a:lnTo>
                    <a:pt x="3298" y="10835"/>
                  </a:lnTo>
                  <a:cubicBezTo>
                    <a:pt x="3215" y="10835"/>
                    <a:pt x="3143" y="10907"/>
                    <a:pt x="3143" y="11002"/>
                  </a:cubicBezTo>
                  <a:cubicBezTo>
                    <a:pt x="3143" y="11085"/>
                    <a:pt x="3215" y="11157"/>
                    <a:pt x="3298" y="11157"/>
                  </a:cubicBezTo>
                  <a:lnTo>
                    <a:pt x="5048" y="11157"/>
                  </a:lnTo>
                  <a:cubicBezTo>
                    <a:pt x="5132" y="11157"/>
                    <a:pt x="5203" y="11085"/>
                    <a:pt x="5203" y="11002"/>
                  </a:cubicBezTo>
                  <a:cubicBezTo>
                    <a:pt x="5203" y="10907"/>
                    <a:pt x="5132" y="10835"/>
                    <a:pt x="5048" y="10835"/>
                  </a:cubicBezTo>
                  <a:lnTo>
                    <a:pt x="4846" y="10835"/>
                  </a:lnTo>
                  <a:lnTo>
                    <a:pt x="4715" y="8275"/>
                  </a:lnTo>
                  <a:lnTo>
                    <a:pt x="4715" y="8275"/>
                  </a:lnTo>
                  <a:cubicBezTo>
                    <a:pt x="4941" y="8335"/>
                    <a:pt x="5168" y="8359"/>
                    <a:pt x="5382" y="8359"/>
                  </a:cubicBezTo>
                  <a:cubicBezTo>
                    <a:pt x="6834" y="8359"/>
                    <a:pt x="7989" y="7192"/>
                    <a:pt x="7989" y="5763"/>
                  </a:cubicBezTo>
                  <a:cubicBezTo>
                    <a:pt x="8025" y="5204"/>
                    <a:pt x="7846" y="4656"/>
                    <a:pt x="7513" y="4215"/>
                  </a:cubicBezTo>
                  <a:cubicBezTo>
                    <a:pt x="7739" y="3870"/>
                    <a:pt x="7858" y="3465"/>
                    <a:pt x="7858" y="3049"/>
                  </a:cubicBezTo>
                  <a:cubicBezTo>
                    <a:pt x="7858" y="1858"/>
                    <a:pt x="6906" y="894"/>
                    <a:pt x="5715" y="882"/>
                  </a:cubicBezTo>
                  <a:cubicBezTo>
                    <a:pt x="5322" y="322"/>
                    <a:pt x="4691" y="1"/>
                    <a:pt x="4013"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 name="Google Shape;394;p46"/>
            <p:cNvSpPr/>
            <p:nvPr/>
          </p:nvSpPr>
          <p:spPr>
            <a:xfrm>
              <a:off x="3960909" y="3498226"/>
              <a:ext cx="60992" cy="60992"/>
            </a:xfrm>
            <a:custGeom>
              <a:avLst/>
              <a:gdLst/>
              <a:ahLst/>
              <a:cxnLst/>
              <a:rect l="l" t="t" r="r" b="b"/>
              <a:pathLst>
                <a:path w="1906" h="1906" extrusionOk="0">
                  <a:moveTo>
                    <a:pt x="168" y="1"/>
                  </a:moveTo>
                  <a:cubicBezTo>
                    <a:pt x="84" y="1"/>
                    <a:pt x="1" y="84"/>
                    <a:pt x="1" y="167"/>
                  </a:cubicBezTo>
                  <a:cubicBezTo>
                    <a:pt x="1" y="1120"/>
                    <a:pt x="775" y="1906"/>
                    <a:pt x="1751" y="1906"/>
                  </a:cubicBezTo>
                  <a:cubicBezTo>
                    <a:pt x="1834" y="1906"/>
                    <a:pt x="1906" y="1834"/>
                    <a:pt x="1906" y="1751"/>
                  </a:cubicBezTo>
                  <a:cubicBezTo>
                    <a:pt x="1906" y="1656"/>
                    <a:pt x="1834" y="1584"/>
                    <a:pt x="1751" y="1584"/>
                  </a:cubicBezTo>
                  <a:cubicBezTo>
                    <a:pt x="977" y="1584"/>
                    <a:pt x="334" y="953"/>
                    <a:pt x="334" y="167"/>
                  </a:cubicBezTo>
                  <a:cubicBezTo>
                    <a:pt x="334" y="84"/>
                    <a:pt x="263" y="1"/>
                    <a:pt x="168"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2" name="Google Shape;395;p46"/>
            <p:cNvSpPr/>
            <p:nvPr/>
          </p:nvSpPr>
          <p:spPr>
            <a:xfrm>
              <a:off x="4083981" y="3408690"/>
              <a:ext cx="44224" cy="43872"/>
            </a:xfrm>
            <a:custGeom>
              <a:avLst/>
              <a:gdLst/>
              <a:ahLst/>
              <a:cxnLst/>
              <a:rect l="l" t="t" r="r" b="b"/>
              <a:pathLst>
                <a:path w="1382" h="1371" extrusionOk="0">
                  <a:moveTo>
                    <a:pt x="167" y="1"/>
                  </a:moveTo>
                  <a:cubicBezTo>
                    <a:pt x="72" y="1"/>
                    <a:pt x="1" y="84"/>
                    <a:pt x="1" y="167"/>
                  </a:cubicBezTo>
                  <a:cubicBezTo>
                    <a:pt x="1" y="263"/>
                    <a:pt x="72" y="334"/>
                    <a:pt x="167" y="334"/>
                  </a:cubicBezTo>
                  <a:cubicBezTo>
                    <a:pt x="655" y="334"/>
                    <a:pt x="1036" y="739"/>
                    <a:pt x="1036" y="1215"/>
                  </a:cubicBezTo>
                  <a:cubicBezTo>
                    <a:pt x="1036" y="1299"/>
                    <a:pt x="1120" y="1370"/>
                    <a:pt x="1203" y="1370"/>
                  </a:cubicBezTo>
                  <a:cubicBezTo>
                    <a:pt x="1298" y="1370"/>
                    <a:pt x="1370" y="1299"/>
                    <a:pt x="1370" y="1215"/>
                  </a:cubicBezTo>
                  <a:cubicBezTo>
                    <a:pt x="1382" y="560"/>
                    <a:pt x="834" y="1"/>
                    <a:pt x="167"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33" name="Title 47">
            <a:extLst>
              <a:ext uri="{FF2B5EF4-FFF2-40B4-BE49-F238E27FC236}">
                <a16:creationId xmlns:a16="http://schemas.microsoft.com/office/drawing/2014/main" id="{046A4403-561C-4E11-9502-9E3740E035BE}"/>
              </a:ext>
            </a:extLst>
          </p:cNvPr>
          <p:cNvSpPr txBox="1">
            <a:spLocks noGrp="1"/>
          </p:cNvSpPr>
          <p:nvPr>
            <p:ph type="title"/>
          </p:nvPr>
        </p:nvSpPr>
        <p:spPr>
          <a:xfrm>
            <a:off x="3445711" y="745314"/>
            <a:ext cx="1957389" cy="553968"/>
          </a:xfrm>
          <a:prstGeom prst="rect">
            <a:avLst/>
          </a:prstGeom>
          <a:noFill/>
        </p:spPr>
        <p:txBody>
          <a:bodyPr wrap="square">
            <a:spAutoFit/>
          </a:bodyPr>
          <a:lstStyle/>
          <a:p>
            <a:pPr algn="ctr"/>
            <a:r>
              <a:rPr lang="en-US" sz="2400" b="1" dirty="0">
                <a:solidFill>
                  <a:schemeClr val="accent3"/>
                </a:solidFill>
                <a:latin typeface="Times New Roman" panose="02020603050405020304" pitchFamily="18" charset="0"/>
                <a:cs typeface="Times New Roman" panose="02020603050405020304" pitchFamily="18" charset="0"/>
              </a:rPr>
              <a:t>Introduction</a:t>
            </a:r>
            <a:endParaRPr lang="en-US" sz="2400" dirty="0">
              <a:solidFill>
                <a:schemeClr val="accent3"/>
              </a:solidFill>
            </a:endParaRPr>
          </a:p>
        </p:txBody>
      </p:sp>
      <p:sp>
        <p:nvSpPr>
          <p:cNvPr id="34" name="مستطيل 33"/>
          <p:cNvSpPr/>
          <p:nvPr/>
        </p:nvSpPr>
        <p:spPr>
          <a:xfrm>
            <a:off x="806974" y="1096268"/>
            <a:ext cx="1239442"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a:sym typeface="Arial"/>
              </a:rPr>
              <a:t>Sustainability</a:t>
            </a:r>
            <a:endParaRPr kumimoji="0" lang="en-US" sz="1400" b="1" i="0" u="none" strike="noStrike" kern="0" cap="none" spc="0" normalizeH="0" baseline="0" noProof="0" dirty="0">
              <a:ln>
                <a:noFill/>
              </a:ln>
              <a:solidFill>
                <a:srgbClr val="000000"/>
              </a:solidFill>
              <a:effectLst/>
              <a:uLnTx/>
              <a:uFillTx/>
              <a:latin typeface="Arial"/>
              <a:cs typeface="Arial"/>
              <a:sym typeface="Arial"/>
            </a:endParaRPr>
          </a:p>
        </p:txBody>
      </p:sp>
      <p:sp>
        <p:nvSpPr>
          <p:cNvPr id="35" name="مستطيل 34"/>
          <p:cNvSpPr/>
          <p:nvPr/>
        </p:nvSpPr>
        <p:spPr>
          <a:xfrm>
            <a:off x="257200" y="1388779"/>
            <a:ext cx="2421731" cy="120032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a:sym typeface="Arial"/>
              </a:rPr>
              <a:t>        Broad term that attempts to link social, environmental and economic sciences and aims to meet the needs of the current population without affecting the fulfillment of the needs of future generations. </a:t>
            </a:r>
          </a:p>
        </p:txBody>
      </p:sp>
      <p:sp>
        <p:nvSpPr>
          <p:cNvPr id="36" name="مستطيل 35"/>
          <p:cNvSpPr/>
          <p:nvPr/>
        </p:nvSpPr>
        <p:spPr>
          <a:xfrm>
            <a:off x="892867" y="3179889"/>
            <a:ext cx="126188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Playfair Display"/>
                <a:sym typeface="Playfair Display"/>
              </a:rPr>
              <a:t>General Goal </a:t>
            </a:r>
          </a:p>
        </p:txBody>
      </p:sp>
      <p:sp>
        <p:nvSpPr>
          <p:cNvPr id="37" name="مستطيل 36"/>
          <p:cNvSpPr/>
          <p:nvPr/>
        </p:nvSpPr>
        <p:spPr>
          <a:xfrm>
            <a:off x="342705" y="3468498"/>
            <a:ext cx="2321719" cy="1137106"/>
          </a:xfrm>
          <a:prstGeom prst="rect">
            <a:avLst/>
          </a:prstGeom>
        </p:spPr>
        <p:txBody>
          <a:bodyPr wrap="square">
            <a:spAutoFit/>
          </a:bodyPr>
          <a:lstStyle/>
          <a:p>
            <a:pPr marL="0" marR="0" lvl="0" indent="0" algn="just" defTabSz="914400" rtl="0" eaLnBrk="1" fontAlgn="auto" latinLnBrk="0" hangingPunct="1">
              <a:lnSpc>
                <a:spcPct val="115000"/>
              </a:lnSpc>
              <a:spcBef>
                <a:spcPts val="0"/>
              </a:spcBef>
              <a:spcAft>
                <a:spcPts val="0"/>
              </a:spcAft>
              <a:buClr>
                <a:srgbClr val="000000"/>
              </a:buClr>
              <a:buSzPts val="1800"/>
              <a:buFont typeface="Arial"/>
              <a:buNone/>
              <a:tabLst/>
              <a:defRPr/>
            </a:pPr>
            <a:r>
              <a:rPr kumimoji="0" lang="en-US"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ontserrat"/>
                <a:sym typeface="Montserrat"/>
              </a:rPr>
              <a:t>       Assess the three sustainability aspects and study the impact of them on organizational performance of the dairy industry in Palestine. </a:t>
            </a:r>
          </a:p>
        </p:txBody>
      </p:sp>
      <p:sp>
        <p:nvSpPr>
          <p:cNvPr id="38" name="مستطيل 37"/>
          <p:cNvSpPr/>
          <p:nvPr/>
        </p:nvSpPr>
        <p:spPr>
          <a:xfrm>
            <a:off x="5906854" y="1206974"/>
            <a:ext cx="3157468" cy="307777"/>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Largest </a:t>
            </a:r>
            <a:r>
              <a:rPr kumimoji="0" lang="en-US" sz="1400" b="1"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Industrial Sector </a:t>
            </a: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in Palestine</a:t>
            </a:r>
            <a:endParaRPr kumimoji="0" lang="en-US" sz="1400" b="1" i="0" u="none" strike="noStrike" kern="0" cap="none" spc="0" normalizeH="0" baseline="0" noProof="0" dirty="0">
              <a:ln>
                <a:noFill/>
              </a:ln>
              <a:solidFill>
                <a:srgbClr val="8C4303"/>
              </a:solidFill>
              <a:effectLst/>
              <a:uLnTx/>
              <a:uFillTx/>
              <a:latin typeface="Arial"/>
              <a:cs typeface="Arial"/>
              <a:sym typeface="Arial"/>
            </a:endParaRPr>
          </a:p>
        </p:txBody>
      </p:sp>
      <p:sp>
        <p:nvSpPr>
          <p:cNvPr id="39" name="مستطيل 38"/>
          <p:cNvSpPr/>
          <p:nvPr/>
        </p:nvSpPr>
        <p:spPr>
          <a:xfrm>
            <a:off x="5862693" y="1471151"/>
            <a:ext cx="3084178" cy="646331"/>
          </a:xfrm>
          <a:prstGeom prst="rect">
            <a:avLst/>
          </a:prstGeom>
        </p:spPr>
        <p:txBody>
          <a:bodyPr wrap="square">
            <a:spAutoFit/>
          </a:bodyPr>
          <a:lstStyle/>
          <a:p>
            <a:pPr marL="114300" marR="0" lvl="0" indent="0" algn="just" defTabSz="914400" rtl="0" eaLnBrk="1" fontAlgn="auto" latinLnBrk="0" hangingPunct="1">
              <a:lnSpc>
                <a:spcPct val="150000"/>
              </a:lnSpc>
              <a:spcBef>
                <a:spcPts val="0"/>
              </a:spcBef>
              <a:spcAft>
                <a:spcPts val="800"/>
              </a:spcAft>
              <a:buClr>
                <a:srgbClr val="000000"/>
              </a:buClr>
              <a:buSzPts val="1800"/>
              <a:buFont typeface="Arial"/>
              <a:buNone/>
              <a:tabLst/>
              <a:defRPr/>
            </a:pPr>
            <a:r>
              <a:rPr kumimoji="0" lang="en-US"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Montserrat"/>
              </a:rPr>
              <a:t>     As it accounts for about 75% of the local market share. </a:t>
            </a:r>
          </a:p>
        </p:txBody>
      </p:sp>
      <p:sp>
        <p:nvSpPr>
          <p:cNvPr id="40" name="مستطيل 39"/>
          <p:cNvSpPr/>
          <p:nvPr/>
        </p:nvSpPr>
        <p:spPr>
          <a:xfrm>
            <a:off x="5825864" y="3414327"/>
            <a:ext cx="2820003"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Playfair Display"/>
              </a:rPr>
              <a:t>Project </a:t>
            </a:r>
            <a:r>
              <a:rPr kumimoji="0" lang="en-US" sz="1400" b="1"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Playfair Display"/>
              </a:rPr>
              <a:t>Implementation Sequence </a:t>
            </a:r>
            <a:endParaRPr kumimoji="0" lang="en-US" sz="14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Playfair Display"/>
            </a:endParaRPr>
          </a:p>
        </p:txBody>
      </p:sp>
      <p:sp>
        <p:nvSpPr>
          <p:cNvPr id="41" name="مستطيل 40"/>
          <p:cNvSpPr/>
          <p:nvPr/>
        </p:nvSpPr>
        <p:spPr>
          <a:xfrm>
            <a:off x="5870988" y="3662045"/>
            <a:ext cx="2586037" cy="120032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Montserrat"/>
              </a:rPr>
              <a:t>      We developed a methodology and followed it. And we developed several hypotheses and tested them using the Minitab program. Some of these hypotheses were accepted and others were rejected.</a:t>
            </a:r>
          </a:p>
        </p:txBody>
      </p:sp>
    </p:spTree>
    <p:extLst>
      <p:ext uri="{BB962C8B-B14F-4D97-AF65-F5344CB8AC3E}">
        <p14:creationId xmlns:p14="http://schemas.microsoft.com/office/powerpoint/2010/main" val="631738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50"/>
          <p:cNvSpPr txBox="1">
            <a:spLocks noGrp="1"/>
          </p:cNvSpPr>
          <p:nvPr>
            <p:ph type="title"/>
          </p:nvPr>
        </p:nvSpPr>
        <p:spPr>
          <a:xfrm>
            <a:off x="593800" y="1790565"/>
            <a:ext cx="3734611" cy="37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chemeClr val="accent3"/>
                </a:solidFill>
                <a:latin typeface="Times New Roman" panose="02020603050405020304" pitchFamily="18" charset="0"/>
                <a:ea typeface="+mn-ea"/>
                <a:cs typeface="Times New Roman" panose="02020603050405020304" pitchFamily="18" charset="0"/>
              </a:rPr>
              <a:t>The Research Problem</a:t>
            </a:r>
            <a:endParaRPr sz="2400" dirty="0">
              <a:solidFill>
                <a:schemeClr val="accent3"/>
              </a:solidFill>
            </a:endParaRPr>
          </a:p>
        </p:txBody>
      </p:sp>
      <p:sp>
        <p:nvSpPr>
          <p:cNvPr id="5" name="TextBox 4">
            <a:extLst>
              <a:ext uri="{FF2B5EF4-FFF2-40B4-BE49-F238E27FC236}">
                <a16:creationId xmlns:a16="http://schemas.microsoft.com/office/drawing/2014/main" id="{E4924745-FDAE-462C-83AE-DBCAF92A8E48}"/>
              </a:ext>
            </a:extLst>
          </p:cNvPr>
          <p:cNvSpPr txBox="1"/>
          <p:nvPr/>
        </p:nvSpPr>
        <p:spPr>
          <a:xfrm>
            <a:off x="264521" y="2152571"/>
            <a:ext cx="3462670" cy="1023165"/>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80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     The dairy industry consumes many resources and produces many wastes and damages to:</a:t>
            </a:r>
          </a:p>
        </p:txBody>
      </p:sp>
      <p:sp>
        <p:nvSpPr>
          <p:cNvPr id="7" name="TextBox 6">
            <a:extLst>
              <a:ext uri="{FF2B5EF4-FFF2-40B4-BE49-F238E27FC236}">
                <a16:creationId xmlns:a16="http://schemas.microsoft.com/office/drawing/2014/main" id="{FF73D6CF-1331-4334-9806-2D3A73414731}"/>
              </a:ext>
            </a:extLst>
          </p:cNvPr>
          <p:cNvSpPr txBox="1"/>
          <p:nvPr/>
        </p:nvSpPr>
        <p:spPr>
          <a:xfrm>
            <a:off x="3906985" y="1444308"/>
            <a:ext cx="5107172" cy="376834"/>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800"/>
              </a:spcAft>
              <a:buClr>
                <a:srgbClr val="000000"/>
              </a:buClr>
              <a:buSzTx/>
              <a:buFont typeface="Arial"/>
              <a:buAutoNum type="arabicPeriod"/>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endParaRPr>
          </a:p>
        </p:txBody>
      </p:sp>
      <p:sp>
        <p:nvSpPr>
          <p:cNvPr id="9" name="TextBox 8">
            <a:extLst>
              <a:ext uri="{FF2B5EF4-FFF2-40B4-BE49-F238E27FC236}">
                <a16:creationId xmlns:a16="http://schemas.microsoft.com/office/drawing/2014/main" id="{87F096F5-41BA-4503-9A6A-96812F0537B7}"/>
              </a:ext>
            </a:extLst>
          </p:cNvPr>
          <p:cNvSpPr txBox="1"/>
          <p:nvPr/>
        </p:nvSpPr>
        <p:spPr>
          <a:xfrm>
            <a:off x="5433450" y="3726528"/>
            <a:ext cx="4847486" cy="376834"/>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80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Economic</a:t>
            </a:r>
          </a:p>
        </p:txBody>
      </p:sp>
      <p:sp>
        <p:nvSpPr>
          <p:cNvPr id="11" name="TextBox 10">
            <a:extLst>
              <a:ext uri="{FF2B5EF4-FFF2-40B4-BE49-F238E27FC236}">
                <a16:creationId xmlns:a16="http://schemas.microsoft.com/office/drawing/2014/main" id="{CF45FA36-D1D2-4133-9EAC-CA74D0C08348}"/>
              </a:ext>
            </a:extLst>
          </p:cNvPr>
          <p:cNvSpPr txBox="1"/>
          <p:nvPr/>
        </p:nvSpPr>
        <p:spPr>
          <a:xfrm>
            <a:off x="5433450" y="2824135"/>
            <a:ext cx="5008266" cy="376578"/>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80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Social</a:t>
            </a:r>
            <a:endParaRPr kumimoji="0" lang="ar-SA" sz="1400" b="0" i="0" u="none" strike="noStrike" kern="0" cap="none" spc="0" normalizeH="0" baseline="0" noProof="0" dirty="0">
              <a:ln>
                <a:noFill/>
              </a:ln>
              <a:solidFill>
                <a:srgbClr val="000000"/>
              </a:solidFill>
              <a:effectLst/>
              <a:uLnTx/>
              <a:uFillTx/>
              <a:latin typeface="Arial"/>
              <a:cs typeface="Arial"/>
              <a:sym typeface="Arial"/>
            </a:endParaRPr>
          </a:p>
        </p:txBody>
      </p:sp>
      <p:grpSp>
        <p:nvGrpSpPr>
          <p:cNvPr id="12" name="Google Shape;580;p58">
            <a:extLst>
              <a:ext uri="{FF2B5EF4-FFF2-40B4-BE49-F238E27FC236}">
                <a16:creationId xmlns:a16="http://schemas.microsoft.com/office/drawing/2014/main" id="{5839F3C3-5DC4-41C9-8515-1CE9957C4B9C}"/>
              </a:ext>
            </a:extLst>
          </p:cNvPr>
          <p:cNvGrpSpPr/>
          <p:nvPr/>
        </p:nvGrpSpPr>
        <p:grpSpPr>
          <a:xfrm>
            <a:off x="4929632" y="2086223"/>
            <a:ext cx="162896" cy="278710"/>
            <a:chOff x="7601242" y="3729267"/>
            <a:chExt cx="222566" cy="380803"/>
          </a:xfrm>
        </p:grpSpPr>
        <p:sp>
          <p:nvSpPr>
            <p:cNvPr id="13" name="Google Shape;581;p58">
              <a:extLst>
                <a:ext uri="{FF2B5EF4-FFF2-40B4-BE49-F238E27FC236}">
                  <a16:creationId xmlns:a16="http://schemas.microsoft.com/office/drawing/2014/main" id="{E94D653D-7268-4A1F-9982-C58D558CA36A}"/>
                </a:ext>
              </a:extLst>
            </p:cNvPr>
            <p:cNvSpPr/>
            <p:nvPr/>
          </p:nvSpPr>
          <p:spPr>
            <a:xfrm>
              <a:off x="7601242" y="3729267"/>
              <a:ext cx="222566" cy="380803"/>
            </a:xfrm>
            <a:custGeom>
              <a:avLst/>
              <a:gdLst/>
              <a:ahLst/>
              <a:cxnLst/>
              <a:rect l="l" t="t" r="r" b="b"/>
              <a:pathLst>
                <a:path w="24478" h="41881" extrusionOk="0">
                  <a:moveTo>
                    <a:pt x="12239" y="1"/>
                  </a:moveTo>
                  <a:cubicBezTo>
                    <a:pt x="5480" y="1"/>
                    <a:pt x="0" y="5320"/>
                    <a:pt x="0" y="11875"/>
                  </a:cubicBezTo>
                  <a:cubicBezTo>
                    <a:pt x="0" y="17537"/>
                    <a:pt x="4080" y="22270"/>
                    <a:pt x="9537" y="23461"/>
                  </a:cubicBezTo>
                  <a:cubicBezTo>
                    <a:pt x="10235" y="23616"/>
                    <a:pt x="10190" y="24114"/>
                    <a:pt x="10270" y="24825"/>
                  </a:cubicBezTo>
                  <a:lnTo>
                    <a:pt x="12239" y="41881"/>
                  </a:lnTo>
                  <a:lnTo>
                    <a:pt x="14181" y="25065"/>
                  </a:lnTo>
                  <a:cubicBezTo>
                    <a:pt x="14257" y="24385"/>
                    <a:pt x="14230" y="23612"/>
                    <a:pt x="14897" y="23469"/>
                  </a:cubicBezTo>
                  <a:cubicBezTo>
                    <a:pt x="20381" y="22296"/>
                    <a:pt x="24478" y="17550"/>
                    <a:pt x="24478" y="11875"/>
                  </a:cubicBezTo>
                  <a:cubicBezTo>
                    <a:pt x="24478" y="5320"/>
                    <a:pt x="18998" y="1"/>
                    <a:pt x="12239"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582;p58">
              <a:extLst>
                <a:ext uri="{FF2B5EF4-FFF2-40B4-BE49-F238E27FC236}">
                  <a16:creationId xmlns:a16="http://schemas.microsoft.com/office/drawing/2014/main" id="{5C62DCAE-5DFD-4F16-884C-47A38ACC737E}"/>
                </a:ext>
              </a:extLst>
            </p:cNvPr>
            <p:cNvSpPr/>
            <p:nvPr/>
          </p:nvSpPr>
          <p:spPr>
            <a:xfrm>
              <a:off x="7621200" y="3748625"/>
              <a:ext cx="182696" cy="177275"/>
            </a:xfrm>
            <a:custGeom>
              <a:avLst/>
              <a:gdLst/>
              <a:ahLst/>
              <a:cxnLst/>
              <a:rect l="l" t="t" r="r" b="b"/>
              <a:pathLst>
                <a:path w="20093" h="19497" extrusionOk="0">
                  <a:moveTo>
                    <a:pt x="10044" y="19496"/>
                  </a:moveTo>
                  <a:cubicBezTo>
                    <a:pt x="15577" y="19496"/>
                    <a:pt x="20092" y="15119"/>
                    <a:pt x="20092" y="9751"/>
                  </a:cubicBezTo>
                  <a:cubicBezTo>
                    <a:pt x="20092" y="4378"/>
                    <a:pt x="15577" y="0"/>
                    <a:pt x="10044" y="0"/>
                  </a:cubicBezTo>
                  <a:cubicBezTo>
                    <a:pt x="4511" y="0"/>
                    <a:pt x="1" y="4378"/>
                    <a:pt x="1" y="9751"/>
                  </a:cubicBezTo>
                  <a:cubicBezTo>
                    <a:pt x="1" y="15119"/>
                    <a:pt x="4511" y="19496"/>
                    <a:pt x="10044" y="19496"/>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sp>
        <p:nvSpPr>
          <p:cNvPr id="16" name="TextBox 15">
            <a:extLst>
              <a:ext uri="{FF2B5EF4-FFF2-40B4-BE49-F238E27FC236}">
                <a16:creationId xmlns:a16="http://schemas.microsoft.com/office/drawing/2014/main" id="{A80C40F3-233A-468C-ACC0-DF393FB41D2C}"/>
              </a:ext>
            </a:extLst>
          </p:cNvPr>
          <p:cNvSpPr txBox="1"/>
          <p:nvPr/>
        </p:nvSpPr>
        <p:spPr>
          <a:xfrm>
            <a:off x="5356331" y="1945804"/>
            <a:ext cx="4579088" cy="376834"/>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80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Environmental</a:t>
            </a:r>
          </a:p>
        </p:txBody>
      </p:sp>
      <p:grpSp>
        <p:nvGrpSpPr>
          <p:cNvPr id="17" name="Google Shape;580;p58">
            <a:extLst>
              <a:ext uri="{FF2B5EF4-FFF2-40B4-BE49-F238E27FC236}">
                <a16:creationId xmlns:a16="http://schemas.microsoft.com/office/drawing/2014/main" id="{7BB924E3-023D-407C-BE1B-D495E80E9197}"/>
              </a:ext>
            </a:extLst>
          </p:cNvPr>
          <p:cNvGrpSpPr/>
          <p:nvPr/>
        </p:nvGrpSpPr>
        <p:grpSpPr>
          <a:xfrm>
            <a:off x="4944239" y="2922003"/>
            <a:ext cx="162896" cy="278710"/>
            <a:chOff x="7601242" y="3729267"/>
            <a:chExt cx="222566" cy="380803"/>
          </a:xfrm>
        </p:grpSpPr>
        <p:sp>
          <p:nvSpPr>
            <p:cNvPr id="18" name="Google Shape;581;p58">
              <a:extLst>
                <a:ext uri="{FF2B5EF4-FFF2-40B4-BE49-F238E27FC236}">
                  <a16:creationId xmlns:a16="http://schemas.microsoft.com/office/drawing/2014/main" id="{369B5083-BE5A-4C6B-BE9D-104B1944D708}"/>
                </a:ext>
              </a:extLst>
            </p:cNvPr>
            <p:cNvSpPr/>
            <p:nvPr/>
          </p:nvSpPr>
          <p:spPr>
            <a:xfrm>
              <a:off x="7601242" y="3729267"/>
              <a:ext cx="222566" cy="380803"/>
            </a:xfrm>
            <a:custGeom>
              <a:avLst/>
              <a:gdLst/>
              <a:ahLst/>
              <a:cxnLst/>
              <a:rect l="l" t="t" r="r" b="b"/>
              <a:pathLst>
                <a:path w="24478" h="41881" extrusionOk="0">
                  <a:moveTo>
                    <a:pt x="12239" y="1"/>
                  </a:moveTo>
                  <a:cubicBezTo>
                    <a:pt x="5480" y="1"/>
                    <a:pt x="0" y="5320"/>
                    <a:pt x="0" y="11875"/>
                  </a:cubicBezTo>
                  <a:cubicBezTo>
                    <a:pt x="0" y="17537"/>
                    <a:pt x="4080" y="22270"/>
                    <a:pt x="9537" y="23461"/>
                  </a:cubicBezTo>
                  <a:cubicBezTo>
                    <a:pt x="10235" y="23616"/>
                    <a:pt x="10190" y="24114"/>
                    <a:pt x="10270" y="24825"/>
                  </a:cubicBezTo>
                  <a:lnTo>
                    <a:pt x="12239" y="41881"/>
                  </a:lnTo>
                  <a:lnTo>
                    <a:pt x="14181" y="25065"/>
                  </a:lnTo>
                  <a:cubicBezTo>
                    <a:pt x="14257" y="24385"/>
                    <a:pt x="14230" y="23612"/>
                    <a:pt x="14897" y="23469"/>
                  </a:cubicBezTo>
                  <a:cubicBezTo>
                    <a:pt x="20381" y="22296"/>
                    <a:pt x="24478" y="17550"/>
                    <a:pt x="24478" y="11875"/>
                  </a:cubicBezTo>
                  <a:cubicBezTo>
                    <a:pt x="24478" y="5320"/>
                    <a:pt x="18998" y="1"/>
                    <a:pt x="12239"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9" name="Google Shape;582;p58">
              <a:extLst>
                <a:ext uri="{FF2B5EF4-FFF2-40B4-BE49-F238E27FC236}">
                  <a16:creationId xmlns:a16="http://schemas.microsoft.com/office/drawing/2014/main" id="{ABB7D960-F1DA-4D6F-B0D9-56C8D76EAB22}"/>
                </a:ext>
              </a:extLst>
            </p:cNvPr>
            <p:cNvSpPr/>
            <p:nvPr/>
          </p:nvSpPr>
          <p:spPr>
            <a:xfrm>
              <a:off x="7621200" y="3748625"/>
              <a:ext cx="182696" cy="177275"/>
            </a:xfrm>
            <a:custGeom>
              <a:avLst/>
              <a:gdLst/>
              <a:ahLst/>
              <a:cxnLst/>
              <a:rect l="l" t="t" r="r" b="b"/>
              <a:pathLst>
                <a:path w="20093" h="19497" extrusionOk="0">
                  <a:moveTo>
                    <a:pt x="10044" y="19496"/>
                  </a:moveTo>
                  <a:cubicBezTo>
                    <a:pt x="15577" y="19496"/>
                    <a:pt x="20092" y="15119"/>
                    <a:pt x="20092" y="9751"/>
                  </a:cubicBezTo>
                  <a:cubicBezTo>
                    <a:pt x="20092" y="4378"/>
                    <a:pt x="15577" y="0"/>
                    <a:pt x="10044" y="0"/>
                  </a:cubicBezTo>
                  <a:cubicBezTo>
                    <a:pt x="4511" y="0"/>
                    <a:pt x="1" y="4378"/>
                    <a:pt x="1" y="9751"/>
                  </a:cubicBezTo>
                  <a:cubicBezTo>
                    <a:pt x="1" y="15119"/>
                    <a:pt x="4511" y="19496"/>
                    <a:pt x="10044" y="19496"/>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grpSp>
        <p:nvGrpSpPr>
          <p:cNvPr id="20" name="Google Shape;580;p58">
            <a:extLst>
              <a:ext uri="{FF2B5EF4-FFF2-40B4-BE49-F238E27FC236}">
                <a16:creationId xmlns:a16="http://schemas.microsoft.com/office/drawing/2014/main" id="{4D9CE0D9-76A8-4F69-B2ED-4C60CB788682}"/>
              </a:ext>
            </a:extLst>
          </p:cNvPr>
          <p:cNvGrpSpPr/>
          <p:nvPr/>
        </p:nvGrpSpPr>
        <p:grpSpPr>
          <a:xfrm>
            <a:off x="4949603" y="3824652"/>
            <a:ext cx="162896" cy="278710"/>
            <a:chOff x="7601242" y="3729267"/>
            <a:chExt cx="222566" cy="380803"/>
          </a:xfrm>
        </p:grpSpPr>
        <p:sp>
          <p:nvSpPr>
            <p:cNvPr id="21" name="Google Shape;581;p58">
              <a:extLst>
                <a:ext uri="{FF2B5EF4-FFF2-40B4-BE49-F238E27FC236}">
                  <a16:creationId xmlns:a16="http://schemas.microsoft.com/office/drawing/2014/main" id="{71D024BF-CD47-41C4-830C-CACD6484D325}"/>
                </a:ext>
              </a:extLst>
            </p:cNvPr>
            <p:cNvSpPr/>
            <p:nvPr/>
          </p:nvSpPr>
          <p:spPr>
            <a:xfrm>
              <a:off x="7601242" y="3729267"/>
              <a:ext cx="222566" cy="380803"/>
            </a:xfrm>
            <a:custGeom>
              <a:avLst/>
              <a:gdLst/>
              <a:ahLst/>
              <a:cxnLst/>
              <a:rect l="l" t="t" r="r" b="b"/>
              <a:pathLst>
                <a:path w="24478" h="41881" extrusionOk="0">
                  <a:moveTo>
                    <a:pt x="12239" y="1"/>
                  </a:moveTo>
                  <a:cubicBezTo>
                    <a:pt x="5480" y="1"/>
                    <a:pt x="0" y="5320"/>
                    <a:pt x="0" y="11875"/>
                  </a:cubicBezTo>
                  <a:cubicBezTo>
                    <a:pt x="0" y="17537"/>
                    <a:pt x="4080" y="22270"/>
                    <a:pt x="9537" y="23461"/>
                  </a:cubicBezTo>
                  <a:cubicBezTo>
                    <a:pt x="10235" y="23616"/>
                    <a:pt x="10190" y="24114"/>
                    <a:pt x="10270" y="24825"/>
                  </a:cubicBezTo>
                  <a:lnTo>
                    <a:pt x="12239" y="41881"/>
                  </a:lnTo>
                  <a:lnTo>
                    <a:pt x="14181" y="25065"/>
                  </a:lnTo>
                  <a:cubicBezTo>
                    <a:pt x="14257" y="24385"/>
                    <a:pt x="14230" y="23612"/>
                    <a:pt x="14897" y="23469"/>
                  </a:cubicBezTo>
                  <a:cubicBezTo>
                    <a:pt x="20381" y="22296"/>
                    <a:pt x="24478" y="17550"/>
                    <a:pt x="24478" y="11875"/>
                  </a:cubicBezTo>
                  <a:cubicBezTo>
                    <a:pt x="24478" y="5320"/>
                    <a:pt x="18998" y="1"/>
                    <a:pt x="12239"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582;p58">
              <a:extLst>
                <a:ext uri="{FF2B5EF4-FFF2-40B4-BE49-F238E27FC236}">
                  <a16:creationId xmlns:a16="http://schemas.microsoft.com/office/drawing/2014/main" id="{CA22062A-CCAA-4630-B192-A5E7876002A7}"/>
                </a:ext>
              </a:extLst>
            </p:cNvPr>
            <p:cNvSpPr/>
            <p:nvPr/>
          </p:nvSpPr>
          <p:spPr>
            <a:xfrm>
              <a:off x="7621200" y="3748625"/>
              <a:ext cx="182696" cy="177275"/>
            </a:xfrm>
            <a:custGeom>
              <a:avLst/>
              <a:gdLst/>
              <a:ahLst/>
              <a:cxnLst/>
              <a:rect l="l" t="t" r="r" b="b"/>
              <a:pathLst>
                <a:path w="20093" h="19497" extrusionOk="0">
                  <a:moveTo>
                    <a:pt x="10044" y="19496"/>
                  </a:moveTo>
                  <a:cubicBezTo>
                    <a:pt x="15577" y="19496"/>
                    <a:pt x="20092" y="15119"/>
                    <a:pt x="20092" y="9751"/>
                  </a:cubicBezTo>
                  <a:cubicBezTo>
                    <a:pt x="20092" y="4378"/>
                    <a:pt x="15577" y="0"/>
                    <a:pt x="10044" y="0"/>
                  </a:cubicBezTo>
                  <a:cubicBezTo>
                    <a:pt x="4511" y="0"/>
                    <a:pt x="1" y="4378"/>
                    <a:pt x="1" y="9751"/>
                  </a:cubicBezTo>
                  <a:cubicBezTo>
                    <a:pt x="1" y="15119"/>
                    <a:pt x="4511" y="19496"/>
                    <a:pt x="10044" y="19496"/>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spTree>
    <p:extLst>
      <p:ext uri="{BB962C8B-B14F-4D97-AF65-F5344CB8AC3E}">
        <p14:creationId xmlns:p14="http://schemas.microsoft.com/office/powerpoint/2010/main" val="3991447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61"/>
          <p:cNvSpPr txBox="1">
            <a:spLocks noGrp="1"/>
          </p:cNvSpPr>
          <p:nvPr>
            <p:ph type="title"/>
          </p:nvPr>
        </p:nvSpPr>
        <p:spPr>
          <a:xfrm>
            <a:off x="380093" y="357822"/>
            <a:ext cx="7696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1" dirty="0">
                <a:solidFill>
                  <a:schemeClr val="accent3"/>
                </a:solidFill>
                <a:latin typeface="Times New Roman" panose="02020603050405020304" pitchFamily="18" charset="0"/>
                <a:ea typeface="+mn-ea"/>
                <a:cs typeface="Times New Roman" panose="02020603050405020304" pitchFamily="18" charset="0"/>
              </a:rPr>
              <a:t>Goal and Objectives of the Research</a:t>
            </a:r>
            <a:endParaRPr sz="2400" dirty="0">
              <a:solidFill>
                <a:schemeClr val="accent3"/>
              </a:solidFill>
            </a:endParaRPr>
          </a:p>
        </p:txBody>
      </p:sp>
      <p:sp>
        <p:nvSpPr>
          <p:cNvPr id="649" name="Google Shape;649;p61"/>
          <p:cNvSpPr txBox="1">
            <a:spLocks noGrp="1"/>
          </p:cNvSpPr>
          <p:nvPr>
            <p:ph type="title" idx="2"/>
          </p:nvPr>
        </p:nvSpPr>
        <p:spPr>
          <a:xfrm>
            <a:off x="1466535" y="1729054"/>
            <a:ext cx="2626562" cy="47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1.</a:t>
            </a:r>
            <a:endParaRPr dirty="0"/>
          </a:p>
        </p:txBody>
      </p:sp>
      <p:sp>
        <p:nvSpPr>
          <p:cNvPr id="650" name="Google Shape;650;p61"/>
          <p:cNvSpPr txBox="1">
            <a:spLocks noGrp="1"/>
          </p:cNvSpPr>
          <p:nvPr>
            <p:ph type="title" idx="3"/>
          </p:nvPr>
        </p:nvSpPr>
        <p:spPr>
          <a:xfrm>
            <a:off x="1745246" y="1654002"/>
            <a:ext cx="2664784" cy="854436"/>
          </a:xfrm>
          <a:prstGeom prst="rect">
            <a:avLst/>
          </a:prstGeom>
        </p:spPr>
        <p:txBody>
          <a:bodyPr spcFirstLastPara="1" wrap="square" lIns="91425" tIns="91425" rIns="91425" bIns="91425" anchor="t" anchorCtr="0">
            <a:noAutofit/>
          </a:bodyPr>
          <a:lstStyle/>
          <a:p>
            <a:pPr algn="just"/>
            <a:r>
              <a:rPr lang="en-US" sz="1200" dirty="0">
                <a:latin typeface="Times New Roman" panose="02020603050405020304" pitchFamily="18" charset="0"/>
                <a:cs typeface="Times New Roman" panose="02020603050405020304" pitchFamily="18" charset="0"/>
              </a:rPr>
              <a:t>Developing a framework for the sustainability and organizational performance of the dairy industry in Palestine.</a:t>
            </a:r>
          </a:p>
        </p:txBody>
      </p:sp>
      <p:sp>
        <p:nvSpPr>
          <p:cNvPr id="651" name="Google Shape;651;p61"/>
          <p:cNvSpPr txBox="1">
            <a:spLocks noGrp="1"/>
          </p:cNvSpPr>
          <p:nvPr>
            <p:ph type="title" idx="4"/>
          </p:nvPr>
        </p:nvSpPr>
        <p:spPr>
          <a:xfrm>
            <a:off x="1493438" y="3537037"/>
            <a:ext cx="2585535" cy="47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3.</a:t>
            </a:r>
            <a:endParaRPr dirty="0"/>
          </a:p>
        </p:txBody>
      </p:sp>
      <p:sp>
        <p:nvSpPr>
          <p:cNvPr id="652" name="Google Shape;652;p61"/>
          <p:cNvSpPr txBox="1">
            <a:spLocks noGrp="1"/>
          </p:cNvSpPr>
          <p:nvPr>
            <p:ph type="title" idx="5"/>
          </p:nvPr>
        </p:nvSpPr>
        <p:spPr>
          <a:xfrm>
            <a:off x="1758511" y="3516742"/>
            <a:ext cx="2553694" cy="584400"/>
          </a:xfrm>
          <a:prstGeom prst="rect">
            <a:avLst/>
          </a:prstGeom>
        </p:spPr>
        <p:txBody>
          <a:bodyPr spcFirstLastPara="1" wrap="square" lIns="91425" tIns="91425" rIns="91425" bIns="91425" anchor="t" anchorCtr="0">
            <a:noAutofit/>
          </a:bodyPr>
          <a:lstStyle/>
          <a:p>
            <a:pPr algn="just"/>
            <a:r>
              <a:rPr lang="en-US" sz="1200" dirty="0">
                <a:latin typeface="Times New Roman" panose="02020603050405020304" pitchFamily="18" charset="0"/>
                <a:cs typeface="Times New Roman" panose="02020603050405020304" pitchFamily="18" charset="0"/>
              </a:rPr>
              <a:t>Investigating level of sustainability practices in the Palestinian dairy industry.</a:t>
            </a:r>
          </a:p>
        </p:txBody>
      </p:sp>
      <p:sp>
        <p:nvSpPr>
          <p:cNvPr id="653" name="Google Shape;653;p61"/>
          <p:cNvSpPr txBox="1">
            <a:spLocks noGrp="1"/>
          </p:cNvSpPr>
          <p:nvPr>
            <p:ph type="title" idx="6"/>
          </p:nvPr>
        </p:nvSpPr>
        <p:spPr>
          <a:xfrm>
            <a:off x="5364885" y="1746000"/>
            <a:ext cx="2659762" cy="47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2.</a:t>
            </a:r>
            <a:endParaRPr dirty="0"/>
          </a:p>
        </p:txBody>
      </p:sp>
      <p:sp>
        <p:nvSpPr>
          <p:cNvPr id="654" name="Google Shape;654;p61"/>
          <p:cNvSpPr txBox="1">
            <a:spLocks noGrp="1"/>
          </p:cNvSpPr>
          <p:nvPr>
            <p:ph type="title" idx="7"/>
          </p:nvPr>
        </p:nvSpPr>
        <p:spPr>
          <a:xfrm>
            <a:off x="5756209" y="1723372"/>
            <a:ext cx="2421990" cy="584400"/>
          </a:xfrm>
          <a:prstGeom prst="rect">
            <a:avLst/>
          </a:prstGeom>
        </p:spPr>
        <p:txBody>
          <a:bodyPr spcFirstLastPara="1" wrap="square" lIns="91425" tIns="91425" rIns="91425" bIns="91425" anchor="t" anchorCtr="0">
            <a:noAutofit/>
          </a:bodyPr>
          <a:lstStyle/>
          <a:p>
            <a:pPr algn="just"/>
            <a:r>
              <a:rPr lang="en-US" sz="1200" dirty="0">
                <a:latin typeface="Times New Roman" panose="02020603050405020304" pitchFamily="18" charset="0"/>
                <a:cs typeface="Times New Roman" panose="02020603050405020304" pitchFamily="18" charset="0"/>
              </a:rPr>
              <a:t>Developing a proper data collection tool to assess the sustainability in the dairy sector.</a:t>
            </a:r>
          </a:p>
        </p:txBody>
      </p:sp>
      <p:sp>
        <p:nvSpPr>
          <p:cNvPr id="655" name="Google Shape;655;p61"/>
          <p:cNvSpPr txBox="1">
            <a:spLocks noGrp="1"/>
          </p:cNvSpPr>
          <p:nvPr>
            <p:ph type="title" idx="8"/>
          </p:nvPr>
        </p:nvSpPr>
        <p:spPr>
          <a:xfrm>
            <a:off x="5459875" y="3572392"/>
            <a:ext cx="2454449" cy="47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4.</a:t>
            </a:r>
            <a:endParaRPr dirty="0"/>
          </a:p>
        </p:txBody>
      </p:sp>
      <p:sp>
        <p:nvSpPr>
          <p:cNvPr id="656" name="Google Shape;656;p61"/>
          <p:cNvSpPr txBox="1">
            <a:spLocks noGrp="1"/>
          </p:cNvSpPr>
          <p:nvPr>
            <p:ph type="title" idx="9"/>
          </p:nvPr>
        </p:nvSpPr>
        <p:spPr>
          <a:xfrm>
            <a:off x="5756209" y="3565457"/>
            <a:ext cx="2905311" cy="584400"/>
          </a:xfrm>
          <a:prstGeom prst="rect">
            <a:avLst/>
          </a:prstGeom>
        </p:spPr>
        <p:txBody>
          <a:bodyPr spcFirstLastPara="1" wrap="square" lIns="91425" tIns="91425" rIns="91425" bIns="91425" anchor="t" anchorCtr="0">
            <a:noAutofit/>
          </a:bodyPr>
          <a:lstStyle/>
          <a:p>
            <a:pPr algn="just"/>
            <a:r>
              <a:rPr lang="en-US" sz="1200" dirty="0">
                <a:latin typeface="Times New Roman" panose="02020603050405020304" pitchFamily="18" charset="0"/>
                <a:cs typeface="Times New Roman" panose="02020603050405020304" pitchFamily="18" charset="0"/>
              </a:rPr>
              <a:t>Investigating the impact of sustainability practices on organizational performance in the Palestinian dairy industry.</a:t>
            </a:r>
          </a:p>
        </p:txBody>
      </p:sp>
      <p:sp>
        <p:nvSpPr>
          <p:cNvPr id="658" name="Google Shape;658;p61"/>
          <p:cNvSpPr/>
          <p:nvPr/>
        </p:nvSpPr>
        <p:spPr>
          <a:xfrm>
            <a:off x="730855" y="1654002"/>
            <a:ext cx="765900" cy="76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3" name="Google Shape;663;p61"/>
          <p:cNvSpPr/>
          <p:nvPr/>
        </p:nvSpPr>
        <p:spPr>
          <a:xfrm>
            <a:off x="727538" y="3370013"/>
            <a:ext cx="765900" cy="76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61"/>
          <p:cNvSpPr/>
          <p:nvPr/>
        </p:nvSpPr>
        <p:spPr>
          <a:xfrm>
            <a:off x="4598985" y="1666532"/>
            <a:ext cx="765900" cy="76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61"/>
          <p:cNvGrpSpPr/>
          <p:nvPr/>
        </p:nvGrpSpPr>
        <p:grpSpPr>
          <a:xfrm>
            <a:off x="4642907" y="3390637"/>
            <a:ext cx="765900" cy="765900"/>
            <a:chOff x="6398925" y="2904750"/>
            <a:chExt cx="765900" cy="765900"/>
          </a:xfrm>
        </p:grpSpPr>
        <p:sp>
          <p:nvSpPr>
            <p:cNvPr id="671" name="Google Shape;671;p61"/>
            <p:cNvSpPr/>
            <p:nvPr/>
          </p:nvSpPr>
          <p:spPr>
            <a:xfrm>
              <a:off x="6398925" y="2904750"/>
              <a:ext cx="765900" cy="76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2" name="Google Shape;672;p61"/>
            <p:cNvGrpSpPr/>
            <p:nvPr/>
          </p:nvGrpSpPr>
          <p:grpSpPr>
            <a:xfrm>
              <a:off x="6572618" y="3099178"/>
              <a:ext cx="418515" cy="377043"/>
              <a:chOff x="3988156" y="3380210"/>
              <a:chExt cx="353954" cy="318880"/>
            </a:xfrm>
          </p:grpSpPr>
          <p:sp>
            <p:nvSpPr>
              <p:cNvPr id="673" name="Google Shape;673;p61"/>
              <p:cNvSpPr/>
              <p:nvPr/>
            </p:nvSpPr>
            <p:spPr>
              <a:xfrm>
                <a:off x="4134053" y="3446156"/>
                <a:ext cx="28454" cy="49269"/>
              </a:xfrm>
              <a:custGeom>
                <a:avLst/>
                <a:gdLst/>
                <a:ahLst/>
                <a:cxnLst/>
                <a:rect l="l" t="t" r="r" b="b"/>
                <a:pathLst>
                  <a:path w="894" h="1548" extrusionOk="0">
                    <a:moveTo>
                      <a:pt x="417" y="286"/>
                    </a:moveTo>
                    <a:lnTo>
                      <a:pt x="417" y="572"/>
                    </a:lnTo>
                    <a:cubicBezTo>
                      <a:pt x="298" y="524"/>
                      <a:pt x="274" y="500"/>
                      <a:pt x="274" y="417"/>
                    </a:cubicBezTo>
                    <a:cubicBezTo>
                      <a:pt x="274" y="345"/>
                      <a:pt x="346" y="298"/>
                      <a:pt x="417" y="286"/>
                    </a:cubicBezTo>
                    <a:close/>
                    <a:moveTo>
                      <a:pt x="524" y="869"/>
                    </a:moveTo>
                    <a:cubicBezTo>
                      <a:pt x="643" y="917"/>
                      <a:pt x="655" y="976"/>
                      <a:pt x="655" y="1048"/>
                    </a:cubicBezTo>
                    <a:cubicBezTo>
                      <a:pt x="655" y="1119"/>
                      <a:pt x="596" y="1179"/>
                      <a:pt x="524" y="1191"/>
                    </a:cubicBezTo>
                    <a:lnTo>
                      <a:pt x="524" y="869"/>
                    </a:lnTo>
                    <a:close/>
                    <a:moveTo>
                      <a:pt x="477" y="0"/>
                    </a:moveTo>
                    <a:cubicBezTo>
                      <a:pt x="453" y="0"/>
                      <a:pt x="417" y="24"/>
                      <a:pt x="417" y="48"/>
                    </a:cubicBezTo>
                    <a:lnTo>
                      <a:pt x="417" y="107"/>
                    </a:lnTo>
                    <a:cubicBezTo>
                      <a:pt x="191" y="131"/>
                      <a:pt x="60" y="250"/>
                      <a:pt x="60" y="476"/>
                    </a:cubicBezTo>
                    <a:cubicBezTo>
                      <a:pt x="60" y="703"/>
                      <a:pt x="227" y="774"/>
                      <a:pt x="417" y="845"/>
                    </a:cubicBezTo>
                    <a:lnTo>
                      <a:pt x="417" y="1226"/>
                    </a:lnTo>
                    <a:cubicBezTo>
                      <a:pt x="310" y="1203"/>
                      <a:pt x="274" y="1179"/>
                      <a:pt x="179" y="1107"/>
                    </a:cubicBezTo>
                    <a:cubicBezTo>
                      <a:pt x="160" y="1093"/>
                      <a:pt x="143" y="1087"/>
                      <a:pt x="127" y="1087"/>
                    </a:cubicBezTo>
                    <a:cubicBezTo>
                      <a:pt x="101" y="1087"/>
                      <a:pt x="77" y="1102"/>
                      <a:pt x="48" y="1131"/>
                    </a:cubicBezTo>
                    <a:cubicBezTo>
                      <a:pt x="0" y="1191"/>
                      <a:pt x="0" y="1250"/>
                      <a:pt x="48" y="1298"/>
                    </a:cubicBezTo>
                    <a:cubicBezTo>
                      <a:pt x="120" y="1405"/>
                      <a:pt x="274" y="1453"/>
                      <a:pt x="417" y="1453"/>
                    </a:cubicBezTo>
                    <a:lnTo>
                      <a:pt x="417" y="1512"/>
                    </a:lnTo>
                    <a:cubicBezTo>
                      <a:pt x="417" y="1536"/>
                      <a:pt x="453" y="1548"/>
                      <a:pt x="477" y="1548"/>
                    </a:cubicBezTo>
                    <a:cubicBezTo>
                      <a:pt x="512" y="1548"/>
                      <a:pt x="536" y="1536"/>
                      <a:pt x="536" y="1512"/>
                    </a:cubicBezTo>
                    <a:lnTo>
                      <a:pt x="536" y="1453"/>
                    </a:lnTo>
                    <a:cubicBezTo>
                      <a:pt x="727" y="1417"/>
                      <a:pt x="893" y="1298"/>
                      <a:pt x="893" y="1048"/>
                    </a:cubicBezTo>
                    <a:cubicBezTo>
                      <a:pt x="893" y="798"/>
                      <a:pt x="751" y="691"/>
                      <a:pt x="536" y="619"/>
                    </a:cubicBezTo>
                    <a:lnTo>
                      <a:pt x="536" y="286"/>
                    </a:lnTo>
                    <a:cubicBezTo>
                      <a:pt x="584" y="286"/>
                      <a:pt x="631" y="298"/>
                      <a:pt x="667" y="333"/>
                    </a:cubicBezTo>
                    <a:cubicBezTo>
                      <a:pt x="694" y="340"/>
                      <a:pt x="726" y="363"/>
                      <a:pt x="759" y="363"/>
                    </a:cubicBezTo>
                    <a:cubicBezTo>
                      <a:pt x="783" y="363"/>
                      <a:pt x="808" y="350"/>
                      <a:pt x="834" y="310"/>
                    </a:cubicBezTo>
                    <a:cubicBezTo>
                      <a:pt x="870" y="274"/>
                      <a:pt x="882" y="214"/>
                      <a:pt x="822" y="167"/>
                    </a:cubicBezTo>
                    <a:cubicBezTo>
                      <a:pt x="751" y="107"/>
                      <a:pt x="631" y="95"/>
                      <a:pt x="536" y="95"/>
                    </a:cubicBezTo>
                    <a:lnTo>
                      <a:pt x="536" y="48"/>
                    </a:lnTo>
                    <a:cubicBezTo>
                      <a:pt x="536" y="12"/>
                      <a:pt x="501" y="0"/>
                      <a:pt x="47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61"/>
              <p:cNvSpPr/>
              <p:nvPr/>
            </p:nvSpPr>
            <p:spPr>
              <a:xfrm>
                <a:off x="4188988" y="3398001"/>
                <a:ext cx="81510" cy="81510"/>
              </a:xfrm>
              <a:custGeom>
                <a:avLst/>
                <a:gdLst/>
                <a:ahLst/>
                <a:cxnLst/>
                <a:rect l="l" t="t" r="r" b="b"/>
                <a:pathLst>
                  <a:path w="2561" h="2561" extrusionOk="0">
                    <a:moveTo>
                      <a:pt x="1287" y="311"/>
                    </a:moveTo>
                    <a:cubicBezTo>
                      <a:pt x="1823" y="311"/>
                      <a:pt x="2251" y="739"/>
                      <a:pt x="2251" y="1275"/>
                    </a:cubicBezTo>
                    <a:cubicBezTo>
                      <a:pt x="2251" y="1811"/>
                      <a:pt x="1823" y="2251"/>
                      <a:pt x="1287" y="2251"/>
                    </a:cubicBezTo>
                    <a:cubicBezTo>
                      <a:pt x="751" y="2251"/>
                      <a:pt x="310" y="1811"/>
                      <a:pt x="310" y="1275"/>
                    </a:cubicBezTo>
                    <a:cubicBezTo>
                      <a:pt x="310" y="739"/>
                      <a:pt x="751" y="311"/>
                      <a:pt x="1287" y="311"/>
                    </a:cubicBezTo>
                    <a:close/>
                    <a:moveTo>
                      <a:pt x="1287" y="1"/>
                    </a:moveTo>
                    <a:cubicBezTo>
                      <a:pt x="572" y="1"/>
                      <a:pt x="1" y="584"/>
                      <a:pt x="1" y="1275"/>
                    </a:cubicBezTo>
                    <a:cubicBezTo>
                      <a:pt x="1" y="1989"/>
                      <a:pt x="584" y="2561"/>
                      <a:pt x="1287" y="2561"/>
                    </a:cubicBezTo>
                    <a:cubicBezTo>
                      <a:pt x="2001" y="2561"/>
                      <a:pt x="2561" y="1977"/>
                      <a:pt x="2561" y="1275"/>
                    </a:cubicBezTo>
                    <a:cubicBezTo>
                      <a:pt x="2561" y="584"/>
                      <a:pt x="2001" y="1"/>
                      <a:pt x="128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61"/>
              <p:cNvSpPr/>
              <p:nvPr/>
            </p:nvSpPr>
            <p:spPr>
              <a:xfrm>
                <a:off x="4090863" y="3380210"/>
                <a:ext cx="195930" cy="146311"/>
              </a:xfrm>
              <a:custGeom>
                <a:avLst/>
                <a:gdLst/>
                <a:ahLst/>
                <a:cxnLst/>
                <a:rect l="l" t="t" r="r" b="b"/>
                <a:pathLst>
                  <a:path w="6156" h="4597" extrusionOk="0">
                    <a:moveTo>
                      <a:pt x="1810" y="1834"/>
                    </a:moveTo>
                    <a:cubicBezTo>
                      <a:pt x="2131" y="1834"/>
                      <a:pt x="2429" y="2001"/>
                      <a:pt x="2608" y="2274"/>
                    </a:cubicBezTo>
                    <a:cubicBezTo>
                      <a:pt x="2643" y="2405"/>
                      <a:pt x="2703" y="2536"/>
                      <a:pt x="2762" y="2667"/>
                    </a:cubicBezTo>
                    <a:cubicBezTo>
                      <a:pt x="2762" y="2715"/>
                      <a:pt x="2774" y="2763"/>
                      <a:pt x="2774" y="2810"/>
                    </a:cubicBezTo>
                    <a:cubicBezTo>
                      <a:pt x="2774" y="3346"/>
                      <a:pt x="2346" y="3775"/>
                      <a:pt x="1810" y="3775"/>
                    </a:cubicBezTo>
                    <a:cubicBezTo>
                      <a:pt x="1274" y="3775"/>
                      <a:pt x="834" y="3346"/>
                      <a:pt x="834" y="2810"/>
                    </a:cubicBezTo>
                    <a:cubicBezTo>
                      <a:pt x="834" y="2274"/>
                      <a:pt x="1274" y="1834"/>
                      <a:pt x="1810" y="1834"/>
                    </a:cubicBezTo>
                    <a:close/>
                    <a:moveTo>
                      <a:pt x="1810" y="1322"/>
                    </a:moveTo>
                    <a:cubicBezTo>
                      <a:pt x="2084" y="1322"/>
                      <a:pt x="2346" y="1393"/>
                      <a:pt x="2584" y="1536"/>
                    </a:cubicBezTo>
                    <a:cubicBezTo>
                      <a:pt x="2560" y="1620"/>
                      <a:pt x="2560" y="1703"/>
                      <a:pt x="2548" y="1774"/>
                    </a:cubicBezTo>
                    <a:cubicBezTo>
                      <a:pt x="2346" y="1632"/>
                      <a:pt x="2072" y="1536"/>
                      <a:pt x="1810" y="1536"/>
                    </a:cubicBezTo>
                    <a:cubicBezTo>
                      <a:pt x="1096" y="1536"/>
                      <a:pt x="524" y="2120"/>
                      <a:pt x="524" y="2822"/>
                    </a:cubicBezTo>
                    <a:cubicBezTo>
                      <a:pt x="524" y="3537"/>
                      <a:pt x="1107" y="4096"/>
                      <a:pt x="1810" y="4096"/>
                    </a:cubicBezTo>
                    <a:cubicBezTo>
                      <a:pt x="2417" y="4096"/>
                      <a:pt x="2917" y="3668"/>
                      <a:pt x="3060" y="3108"/>
                    </a:cubicBezTo>
                    <a:cubicBezTo>
                      <a:pt x="3120" y="3167"/>
                      <a:pt x="3155" y="3203"/>
                      <a:pt x="3239" y="3263"/>
                    </a:cubicBezTo>
                    <a:cubicBezTo>
                      <a:pt x="3036" y="3882"/>
                      <a:pt x="2477" y="4299"/>
                      <a:pt x="1810" y="4299"/>
                    </a:cubicBezTo>
                    <a:cubicBezTo>
                      <a:pt x="988" y="4299"/>
                      <a:pt x="322" y="3620"/>
                      <a:pt x="322" y="2810"/>
                    </a:cubicBezTo>
                    <a:cubicBezTo>
                      <a:pt x="322" y="1989"/>
                      <a:pt x="988" y="1322"/>
                      <a:pt x="1810" y="1322"/>
                    </a:cubicBezTo>
                    <a:close/>
                    <a:moveTo>
                      <a:pt x="4382" y="0"/>
                    </a:moveTo>
                    <a:cubicBezTo>
                      <a:pt x="3608" y="0"/>
                      <a:pt x="2929" y="500"/>
                      <a:pt x="2679" y="1179"/>
                    </a:cubicBezTo>
                    <a:cubicBezTo>
                      <a:pt x="2417" y="1036"/>
                      <a:pt x="2131" y="953"/>
                      <a:pt x="1822" y="953"/>
                    </a:cubicBezTo>
                    <a:cubicBezTo>
                      <a:pt x="822" y="953"/>
                      <a:pt x="0" y="1774"/>
                      <a:pt x="0" y="2775"/>
                    </a:cubicBezTo>
                    <a:cubicBezTo>
                      <a:pt x="0" y="3775"/>
                      <a:pt x="822" y="4596"/>
                      <a:pt x="1822" y="4596"/>
                    </a:cubicBezTo>
                    <a:cubicBezTo>
                      <a:pt x="2596" y="4596"/>
                      <a:pt x="3262" y="4120"/>
                      <a:pt x="3512" y="3417"/>
                    </a:cubicBezTo>
                    <a:cubicBezTo>
                      <a:pt x="3763" y="3548"/>
                      <a:pt x="4060" y="3644"/>
                      <a:pt x="4382" y="3644"/>
                    </a:cubicBezTo>
                    <a:cubicBezTo>
                      <a:pt x="4798" y="3644"/>
                      <a:pt x="5191" y="3489"/>
                      <a:pt x="5513" y="3239"/>
                    </a:cubicBezTo>
                    <a:cubicBezTo>
                      <a:pt x="5822" y="2989"/>
                      <a:pt x="6049" y="2632"/>
                      <a:pt x="6132" y="2239"/>
                    </a:cubicBezTo>
                    <a:cubicBezTo>
                      <a:pt x="6156" y="2167"/>
                      <a:pt x="6096" y="2072"/>
                      <a:pt x="6013" y="2060"/>
                    </a:cubicBezTo>
                    <a:cubicBezTo>
                      <a:pt x="6004" y="2059"/>
                      <a:pt x="5996" y="2058"/>
                      <a:pt x="5987" y="2058"/>
                    </a:cubicBezTo>
                    <a:cubicBezTo>
                      <a:pt x="5911" y="2058"/>
                      <a:pt x="5833" y="2104"/>
                      <a:pt x="5822" y="2179"/>
                    </a:cubicBezTo>
                    <a:cubicBezTo>
                      <a:pt x="5656" y="2870"/>
                      <a:pt x="5060" y="3322"/>
                      <a:pt x="4370" y="3322"/>
                    </a:cubicBezTo>
                    <a:cubicBezTo>
                      <a:pt x="3834" y="3322"/>
                      <a:pt x="3334" y="3048"/>
                      <a:pt x="3072" y="2572"/>
                    </a:cubicBezTo>
                    <a:cubicBezTo>
                      <a:pt x="3036" y="2417"/>
                      <a:pt x="2977" y="2274"/>
                      <a:pt x="2905" y="2132"/>
                    </a:cubicBezTo>
                    <a:cubicBezTo>
                      <a:pt x="2715" y="1215"/>
                      <a:pt x="3429" y="334"/>
                      <a:pt x="4370" y="334"/>
                    </a:cubicBezTo>
                    <a:cubicBezTo>
                      <a:pt x="5060" y="334"/>
                      <a:pt x="5656" y="810"/>
                      <a:pt x="5822" y="1477"/>
                    </a:cubicBezTo>
                    <a:cubicBezTo>
                      <a:pt x="5832" y="1556"/>
                      <a:pt x="5899" y="1602"/>
                      <a:pt x="5969" y="1602"/>
                    </a:cubicBezTo>
                    <a:cubicBezTo>
                      <a:pt x="5984" y="1602"/>
                      <a:pt x="5998" y="1600"/>
                      <a:pt x="6013" y="1596"/>
                    </a:cubicBezTo>
                    <a:cubicBezTo>
                      <a:pt x="6108" y="1584"/>
                      <a:pt x="6144" y="1489"/>
                      <a:pt x="6132" y="1405"/>
                    </a:cubicBezTo>
                    <a:cubicBezTo>
                      <a:pt x="6049" y="1024"/>
                      <a:pt x="5822" y="667"/>
                      <a:pt x="5513" y="405"/>
                    </a:cubicBezTo>
                    <a:cubicBezTo>
                      <a:pt x="5191" y="155"/>
                      <a:pt x="4775" y="0"/>
                      <a:pt x="43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61"/>
              <p:cNvSpPr/>
              <p:nvPr/>
            </p:nvSpPr>
            <p:spPr>
              <a:xfrm>
                <a:off x="4215914" y="3415061"/>
                <a:ext cx="28072" cy="49301"/>
              </a:xfrm>
              <a:custGeom>
                <a:avLst/>
                <a:gdLst/>
                <a:ahLst/>
                <a:cxnLst/>
                <a:rect l="l" t="t" r="r" b="b"/>
                <a:pathLst>
                  <a:path w="882" h="1549" extrusionOk="0">
                    <a:moveTo>
                      <a:pt x="405" y="298"/>
                    </a:moveTo>
                    <a:lnTo>
                      <a:pt x="405" y="584"/>
                    </a:lnTo>
                    <a:cubicBezTo>
                      <a:pt x="286" y="537"/>
                      <a:pt x="262" y="501"/>
                      <a:pt x="262" y="429"/>
                    </a:cubicBezTo>
                    <a:cubicBezTo>
                      <a:pt x="262" y="358"/>
                      <a:pt x="334" y="310"/>
                      <a:pt x="405" y="298"/>
                    </a:cubicBezTo>
                    <a:close/>
                    <a:moveTo>
                      <a:pt x="512" y="882"/>
                    </a:moveTo>
                    <a:cubicBezTo>
                      <a:pt x="631" y="918"/>
                      <a:pt x="643" y="977"/>
                      <a:pt x="643" y="1060"/>
                    </a:cubicBezTo>
                    <a:cubicBezTo>
                      <a:pt x="643" y="1144"/>
                      <a:pt x="584" y="1191"/>
                      <a:pt x="512" y="1203"/>
                    </a:cubicBezTo>
                    <a:lnTo>
                      <a:pt x="512" y="882"/>
                    </a:lnTo>
                    <a:close/>
                    <a:moveTo>
                      <a:pt x="465" y="1"/>
                    </a:moveTo>
                    <a:cubicBezTo>
                      <a:pt x="441" y="1"/>
                      <a:pt x="405" y="13"/>
                      <a:pt x="405" y="48"/>
                    </a:cubicBezTo>
                    <a:lnTo>
                      <a:pt x="405" y="96"/>
                    </a:lnTo>
                    <a:cubicBezTo>
                      <a:pt x="179" y="132"/>
                      <a:pt x="48" y="251"/>
                      <a:pt x="48" y="477"/>
                    </a:cubicBezTo>
                    <a:cubicBezTo>
                      <a:pt x="48" y="715"/>
                      <a:pt x="226" y="787"/>
                      <a:pt x="405" y="846"/>
                    </a:cubicBezTo>
                    <a:lnTo>
                      <a:pt x="405" y="1215"/>
                    </a:lnTo>
                    <a:cubicBezTo>
                      <a:pt x="298" y="1203"/>
                      <a:pt x="262" y="1156"/>
                      <a:pt x="167" y="1096"/>
                    </a:cubicBezTo>
                    <a:cubicBezTo>
                      <a:pt x="150" y="1084"/>
                      <a:pt x="133" y="1079"/>
                      <a:pt x="117" y="1079"/>
                    </a:cubicBezTo>
                    <a:cubicBezTo>
                      <a:pt x="53" y="1079"/>
                      <a:pt x="0" y="1158"/>
                      <a:pt x="0" y="1215"/>
                    </a:cubicBezTo>
                    <a:cubicBezTo>
                      <a:pt x="0" y="1251"/>
                      <a:pt x="24" y="1275"/>
                      <a:pt x="36" y="1299"/>
                    </a:cubicBezTo>
                    <a:cubicBezTo>
                      <a:pt x="107" y="1394"/>
                      <a:pt x="274" y="1441"/>
                      <a:pt x="405" y="1441"/>
                    </a:cubicBezTo>
                    <a:lnTo>
                      <a:pt x="405" y="1501"/>
                    </a:lnTo>
                    <a:cubicBezTo>
                      <a:pt x="405" y="1537"/>
                      <a:pt x="441" y="1549"/>
                      <a:pt x="465" y="1549"/>
                    </a:cubicBezTo>
                    <a:cubicBezTo>
                      <a:pt x="500" y="1549"/>
                      <a:pt x="524" y="1525"/>
                      <a:pt x="524" y="1501"/>
                    </a:cubicBezTo>
                    <a:lnTo>
                      <a:pt x="524" y="1441"/>
                    </a:lnTo>
                    <a:cubicBezTo>
                      <a:pt x="715" y="1406"/>
                      <a:pt x="881" y="1299"/>
                      <a:pt x="881" y="1037"/>
                    </a:cubicBezTo>
                    <a:cubicBezTo>
                      <a:pt x="881" y="787"/>
                      <a:pt x="715" y="703"/>
                      <a:pt x="524" y="620"/>
                    </a:cubicBezTo>
                    <a:lnTo>
                      <a:pt x="524" y="298"/>
                    </a:lnTo>
                    <a:cubicBezTo>
                      <a:pt x="596" y="298"/>
                      <a:pt x="631" y="310"/>
                      <a:pt x="703" y="358"/>
                    </a:cubicBezTo>
                    <a:cubicBezTo>
                      <a:pt x="717" y="362"/>
                      <a:pt x="732" y="364"/>
                      <a:pt x="746" y="364"/>
                    </a:cubicBezTo>
                    <a:cubicBezTo>
                      <a:pt x="777" y="364"/>
                      <a:pt x="805" y="351"/>
                      <a:pt x="822" y="310"/>
                    </a:cubicBezTo>
                    <a:cubicBezTo>
                      <a:pt x="857" y="263"/>
                      <a:pt x="869" y="203"/>
                      <a:pt x="810" y="156"/>
                    </a:cubicBezTo>
                    <a:cubicBezTo>
                      <a:pt x="738" y="96"/>
                      <a:pt x="619" y="84"/>
                      <a:pt x="524" y="84"/>
                    </a:cubicBezTo>
                    <a:lnTo>
                      <a:pt x="524" y="48"/>
                    </a:lnTo>
                    <a:cubicBezTo>
                      <a:pt x="524" y="13"/>
                      <a:pt x="500" y="1"/>
                      <a:pt x="4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61"/>
              <p:cNvSpPr/>
              <p:nvPr/>
            </p:nvSpPr>
            <p:spPr>
              <a:xfrm>
                <a:off x="3988156" y="3495935"/>
                <a:ext cx="353954" cy="203155"/>
              </a:xfrm>
              <a:custGeom>
                <a:avLst/>
                <a:gdLst/>
                <a:ahLst/>
                <a:cxnLst/>
                <a:rect l="l" t="t" r="r" b="b"/>
                <a:pathLst>
                  <a:path w="11121" h="6383" extrusionOk="0">
                    <a:moveTo>
                      <a:pt x="3525" y="1884"/>
                    </a:moveTo>
                    <a:cubicBezTo>
                      <a:pt x="3540" y="1884"/>
                      <a:pt x="3561" y="1898"/>
                      <a:pt x="3561" y="1925"/>
                    </a:cubicBezTo>
                    <a:cubicBezTo>
                      <a:pt x="3632" y="2103"/>
                      <a:pt x="4632" y="4770"/>
                      <a:pt x="4680" y="4854"/>
                    </a:cubicBezTo>
                    <a:cubicBezTo>
                      <a:pt x="4692" y="4865"/>
                      <a:pt x="4680" y="4901"/>
                      <a:pt x="4644" y="4901"/>
                    </a:cubicBezTo>
                    <a:lnTo>
                      <a:pt x="3930" y="5163"/>
                    </a:lnTo>
                    <a:cubicBezTo>
                      <a:pt x="3882" y="5032"/>
                      <a:pt x="2870" y="2341"/>
                      <a:pt x="2799" y="2163"/>
                    </a:cubicBezTo>
                    <a:lnTo>
                      <a:pt x="3513" y="1889"/>
                    </a:lnTo>
                    <a:cubicBezTo>
                      <a:pt x="3516" y="1886"/>
                      <a:pt x="3520" y="1884"/>
                      <a:pt x="3525" y="1884"/>
                    </a:cubicBezTo>
                    <a:close/>
                    <a:moveTo>
                      <a:pt x="2501" y="2294"/>
                    </a:moveTo>
                    <a:lnTo>
                      <a:pt x="3632" y="5306"/>
                    </a:lnTo>
                    <a:cubicBezTo>
                      <a:pt x="3096" y="5496"/>
                      <a:pt x="1763" y="5997"/>
                      <a:pt x="1536" y="6092"/>
                    </a:cubicBezTo>
                    <a:cubicBezTo>
                      <a:pt x="1528" y="6095"/>
                      <a:pt x="1520" y="6096"/>
                      <a:pt x="1511" y="6096"/>
                    </a:cubicBezTo>
                    <a:cubicBezTo>
                      <a:pt x="1485" y="6096"/>
                      <a:pt x="1459" y="6081"/>
                      <a:pt x="1441" y="6044"/>
                    </a:cubicBezTo>
                    <a:lnTo>
                      <a:pt x="358" y="3175"/>
                    </a:lnTo>
                    <a:cubicBezTo>
                      <a:pt x="346" y="3139"/>
                      <a:pt x="358" y="3103"/>
                      <a:pt x="405" y="3080"/>
                    </a:cubicBezTo>
                    <a:cubicBezTo>
                      <a:pt x="1084" y="2829"/>
                      <a:pt x="2025" y="2472"/>
                      <a:pt x="2501" y="2294"/>
                    </a:cubicBezTo>
                    <a:close/>
                    <a:moveTo>
                      <a:pt x="10195" y="0"/>
                    </a:moveTo>
                    <a:cubicBezTo>
                      <a:pt x="9949" y="0"/>
                      <a:pt x="9714" y="126"/>
                      <a:pt x="9537" y="282"/>
                    </a:cubicBezTo>
                    <a:lnTo>
                      <a:pt x="7835" y="1698"/>
                    </a:lnTo>
                    <a:cubicBezTo>
                      <a:pt x="7740" y="1496"/>
                      <a:pt x="7537" y="1282"/>
                      <a:pt x="7144" y="1282"/>
                    </a:cubicBezTo>
                    <a:cubicBezTo>
                      <a:pt x="6745" y="1282"/>
                      <a:pt x="6434" y="1280"/>
                      <a:pt x="6185" y="1280"/>
                    </a:cubicBezTo>
                    <a:cubicBezTo>
                      <a:pt x="5437" y="1280"/>
                      <a:pt x="5254" y="1294"/>
                      <a:pt x="4977" y="1401"/>
                    </a:cubicBezTo>
                    <a:lnTo>
                      <a:pt x="3882" y="1853"/>
                    </a:lnTo>
                    <a:lnTo>
                      <a:pt x="3870" y="1806"/>
                    </a:lnTo>
                    <a:cubicBezTo>
                      <a:pt x="3814" y="1665"/>
                      <a:pt x="3669" y="1569"/>
                      <a:pt x="3523" y="1569"/>
                    </a:cubicBezTo>
                    <a:cubicBezTo>
                      <a:pt x="3484" y="1569"/>
                      <a:pt x="3444" y="1576"/>
                      <a:pt x="3406" y="1591"/>
                    </a:cubicBezTo>
                    <a:lnTo>
                      <a:pt x="2596" y="1913"/>
                    </a:lnTo>
                    <a:cubicBezTo>
                      <a:pt x="2239" y="2044"/>
                      <a:pt x="1084" y="2472"/>
                      <a:pt x="298" y="2770"/>
                    </a:cubicBezTo>
                    <a:cubicBezTo>
                      <a:pt x="108" y="2841"/>
                      <a:pt x="1" y="3068"/>
                      <a:pt x="72" y="3258"/>
                    </a:cubicBezTo>
                    <a:lnTo>
                      <a:pt x="1167" y="6139"/>
                    </a:lnTo>
                    <a:cubicBezTo>
                      <a:pt x="1222" y="6285"/>
                      <a:pt x="1368" y="6382"/>
                      <a:pt x="1518" y="6382"/>
                    </a:cubicBezTo>
                    <a:cubicBezTo>
                      <a:pt x="1564" y="6382"/>
                      <a:pt x="1611" y="6373"/>
                      <a:pt x="1656" y="6354"/>
                    </a:cubicBezTo>
                    <a:cubicBezTo>
                      <a:pt x="1906" y="6270"/>
                      <a:pt x="3549" y="5639"/>
                      <a:pt x="3894" y="5508"/>
                    </a:cubicBezTo>
                    <a:lnTo>
                      <a:pt x="4763" y="5175"/>
                    </a:lnTo>
                    <a:cubicBezTo>
                      <a:pt x="4942" y="5104"/>
                      <a:pt x="5049" y="4901"/>
                      <a:pt x="4965" y="4723"/>
                    </a:cubicBezTo>
                    <a:lnTo>
                      <a:pt x="4954" y="4675"/>
                    </a:lnTo>
                    <a:cubicBezTo>
                      <a:pt x="5525" y="4437"/>
                      <a:pt x="5537" y="4413"/>
                      <a:pt x="6120" y="4413"/>
                    </a:cubicBezTo>
                    <a:cubicBezTo>
                      <a:pt x="6204" y="4413"/>
                      <a:pt x="6275" y="4330"/>
                      <a:pt x="6275" y="4246"/>
                    </a:cubicBezTo>
                    <a:cubicBezTo>
                      <a:pt x="6275" y="4151"/>
                      <a:pt x="6204" y="4080"/>
                      <a:pt x="6120" y="4080"/>
                    </a:cubicBezTo>
                    <a:cubicBezTo>
                      <a:pt x="5477" y="4080"/>
                      <a:pt x="5418" y="4127"/>
                      <a:pt x="4834" y="4377"/>
                    </a:cubicBezTo>
                    <a:lnTo>
                      <a:pt x="3989" y="2127"/>
                    </a:lnTo>
                    <a:lnTo>
                      <a:pt x="5073" y="1686"/>
                    </a:lnTo>
                    <a:cubicBezTo>
                      <a:pt x="5294" y="1601"/>
                      <a:pt x="5460" y="1589"/>
                      <a:pt x="6106" y="1589"/>
                    </a:cubicBezTo>
                    <a:cubicBezTo>
                      <a:pt x="6364" y="1589"/>
                      <a:pt x="6699" y="1591"/>
                      <a:pt x="7144" y="1591"/>
                    </a:cubicBezTo>
                    <a:cubicBezTo>
                      <a:pt x="7323" y="1591"/>
                      <a:pt x="7442" y="1651"/>
                      <a:pt x="7513" y="1770"/>
                    </a:cubicBezTo>
                    <a:cubicBezTo>
                      <a:pt x="7573" y="1865"/>
                      <a:pt x="7573" y="1948"/>
                      <a:pt x="7585" y="1984"/>
                    </a:cubicBezTo>
                    <a:cubicBezTo>
                      <a:pt x="7585" y="2044"/>
                      <a:pt x="7549" y="2341"/>
                      <a:pt x="7263" y="2389"/>
                    </a:cubicBezTo>
                    <a:cubicBezTo>
                      <a:pt x="6835" y="2460"/>
                      <a:pt x="5882" y="2591"/>
                      <a:pt x="5882" y="2591"/>
                    </a:cubicBezTo>
                    <a:cubicBezTo>
                      <a:pt x="5787" y="2603"/>
                      <a:pt x="5727" y="2687"/>
                      <a:pt x="5739" y="2770"/>
                    </a:cubicBezTo>
                    <a:cubicBezTo>
                      <a:pt x="5763" y="2841"/>
                      <a:pt x="5823" y="2901"/>
                      <a:pt x="5906" y="2901"/>
                    </a:cubicBezTo>
                    <a:lnTo>
                      <a:pt x="5942" y="2901"/>
                    </a:lnTo>
                    <a:cubicBezTo>
                      <a:pt x="5954" y="2901"/>
                      <a:pt x="6894" y="2770"/>
                      <a:pt x="7335" y="2699"/>
                    </a:cubicBezTo>
                    <a:cubicBezTo>
                      <a:pt x="7740" y="2627"/>
                      <a:pt x="7882" y="2282"/>
                      <a:pt x="7918" y="2056"/>
                    </a:cubicBezTo>
                    <a:lnTo>
                      <a:pt x="9764" y="520"/>
                    </a:lnTo>
                    <a:cubicBezTo>
                      <a:pt x="9875" y="408"/>
                      <a:pt x="10028" y="311"/>
                      <a:pt x="10188" y="311"/>
                    </a:cubicBezTo>
                    <a:cubicBezTo>
                      <a:pt x="10285" y="311"/>
                      <a:pt x="10384" y="347"/>
                      <a:pt x="10478" y="436"/>
                    </a:cubicBezTo>
                    <a:cubicBezTo>
                      <a:pt x="10776" y="734"/>
                      <a:pt x="10502" y="1091"/>
                      <a:pt x="10430" y="1151"/>
                    </a:cubicBezTo>
                    <a:cubicBezTo>
                      <a:pt x="10359" y="1222"/>
                      <a:pt x="8097" y="3651"/>
                      <a:pt x="8097" y="3651"/>
                    </a:cubicBezTo>
                    <a:cubicBezTo>
                      <a:pt x="7763" y="4020"/>
                      <a:pt x="7323" y="4080"/>
                      <a:pt x="7144" y="4092"/>
                    </a:cubicBezTo>
                    <a:lnTo>
                      <a:pt x="6847" y="4092"/>
                    </a:lnTo>
                    <a:cubicBezTo>
                      <a:pt x="6751" y="4092"/>
                      <a:pt x="6680" y="4175"/>
                      <a:pt x="6680" y="4258"/>
                    </a:cubicBezTo>
                    <a:cubicBezTo>
                      <a:pt x="6680" y="4353"/>
                      <a:pt x="6751" y="4425"/>
                      <a:pt x="6847" y="4425"/>
                    </a:cubicBezTo>
                    <a:lnTo>
                      <a:pt x="7156" y="4425"/>
                    </a:lnTo>
                    <a:cubicBezTo>
                      <a:pt x="7382" y="4413"/>
                      <a:pt x="7918" y="4330"/>
                      <a:pt x="8335" y="3877"/>
                    </a:cubicBezTo>
                    <a:cubicBezTo>
                      <a:pt x="10669" y="1377"/>
                      <a:pt x="10669" y="1377"/>
                      <a:pt x="10669" y="1353"/>
                    </a:cubicBezTo>
                    <a:cubicBezTo>
                      <a:pt x="10883" y="1151"/>
                      <a:pt x="11121" y="627"/>
                      <a:pt x="10704" y="210"/>
                    </a:cubicBezTo>
                    <a:cubicBezTo>
                      <a:pt x="10539" y="60"/>
                      <a:pt x="10365" y="0"/>
                      <a:pt x="101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 name="TextBox 32">
            <a:extLst>
              <a:ext uri="{FF2B5EF4-FFF2-40B4-BE49-F238E27FC236}">
                <a16:creationId xmlns:a16="http://schemas.microsoft.com/office/drawing/2014/main" id="{9FA37C05-DF08-494E-89CC-1FE38FE90A69}"/>
              </a:ext>
            </a:extLst>
          </p:cNvPr>
          <p:cNvSpPr txBox="1"/>
          <p:nvPr/>
        </p:nvSpPr>
        <p:spPr>
          <a:xfrm>
            <a:off x="0" y="960869"/>
            <a:ext cx="8456386" cy="523220"/>
          </a:xfrm>
          <a:prstGeom prst="rect">
            <a:avLst/>
          </a:prstGeom>
          <a:noFill/>
        </p:spPr>
        <p:txBody>
          <a:bodyPr wrap="square">
            <a:spAutoFit/>
          </a:bodyPr>
          <a:lstStyle/>
          <a:p>
            <a:pPr algn="just"/>
            <a:r>
              <a:rPr lang="en-US" dirty="0">
                <a:latin typeface="Times New Roman" panose="02020603050405020304" pitchFamily="18" charset="0"/>
                <a:cs typeface="Times New Roman" panose="02020603050405020304" pitchFamily="18" charset="0"/>
              </a:rPr>
              <a:t>      The goal of this project is to assess the environmental, economic and social sustainability practices and study the impact of sustainability practices on organizational performance of the dairy industry in Palestine. </a:t>
            </a:r>
          </a:p>
        </p:txBody>
      </p:sp>
      <p:pic>
        <p:nvPicPr>
          <p:cNvPr id="24578" name="Picture 2" descr="Framework - Free business and finance icons"/>
          <p:cNvPicPr>
            <a:picLocks noChangeAspect="1" noChangeArrowheads="1"/>
          </p:cNvPicPr>
          <p:nvPr/>
        </p:nvPicPr>
        <p:blipFill>
          <a:blip r:embed="rId3">
            <a:duotone>
              <a:schemeClr val="accent2">
                <a:shade val="45000"/>
                <a:satMod val="135000"/>
              </a:schemeClr>
              <a:prstClr val="white"/>
            </a:duotone>
            <a:lum/>
          </a:blip>
          <a:srcRect/>
          <a:stretch>
            <a:fillRect/>
          </a:stretch>
        </p:blipFill>
        <p:spPr bwMode="auto">
          <a:xfrm>
            <a:off x="839277" y="1763809"/>
            <a:ext cx="543963" cy="543963"/>
          </a:xfrm>
          <a:prstGeom prst="rect">
            <a:avLst/>
          </a:prstGeom>
          <a:noFill/>
        </p:spPr>
      </p:pic>
      <p:pic>
        <p:nvPicPr>
          <p:cNvPr id="24580" name="Picture 4" descr="Data collection Icons - 521 free icons"/>
          <p:cNvPicPr>
            <a:picLocks noChangeAspect="1" noChangeArrowheads="1"/>
          </p:cNvPicPr>
          <p:nvPr/>
        </p:nvPicPr>
        <p:blipFill>
          <a:blip r:embed="rId4">
            <a:duotone>
              <a:schemeClr val="accent2">
                <a:shade val="45000"/>
                <a:satMod val="135000"/>
              </a:schemeClr>
              <a:prstClr val="white"/>
            </a:duotone>
          </a:blip>
          <a:srcRect/>
          <a:stretch>
            <a:fillRect/>
          </a:stretch>
        </p:blipFill>
        <p:spPr bwMode="auto">
          <a:xfrm>
            <a:off x="4737578" y="1834016"/>
            <a:ext cx="473755" cy="473756"/>
          </a:xfrm>
          <a:prstGeom prst="rect">
            <a:avLst/>
          </a:prstGeom>
          <a:noFill/>
        </p:spPr>
      </p:pic>
      <p:pic>
        <p:nvPicPr>
          <p:cNvPr id="24586" name="Picture 10" descr="investigation Icon - Download investigation Icon 3125934 | Noun Project"/>
          <p:cNvPicPr>
            <a:picLocks noChangeAspect="1" noChangeArrowheads="1"/>
          </p:cNvPicPr>
          <p:nvPr/>
        </p:nvPicPr>
        <p:blipFill>
          <a:blip r:embed="rId5">
            <a:duotone>
              <a:schemeClr val="accent2">
                <a:shade val="45000"/>
                <a:satMod val="135000"/>
              </a:schemeClr>
              <a:prstClr val="white"/>
            </a:duotone>
          </a:blip>
          <a:srcRect/>
          <a:stretch>
            <a:fillRect/>
          </a:stretch>
        </p:blipFill>
        <p:spPr bwMode="auto">
          <a:xfrm>
            <a:off x="875144" y="3458546"/>
            <a:ext cx="586946" cy="58694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50"/>
          <p:cNvSpPr txBox="1">
            <a:spLocks noGrp="1"/>
          </p:cNvSpPr>
          <p:nvPr>
            <p:ph type="title"/>
          </p:nvPr>
        </p:nvSpPr>
        <p:spPr>
          <a:xfrm>
            <a:off x="924121" y="1945286"/>
            <a:ext cx="3734611" cy="374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2400" b="1" dirty="0">
                <a:solidFill>
                  <a:schemeClr val="accent3"/>
                </a:solidFill>
                <a:latin typeface="Times New Roman" panose="02020603050405020304" pitchFamily="18" charset="0"/>
                <a:ea typeface="+mn-ea"/>
                <a:cs typeface="Times New Roman" panose="02020603050405020304" pitchFamily="18" charset="0"/>
              </a:rPr>
              <a:t>Methodology</a:t>
            </a:r>
            <a:endParaRPr sz="2400" dirty="0">
              <a:solidFill>
                <a:schemeClr val="accent3"/>
              </a:solidFill>
            </a:endParaRPr>
          </a:p>
        </p:txBody>
      </p:sp>
      <p:sp>
        <p:nvSpPr>
          <p:cNvPr id="5" name="TextBox 4">
            <a:extLst>
              <a:ext uri="{FF2B5EF4-FFF2-40B4-BE49-F238E27FC236}">
                <a16:creationId xmlns:a16="http://schemas.microsoft.com/office/drawing/2014/main" id="{E4924745-FDAE-462C-83AE-DBCAF92A8E48}"/>
              </a:ext>
            </a:extLst>
          </p:cNvPr>
          <p:cNvSpPr txBox="1"/>
          <p:nvPr/>
        </p:nvSpPr>
        <p:spPr>
          <a:xfrm>
            <a:off x="0" y="2296663"/>
            <a:ext cx="3734611" cy="700000"/>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0"/>
              </a:spcBef>
              <a:spcAft>
                <a:spcPts val="80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The following flow chart summarize the methodology to implement this study:</a:t>
            </a:r>
          </a:p>
        </p:txBody>
      </p:sp>
      <p:sp>
        <p:nvSpPr>
          <p:cNvPr id="7" name="TextBox 6">
            <a:extLst>
              <a:ext uri="{FF2B5EF4-FFF2-40B4-BE49-F238E27FC236}">
                <a16:creationId xmlns:a16="http://schemas.microsoft.com/office/drawing/2014/main" id="{FF73D6CF-1331-4334-9806-2D3A73414731}"/>
              </a:ext>
            </a:extLst>
          </p:cNvPr>
          <p:cNvSpPr txBox="1"/>
          <p:nvPr/>
        </p:nvSpPr>
        <p:spPr>
          <a:xfrm>
            <a:off x="3906985" y="1444308"/>
            <a:ext cx="5107172" cy="376834"/>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800"/>
              </a:spcAft>
              <a:buClr>
                <a:srgbClr val="000000"/>
              </a:buClr>
              <a:buSzTx/>
              <a:buFont typeface="Arial"/>
              <a:buAutoNum type="arabicPeriod"/>
              <a:tabLst/>
              <a:defRPr/>
            </a:pPr>
            <a:endParaRPr kumimoji="0" lang="en-US" sz="14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endParaRPr>
          </a:p>
        </p:txBody>
      </p:sp>
      <p:grpSp>
        <p:nvGrpSpPr>
          <p:cNvPr id="40" name="مجموعة 39"/>
          <p:cNvGrpSpPr/>
          <p:nvPr/>
        </p:nvGrpSpPr>
        <p:grpSpPr>
          <a:xfrm>
            <a:off x="4157383" y="315544"/>
            <a:ext cx="4606376" cy="4651027"/>
            <a:chOff x="1065654" y="89377"/>
            <a:chExt cx="4461997" cy="4754195"/>
          </a:xfrm>
        </p:grpSpPr>
        <p:sp>
          <p:nvSpPr>
            <p:cNvPr id="6" name="مستطيل مستدير الزوايا 5"/>
            <p:cNvSpPr/>
            <p:nvPr/>
          </p:nvSpPr>
          <p:spPr>
            <a:xfrm>
              <a:off x="2179436" y="89377"/>
              <a:ext cx="2186310"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Identifying</a:t>
              </a:r>
              <a:r>
                <a:rPr lang="ar-SA"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Research Study</a:t>
              </a:r>
            </a:p>
          </p:txBody>
        </p:sp>
        <p:sp>
          <p:nvSpPr>
            <p:cNvPr id="8" name="مستطيل مستدير الزوايا 7"/>
            <p:cNvSpPr/>
            <p:nvPr/>
          </p:nvSpPr>
          <p:spPr>
            <a:xfrm>
              <a:off x="2172560" y="571788"/>
              <a:ext cx="2208081"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Conducting a Literature Review</a:t>
              </a:r>
            </a:p>
          </p:txBody>
        </p:sp>
        <p:sp>
          <p:nvSpPr>
            <p:cNvPr id="9" name="مستطيل مستدير الزوايا 8"/>
            <p:cNvSpPr/>
            <p:nvPr/>
          </p:nvSpPr>
          <p:spPr>
            <a:xfrm>
              <a:off x="1065654" y="1058780"/>
              <a:ext cx="4461997" cy="26125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Developing a </a:t>
              </a:r>
              <a:r>
                <a:rPr lang="en-US" sz="12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Sustainability - Organizational </a:t>
              </a: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Performance Framework</a:t>
              </a:r>
            </a:p>
          </p:txBody>
        </p:sp>
        <p:sp>
          <p:nvSpPr>
            <p:cNvPr id="10" name="مستطيل مستدير الزوايا 9"/>
            <p:cNvSpPr/>
            <p:nvPr/>
          </p:nvSpPr>
          <p:spPr>
            <a:xfrm>
              <a:off x="1196283" y="1605355"/>
              <a:ext cx="4207614"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Identifying the Research Scope and Formulating the Hypotheses</a:t>
              </a:r>
            </a:p>
          </p:txBody>
        </p:sp>
        <p:sp>
          <p:nvSpPr>
            <p:cNvPr id="11" name="مستطيل مستدير الزوايا 10"/>
            <p:cNvSpPr/>
            <p:nvPr/>
          </p:nvSpPr>
          <p:spPr>
            <a:xfrm>
              <a:off x="2053389" y="2122140"/>
              <a:ext cx="2511736"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Designing the Data Collecting Tool</a:t>
              </a:r>
            </a:p>
          </p:txBody>
        </p:sp>
        <p:cxnSp>
          <p:nvCxnSpPr>
            <p:cNvPr id="12" name="رابط كسهم مستقيم 11"/>
            <p:cNvCxnSpPr/>
            <p:nvPr/>
          </p:nvCxnSpPr>
          <p:spPr>
            <a:xfrm>
              <a:off x="3265714" y="330010"/>
              <a:ext cx="0" cy="247506"/>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3" name="رابط كسهم مستقيم 12"/>
            <p:cNvCxnSpPr/>
            <p:nvPr/>
          </p:nvCxnSpPr>
          <p:spPr>
            <a:xfrm>
              <a:off x="3268580" y="818189"/>
              <a:ext cx="4009" cy="2199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4" name="رابط كسهم مستقيم 13"/>
            <p:cNvCxnSpPr/>
            <p:nvPr/>
          </p:nvCxnSpPr>
          <p:spPr>
            <a:xfrm>
              <a:off x="3282333" y="1326956"/>
              <a:ext cx="10882" cy="240587"/>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5" name="رابط كسهم مستقيم 14"/>
            <p:cNvCxnSpPr/>
            <p:nvPr/>
          </p:nvCxnSpPr>
          <p:spPr>
            <a:xfrm>
              <a:off x="3289210" y="1863219"/>
              <a:ext cx="10881" cy="2474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9" name="مستطيل مستدير الزوايا 28"/>
            <p:cNvSpPr/>
            <p:nvPr/>
          </p:nvSpPr>
          <p:spPr>
            <a:xfrm>
              <a:off x="2704246" y="2634158"/>
              <a:ext cx="1259305"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Collecting Data</a:t>
              </a:r>
            </a:p>
          </p:txBody>
        </p:sp>
        <p:cxnSp>
          <p:nvCxnSpPr>
            <p:cNvPr id="30" name="رابط كسهم مستقيم 29"/>
            <p:cNvCxnSpPr/>
            <p:nvPr/>
          </p:nvCxnSpPr>
          <p:spPr>
            <a:xfrm>
              <a:off x="3276605" y="2366253"/>
              <a:ext cx="10881" cy="2474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32" name="مستطيل مستدير الزوايا 31"/>
            <p:cNvSpPr/>
            <p:nvPr/>
          </p:nvSpPr>
          <p:spPr>
            <a:xfrm>
              <a:off x="1318888" y="3136847"/>
              <a:ext cx="4085009"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Analyzing the Collecting Data and Testing the Hypotheses</a:t>
              </a:r>
            </a:p>
          </p:txBody>
        </p:sp>
        <p:cxnSp>
          <p:nvCxnSpPr>
            <p:cNvPr id="33" name="رابط كسهم مستقيم 32"/>
            <p:cNvCxnSpPr/>
            <p:nvPr/>
          </p:nvCxnSpPr>
          <p:spPr>
            <a:xfrm>
              <a:off x="3277751" y="2889914"/>
              <a:ext cx="10881" cy="2474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34" name="مستطيل مستدير الزوايا 33"/>
            <p:cNvSpPr/>
            <p:nvPr/>
          </p:nvSpPr>
          <p:spPr>
            <a:xfrm>
              <a:off x="2485378" y="3644367"/>
              <a:ext cx="1752028"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Discussing the Results</a:t>
              </a:r>
            </a:p>
          </p:txBody>
        </p:sp>
        <p:sp>
          <p:nvSpPr>
            <p:cNvPr id="35" name="مستطيل مستدير الزوايا 34"/>
            <p:cNvSpPr/>
            <p:nvPr/>
          </p:nvSpPr>
          <p:spPr>
            <a:xfrm>
              <a:off x="1893337" y="4130819"/>
              <a:ext cx="2990706"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1200" dirty="0">
                  <a:latin typeface="Times New Roman" panose="02020603050405020304" pitchFamily="18" charset="0"/>
                  <a:cs typeface="Times New Roman" panose="02020603050405020304" pitchFamily="18" charset="0"/>
                </a:rPr>
                <a:t>Drawing Conclusions and Recommendations </a:t>
              </a:r>
              <a:endParaRPr lang="en-US" sz="1200" dirty="0">
                <a:latin typeface="Times New Roman" panose="02020603050405020304" pitchFamily="18" charset="0"/>
                <a:cs typeface="Times New Roman" panose="02020603050405020304" pitchFamily="18" charset="0"/>
              </a:endParaRPr>
            </a:p>
          </p:txBody>
        </p:sp>
        <p:sp>
          <p:nvSpPr>
            <p:cNvPr id="36" name="مستطيل مستدير الزوايا 35"/>
            <p:cNvSpPr/>
            <p:nvPr/>
          </p:nvSpPr>
          <p:spPr>
            <a:xfrm>
              <a:off x="2111052" y="4609814"/>
              <a:ext cx="2555278" cy="2337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Documenting all Results in a Report</a:t>
              </a:r>
            </a:p>
          </p:txBody>
        </p:sp>
        <p:cxnSp>
          <p:nvCxnSpPr>
            <p:cNvPr id="37" name="رابط كسهم مستقيم 36"/>
            <p:cNvCxnSpPr/>
            <p:nvPr/>
          </p:nvCxnSpPr>
          <p:spPr>
            <a:xfrm>
              <a:off x="3292647" y="3379198"/>
              <a:ext cx="10881" cy="2474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8" name="رابط كسهم مستقيم 37"/>
            <p:cNvCxnSpPr/>
            <p:nvPr/>
          </p:nvCxnSpPr>
          <p:spPr>
            <a:xfrm>
              <a:off x="3306398" y="3860461"/>
              <a:ext cx="10881" cy="2474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9" name="رابط كسهم مستقيم 38"/>
            <p:cNvCxnSpPr/>
            <p:nvPr/>
          </p:nvCxnSpPr>
          <p:spPr>
            <a:xfrm>
              <a:off x="3333899" y="4362350"/>
              <a:ext cx="10881" cy="24746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spTree>
    <p:extLst>
      <p:ext uri="{BB962C8B-B14F-4D97-AF65-F5344CB8AC3E}">
        <p14:creationId xmlns:p14="http://schemas.microsoft.com/office/powerpoint/2010/main" val="3049489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3350" y="3802280"/>
            <a:ext cx="7028761" cy="738664"/>
          </a:xfrm>
          <a:prstGeom prst="rect">
            <a:avLst/>
          </a:prstGeom>
          <a:noFill/>
        </p:spPr>
        <p:txBody>
          <a:bodyPr wrap="square" rtlCol="1">
            <a:spAutoFit/>
          </a:bodyPr>
          <a:lstStyle/>
          <a:p>
            <a:pPr marL="1371600" lvl="3" algn="just">
              <a:lnSpc>
                <a:spcPct val="150000"/>
              </a:lnSpc>
              <a:spcAft>
                <a:spcPts val="800"/>
              </a:spcAft>
              <a:buSzPts val="1200"/>
            </a:pPr>
            <a:r>
              <a:rPr lang="en-US" dirty="0">
                <a:latin typeface="Times New Roman" panose="02020603050405020304" pitchFamily="18" charset="0"/>
                <a:ea typeface="Calibri" panose="020F0502020204030204" pitchFamily="34" charset="0"/>
                <a:cs typeface="Arial" panose="020B0604020202020204" pitchFamily="34" charset="0"/>
              </a:rPr>
              <a:t> The chain was followed from the commencement of the factory until the exit of the product, which means that farmers are not included.</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خماسي 7"/>
          <p:cNvSpPr/>
          <p:nvPr/>
        </p:nvSpPr>
        <p:spPr>
          <a:xfrm>
            <a:off x="0" y="866274"/>
            <a:ext cx="3073209" cy="605017"/>
          </a:xfrm>
          <a:prstGeom prst="homePlate">
            <a:avLst/>
          </a:prstGeom>
          <a:solidFill>
            <a:schemeClr val="accent1">
              <a:lumMod val="60000"/>
              <a:lumOff val="4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buClr>
                <a:srgbClr val="324A00"/>
              </a:buClr>
              <a:buSzPts val="2800"/>
            </a:pPr>
            <a:r>
              <a:rPr lang="en-US" sz="2400" b="1" dirty="0">
                <a:solidFill>
                  <a:schemeClr val="accent3"/>
                </a:solidFill>
                <a:latin typeface="Times New Roman" panose="02020603050405020304" pitchFamily="18" charset="0"/>
                <a:cs typeface="Times New Roman" panose="02020603050405020304" pitchFamily="18" charset="0"/>
                <a:sym typeface="Montserrat"/>
              </a:rPr>
              <a:t>Limitations</a:t>
            </a:r>
            <a:endParaRPr lang="ar-SA" sz="2400" b="1" dirty="0">
              <a:solidFill>
                <a:schemeClr val="accent3"/>
              </a:solidFill>
              <a:latin typeface="Times New Roman" panose="02020603050405020304" pitchFamily="18" charset="0"/>
              <a:cs typeface="Times New Roman" panose="02020603050405020304" pitchFamily="18" charset="0"/>
              <a:sym typeface="Montserrat"/>
            </a:endParaRPr>
          </a:p>
        </p:txBody>
      </p:sp>
      <p:grpSp>
        <p:nvGrpSpPr>
          <p:cNvPr id="9" name="Google Shape;580;p58">
            <a:extLst>
              <a:ext uri="{FF2B5EF4-FFF2-40B4-BE49-F238E27FC236}">
                <a16:creationId xmlns:a16="http://schemas.microsoft.com/office/drawing/2014/main" id="{5839F3C3-5DC4-41C9-8515-1CE9957C4B9C}"/>
              </a:ext>
            </a:extLst>
          </p:cNvPr>
          <p:cNvGrpSpPr/>
          <p:nvPr/>
        </p:nvGrpSpPr>
        <p:grpSpPr>
          <a:xfrm>
            <a:off x="2860201" y="2230601"/>
            <a:ext cx="162896" cy="278710"/>
            <a:chOff x="7601242" y="3729267"/>
            <a:chExt cx="222566" cy="380803"/>
          </a:xfrm>
        </p:grpSpPr>
        <p:sp>
          <p:nvSpPr>
            <p:cNvPr id="10" name="Google Shape;581;p58">
              <a:extLst>
                <a:ext uri="{FF2B5EF4-FFF2-40B4-BE49-F238E27FC236}">
                  <a16:creationId xmlns:a16="http://schemas.microsoft.com/office/drawing/2014/main" id="{E94D653D-7268-4A1F-9982-C58D558CA36A}"/>
                </a:ext>
              </a:extLst>
            </p:cNvPr>
            <p:cNvSpPr/>
            <p:nvPr/>
          </p:nvSpPr>
          <p:spPr>
            <a:xfrm>
              <a:off x="7601242" y="3729267"/>
              <a:ext cx="222566" cy="380803"/>
            </a:xfrm>
            <a:custGeom>
              <a:avLst/>
              <a:gdLst/>
              <a:ahLst/>
              <a:cxnLst/>
              <a:rect l="l" t="t" r="r" b="b"/>
              <a:pathLst>
                <a:path w="24478" h="41881" extrusionOk="0">
                  <a:moveTo>
                    <a:pt x="12239" y="1"/>
                  </a:moveTo>
                  <a:cubicBezTo>
                    <a:pt x="5480" y="1"/>
                    <a:pt x="0" y="5320"/>
                    <a:pt x="0" y="11875"/>
                  </a:cubicBezTo>
                  <a:cubicBezTo>
                    <a:pt x="0" y="17537"/>
                    <a:pt x="4080" y="22270"/>
                    <a:pt x="9537" y="23461"/>
                  </a:cubicBezTo>
                  <a:cubicBezTo>
                    <a:pt x="10235" y="23616"/>
                    <a:pt x="10190" y="24114"/>
                    <a:pt x="10270" y="24825"/>
                  </a:cubicBezTo>
                  <a:lnTo>
                    <a:pt x="12239" y="41881"/>
                  </a:lnTo>
                  <a:lnTo>
                    <a:pt x="14181" y="25065"/>
                  </a:lnTo>
                  <a:cubicBezTo>
                    <a:pt x="14257" y="24385"/>
                    <a:pt x="14230" y="23612"/>
                    <a:pt x="14897" y="23469"/>
                  </a:cubicBezTo>
                  <a:cubicBezTo>
                    <a:pt x="20381" y="22296"/>
                    <a:pt x="24478" y="17550"/>
                    <a:pt x="24478" y="11875"/>
                  </a:cubicBezTo>
                  <a:cubicBezTo>
                    <a:pt x="24478" y="5320"/>
                    <a:pt x="18998" y="1"/>
                    <a:pt x="12239" y="1"/>
                  </a:cubicBez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 name="Google Shape;582;p58">
              <a:extLst>
                <a:ext uri="{FF2B5EF4-FFF2-40B4-BE49-F238E27FC236}">
                  <a16:creationId xmlns:a16="http://schemas.microsoft.com/office/drawing/2014/main" id="{5C62DCAE-5DFD-4F16-884C-47A38ACC737E}"/>
                </a:ext>
              </a:extLst>
            </p:cNvPr>
            <p:cNvSpPr/>
            <p:nvPr/>
          </p:nvSpPr>
          <p:spPr>
            <a:xfrm>
              <a:off x="7621200" y="3748625"/>
              <a:ext cx="182696" cy="177275"/>
            </a:xfrm>
            <a:custGeom>
              <a:avLst/>
              <a:gdLst/>
              <a:ahLst/>
              <a:cxnLst/>
              <a:rect l="l" t="t" r="r" b="b"/>
              <a:pathLst>
                <a:path w="20093" h="19497" extrusionOk="0">
                  <a:moveTo>
                    <a:pt x="10044" y="19496"/>
                  </a:moveTo>
                  <a:cubicBezTo>
                    <a:pt x="15577" y="19496"/>
                    <a:pt x="20092" y="15119"/>
                    <a:pt x="20092" y="9751"/>
                  </a:cubicBezTo>
                  <a:cubicBezTo>
                    <a:pt x="20092" y="4378"/>
                    <a:pt x="15577" y="0"/>
                    <a:pt x="10044" y="0"/>
                  </a:cubicBezTo>
                  <a:cubicBezTo>
                    <a:pt x="4511" y="0"/>
                    <a:pt x="1" y="4378"/>
                    <a:pt x="1" y="9751"/>
                  </a:cubicBezTo>
                  <a:cubicBezTo>
                    <a:pt x="1" y="15119"/>
                    <a:pt x="4511" y="19496"/>
                    <a:pt x="10044" y="19496"/>
                  </a:cubicBez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sp>
        <p:nvSpPr>
          <p:cNvPr id="12" name="مستطيل 11"/>
          <p:cNvSpPr/>
          <p:nvPr/>
        </p:nvSpPr>
        <p:spPr>
          <a:xfrm>
            <a:off x="2763827" y="2053446"/>
            <a:ext cx="5782032" cy="738664"/>
          </a:xfrm>
          <a:prstGeom prst="rect">
            <a:avLst/>
          </a:prstGeom>
        </p:spPr>
        <p:txBody>
          <a:bodyPr wrap="square">
            <a:spAutoFit/>
          </a:bodyPr>
          <a:lstStyle/>
          <a:p>
            <a:pPr marL="285750" indent="-285750" algn="just"/>
            <a:r>
              <a:rPr lang="en-US" dirty="0">
                <a:latin typeface="Times New Roman" panose="02020603050405020304" pitchFamily="18" charset="0"/>
                <a:ea typeface="Calibri" panose="020F0502020204030204" pitchFamily="34" charset="0"/>
                <a:cs typeface="Arial" panose="020B0604020202020204" pitchFamily="34" charset="0"/>
              </a:rPr>
              <a:t>       Only large factories that have well established administrator and production systems are considered as targeted factories to be included in the study sample. </a:t>
            </a:r>
          </a:p>
        </p:txBody>
      </p:sp>
      <p:sp>
        <p:nvSpPr>
          <p:cNvPr id="14" name="مستطيل 13"/>
          <p:cNvSpPr/>
          <p:nvPr/>
        </p:nvSpPr>
        <p:spPr>
          <a:xfrm>
            <a:off x="2732886" y="3045784"/>
            <a:ext cx="5909225" cy="523220"/>
          </a:xfrm>
          <a:prstGeom prst="rect">
            <a:avLst/>
          </a:prstGeom>
        </p:spPr>
        <p:txBody>
          <a:bodyPr wrap="square">
            <a:spAutoFit/>
          </a:bodyPr>
          <a:lstStyle/>
          <a:p>
            <a:pPr marL="342900" indent="-342900" algn="just"/>
            <a:r>
              <a:rPr lang="ar-SA"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As for the governorates included in our study, we were keen to cover all possible governorates. </a:t>
            </a:r>
          </a:p>
        </p:txBody>
      </p:sp>
      <p:grpSp>
        <p:nvGrpSpPr>
          <p:cNvPr id="15" name="Google Shape;580;p58">
            <a:extLst>
              <a:ext uri="{FF2B5EF4-FFF2-40B4-BE49-F238E27FC236}">
                <a16:creationId xmlns:a16="http://schemas.microsoft.com/office/drawing/2014/main" id="{5839F3C3-5DC4-41C9-8515-1CE9957C4B9C}"/>
              </a:ext>
            </a:extLst>
          </p:cNvPr>
          <p:cNvGrpSpPr/>
          <p:nvPr/>
        </p:nvGrpSpPr>
        <p:grpSpPr>
          <a:xfrm>
            <a:off x="2854474" y="3159898"/>
            <a:ext cx="162896" cy="278710"/>
            <a:chOff x="7601242" y="3729267"/>
            <a:chExt cx="222566" cy="380803"/>
          </a:xfrm>
        </p:grpSpPr>
        <p:sp>
          <p:nvSpPr>
            <p:cNvPr id="16" name="Google Shape;581;p58">
              <a:extLst>
                <a:ext uri="{FF2B5EF4-FFF2-40B4-BE49-F238E27FC236}">
                  <a16:creationId xmlns:a16="http://schemas.microsoft.com/office/drawing/2014/main" id="{E94D653D-7268-4A1F-9982-C58D558CA36A}"/>
                </a:ext>
              </a:extLst>
            </p:cNvPr>
            <p:cNvSpPr/>
            <p:nvPr/>
          </p:nvSpPr>
          <p:spPr>
            <a:xfrm>
              <a:off x="7601242" y="3729267"/>
              <a:ext cx="222566" cy="380803"/>
            </a:xfrm>
            <a:custGeom>
              <a:avLst/>
              <a:gdLst/>
              <a:ahLst/>
              <a:cxnLst/>
              <a:rect l="l" t="t" r="r" b="b"/>
              <a:pathLst>
                <a:path w="24478" h="41881" extrusionOk="0">
                  <a:moveTo>
                    <a:pt x="12239" y="1"/>
                  </a:moveTo>
                  <a:cubicBezTo>
                    <a:pt x="5480" y="1"/>
                    <a:pt x="0" y="5320"/>
                    <a:pt x="0" y="11875"/>
                  </a:cubicBezTo>
                  <a:cubicBezTo>
                    <a:pt x="0" y="17537"/>
                    <a:pt x="4080" y="22270"/>
                    <a:pt x="9537" y="23461"/>
                  </a:cubicBezTo>
                  <a:cubicBezTo>
                    <a:pt x="10235" y="23616"/>
                    <a:pt x="10190" y="24114"/>
                    <a:pt x="10270" y="24825"/>
                  </a:cubicBezTo>
                  <a:lnTo>
                    <a:pt x="12239" y="41881"/>
                  </a:lnTo>
                  <a:lnTo>
                    <a:pt x="14181" y="25065"/>
                  </a:lnTo>
                  <a:cubicBezTo>
                    <a:pt x="14257" y="24385"/>
                    <a:pt x="14230" y="23612"/>
                    <a:pt x="14897" y="23469"/>
                  </a:cubicBezTo>
                  <a:cubicBezTo>
                    <a:pt x="20381" y="22296"/>
                    <a:pt x="24478" y="17550"/>
                    <a:pt x="24478" y="11875"/>
                  </a:cubicBezTo>
                  <a:cubicBezTo>
                    <a:pt x="24478" y="5320"/>
                    <a:pt x="18998" y="1"/>
                    <a:pt x="12239" y="1"/>
                  </a:cubicBez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 name="Google Shape;582;p58">
              <a:extLst>
                <a:ext uri="{FF2B5EF4-FFF2-40B4-BE49-F238E27FC236}">
                  <a16:creationId xmlns:a16="http://schemas.microsoft.com/office/drawing/2014/main" id="{5C62DCAE-5DFD-4F16-884C-47A38ACC737E}"/>
                </a:ext>
              </a:extLst>
            </p:cNvPr>
            <p:cNvSpPr/>
            <p:nvPr/>
          </p:nvSpPr>
          <p:spPr>
            <a:xfrm>
              <a:off x="7621200" y="3748625"/>
              <a:ext cx="182696" cy="177275"/>
            </a:xfrm>
            <a:custGeom>
              <a:avLst/>
              <a:gdLst/>
              <a:ahLst/>
              <a:cxnLst/>
              <a:rect l="l" t="t" r="r" b="b"/>
              <a:pathLst>
                <a:path w="20093" h="19497" extrusionOk="0">
                  <a:moveTo>
                    <a:pt x="10044" y="19496"/>
                  </a:moveTo>
                  <a:cubicBezTo>
                    <a:pt x="15577" y="19496"/>
                    <a:pt x="20092" y="15119"/>
                    <a:pt x="20092" y="9751"/>
                  </a:cubicBezTo>
                  <a:cubicBezTo>
                    <a:pt x="20092" y="4378"/>
                    <a:pt x="15577" y="0"/>
                    <a:pt x="10044" y="0"/>
                  </a:cubicBezTo>
                  <a:cubicBezTo>
                    <a:pt x="4511" y="0"/>
                    <a:pt x="1" y="4378"/>
                    <a:pt x="1" y="9751"/>
                  </a:cubicBezTo>
                  <a:cubicBezTo>
                    <a:pt x="1" y="15119"/>
                    <a:pt x="4511" y="19496"/>
                    <a:pt x="10044" y="19496"/>
                  </a:cubicBez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grpSp>
        <p:nvGrpSpPr>
          <p:cNvPr id="19" name="Google Shape;580;p58">
            <a:extLst>
              <a:ext uri="{FF2B5EF4-FFF2-40B4-BE49-F238E27FC236}">
                <a16:creationId xmlns:a16="http://schemas.microsoft.com/office/drawing/2014/main" id="{5839F3C3-5DC4-41C9-8515-1CE9957C4B9C}"/>
              </a:ext>
            </a:extLst>
          </p:cNvPr>
          <p:cNvGrpSpPr/>
          <p:nvPr/>
        </p:nvGrpSpPr>
        <p:grpSpPr>
          <a:xfrm>
            <a:off x="2855616" y="3931065"/>
            <a:ext cx="162896" cy="278710"/>
            <a:chOff x="7601242" y="3729267"/>
            <a:chExt cx="222566" cy="380803"/>
          </a:xfrm>
        </p:grpSpPr>
        <p:sp>
          <p:nvSpPr>
            <p:cNvPr id="20" name="Google Shape;581;p58">
              <a:extLst>
                <a:ext uri="{FF2B5EF4-FFF2-40B4-BE49-F238E27FC236}">
                  <a16:creationId xmlns:a16="http://schemas.microsoft.com/office/drawing/2014/main" id="{E94D653D-7268-4A1F-9982-C58D558CA36A}"/>
                </a:ext>
              </a:extLst>
            </p:cNvPr>
            <p:cNvSpPr/>
            <p:nvPr/>
          </p:nvSpPr>
          <p:spPr>
            <a:xfrm>
              <a:off x="7601242" y="3729267"/>
              <a:ext cx="222566" cy="380803"/>
            </a:xfrm>
            <a:custGeom>
              <a:avLst/>
              <a:gdLst/>
              <a:ahLst/>
              <a:cxnLst/>
              <a:rect l="l" t="t" r="r" b="b"/>
              <a:pathLst>
                <a:path w="24478" h="41881" extrusionOk="0">
                  <a:moveTo>
                    <a:pt x="12239" y="1"/>
                  </a:moveTo>
                  <a:cubicBezTo>
                    <a:pt x="5480" y="1"/>
                    <a:pt x="0" y="5320"/>
                    <a:pt x="0" y="11875"/>
                  </a:cubicBezTo>
                  <a:cubicBezTo>
                    <a:pt x="0" y="17537"/>
                    <a:pt x="4080" y="22270"/>
                    <a:pt x="9537" y="23461"/>
                  </a:cubicBezTo>
                  <a:cubicBezTo>
                    <a:pt x="10235" y="23616"/>
                    <a:pt x="10190" y="24114"/>
                    <a:pt x="10270" y="24825"/>
                  </a:cubicBezTo>
                  <a:lnTo>
                    <a:pt x="12239" y="41881"/>
                  </a:lnTo>
                  <a:lnTo>
                    <a:pt x="14181" y="25065"/>
                  </a:lnTo>
                  <a:cubicBezTo>
                    <a:pt x="14257" y="24385"/>
                    <a:pt x="14230" y="23612"/>
                    <a:pt x="14897" y="23469"/>
                  </a:cubicBezTo>
                  <a:cubicBezTo>
                    <a:pt x="20381" y="22296"/>
                    <a:pt x="24478" y="17550"/>
                    <a:pt x="24478" y="11875"/>
                  </a:cubicBezTo>
                  <a:cubicBezTo>
                    <a:pt x="24478" y="5320"/>
                    <a:pt x="18998" y="1"/>
                    <a:pt x="12239" y="1"/>
                  </a:cubicBez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 name="Google Shape;582;p58">
              <a:extLst>
                <a:ext uri="{FF2B5EF4-FFF2-40B4-BE49-F238E27FC236}">
                  <a16:creationId xmlns:a16="http://schemas.microsoft.com/office/drawing/2014/main" id="{5C62DCAE-5DFD-4F16-884C-47A38ACC737E}"/>
                </a:ext>
              </a:extLst>
            </p:cNvPr>
            <p:cNvSpPr/>
            <p:nvPr/>
          </p:nvSpPr>
          <p:spPr>
            <a:xfrm>
              <a:off x="7621200" y="3748625"/>
              <a:ext cx="182696" cy="177275"/>
            </a:xfrm>
            <a:custGeom>
              <a:avLst/>
              <a:gdLst/>
              <a:ahLst/>
              <a:cxnLst/>
              <a:rect l="l" t="t" r="r" b="b"/>
              <a:pathLst>
                <a:path w="20093" h="19497" extrusionOk="0">
                  <a:moveTo>
                    <a:pt x="10044" y="19496"/>
                  </a:moveTo>
                  <a:cubicBezTo>
                    <a:pt x="15577" y="19496"/>
                    <a:pt x="20092" y="15119"/>
                    <a:pt x="20092" y="9751"/>
                  </a:cubicBezTo>
                  <a:cubicBezTo>
                    <a:pt x="20092" y="4378"/>
                    <a:pt x="15577" y="0"/>
                    <a:pt x="10044" y="0"/>
                  </a:cubicBezTo>
                  <a:cubicBezTo>
                    <a:pt x="4511" y="0"/>
                    <a:pt x="1" y="4378"/>
                    <a:pt x="1" y="9751"/>
                  </a:cubicBezTo>
                  <a:cubicBezTo>
                    <a:pt x="1" y="15119"/>
                    <a:pt x="4511" y="19496"/>
                    <a:pt x="10044" y="19496"/>
                  </a:cubicBez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pic>
        <p:nvPicPr>
          <p:cNvPr id="23" name="Picture 2" descr="Warning Alert Triangle Exclamation Mark Icon | Citypng"/>
          <p:cNvPicPr>
            <a:picLocks noChangeAspect="1" noChangeArrowheads="1"/>
          </p:cNvPicPr>
          <p:nvPr/>
        </p:nvPicPr>
        <p:blipFill>
          <a:blip r:embed="rId2">
            <a:duotone>
              <a:schemeClr val="accent2">
                <a:shade val="45000"/>
                <a:satMod val="135000"/>
              </a:schemeClr>
              <a:prstClr val="white"/>
            </a:duotone>
          </a:blip>
          <a:srcRect/>
          <a:stretch>
            <a:fillRect/>
          </a:stretch>
        </p:blipFill>
        <p:spPr bwMode="auto">
          <a:xfrm>
            <a:off x="0" y="1883800"/>
            <a:ext cx="2538074" cy="2591946"/>
          </a:xfrm>
          <a:prstGeom prst="rect">
            <a:avLst/>
          </a:prstGeom>
          <a:noFill/>
        </p:spPr>
      </p:pic>
    </p:spTree>
    <p:extLst>
      <p:ext uri="{BB962C8B-B14F-4D97-AF65-F5344CB8AC3E}">
        <p14:creationId xmlns:p14="http://schemas.microsoft.com/office/powerpoint/2010/main" val="401886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7886" y="240299"/>
            <a:ext cx="7817427" cy="591600"/>
          </a:xfrm>
        </p:spPr>
        <p:txBody>
          <a:bodyPr/>
          <a:lstStyle/>
          <a:p>
            <a:pPr algn="ctr">
              <a:buFont typeface="Arial"/>
            </a:pPr>
            <a:r>
              <a:rPr lang="en-US" sz="2400" dirty="0">
                <a:solidFill>
                  <a:schemeClr val="accent3"/>
                </a:solidFill>
                <a:latin typeface="Times New Roman" panose="02020603050405020304" pitchFamily="18" charset="0"/>
                <a:ea typeface="+mn-ea"/>
                <a:cs typeface="Times New Roman" panose="02020603050405020304" pitchFamily="18" charset="0"/>
                <a:sym typeface="Arial"/>
              </a:rPr>
              <a:t>Sustainability – Organizational Performance Framework</a:t>
            </a:r>
            <a:endParaRPr lang="ar-SA" sz="2400" dirty="0">
              <a:solidFill>
                <a:schemeClr val="accent3"/>
              </a:solidFill>
              <a:latin typeface="Times New Roman" panose="02020603050405020304" pitchFamily="18" charset="0"/>
              <a:ea typeface="+mn-ea"/>
              <a:cs typeface="Times New Roman" panose="02020603050405020304" pitchFamily="18" charset="0"/>
              <a:sym typeface="Aria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078011" y="752655"/>
            <a:ext cx="5337175" cy="4255135"/>
          </a:xfrm>
          <a:prstGeom prst="rect">
            <a:avLst/>
          </a:prstGeom>
        </p:spPr>
      </p:pic>
    </p:spTree>
    <p:extLst>
      <p:ext uri="{BB962C8B-B14F-4D97-AF65-F5344CB8AC3E}">
        <p14:creationId xmlns:p14="http://schemas.microsoft.com/office/powerpoint/2010/main" val="306130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77447" y="294150"/>
            <a:ext cx="6448200" cy="591600"/>
          </a:xfrm>
        </p:spPr>
        <p:txBody>
          <a:bodyPr/>
          <a:lstStyle/>
          <a:p>
            <a:pPr algn="ctr"/>
            <a:r>
              <a:rPr lang="en-US" sz="2400" dirty="0">
                <a:solidFill>
                  <a:schemeClr val="accent3"/>
                </a:solidFill>
                <a:latin typeface="Times New Roman" panose="02020603050405020304" pitchFamily="18" charset="0"/>
                <a:cs typeface="Times New Roman" panose="02020603050405020304" pitchFamily="18" charset="0"/>
              </a:rPr>
              <a:t>Results and Analysis</a:t>
            </a:r>
          </a:p>
        </p:txBody>
      </p:sp>
      <p:pic>
        <p:nvPicPr>
          <p:cNvPr id="8" name="Picture 7"/>
          <p:cNvPicPr>
            <a:picLocks noChangeAspect="1"/>
          </p:cNvPicPr>
          <p:nvPr/>
        </p:nvPicPr>
        <p:blipFill>
          <a:blip r:embed="rId2"/>
          <a:stretch>
            <a:fillRect/>
          </a:stretch>
        </p:blipFill>
        <p:spPr>
          <a:xfrm>
            <a:off x="4541772" y="1474867"/>
            <a:ext cx="3214103" cy="1774061"/>
          </a:xfrm>
          <a:prstGeom prst="rect">
            <a:avLst/>
          </a:prstGeom>
        </p:spPr>
      </p:pic>
      <p:pic>
        <p:nvPicPr>
          <p:cNvPr id="10" name="Picture 9"/>
          <p:cNvPicPr>
            <a:picLocks noChangeAspect="1"/>
          </p:cNvPicPr>
          <p:nvPr/>
        </p:nvPicPr>
        <p:blipFill>
          <a:blip r:embed="rId3"/>
          <a:stretch>
            <a:fillRect/>
          </a:stretch>
        </p:blipFill>
        <p:spPr>
          <a:xfrm>
            <a:off x="4898208" y="3340457"/>
            <a:ext cx="2501229" cy="1420730"/>
          </a:xfrm>
          <a:prstGeom prst="rect">
            <a:avLst/>
          </a:prstGeom>
        </p:spPr>
      </p:pic>
      <p:pic>
        <p:nvPicPr>
          <p:cNvPr id="2" name="Picture 1"/>
          <p:cNvPicPr>
            <a:picLocks noChangeAspect="1"/>
          </p:cNvPicPr>
          <p:nvPr/>
        </p:nvPicPr>
        <p:blipFill>
          <a:blip r:embed="rId4"/>
          <a:stretch>
            <a:fillRect/>
          </a:stretch>
        </p:blipFill>
        <p:spPr>
          <a:xfrm>
            <a:off x="1114458" y="1467595"/>
            <a:ext cx="3080027" cy="1781333"/>
          </a:xfrm>
          <a:prstGeom prst="rect">
            <a:avLst/>
          </a:prstGeom>
        </p:spPr>
      </p:pic>
      <p:pic>
        <p:nvPicPr>
          <p:cNvPr id="11" name="Picture 10"/>
          <p:cNvPicPr>
            <a:picLocks noChangeAspect="1"/>
          </p:cNvPicPr>
          <p:nvPr/>
        </p:nvPicPr>
        <p:blipFill>
          <a:blip r:embed="rId5"/>
          <a:stretch>
            <a:fillRect/>
          </a:stretch>
        </p:blipFill>
        <p:spPr>
          <a:xfrm>
            <a:off x="1360944" y="3318709"/>
            <a:ext cx="2587056" cy="1442478"/>
          </a:xfrm>
          <a:prstGeom prst="rect">
            <a:avLst/>
          </a:prstGeom>
        </p:spPr>
      </p:pic>
      <p:sp>
        <p:nvSpPr>
          <p:cNvPr id="9" name="خماسي 9"/>
          <p:cNvSpPr/>
          <p:nvPr/>
        </p:nvSpPr>
        <p:spPr>
          <a:xfrm>
            <a:off x="0" y="885750"/>
            <a:ext cx="3172498" cy="512064"/>
          </a:xfrm>
          <a:prstGeom prst="homePlate">
            <a:avLst/>
          </a:prstGeom>
          <a:solidFill>
            <a:schemeClr val="accent1"/>
          </a:solidFill>
        </p:spPr>
        <p:style>
          <a:lnRef idx="2">
            <a:schemeClr val="accent2"/>
          </a:lnRef>
          <a:fillRef idx="1">
            <a:schemeClr val="lt1"/>
          </a:fillRef>
          <a:effectRef idx="0">
            <a:schemeClr val="accent2"/>
          </a:effectRef>
          <a:fontRef idx="minor">
            <a:schemeClr val="dk1"/>
          </a:fontRef>
        </p:style>
        <p:txBody>
          <a:bodyPr rtlCol="0" anchor="ctr"/>
          <a:lstStyle/>
          <a:p>
            <a:pPr algn="ctr">
              <a:buNone/>
            </a:pPr>
            <a:r>
              <a:rPr lang="en-US" dirty="0">
                <a:latin typeface="Times New Roman" panose="02020603050405020304" pitchFamily="18" charset="0"/>
                <a:ea typeface="Calibri" panose="020F0502020204030204" pitchFamily="34" charset="0"/>
                <a:cs typeface="Arial" panose="020B0604020202020204" pitchFamily="34" charset="0"/>
              </a:rPr>
              <a:t>1.   Demographic Data Analysis</a:t>
            </a:r>
          </a:p>
        </p:txBody>
      </p:sp>
    </p:spTree>
    <p:extLst>
      <p:ext uri="{BB962C8B-B14F-4D97-AF65-F5344CB8AC3E}">
        <p14:creationId xmlns:p14="http://schemas.microsoft.com/office/powerpoint/2010/main" val="387976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Sustainable Agriculture Project Proposal by Slidesgo">
  <a:themeElements>
    <a:clrScheme name="Simple Light">
      <a:dk1>
        <a:srgbClr val="000000"/>
      </a:dk1>
      <a:lt1>
        <a:srgbClr val="FFFFFF"/>
      </a:lt1>
      <a:dk2>
        <a:srgbClr val="666666"/>
      </a:dk2>
      <a:lt2>
        <a:srgbClr val="F4F7DA"/>
      </a:lt2>
      <a:accent1>
        <a:srgbClr val="B4BD6E"/>
      </a:accent1>
      <a:accent2>
        <a:srgbClr val="63753C"/>
      </a:accent2>
      <a:accent3>
        <a:srgbClr val="324A00"/>
      </a:accent3>
      <a:accent4>
        <a:srgbClr val="B45400"/>
      </a:accent4>
      <a:accent5>
        <a:srgbClr val="8C4303"/>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992</TotalTime>
  <Words>1505</Words>
  <Application>Microsoft Office PowerPoint</Application>
  <PresentationFormat>On-screen Show (16:9)</PresentationFormat>
  <Paragraphs>424</Paragraphs>
  <Slides>19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Wingdings</vt:lpstr>
      <vt:lpstr>Calibri</vt:lpstr>
      <vt:lpstr>Quicksand</vt:lpstr>
      <vt:lpstr>Times New Roman</vt:lpstr>
      <vt:lpstr>Playfair Display</vt:lpstr>
      <vt:lpstr>Montserrat</vt:lpstr>
      <vt:lpstr>Sustainable Agriculture Project Proposal by Slidesgo</vt:lpstr>
      <vt:lpstr>PowerPoint Presentation</vt:lpstr>
      <vt:lpstr>List of Contents</vt:lpstr>
      <vt:lpstr>Introduction</vt:lpstr>
      <vt:lpstr>The Research Problem</vt:lpstr>
      <vt:lpstr>Goal and Objectives of the Research</vt:lpstr>
      <vt:lpstr>Methodology</vt:lpstr>
      <vt:lpstr>PowerPoint Presentation</vt:lpstr>
      <vt:lpstr>Sustainability – Organizational Performance Framework</vt:lpstr>
      <vt:lpstr>Results and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KuDoS</dc:creator>
  <cp:lastModifiedBy>Zaytona</cp:lastModifiedBy>
  <cp:revision>119</cp:revision>
  <dcterms:modified xsi:type="dcterms:W3CDTF">2022-05-26T04:03:53Z</dcterms:modified>
</cp:coreProperties>
</file>