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5F4AF-8C56-4224-8D15-9A5BF412FA95}" type="datetimeFigureOut">
              <a:rPr lang="en-US" smtClean="0"/>
              <a:t>5/4/2019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C5833-C5FE-4D81-90E4-D51C9AC4DD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4811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5F4AF-8C56-4224-8D15-9A5BF412FA95}" type="datetimeFigureOut">
              <a:rPr lang="en-US" smtClean="0"/>
              <a:t>5/4/2019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C5833-C5FE-4D81-90E4-D51C9AC4DD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4845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5F4AF-8C56-4224-8D15-9A5BF412FA95}" type="datetimeFigureOut">
              <a:rPr lang="en-US" smtClean="0"/>
              <a:t>5/4/2019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C5833-C5FE-4D81-90E4-D51C9AC4DD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20699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5F4AF-8C56-4224-8D15-9A5BF412FA95}" type="datetimeFigureOut">
              <a:rPr lang="en-US" smtClean="0"/>
              <a:t>5/4/2019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C5833-C5FE-4D81-90E4-D51C9AC4DD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141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5F4AF-8C56-4224-8D15-9A5BF412FA95}" type="datetimeFigureOut">
              <a:rPr lang="en-US" smtClean="0"/>
              <a:t>5/4/2019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C5833-C5FE-4D81-90E4-D51C9AC4DD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906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5F4AF-8C56-4224-8D15-9A5BF412FA95}" type="datetimeFigureOut">
              <a:rPr lang="en-US" smtClean="0"/>
              <a:t>5/4/2019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C5833-C5FE-4D81-90E4-D51C9AC4DD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1880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5F4AF-8C56-4224-8D15-9A5BF412FA95}" type="datetimeFigureOut">
              <a:rPr lang="en-US" smtClean="0"/>
              <a:t>5/4/2019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C5833-C5FE-4D81-90E4-D51C9AC4DD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8746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5F4AF-8C56-4224-8D15-9A5BF412FA95}" type="datetimeFigureOut">
              <a:rPr lang="en-US" smtClean="0"/>
              <a:t>5/4/2019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C5833-C5FE-4D81-90E4-D51C9AC4DD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379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5F4AF-8C56-4224-8D15-9A5BF412FA95}" type="datetimeFigureOut">
              <a:rPr lang="en-US" smtClean="0"/>
              <a:t>5/4/2019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C5833-C5FE-4D81-90E4-D51C9AC4DD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8205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5F4AF-8C56-4224-8D15-9A5BF412FA95}" type="datetimeFigureOut">
              <a:rPr lang="en-US" smtClean="0"/>
              <a:t>5/4/2019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C5833-C5FE-4D81-90E4-D51C9AC4DD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31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5F4AF-8C56-4224-8D15-9A5BF412FA95}" type="datetimeFigureOut">
              <a:rPr lang="en-US" smtClean="0"/>
              <a:t>5/4/2019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C5833-C5FE-4D81-90E4-D51C9AC4DD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47081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65F4AF-8C56-4224-8D15-9A5BF412FA95}" type="datetimeFigureOut">
              <a:rPr lang="en-US" smtClean="0"/>
              <a:t>5/4/2019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AC5833-C5FE-4D81-90E4-D51C9AC4DD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8151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10429103" cy="16002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Software Graduation Project</a:t>
            </a:r>
            <a:br>
              <a:rPr lang="en-US" dirty="0" smtClean="0"/>
            </a:br>
            <a:r>
              <a:rPr lang="en-US" dirty="0" smtClean="0"/>
              <a:t>Website Builder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1" r="1281"/>
          <a:stretch>
            <a:fillRect/>
          </a:stretch>
        </p:blipFill>
        <p:spPr>
          <a:xfrm>
            <a:off x="1133340" y="2238284"/>
            <a:ext cx="9082087" cy="4349750"/>
          </a:xfrm>
        </p:spPr>
      </p:pic>
    </p:spTree>
    <p:extLst>
      <p:ext uri="{BB962C8B-B14F-4D97-AF65-F5344CB8AC3E}">
        <p14:creationId xmlns:p14="http://schemas.microsoft.com/office/powerpoint/2010/main" val="10740830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6754" y="261257"/>
            <a:ext cx="10946675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While the technology and internet was evolved the need for website was increased and </a:t>
            </a:r>
            <a:r>
              <a:rPr lang="en-US" sz="2800" dirty="0" err="1" smtClean="0"/>
              <a:t>manypeople</a:t>
            </a:r>
            <a:r>
              <a:rPr lang="en-US" sz="2800" dirty="0" smtClean="0"/>
              <a:t> need to have their own website to achieve their goals. Students to learn, sellers </a:t>
            </a:r>
            <a:r>
              <a:rPr lang="en-US" sz="2800" dirty="0" err="1" smtClean="0"/>
              <a:t>topresent</a:t>
            </a:r>
            <a:r>
              <a:rPr lang="en-US" sz="2800" dirty="0" smtClean="0"/>
              <a:t> their products to customer and other people with different goals.</a:t>
            </a:r>
          </a:p>
          <a:p>
            <a:endParaRPr lang="en-US" sz="2800" dirty="0"/>
          </a:p>
          <a:p>
            <a:endParaRPr lang="en-US" sz="2800" dirty="0" smtClean="0"/>
          </a:p>
          <a:p>
            <a:r>
              <a:rPr lang="en-US" sz="2800" dirty="0" smtClean="0"/>
              <a:t>Web Design is a website that allow users to design their web pages online, and this help </a:t>
            </a:r>
            <a:r>
              <a:rPr lang="en-US" sz="2800" dirty="0" err="1" smtClean="0"/>
              <a:t>usersuch</a:t>
            </a:r>
            <a:r>
              <a:rPr lang="en-US" sz="2800" dirty="0" smtClean="0"/>
              <a:t> as designers, students, and beginners that </a:t>
            </a:r>
            <a:r>
              <a:rPr lang="en-US" sz="2800" dirty="0" err="1" smtClean="0"/>
              <a:t>theydon’t</a:t>
            </a:r>
            <a:r>
              <a:rPr lang="en-US" sz="2800" dirty="0" smtClean="0"/>
              <a:t> know anything or know a bit </a:t>
            </a:r>
            <a:r>
              <a:rPr lang="en-US" sz="2800" dirty="0" err="1" smtClean="0"/>
              <a:t>littleabout</a:t>
            </a:r>
            <a:r>
              <a:rPr lang="en-US" sz="2800" dirty="0" smtClean="0"/>
              <a:t> web programming, in building their website as they like, then they can see or take </a:t>
            </a:r>
            <a:r>
              <a:rPr lang="en-US" sz="2800" dirty="0" err="1" smtClean="0"/>
              <a:t>thecode</a:t>
            </a:r>
            <a:r>
              <a:rPr lang="en-US" sz="2800" dirty="0" smtClean="0"/>
              <a:t> of this design. </a:t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1249203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5" b="1075"/>
          <a:stretch>
            <a:fillRect/>
          </a:stretch>
        </p:blipFill>
        <p:spPr>
          <a:xfrm>
            <a:off x="539750" y="122238"/>
            <a:ext cx="11095038" cy="5756275"/>
          </a:xfrm>
        </p:spPr>
      </p:pic>
    </p:spTree>
    <p:extLst>
      <p:ext uri="{BB962C8B-B14F-4D97-AF65-F5344CB8AC3E}">
        <p14:creationId xmlns:p14="http://schemas.microsoft.com/office/powerpoint/2010/main" val="21768868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1" r="1931"/>
          <a:stretch>
            <a:fillRect/>
          </a:stretch>
        </p:blipFill>
        <p:spPr>
          <a:xfrm>
            <a:off x="409575" y="987425"/>
            <a:ext cx="10945813" cy="5370513"/>
          </a:xfrm>
        </p:spPr>
      </p:pic>
    </p:spTree>
    <p:extLst>
      <p:ext uri="{BB962C8B-B14F-4D97-AF65-F5344CB8AC3E}">
        <p14:creationId xmlns:p14="http://schemas.microsoft.com/office/powerpoint/2010/main" val="3228365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84" b="6884"/>
          <a:stretch>
            <a:fillRect/>
          </a:stretch>
        </p:blipFill>
        <p:spPr>
          <a:xfrm>
            <a:off x="444500" y="987425"/>
            <a:ext cx="10910888" cy="5430792"/>
          </a:xfrm>
        </p:spPr>
      </p:pic>
    </p:spTree>
    <p:extLst>
      <p:ext uri="{BB962C8B-B14F-4D97-AF65-F5344CB8AC3E}">
        <p14:creationId xmlns:p14="http://schemas.microsoft.com/office/powerpoint/2010/main" val="27483202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98" r="11098"/>
          <a:stretch>
            <a:fillRect/>
          </a:stretch>
        </p:blipFill>
        <p:spPr>
          <a:xfrm>
            <a:off x="722313" y="987425"/>
            <a:ext cx="10633075" cy="5700713"/>
          </a:xfrm>
        </p:spPr>
      </p:pic>
    </p:spTree>
    <p:extLst>
      <p:ext uri="{BB962C8B-B14F-4D97-AF65-F5344CB8AC3E}">
        <p14:creationId xmlns:p14="http://schemas.microsoft.com/office/powerpoint/2010/main" val="37876837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96091" y="390436"/>
            <a:ext cx="11678194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In this project, we built a website that aims to make building a website easier. This will </a:t>
            </a:r>
            <a:r>
              <a:rPr lang="en-US" sz="2000" dirty="0" err="1" smtClean="0"/>
              <a:t>benefitmany</a:t>
            </a:r>
            <a:r>
              <a:rPr lang="en-US" sz="2000" dirty="0" smtClean="0"/>
              <a:t> different kind of peoples as we specify in the introduction.</a:t>
            </a:r>
          </a:p>
          <a:p>
            <a:endParaRPr lang="en-US" sz="2000" dirty="0"/>
          </a:p>
          <a:p>
            <a:endParaRPr lang="en-US" sz="2000" dirty="0" smtClean="0"/>
          </a:p>
          <a:p>
            <a:r>
              <a:rPr lang="en-US" sz="2000" dirty="0" smtClean="0"/>
              <a:t>From this project, we gained an experience in the framework </a:t>
            </a:r>
            <a:r>
              <a:rPr lang="en-US" sz="2000" dirty="0" err="1" smtClean="0"/>
              <a:t>thatwe</a:t>
            </a:r>
            <a:r>
              <a:rPr lang="en-US" sz="2000" dirty="0" smtClean="0"/>
              <a:t> use such as </a:t>
            </a:r>
            <a:r>
              <a:rPr lang="en-US" sz="2000" dirty="0" err="1" smtClean="0"/>
              <a:t>Laravel</a:t>
            </a:r>
            <a:r>
              <a:rPr lang="en-US" sz="2000" dirty="0" smtClean="0"/>
              <a:t>, which </a:t>
            </a:r>
            <a:r>
              <a:rPr lang="en-US" sz="2000" dirty="0" err="1" smtClean="0"/>
              <a:t>isconsider</a:t>
            </a:r>
            <a:r>
              <a:rPr lang="en-US" sz="2000" dirty="0" smtClean="0"/>
              <a:t> as new framework for us, and being well-known with most features that </a:t>
            </a:r>
            <a:r>
              <a:rPr lang="en-US" sz="2000" dirty="0" err="1" smtClean="0"/>
              <a:t>Laravel</a:t>
            </a:r>
            <a:r>
              <a:rPr lang="en-US" sz="2000" dirty="0" smtClean="0"/>
              <a:t> provided We learned how to deal with MVC architecture deeply.</a:t>
            </a:r>
            <a:br>
              <a:rPr lang="en-US" sz="2000" dirty="0" smtClean="0"/>
            </a:br>
            <a:endParaRPr lang="en-US" sz="2000" dirty="0" smtClean="0"/>
          </a:p>
          <a:p>
            <a:r>
              <a:rPr lang="en-US" sz="2000" dirty="0" smtClean="0"/>
              <a:t>One of the most achieved works is being familiar of bootstrap and JQuery. We also improve our search skills, since we faced several problems that needs to solve.</a:t>
            </a:r>
            <a:br>
              <a:rPr lang="en-US" sz="2000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21482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178</Words>
  <Application>Microsoft Office PowerPoint</Application>
  <PresentationFormat>Widescreen</PresentationFormat>
  <Paragraphs>10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Software Graduation Project Website Builder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Software Graduation Project Website Builder</dc:title>
  <dc:creator>Amr Rajab</dc:creator>
  <cp:lastModifiedBy>Amr Rajab</cp:lastModifiedBy>
  <cp:revision>2</cp:revision>
  <dcterms:created xsi:type="dcterms:W3CDTF">2019-05-04T20:29:44Z</dcterms:created>
  <dcterms:modified xsi:type="dcterms:W3CDTF">2019-05-04T20:43:27Z</dcterms:modified>
</cp:coreProperties>
</file>