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54" Type="http://schemas.openxmlformats.org/officeDocument/2006/relationships/slide" Target="slides/slide4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3745d1b2836_0_1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3745d1b2836_0_1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3745d1b2836_0_2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3745d1b2836_0_2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3745d1b2836_0_2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3745d1b2836_0_2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3745d1b2836_0_2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3745d1b2836_0_2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3745d1b2836_0_2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3745d1b2836_0_2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3745d1b2836_0_2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3745d1b2836_0_2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3745d1b2836_0_2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3745d1b2836_0_2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3745d1b2836_0_2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3745d1b2836_0_2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3745d1b2836_0_2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3745d1b2836_0_2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3745d1b2836_0_2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3745d1b2836_0_2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3745d1b2836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3745d1b2836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3745d1b2836_0_2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3745d1b2836_0_2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3745d1b2836_0_2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" name="Google Shape;197;g3745d1b2836_0_2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3745d1b2836_0_2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3745d1b2836_0_2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3745d1b2836_0_2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3745d1b2836_0_2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3745d1b2836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3745d1b2836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3745d1b2836_0_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3745d1b2836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3745d1b2836_0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Google Shape;232;g3745d1b2836_0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3745d1b2836_0_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3745d1b2836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3745d1b2836_0_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3745d1b2836_0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3745d1b2836_0_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" name="Google Shape;253;g3745d1b2836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3745d1b2836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3745d1b2836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3745d1b2836_0_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3745d1b2836_0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3745d1b2836_0_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3745d1b2836_0_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3745d1b2836_0_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4" name="Google Shape;274;g3745d1b2836_0_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3745d1b2836_0_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" name="Google Shape;281;g3745d1b2836_0_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3745d1b2836_0_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Google Shape;288;g3745d1b2836_0_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3745d1b2836_0_1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g3745d1b2836_0_1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3745d1b2836_0_1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2" name="Google Shape;302;g3745d1b2836_0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3745d1b2836_0_1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Google Shape;309;g3745d1b2836_0_1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3745d1b2836_0_1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" name="Google Shape;316;g3745d1b2836_0_1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3745d1b2836_0_1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3" name="Google Shape;323;g3745d1b2836_0_1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3745d1b2836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3745d1b2836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3745d1b2836_0_1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0" name="Google Shape;330;g3745d1b2836_0_1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3745d1b2836_0_1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" name="Google Shape;337;g3745d1b2836_0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g3745d1b2836_0_1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4" name="Google Shape;344;g3745d1b2836_0_1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3745d1b2836_0_1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1" name="Google Shape;351;g3745d1b2836_0_1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g3745d1b2836_0_1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8" name="Google Shape;358;g3745d1b2836_0_1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g3745d1b2836_0_1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5" name="Google Shape;365;g3745d1b2836_0_1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g3745d1b2836_0_1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2" name="Google Shape;372;g3745d1b2836_0_1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g3745d1b2836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9" name="Google Shape;379;g3745d1b2836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g3745d1b2836_0_2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1" name="Google Shape;391;g3745d1b2836_0_2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g3745d1b2836_0_2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8" name="Google Shape;398;g3745d1b2836_0_2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745d1b2836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3745d1b2836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3745d1b2836_0_1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3745d1b2836_0_1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745d1b2836_0_1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745d1b2836_0_1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745d1b2836_0_1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3745d1b2836_0_1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745d1b2836_0_1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3745d1b2836_0_1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0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6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5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0.jpg"/><Relationship Id="rId4" Type="http://schemas.openxmlformats.org/officeDocument/2006/relationships/image" Target="../media/image18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5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9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8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2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8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7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9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5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0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2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49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3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6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8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1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4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7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33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2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9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31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38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35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36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34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3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39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40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41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46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42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43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44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51.jpg"/><Relationship Id="rId4" Type="http://schemas.openxmlformats.org/officeDocument/2006/relationships/image" Target="../media/image50.jp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45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4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010" y="0"/>
            <a:ext cx="9123977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2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19" name="Google Shape;119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1700" y="166325"/>
            <a:ext cx="8258474" cy="44494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Google Shape;125;p2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grpSp>
        <p:nvGrpSpPr>
          <p:cNvPr id="126" name="Google Shape;126;p23"/>
          <p:cNvGrpSpPr/>
          <p:nvPr/>
        </p:nvGrpSpPr>
        <p:grpSpPr>
          <a:xfrm>
            <a:off x="594958" y="169796"/>
            <a:ext cx="7479047" cy="4362458"/>
            <a:chOff x="914400" y="6431279"/>
            <a:chExt cx="5731510" cy="3343136"/>
          </a:xfrm>
        </p:grpSpPr>
        <p:pic>
          <p:nvPicPr>
            <p:cNvPr id="127" name="Google Shape;127;p23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038998" y="6431279"/>
              <a:ext cx="5606912" cy="323976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8" name="Google Shape;128;p23"/>
            <p:cNvSpPr/>
            <p:nvPr/>
          </p:nvSpPr>
          <p:spPr>
            <a:xfrm>
              <a:off x="914400" y="9507715"/>
              <a:ext cx="5731509" cy="266700"/>
            </a:xfrm>
            <a:custGeom>
              <a:rect b="b" l="l" r="r" t="t"/>
              <a:pathLst>
                <a:path extrusionOk="0" h="266700" w="5731509">
                  <a:moveTo>
                    <a:pt x="5731509" y="0"/>
                  </a:moveTo>
                  <a:lnTo>
                    <a:pt x="0" y="0"/>
                  </a:lnTo>
                  <a:lnTo>
                    <a:pt x="0" y="266700"/>
                  </a:lnTo>
                  <a:lnTo>
                    <a:pt x="5731509" y="266700"/>
                  </a:lnTo>
                  <a:lnTo>
                    <a:pt x="573150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26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p2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35" name="Google Shape;135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1425" y="42725"/>
            <a:ext cx="7488126" cy="45710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p2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42" name="Google Shape;142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2177" y="126175"/>
            <a:ext cx="4784951" cy="4891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14700" y="500749"/>
            <a:ext cx="5317600" cy="37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2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50" name="Google Shape;150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7625" y="194500"/>
            <a:ext cx="7465925" cy="45981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2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57" name="Google Shape;157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1700" y="374225"/>
            <a:ext cx="8387499" cy="4447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p2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grpSp>
        <p:nvGrpSpPr>
          <p:cNvPr id="164" name="Google Shape;164;p28"/>
          <p:cNvGrpSpPr/>
          <p:nvPr/>
        </p:nvGrpSpPr>
        <p:grpSpPr>
          <a:xfrm>
            <a:off x="416948" y="170753"/>
            <a:ext cx="8367400" cy="4704873"/>
            <a:chOff x="914400" y="6435725"/>
            <a:chExt cx="5943600" cy="3342004"/>
          </a:xfrm>
        </p:grpSpPr>
        <p:pic>
          <p:nvPicPr>
            <p:cNvPr id="165" name="Google Shape;165;p28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914400" y="6435725"/>
              <a:ext cx="5943600" cy="315658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6" name="Google Shape;166;p28"/>
            <p:cNvSpPr/>
            <p:nvPr/>
          </p:nvSpPr>
          <p:spPr>
            <a:xfrm>
              <a:off x="914400" y="9511029"/>
              <a:ext cx="5943600" cy="266700"/>
            </a:xfrm>
            <a:custGeom>
              <a:rect b="b" l="l" r="r" t="t"/>
              <a:pathLst>
                <a:path extrusionOk="0" h="266700" w="5943600">
                  <a:moveTo>
                    <a:pt x="5943600" y="0"/>
                  </a:moveTo>
                  <a:lnTo>
                    <a:pt x="0" y="0"/>
                  </a:lnTo>
                  <a:lnTo>
                    <a:pt x="0" y="266699"/>
                  </a:lnTo>
                  <a:lnTo>
                    <a:pt x="5943600" y="266699"/>
                  </a:lnTo>
                  <a:lnTo>
                    <a:pt x="59436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970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2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73" name="Google Shape;173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26825" y="289550"/>
            <a:ext cx="7935684" cy="4279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3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80" name="Google Shape;180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1700" y="310950"/>
            <a:ext cx="8621526" cy="42276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3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p3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87" name="Google Shape;187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55625" y="291339"/>
            <a:ext cx="5722620" cy="44335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24" y="0"/>
            <a:ext cx="9128752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p3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94" name="Google Shape;194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96520" y="356150"/>
            <a:ext cx="7851754" cy="4212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p3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01" name="Google Shape;201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1700" y="252724"/>
            <a:ext cx="7916100" cy="42058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3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3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08" name="Google Shape;208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5817" y="482700"/>
            <a:ext cx="7832607" cy="40861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3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15" name="Google Shape;215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1262" y="445025"/>
            <a:ext cx="7861469" cy="4086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p3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22" name="Google Shape;222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13"/>
            <a:ext cx="9144000" cy="5136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3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p3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29" name="Google Shape;229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1" y="0"/>
            <a:ext cx="9142778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3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" name="Google Shape;235;p3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36" name="Google Shape;236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094" y="0"/>
            <a:ext cx="9111809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3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p3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43" name="Google Shape;243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8369"/>
            <a:ext cx="9143999" cy="51267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4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9" name="Google Shape;249;p4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50" name="Google Shape;250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2225" y="206650"/>
            <a:ext cx="7479550" cy="4882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4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p4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57" name="Google Shape;257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6725" y="0"/>
            <a:ext cx="6987249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" name="Google Shape;69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70" name="Google Shape;7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158"/>
            <a:ext cx="9144000" cy="51331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4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3" name="Google Shape;263;p4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64" name="Google Shape;264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286755"/>
            <a:ext cx="8286725" cy="44445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4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0" name="Google Shape;270;p4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71" name="Google Shape;271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0115" y="-117525"/>
            <a:ext cx="8451119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4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7" name="Google Shape;277;p4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78" name="Google Shape;278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7452" y="36175"/>
            <a:ext cx="8146396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4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4" name="Google Shape;284;p4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85" name="Google Shape;285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5781" y="0"/>
            <a:ext cx="8072438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4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1" name="Google Shape;291;p4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92" name="Google Shape;292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99291" y="0"/>
            <a:ext cx="6345417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4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8" name="Google Shape;298;p4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99" name="Google Shape;299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6684" y="117525"/>
            <a:ext cx="7090634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4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5" name="Google Shape;305;p4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306" name="Google Shape;306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58847" y="0"/>
            <a:ext cx="6426305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4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2" name="Google Shape;312;p4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313" name="Google Shape;313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71236" y="0"/>
            <a:ext cx="6401529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5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9" name="Google Shape;319;p5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320" name="Google Shape;320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36175" y="180085"/>
            <a:ext cx="9143999" cy="43887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5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6" name="Google Shape;326;p5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327" name="Google Shape;327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8679" y="0"/>
            <a:ext cx="7946641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" name="Google Shape;76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77" name="Google Shape;77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43"/>
            <a:ext cx="9143999" cy="51428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5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3" name="Google Shape;333;p5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334" name="Google Shape;334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0709" y="0"/>
            <a:ext cx="7702582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5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0" name="Google Shape;340;p5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341" name="Google Shape;341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8614" y="0"/>
            <a:ext cx="7346773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5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7" name="Google Shape;347;p5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348" name="Google Shape;348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1830" y="0"/>
            <a:ext cx="7500342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5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4" name="Google Shape;354;p5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355" name="Google Shape;355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13188" y="0"/>
            <a:ext cx="4917624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5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1" name="Google Shape;361;p5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362" name="Google Shape;362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02522" y="0"/>
            <a:ext cx="4738954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5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8" name="Google Shape;368;p5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369" name="Google Shape;369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2439" y="0"/>
            <a:ext cx="7959122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5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5" name="Google Shape;375;p5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376" name="Google Shape;376;p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53570" y="0"/>
            <a:ext cx="703686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5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2" name="Google Shape;382;p5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383" name="Google Shape;383;p59"/>
          <p:cNvSpPr txBox="1"/>
          <p:nvPr/>
        </p:nvSpPr>
        <p:spPr>
          <a:xfrm>
            <a:off x="155475" y="445023"/>
            <a:ext cx="2792400" cy="22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-227965" lvl="0" marL="24066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oto Sans Symbols"/>
              <a:buChar char="∙"/>
            </a:pPr>
            <a:r>
              <a:t/>
            </a:r>
            <a:endParaRPr sz="1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84" name="Google Shape;384;p59"/>
          <p:cNvSpPr txBox="1"/>
          <p:nvPr/>
        </p:nvSpPr>
        <p:spPr>
          <a:xfrm>
            <a:off x="1363050" y="1288700"/>
            <a:ext cx="5615400" cy="19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5080" rtl="0" algn="l">
              <a:lnSpc>
                <a:spcPct val="1099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85" name="Google Shape;385;p5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08676" y="230824"/>
            <a:ext cx="2443425" cy="4559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6" name="Google Shape;386;p5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58624" y="176852"/>
            <a:ext cx="2501950" cy="4667525"/>
          </a:xfrm>
          <a:prstGeom prst="rect">
            <a:avLst/>
          </a:prstGeom>
          <a:noFill/>
          <a:ln>
            <a:noFill/>
          </a:ln>
        </p:spPr>
      </p:pic>
      <p:sp>
        <p:nvSpPr>
          <p:cNvPr id="387" name="Google Shape;387;p59"/>
          <p:cNvSpPr txBox="1"/>
          <p:nvPr/>
        </p:nvSpPr>
        <p:spPr>
          <a:xfrm>
            <a:off x="4405637" y="6895182"/>
            <a:ext cx="1479000" cy="151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900">
                <a:solidFill>
                  <a:srgbClr val="44536A"/>
                </a:solidFill>
                <a:latin typeface="Calibri"/>
                <a:ea typeface="Calibri"/>
                <a:cs typeface="Calibri"/>
                <a:sym typeface="Calibri"/>
              </a:rPr>
              <a:t>Figure 30: Minimized Sidemenu</a:t>
            </a:r>
            <a:endParaRPr sz="9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8" name="Google Shape;388;p59"/>
          <p:cNvSpPr txBox="1"/>
          <p:nvPr/>
        </p:nvSpPr>
        <p:spPr>
          <a:xfrm>
            <a:off x="1176345" y="6899875"/>
            <a:ext cx="1447800" cy="151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900">
                <a:solidFill>
                  <a:srgbClr val="44536A"/>
                </a:solidFill>
                <a:latin typeface="Calibri"/>
                <a:ea typeface="Calibri"/>
                <a:cs typeface="Calibri"/>
                <a:sym typeface="Calibri"/>
              </a:rPr>
              <a:t>Figure 29: Sidemenu Expanded</a:t>
            </a:r>
            <a:endParaRPr sz="9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6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4" name="Google Shape;394;p6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395" name="Google Shape;395;p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2200"/>
            <a:ext cx="9144001" cy="51191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6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1" name="Google Shape;401;p6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402" name="Google Shape;402;p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9451"/>
            <a:ext cx="9144001" cy="5124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" name="Google Shape;83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84" name="Google Shape;84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759" y="0"/>
            <a:ext cx="9084480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91" name="Google Shape;9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7024" y="0"/>
            <a:ext cx="8969953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98" name="Google Shape;98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4600" y="193450"/>
            <a:ext cx="8843100" cy="48632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05" name="Google Shape;105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01728"/>
            <a:ext cx="9143999" cy="49055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12" name="Google Shape;112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94285" y="445029"/>
            <a:ext cx="6349484" cy="46678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