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74" r:id="rId4"/>
    <p:sldId id="258" r:id="rId5"/>
    <p:sldId id="259" r:id="rId6"/>
    <p:sldId id="275" r:id="rId7"/>
    <p:sldId id="271" r:id="rId8"/>
    <p:sldId id="277" r:id="rId9"/>
    <p:sldId id="261" r:id="rId10"/>
    <p:sldId id="262" r:id="rId11"/>
    <p:sldId id="263" r:id="rId12"/>
    <p:sldId id="264" r:id="rId13"/>
    <p:sldId id="270" r:id="rId14"/>
    <p:sldId id="265" r:id="rId15"/>
    <p:sldId id="266" r:id="rId16"/>
    <p:sldId id="276" r:id="rId17"/>
    <p:sldId id="272" r:id="rId18"/>
    <p:sldId id="273" r:id="rId19"/>
    <p:sldId id="26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94624" autoAdjust="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9A27C6-D8E7-419F-8237-4F09A0925D9E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E70B2-4EAB-4D6D-B712-F79349B171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9A27C6-D8E7-419F-8237-4F09A0925D9E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E70B2-4EAB-4D6D-B712-F79349B17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9A27C6-D8E7-419F-8237-4F09A0925D9E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E70B2-4EAB-4D6D-B712-F79349B17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9A27C6-D8E7-419F-8237-4F09A0925D9E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E70B2-4EAB-4D6D-B712-F79349B17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9A27C6-D8E7-419F-8237-4F09A0925D9E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E70B2-4EAB-4D6D-B712-F79349B171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9A27C6-D8E7-419F-8237-4F09A0925D9E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E70B2-4EAB-4D6D-B712-F79349B17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9A27C6-D8E7-419F-8237-4F09A0925D9E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E70B2-4EAB-4D6D-B712-F79349B17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9A27C6-D8E7-419F-8237-4F09A0925D9E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E70B2-4EAB-4D6D-B712-F79349B17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9A27C6-D8E7-419F-8237-4F09A0925D9E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E70B2-4EAB-4D6D-B712-F79349B171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9A27C6-D8E7-419F-8237-4F09A0925D9E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E70B2-4EAB-4D6D-B712-F79349B171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9A27C6-D8E7-419F-8237-4F09A0925D9E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E70B2-4EAB-4D6D-B712-F79349B171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D9A27C6-D8E7-419F-8237-4F09A0925D9E}" type="datetimeFigureOut">
              <a:rPr lang="en-US" smtClean="0"/>
              <a:pPr/>
              <a:t>4/29/2018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5EE70B2-4EAB-4D6D-B712-F79349B171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hp\Desktop\IMG_1856.MO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981200"/>
            <a:ext cx="8092440" cy="1472184"/>
          </a:xfrm>
        </p:spPr>
        <p:txBody>
          <a:bodyPr>
            <a:noAutofit/>
          </a:bodyPr>
          <a:lstStyle/>
          <a:p>
            <a:r>
              <a:rPr lang="en-US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LABELING MACHINE</a:t>
            </a:r>
            <a:endParaRPr lang="en-US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81400"/>
            <a:ext cx="7406640" cy="16764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48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Prepared by: </a:t>
            </a:r>
            <a:r>
              <a:rPr lang="en-US" sz="2800" b="1" dirty="0" smtClean="0">
                <a:solidFill>
                  <a:schemeClr val="tx1"/>
                </a:solidFill>
              </a:rPr>
              <a:t/>
            </a:r>
            <a:br>
              <a:rPr lang="en-US" sz="2800" b="1" dirty="0" smtClean="0">
                <a:solidFill>
                  <a:schemeClr val="tx1"/>
                </a:solidFill>
              </a:rPr>
            </a:br>
            <a:r>
              <a:rPr lang="en-US" sz="3000" b="1" dirty="0" smtClean="0">
                <a:solidFill>
                  <a:schemeClr val="tx1"/>
                </a:solidFill>
              </a:rPr>
              <a:t>Shaima’ Dwekat</a:t>
            </a:r>
            <a:br>
              <a:rPr lang="en-US" sz="3000" b="1" dirty="0" smtClean="0">
                <a:solidFill>
                  <a:schemeClr val="tx1"/>
                </a:solidFill>
              </a:rPr>
            </a:br>
            <a:r>
              <a:rPr lang="en-US" sz="3000" b="1" dirty="0" smtClean="0">
                <a:solidFill>
                  <a:schemeClr val="tx1"/>
                </a:solidFill>
              </a:rPr>
              <a:t> Saja Salahat </a:t>
            </a:r>
            <a:r>
              <a:rPr lang="en-US" sz="2800" b="1" dirty="0" smtClean="0">
                <a:solidFill>
                  <a:schemeClr val="tx1"/>
                </a:solidFill>
              </a:rPr>
              <a:t/>
            </a:r>
            <a:br>
              <a:rPr lang="en-US" sz="2800" b="1" dirty="0" smtClean="0">
                <a:solidFill>
                  <a:schemeClr val="tx1"/>
                </a:solidFill>
              </a:rPr>
            </a:br>
            <a:endParaRPr lang="en-US" sz="2800" dirty="0"/>
          </a:p>
        </p:txBody>
      </p:sp>
      <p:pic>
        <p:nvPicPr>
          <p:cNvPr id="4" name="صورة 5" descr="http://www.tanwer.org/tanwer/files/Najah%20Logo%20Colo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04800"/>
            <a:ext cx="2794715" cy="214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895600" y="5105400"/>
            <a:ext cx="4572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4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Supervisor: </a:t>
            </a:r>
          </a:p>
          <a:p>
            <a:pPr algn="ctr"/>
            <a:r>
              <a:rPr lang="en-US" sz="3200" b="1" i="1" dirty="0" smtClean="0">
                <a:solidFill>
                  <a:schemeClr val="tx1"/>
                </a:solidFill>
              </a:rPr>
              <a:t>Dr. Kamel Saleh</a:t>
            </a:r>
            <a:endParaRPr lang="en-US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2">
            <a:normAutofit/>
          </a:bodyPr>
          <a:lstStyle/>
          <a:p>
            <a:r>
              <a:rPr lang="en-US" sz="6000" b="1" i="1" dirty="0" smtClean="0"/>
              <a:t>Gearbox</a:t>
            </a:r>
            <a:endParaRPr lang="en-US" sz="5400" b="1" i="1" dirty="0"/>
          </a:p>
        </p:txBody>
      </p:sp>
      <p:pic>
        <p:nvPicPr>
          <p:cNvPr id="6" name="Content Placeholder 5" descr="2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42999" y="1734958"/>
            <a:ext cx="3758799" cy="3903841"/>
          </a:xfrm>
        </p:spPr>
      </p:pic>
      <p:pic>
        <p:nvPicPr>
          <p:cNvPr id="8" name="Content Placeholder 7" descr="3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86400" y="2133600"/>
            <a:ext cx="3314910" cy="2937262"/>
          </a:xfrm>
        </p:spPr>
      </p:pic>
      <p:cxnSp>
        <p:nvCxnSpPr>
          <p:cNvPr id="12" name="Elbow Connector 11"/>
          <p:cNvCxnSpPr>
            <a:stCxn id="6" idx="3"/>
          </p:cNvCxnSpPr>
          <p:nvPr/>
        </p:nvCxnSpPr>
        <p:spPr>
          <a:xfrm flipV="1">
            <a:off x="4901798" y="3429000"/>
            <a:ext cx="584602" cy="25787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/>
              <a:t>Bottle Incubator</a:t>
            </a:r>
            <a:endParaRPr lang="en-US" sz="5400" b="1" i="1" dirty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09800" y="1981200"/>
            <a:ext cx="6172200" cy="3886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/>
              <a:t>The Sticker Feeder</a:t>
            </a:r>
            <a:endParaRPr lang="en-US" sz="6000" b="1" i="1" dirty="0"/>
          </a:p>
        </p:txBody>
      </p:sp>
      <p:pic>
        <p:nvPicPr>
          <p:cNvPr id="6" name="Content Placeholder 5" descr="4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24000" y="2437063"/>
            <a:ext cx="7086600" cy="346732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1600200"/>
            <a:ext cx="3657600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Peel plate 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5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73267" y="2286000"/>
            <a:ext cx="7977459" cy="35814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533400"/>
            <a:ext cx="3657600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Drive roller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498080" cy="1143000"/>
          </a:xfrm>
        </p:spPr>
        <p:txBody>
          <a:bodyPr>
            <a:normAutofit/>
          </a:bodyPr>
          <a:lstStyle/>
          <a:p>
            <a:r>
              <a:rPr lang="en-US" sz="6000" b="1" i="1" dirty="0" smtClean="0"/>
              <a:t>Control Panel</a:t>
            </a:r>
            <a:endParaRPr lang="en-US" sz="60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81200"/>
            <a:ext cx="8153400" cy="3657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4000" dirty="0" smtClean="0"/>
              <a:t>  we must control the motors and sensors to allow the system work properly and that will be done through the PLC. 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/>
              <a:t>Cont </a:t>
            </a:r>
            <a:endParaRPr lang="en-US" sz="6000" b="1" i="1" dirty="0"/>
          </a:p>
        </p:txBody>
      </p:sp>
      <p:pic>
        <p:nvPicPr>
          <p:cNvPr id="6" name="Content Placeholder 5" descr="1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9800" y="1295401"/>
            <a:ext cx="5238806" cy="54623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228600"/>
            <a:ext cx="7498080" cy="1143000"/>
          </a:xfrm>
        </p:spPr>
        <p:txBody>
          <a:bodyPr/>
          <a:lstStyle/>
          <a:p>
            <a:r>
              <a:rPr lang="en-US" dirty="0" smtClean="0"/>
              <a:t>Schematic Diagram </a:t>
            </a:r>
            <a:endParaRPr lang="en-US" dirty="0"/>
          </a:p>
        </p:txBody>
      </p:sp>
      <p:pic>
        <p:nvPicPr>
          <p:cNvPr id="4" name="Content Placeholder 3" descr="7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0400" y="1447800"/>
            <a:ext cx="3282697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Ladder diagram</a:t>
            </a:r>
            <a:endParaRPr lang="en-US" dirty="0"/>
          </a:p>
        </p:txBody>
      </p:sp>
      <p:pic>
        <p:nvPicPr>
          <p:cNvPr id="4" name="Content Placeholder 3" descr="1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400" y="1600199"/>
            <a:ext cx="6705600" cy="48133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 </a:t>
            </a:r>
            <a:endParaRPr lang="en-US" dirty="0"/>
          </a:p>
        </p:txBody>
      </p:sp>
      <p:pic>
        <p:nvPicPr>
          <p:cNvPr id="4" name="Content Placeholder 3" descr="1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399" y="1676400"/>
            <a:ext cx="7093203" cy="44865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0"/>
            <a:ext cx="826074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/>
              <a:t>Outline</a:t>
            </a:r>
            <a:endParaRPr lang="en-US" sz="60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Introduction</a:t>
            </a:r>
          </a:p>
          <a:p>
            <a:r>
              <a:rPr lang="en-US" sz="4000" dirty="0" smtClean="0"/>
              <a:t>Objectives</a:t>
            </a:r>
          </a:p>
          <a:p>
            <a:r>
              <a:rPr lang="en-US" sz="4000" dirty="0" smtClean="0"/>
              <a:t>Hardware component</a:t>
            </a:r>
          </a:p>
          <a:p>
            <a:r>
              <a:rPr lang="en-US" sz="4000" dirty="0" smtClean="0"/>
              <a:t>Machine process sequence</a:t>
            </a:r>
          </a:p>
          <a:p>
            <a:r>
              <a:rPr lang="en-US" sz="4000" dirty="0" smtClean="0"/>
              <a:t>System Setup </a:t>
            </a:r>
          </a:p>
          <a:p>
            <a:r>
              <a:rPr lang="en-US" sz="4000" dirty="0" smtClean="0"/>
              <a:t>Control Panel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/>
              <a:t>Introduction </a:t>
            </a:r>
            <a:endParaRPr lang="en-US" sz="66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8001000" cy="51816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3600" dirty="0" smtClean="0"/>
              <a:t>  This project is to design </a:t>
            </a:r>
            <a:r>
              <a:rPr lang="en-US" sz="3600" dirty="0" smtClean="0"/>
              <a:t>and build a labeling machine for </a:t>
            </a:r>
            <a:r>
              <a:rPr lang="en-US" sz="3600" dirty="0" smtClean="0"/>
              <a:t>SUN PHARM DRUG STORE. </a:t>
            </a:r>
            <a:r>
              <a:rPr lang="en-US" sz="3600" dirty="0" smtClean="0"/>
              <a:t>the design and building of a </a:t>
            </a:r>
            <a:r>
              <a:rPr lang="en-US" sz="3600" dirty="0" smtClean="0"/>
              <a:t>an </a:t>
            </a:r>
            <a:r>
              <a:rPr lang="en-US" sz="3600" dirty="0" smtClean="0"/>
              <a:t>automatic prototype. The labeling machine is designed to apply labels to bottles which are </a:t>
            </a:r>
            <a:r>
              <a:rPr lang="en-US" sz="3600" dirty="0" smtClean="0"/>
              <a:t>50 </a:t>
            </a:r>
            <a:r>
              <a:rPr lang="en-US" sz="3600" dirty="0" smtClean="0"/>
              <a:t>ml volume; also it is required to be cost effective and easy to use.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6600" b="1" i="1" dirty="0" smtClean="0"/>
              <a:t>Introduction</a:t>
            </a:r>
            <a:endParaRPr lang="en-US" sz="6000" b="1" i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371600"/>
            <a:ext cx="8382000" cy="4800600"/>
          </a:xfrm>
        </p:spPr>
        <p:txBody>
          <a:bodyPr>
            <a:noAutofit/>
          </a:bodyPr>
          <a:lstStyle/>
          <a:p>
            <a:pPr algn="just"/>
            <a:r>
              <a:rPr lang="en-US" sz="4000" dirty="0" smtClean="0"/>
              <a:t>The labeling machine is considered as a very essential component of the industrial production lines, therefore, we have been manufactured this machine with a very simple parts that assure high quality products.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/>
              <a:t>Objectives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057400"/>
            <a:ext cx="7498080" cy="480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Mitigating the cost</a:t>
            </a:r>
          </a:p>
          <a:p>
            <a:r>
              <a:rPr lang="en-US" sz="4000" dirty="0" smtClean="0"/>
              <a:t>Assuring high quality of product</a:t>
            </a:r>
          </a:p>
          <a:p>
            <a:r>
              <a:rPr lang="en-US" sz="4000" dirty="0" smtClean="0"/>
              <a:t>Improving the efficiency of the production line for our local industrial market</a:t>
            </a:r>
          </a:p>
          <a:p>
            <a:pPr>
              <a:buNone/>
            </a:pP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pic>
        <p:nvPicPr>
          <p:cNvPr id="6" name="IMG_1856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66800" y="2209800"/>
            <a:ext cx="7540625" cy="4241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b="1" i="1" dirty="0" smtClean="0"/>
              <a:t>Hardware component </a:t>
            </a:r>
            <a:endParaRPr lang="en-US" sz="60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sz="4000" dirty="0" smtClean="0"/>
              <a:t>Motors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4724400" y="1600200"/>
            <a:ext cx="4267200" cy="46634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40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Photoelectric sensor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3429000"/>
            <a:ext cx="3682636" cy="28197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9" name="Straight Arrow Connector 8"/>
          <p:cNvCxnSpPr/>
          <p:nvPr/>
        </p:nvCxnSpPr>
        <p:spPr>
          <a:xfrm rot="5400000">
            <a:off x="5944394" y="31234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2591594" y="25138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78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3048000"/>
            <a:ext cx="3614875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219200" y="609600"/>
            <a:ext cx="3657600" cy="466344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4000" dirty="0" smtClean="0"/>
              <a:t>Label sensor</a:t>
            </a:r>
          </a:p>
        </p:txBody>
      </p:sp>
      <p:pic>
        <p:nvPicPr>
          <p:cNvPr id="12" name="Content Placeholder 6" descr="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828800"/>
            <a:ext cx="7892974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dirty="0" smtClean="0"/>
              <a:t>SYSTEM SETUP</a:t>
            </a:r>
            <a:endParaRPr lang="en-US" sz="66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This machine consists of three parts specified as the following:-</a:t>
            </a:r>
          </a:p>
          <a:p>
            <a:pPr lvl="0">
              <a:buNone/>
            </a:pPr>
            <a:r>
              <a:rPr lang="en-US" sz="4000" dirty="0" smtClean="0"/>
              <a:t>     1-Gearbox.</a:t>
            </a:r>
          </a:p>
          <a:p>
            <a:pPr lvl="0">
              <a:buNone/>
            </a:pPr>
            <a:r>
              <a:rPr lang="en-US" sz="4000" dirty="0" smtClean="0"/>
              <a:t>     2-Bottle Incubator.</a:t>
            </a:r>
          </a:p>
          <a:p>
            <a:pPr>
              <a:buNone/>
            </a:pPr>
            <a:r>
              <a:rPr lang="en-US" sz="4000" dirty="0" smtClean="0"/>
              <a:t>     3-Sticker Feeder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1694</TotalTime>
  <Words>209</Words>
  <Application>Microsoft Office PowerPoint</Application>
  <PresentationFormat>On-screen Show (4:3)</PresentationFormat>
  <Paragraphs>41</Paragraphs>
  <Slides>19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Solstice</vt:lpstr>
      <vt:lpstr>LABELING MACHINE</vt:lpstr>
      <vt:lpstr>Outline</vt:lpstr>
      <vt:lpstr>Introduction </vt:lpstr>
      <vt:lpstr>Introduction</vt:lpstr>
      <vt:lpstr>Objectives </vt:lpstr>
      <vt:lpstr>Video</vt:lpstr>
      <vt:lpstr>Hardware component </vt:lpstr>
      <vt:lpstr>Slide 8</vt:lpstr>
      <vt:lpstr>SYSTEM SETUP</vt:lpstr>
      <vt:lpstr>Gearbox</vt:lpstr>
      <vt:lpstr>Bottle Incubator</vt:lpstr>
      <vt:lpstr>The Sticker Feeder</vt:lpstr>
      <vt:lpstr>Slide 13</vt:lpstr>
      <vt:lpstr>Control Panel</vt:lpstr>
      <vt:lpstr>Cont </vt:lpstr>
      <vt:lpstr>Schematic Diagram </vt:lpstr>
      <vt:lpstr>Ladder diagram</vt:lpstr>
      <vt:lpstr>Cont 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63</cp:revision>
  <dcterms:created xsi:type="dcterms:W3CDTF">2018-04-27T16:55:57Z</dcterms:created>
  <dcterms:modified xsi:type="dcterms:W3CDTF">2018-04-29T21:13:22Z</dcterms:modified>
</cp:coreProperties>
</file>