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ppt/diagrams/data7.xml" ContentType="application/vnd.openxmlformats-officedocument.drawingml.diagramData+xml"/>
  <Override PartName="/ppt/diagrams/data9.xml" ContentType="application/vnd.openxmlformats-officedocument.drawingml.diagramData+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64" r:id="rId4"/>
    <p:sldId id="270" r:id="rId5"/>
    <p:sldId id="269" r:id="rId6"/>
    <p:sldId id="262" r:id="rId7"/>
    <p:sldId id="258" r:id="rId8"/>
    <p:sldId id="263" r:id="rId9"/>
    <p:sldId id="321" r:id="rId10"/>
    <p:sldId id="268" r:id="rId11"/>
    <p:sldId id="271" r:id="rId12"/>
    <p:sldId id="272" r:id="rId13"/>
    <p:sldId id="273" r:id="rId14"/>
    <p:sldId id="274" r:id="rId15"/>
    <p:sldId id="275" r:id="rId16"/>
    <p:sldId id="355" r:id="rId17"/>
    <p:sldId id="322" r:id="rId18"/>
    <p:sldId id="324" r:id="rId19"/>
    <p:sldId id="325" r:id="rId20"/>
    <p:sldId id="327" r:id="rId21"/>
    <p:sldId id="329" r:id="rId22"/>
    <p:sldId id="323" r:id="rId23"/>
    <p:sldId id="330" r:id="rId24"/>
    <p:sldId id="334" r:id="rId25"/>
    <p:sldId id="332" r:id="rId26"/>
    <p:sldId id="331" r:id="rId27"/>
    <p:sldId id="338" r:id="rId28"/>
    <p:sldId id="335" r:id="rId29"/>
    <p:sldId id="336" r:id="rId30"/>
    <p:sldId id="337" r:id="rId31"/>
    <p:sldId id="339" r:id="rId32"/>
    <p:sldId id="340" r:id="rId33"/>
    <p:sldId id="341" r:id="rId34"/>
    <p:sldId id="343" r:id="rId35"/>
    <p:sldId id="342" r:id="rId36"/>
    <p:sldId id="344" r:id="rId37"/>
    <p:sldId id="333" r:id="rId38"/>
    <p:sldId id="346" r:id="rId39"/>
    <p:sldId id="347" r:id="rId40"/>
    <p:sldId id="348" r:id="rId41"/>
    <p:sldId id="349" r:id="rId42"/>
    <p:sldId id="350" r:id="rId43"/>
    <p:sldId id="351" r:id="rId44"/>
    <p:sldId id="352" r:id="rId45"/>
    <p:sldId id="353" r:id="rId46"/>
    <p:sldId id="354" r:id="rId47"/>
    <p:sldId id="317" r:id="rId4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75" d="100"/>
          <a:sy n="75" d="100"/>
        </p:scale>
        <p:origin x="-540"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theme" Target="theme/theme1.xml"/></Relationships>
</file>

<file path=ppt/diagrams/_rels/data7.xml.rels><?xml version="1.0" encoding="UTF-8" standalone="yes"?>
<Relationships xmlns="http://schemas.openxmlformats.org/package/2006/relationships"><Relationship Id="rId1" Type="http://schemas.openxmlformats.org/officeDocument/2006/relationships/image" Target="../media/image110.png"/></Relationships>
</file>

<file path=ppt/diagrams/_rels/data9.xml.rels><?xml version="1.0" encoding="UTF-8" standalone="yes"?>
<Relationships xmlns="http://schemas.openxmlformats.org/package/2006/relationships"><Relationship Id="rId1" Type="http://schemas.openxmlformats.org/officeDocument/2006/relationships/image" Target="../media/image120.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2A79054-428B-4893-AC9E-93DB13B99206}" type="doc">
      <dgm:prSet loTypeId="urn:microsoft.com/office/officeart/2005/8/layout/matrix1" loCatId="matrix" qsTypeId="urn:microsoft.com/office/officeart/2005/8/quickstyle/3d4" qsCatId="3D" csTypeId="urn:microsoft.com/office/officeart/2005/8/colors/accent1_2" csCatId="accent1" phldr="1"/>
      <dgm:spPr/>
      <dgm:t>
        <a:bodyPr/>
        <a:lstStyle/>
        <a:p>
          <a:endParaRPr lang="en-US"/>
        </a:p>
      </dgm:t>
    </dgm:pt>
    <dgm:pt modelId="{37189EA4-CE9E-4C44-81D2-F6B5C884234F}">
      <dgm:prSet phldrT="[نص]"/>
      <dgm:spPr>
        <a:solidFill>
          <a:schemeClr val="accent3">
            <a:lumMod val="60000"/>
            <a:lumOff val="40000"/>
          </a:schemeClr>
        </a:solidFill>
      </dgm:spPr>
      <dgm:t>
        <a:bodyPr/>
        <a:lstStyle/>
        <a:p>
          <a:r>
            <a:rPr lang="en-US" dirty="0" smtClean="0"/>
            <a:t>Site investigation purposes</a:t>
          </a:r>
          <a:endParaRPr lang="en-US" dirty="0"/>
        </a:p>
      </dgm:t>
    </dgm:pt>
    <dgm:pt modelId="{4C4E42A5-E330-4151-A5A1-7133CF6F24AA}" type="parTrans" cxnId="{06B9AD1E-BDC5-41A3-85A2-964CED9EAFE5}">
      <dgm:prSet/>
      <dgm:spPr/>
      <dgm:t>
        <a:bodyPr/>
        <a:lstStyle/>
        <a:p>
          <a:endParaRPr lang="en-US"/>
        </a:p>
      </dgm:t>
    </dgm:pt>
    <dgm:pt modelId="{9E362271-9DF9-4D4A-918D-167EA6E473A1}" type="sibTrans" cxnId="{06B9AD1E-BDC5-41A3-85A2-964CED9EAFE5}">
      <dgm:prSet/>
      <dgm:spPr/>
      <dgm:t>
        <a:bodyPr/>
        <a:lstStyle/>
        <a:p>
          <a:endParaRPr lang="en-US"/>
        </a:p>
      </dgm:t>
    </dgm:pt>
    <dgm:pt modelId="{36ADE690-72AB-4475-A68C-C3042CEF95C5}">
      <dgm:prSet phldrT="[نص]"/>
      <dgm:spPr/>
      <dgm:t>
        <a:bodyPr/>
        <a:lstStyle/>
        <a:p>
          <a:r>
            <a:rPr lang="en-US" dirty="0" smtClean="0"/>
            <a:t>Site description</a:t>
          </a:r>
          <a:endParaRPr lang="en-US" dirty="0"/>
        </a:p>
      </dgm:t>
    </dgm:pt>
    <dgm:pt modelId="{23236135-E5FA-40CD-8A73-99102166FB0C}" type="parTrans" cxnId="{0947E0F0-6EB2-45AB-912C-B74ACDFA5DAA}">
      <dgm:prSet/>
      <dgm:spPr/>
      <dgm:t>
        <a:bodyPr/>
        <a:lstStyle/>
        <a:p>
          <a:endParaRPr lang="en-US"/>
        </a:p>
      </dgm:t>
    </dgm:pt>
    <dgm:pt modelId="{A8587F8B-8D7D-4F3C-BA0F-87A2914E9D34}" type="sibTrans" cxnId="{0947E0F0-6EB2-45AB-912C-B74ACDFA5DAA}">
      <dgm:prSet/>
      <dgm:spPr/>
      <dgm:t>
        <a:bodyPr/>
        <a:lstStyle/>
        <a:p>
          <a:endParaRPr lang="en-US"/>
        </a:p>
      </dgm:t>
    </dgm:pt>
    <dgm:pt modelId="{BC6845E5-D707-43FE-A9F9-CE69F9E21CCE}">
      <dgm:prSet phldrT="[نص]"/>
      <dgm:spPr/>
      <dgm:t>
        <a:bodyPr/>
        <a:lstStyle/>
        <a:p>
          <a:r>
            <a:rPr lang="en-US" dirty="0" smtClean="0"/>
            <a:t>Laboratory</a:t>
          </a:r>
          <a:r>
            <a:rPr lang="en-US" baseline="0" dirty="0" smtClean="0"/>
            <a:t> tests results</a:t>
          </a:r>
          <a:endParaRPr lang="en-US" dirty="0"/>
        </a:p>
      </dgm:t>
    </dgm:pt>
    <dgm:pt modelId="{DF7C07A3-5DD8-4386-89D0-A42F5DB431DE}" type="parTrans" cxnId="{BE688BE0-BA20-445C-8978-5780BDF96F00}">
      <dgm:prSet/>
      <dgm:spPr/>
      <dgm:t>
        <a:bodyPr/>
        <a:lstStyle/>
        <a:p>
          <a:endParaRPr lang="en-US"/>
        </a:p>
      </dgm:t>
    </dgm:pt>
    <dgm:pt modelId="{AD18F1E5-0DCF-4D53-81B1-BD3D8BD6182E}" type="sibTrans" cxnId="{BE688BE0-BA20-445C-8978-5780BDF96F00}">
      <dgm:prSet/>
      <dgm:spPr/>
      <dgm:t>
        <a:bodyPr/>
        <a:lstStyle/>
        <a:p>
          <a:endParaRPr lang="en-US"/>
        </a:p>
      </dgm:t>
    </dgm:pt>
    <dgm:pt modelId="{6043DE33-DBEF-4770-A799-57E9ACE4FD55}">
      <dgm:prSet phldrT="[نص]"/>
      <dgm:spPr/>
      <dgm:t>
        <a:bodyPr/>
        <a:lstStyle/>
        <a:p>
          <a:r>
            <a:rPr lang="en-US" dirty="0" smtClean="0"/>
            <a:t>Water table</a:t>
          </a:r>
          <a:endParaRPr lang="en-US" dirty="0"/>
        </a:p>
      </dgm:t>
    </dgm:pt>
    <dgm:pt modelId="{4FF043A9-D5C0-4F31-AECD-DC57E86BF73B}" type="parTrans" cxnId="{BABF877E-532B-4D26-AED3-54D5EC172F23}">
      <dgm:prSet/>
      <dgm:spPr/>
      <dgm:t>
        <a:bodyPr/>
        <a:lstStyle/>
        <a:p>
          <a:endParaRPr lang="en-US"/>
        </a:p>
      </dgm:t>
    </dgm:pt>
    <dgm:pt modelId="{6DB91534-31EB-48A6-B7D9-C330DB3EF1B4}" type="sibTrans" cxnId="{BABF877E-532B-4D26-AED3-54D5EC172F23}">
      <dgm:prSet/>
      <dgm:spPr/>
      <dgm:t>
        <a:bodyPr/>
        <a:lstStyle/>
        <a:p>
          <a:endParaRPr lang="en-US"/>
        </a:p>
      </dgm:t>
    </dgm:pt>
    <dgm:pt modelId="{2830B82C-25F6-43DD-82A9-90CF27FE9A39}" type="pres">
      <dgm:prSet presAssocID="{C2A79054-428B-4893-AC9E-93DB13B99206}" presName="diagram" presStyleCnt="0">
        <dgm:presLayoutVars>
          <dgm:chMax val="1"/>
          <dgm:dir/>
          <dgm:animLvl val="ctr"/>
          <dgm:resizeHandles val="exact"/>
        </dgm:presLayoutVars>
      </dgm:prSet>
      <dgm:spPr/>
      <dgm:t>
        <a:bodyPr/>
        <a:lstStyle/>
        <a:p>
          <a:endParaRPr lang="en-US"/>
        </a:p>
      </dgm:t>
    </dgm:pt>
    <dgm:pt modelId="{CB0F5007-B0A9-4136-AEA8-6E5D0BB3877E}" type="pres">
      <dgm:prSet presAssocID="{C2A79054-428B-4893-AC9E-93DB13B99206}" presName="matrix" presStyleCnt="0"/>
      <dgm:spPr/>
    </dgm:pt>
    <dgm:pt modelId="{35C210CA-4E17-46C2-93DF-71FE9DF441B9}" type="pres">
      <dgm:prSet presAssocID="{C2A79054-428B-4893-AC9E-93DB13B99206}" presName="tile1" presStyleLbl="node1" presStyleIdx="0" presStyleCnt="4"/>
      <dgm:spPr/>
      <dgm:t>
        <a:bodyPr/>
        <a:lstStyle/>
        <a:p>
          <a:endParaRPr lang="en-US"/>
        </a:p>
      </dgm:t>
    </dgm:pt>
    <dgm:pt modelId="{059A8B9F-E11B-40B5-A089-787E85381DD3}" type="pres">
      <dgm:prSet presAssocID="{C2A79054-428B-4893-AC9E-93DB13B99206}" presName="tile1text" presStyleLbl="node1" presStyleIdx="0" presStyleCnt="4">
        <dgm:presLayoutVars>
          <dgm:chMax val="0"/>
          <dgm:chPref val="0"/>
          <dgm:bulletEnabled val="1"/>
        </dgm:presLayoutVars>
      </dgm:prSet>
      <dgm:spPr/>
      <dgm:t>
        <a:bodyPr/>
        <a:lstStyle/>
        <a:p>
          <a:endParaRPr lang="en-US"/>
        </a:p>
      </dgm:t>
    </dgm:pt>
    <dgm:pt modelId="{3D6B2566-9EA6-41F1-8062-5559D97A4CA6}" type="pres">
      <dgm:prSet presAssocID="{C2A79054-428B-4893-AC9E-93DB13B99206}" presName="tile2" presStyleLbl="node1" presStyleIdx="1" presStyleCnt="4" custLinFactNeighborX="1472" custLinFactNeighborY="0"/>
      <dgm:spPr/>
      <dgm:t>
        <a:bodyPr/>
        <a:lstStyle/>
        <a:p>
          <a:endParaRPr lang="en-US"/>
        </a:p>
      </dgm:t>
    </dgm:pt>
    <dgm:pt modelId="{8109CDC2-55F2-4F89-ADE9-3DC182AFE633}" type="pres">
      <dgm:prSet presAssocID="{C2A79054-428B-4893-AC9E-93DB13B99206}" presName="tile2text" presStyleLbl="node1" presStyleIdx="1" presStyleCnt="4">
        <dgm:presLayoutVars>
          <dgm:chMax val="0"/>
          <dgm:chPref val="0"/>
          <dgm:bulletEnabled val="1"/>
        </dgm:presLayoutVars>
      </dgm:prSet>
      <dgm:spPr/>
      <dgm:t>
        <a:bodyPr/>
        <a:lstStyle/>
        <a:p>
          <a:endParaRPr lang="en-US"/>
        </a:p>
      </dgm:t>
    </dgm:pt>
    <dgm:pt modelId="{E5D9C291-E2CB-41F6-8015-D77593884FB7}" type="pres">
      <dgm:prSet presAssocID="{C2A79054-428B-4893-AC9E-93DB13B99206}" presName="tile3" presStyleLbl="node1" presStyleIdx="2" presStyleCnt="4"/>
      <dgm:spPr/>
      <dgm:t>
        <a:bodyPr/>
        <a:lstStyle/>
        <a:p>
          <a:endParaRPr lang="en-US"/>
        </a:p>
      </dgm:t>
    </dgm:pt>
    <dgm:pt modelId="{5B440E1B-4B83-4F24-89C7-920FE264A188}" type="pres">
      <dgm:prSet presAssocID="{C2A79054-428B-4893-AC9E-93DB13B99206}" presName="tile3text" presStyleLbl="node1" presStyleIdx="2" presStyleCnt="4">
        <dgm:presLayoutVars>
          <dgm:chMax val="0"/>
          <dgm:chPref val="0"/>
          <dgm:bulletEnabled val="1"/>
        </dgm:presLayoutVars>
      </dgm:prSet>
      <dgm:spPr/>
      <dgm:t>
        <a:bodyPr/>
        <a:lstStyle/>
        <a:p>
          <a:endParaRPr lang="en-US"/>
        </a:p>
      </dgm:t>
    </dgm:pt>
    <dgm:pt modelId="{3C016CF2-5DEA-40CF-8BFC-0B8803293C70}" type="pres">
      <dgm:prSet presAssocID="{C2A79054-428B-4893-AC9E-93DB13B99206}" presName="tile4" presStyleLbl="node1" presStyleIdx="3" presStyleCnt="4"/>
      <dgm:spPr/>
      <dgm:t>
        <a:bodyPr/>
        <a:lstStyle/>
        <a:p>
          <a:endParaRPr lang="en-US"/>
        </a:p>
      </dgm:t>
    </dgm:pt>
    <dgm:pt modelId="{792D5068-8EE6-44F0-848E-DECF95D81795}" type="pres">
      <dgm:prSet presAssocID="{C2A79054-428B-4893-AC9E-93DB13B99206}" presName="tile4text" presStyleLbl="node1" presStyleIdx="3" presStyleCnt="4">
        <dgm:presLayoutVars>
          <dgm:chMax val="0"/>
          <dgm:chPref val="0"/>
          <dgm:bulletEnabled val="1"/>
        </dgm:presLayoutVars>
      </dgm:prSet>
      <dgm:spPr/>
      <dgm:t>
        <a:bodyPr/>
        <a:lstStyle/>
        <a:p>
          <a:endParaRPr lang="en-US"/>
        </a:p>
      </dgm:t>
    </dgm:pt>
    <dgm:pt modelId="{98D71DAD-4B9C-4E81-99FA-194BAA76826D}" type="pres">
      <dgm:prSet presAssocID="{C2A79054-428B-4893-AC9E-93DB13B99206}" presName="centerTile" presStyleLbl="fgShp" presStyleIdx="0" presStyleCnt="1" custScaleX="117244" custScaleY="141581">
        <dgm:presLayoutVars>
          <dgm:chMax val="0"/>
          <dgm:chPref val="0"/>
        </dgm:presLayoutVars>
      </dgm:prSet>
      <dgm:spPr/>
      <dgm:t>
        <a:bodyPr/>
        <a:lstStyle/>
        <a:p>
          <a:endParaRPr lang="en-US"/>
        </a:p>
      </dgm:t>
    </dgm:pt>
  </dgm:ptLst>
  <dgm:cxnLst>
    <dgm:cxn modelId="{BE688BE0-BA20-445C-8978-5780BDF96F00}" srcId="{37189EA4-CE9E-4C44-81D2-F6B5C884234F}" destId="{BC6845E5-D707-43FE-A9F9-CE69F9E21CCE}" srcOrd="1" destOrd="0" parTransId="{DF7C07A3-5DD8-4386-89D0-A42F5DB431DE}" sibTransId="{AD18F1E5-0DCF-4D53-81B1-BD3D8BD6182E}"/>
    <dgm:cxn modelId="{0947E0F0-6EB2-45AB-912C-B74ACDFA5DAA}" srcId="{37189EA4-CE9E-4C44-81D2-F6B5C884234F}" destId="{36ADE690-72AB-4475-A68C-C3042CEF95C5}" srcOrd="0" destOrd="0" parTransId="{23236135-E5FA-40CD-8A73-99102166FB0C}" sibTransId="{A8587F8B-8D7D-4F3C-BA0F-87A2914E9D34}"/>
    <dgm:cxn modelId="{2C91C22D-E0AF-442E-BACE-CC1B055C5A02}" type="presOf" srcId="{37189EA4-CE9E-4C44-81D2-F6B5C884234F}" destId="{98D71DAD-4B9C-4E81-99FA-194BAA76826D}" srcOrd="0" destOrd="0" presId="urn:microsoft.com/office/officeart/2005/8/layout/matrix1"/>
    <dgm:cxn modelId="{610E4642-3FDE-4550-AEB3-DF113E63C93F}" type="presOf" srcId="{BC6845E5-D707-43FE-A9F9-CE69F9E21CCE}" destId="{8109CDC2-55F2-4F89-ADE9-3DC182AFE633}" srcOrd="1" destOrd="0" presId="urn:microsoft.com/office/officeart/2005/8/layout/matrix1"/>
    <dgm:cxn modelId="{A1CB8E8D-035B-417E-9493-D7798ECFEF1C}" type="presOf" srcId="{C2A79054-428B-4893-AC9E-93DB13B99206}" destId="{2830B82C-25F6-43DD-82A9-90CF27FE9A39}" srcOrd="0" destOrd="0" presId="urn:microsoft.com/office/officeart/2005/8/layout/matrix1"/>
    <dgm:cxn modelId="{7CDD7065-23FA-49EF-88A7-E4E6C3436E0E}" type="presOf" srcId="{36ADE690-72AB-4475-A68C-C3042CEF95C5}" destId="{059A8B9F-E11B-40B5-A089-787E85381DD3}" srcOrd="1" destOrd="0" presId="urn:microsoft.com/office/officeart/2005/8/layout/matrix1"/>
    <dgm:cxn modelId="{2E24BF4F-98FA-457C-B6DF-7889ECBEDF6E}" type="presOf" srcId="{BC6845E5-D707-43FE-A9F9-CE69F9E21CCE}" destId="{3D6B2566-9EA6-41F1-8062-5559D97A4CA6}" srcOrd="0" destOrd="0" presId="urn:microsoft.com/office/officeart/2005/8/layout/matrix1"/>
    <dgm:cxn modelId="{06B9AD1E-BDC5-41A3-85A2-964CED9EAFE5}" srcId="{C2A79054-428B-4893-AC9E-93DB13B99206}" destId="{37189EA4-CE9E-4C44-81D2-F6B5C884234F}" srcOrd="0" destOrd="0" parTransId="{4C4E42A5-E330-4151-A5A1-7133CF6F24AA}" sibTransId="{9E362271-9DF9-4D4A-918D-167EA6E473A1}"/>
    <dgm:cxn modelId="{BABF877E-532B-4D26-AED3-54D5EC172F23}" srcId="{37189EA4-CE9E-4C44-81D2-F6B5C884234F}" destId="{6043DE33-DBEF-4770-A799-57E9ACE4FD55}" srcOrd="2" destOrd="0" parTransId="{4FF043A9-D5C0-4F31-AECD-DC57E86BF73B}" sibTransId="{6DB91534-31EB-48A6-B7D9-C330DB3EF1B4}"/>
    <dgm:cxn modelId="{6A46E5CF-959B-4CF0-9A7F-3FD6B09964E4}" type="presOf" srcId="{36ADE690-72AB-4475-A68C-C3042CEF95C5}" destId="{35C210CA-4E17-46C2-93DF-71FE9DF441B9}" srcOrd="0" destOrd="0" presId="urn:microsoft.com/office/officeart/2005/8/layout/matrix1"/>
    <dgm:cxn modelId="{F937D52E-1F30-4DAC-B034-CBA89DBD7703}" type="presOf" srcId="{6043DE33-DBEF-4770-A799-57E9ACE4FD55}" destId="{E5D9C291-E2CB-41F6-8015-D77593884FB7}" srcOrd="0" destOrd="0" presId="urn:microsoft.com/office/officeart/2005/8/layout/matrix1"/>
    <dgm:cxn modelId="{987A64EF-C2E7-4932-B336-761303ED0251}" type="presOf" srcId="{6043DE33-DBEF-4770-A799-57E9ACE4FD55}" destId="{5B440E1B-4B83-4F24-89C7-920FE264A188}" srcOrd="1" destOrd="0" presId="urn:microsoft.com/office/officeart/2005/8/layout/matrix1"/>
    <dgm:cxn modelId="{C5A199B6-E7F9-4AB2-A3E8-FE2A8A25AADE}" type="presParOf" srcId="{2830B82C-25F6-43DD-82A9-90CF27FE9A39}" destId="{CB0F5007-B0A9-4136-AEA8-6E5D0BB3877E}" srcOrd="0" destOrd="0" presId="urn:microsoft.com/office/officeart/2005/8/layout/matrix1"/>
    <dgm:cxn modelId="{E4900D05-2CAD-45C6-9EBF-201794991C27}" type="presParOf" srcId="{CB0F5007-B0A9-4136-AEA8-6E5D0BB3877E}" destId="{35C210CA-4E17-46C2-93DF-71FE9DF441B9}" srcOrd="0" destOrd="0" presId="urn:microsoft.com/office/officeart/2005/8/layout/matrix1"/>
    <dgm:cxn modelId="{F72AAA6E-E158-4982-8376-07DE124C34B8}" type="presParOf" srcId="{CB0F5007-B0A9-4136-AEA8-6E5D0BB3877E}" destId="{059A8B9F-E11B-40B5-A089-787E85381DD3}" srcOrd="1" destOrd="0" presId="urn:microsoft.com/office/officeart/2005/8/layout/matrix1"/>
    <dgm:cxn modelId="{E561A774-10C4-4BC7-A143-53546F9A80C5}" type="presParOf" srcId="{CB0F5007-B0A9-4136-AEA8-6E5D0BB3877E}" destId="{3D6B2566-9EA6-41F1-8062-5559D97A4CA6}" srcOrd="2" destOrd="0" presId="urn:microsoft.com/office/officeart/2005/8/layout/matrix1"/>
    <dgm:cxn modelId="{63AB31AC-E795-4375-B39F-4F0586DAF340}" type="presParOf" srcId="{CB0F5007-B0A9-4136-AEA8-6E5D0BB3877E}" destId="{8109CDC2-55F2-4F89-ADE9-3DC182AFE633}" srcOrd="3" destOrd="0" presId="urn:microsoft.com/office/officeart/2005/8/layout/matrix1"/>
    <dgm:cxn modelId="{52E47400-571A-4ED7-9727-860CBC85A402}" type="presParOf" srcId="{CB0F5007-B0A9-4136-AEA8-6E5D0BB3877E}" destId="{E5D9C291-E2CB-41F6-8015-D77593884FB7}" srcOrd="4" destOrd="0" presId="urn:microsoft.com/office/officeart/2005/8/layout/matrix1"/>
    <dgm:cxn modelId="{4A8CF83C-0F9C-4AC0-810E-F8982939B5B0}" type="presParOf" srcId="{CB0F5007-B0A9-4136-AEA8-6E5D0BB3877E}" destId="{5B440E1B-4B83-4F24-89C7-920FE264A188}" srcOrd="5" destOrd="0" presId="urn:microsoft.com/office/officeart/2005/8/layout/matrix1"/>
    <dgm:cxn modelId="{8861A4F9-9F26-4DDA-A58F-0F5631D5C80F}" type="presParOf" srcId="{CB0F5007-B0A9-4136-AEA8-6E5D0BB3877E}" destId="{3C016CF2-5DEA-40CF-8BFC-0B8803293C70}" srcOrd="6" destOrd="0" presId="urn:microsoft.com/office/officeart/2005/8/layout/matrix1"/>
    <dgm:cxn modelId="{A52FAEE0-F896-4BB2-8319-C3E9CA685A21}" type="presParOf" srcId="{CB0F5007-B0A9-4136-AEA8-6E5D0BB3877E}" destId="{792D5068-8EE6-44F0-848E-DECF95D81795}" srcOrd="7" destOrd="0" presId="urn:microsoft.com/office/officeart/2005/8/layout/matrix1"/>
    <dgm:cxn modelId="{2CEEAF11-830B-4895-87BD-4F8B1BCCA921}" type="presParOf" srcId="{2830B82C-25F6-43DD-82A9-90CF27FE9A39}" destId="{98D71DAD-4B9C-4E81-99FA-194BAA76826D}" srcOrd="1" destOrd="0" presId="urn:microsoft.com/office/officeart/2005/8/layout/matrix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D25A90F-9959-41DC-A50E-4A58145C4354}" type="doc">
      <dgm:prSet loTypeId="urn:microsoft.com/office/officeart/2005/8/layout/radial3" loCatId="relationship" qsTypeId="urn:microsoft.com/office/officeart/2005/8/quickstyle/3d2" qsCatId="3D" csTypeId="urn:microsoft.com/office/officeart/2005/8/colors/accent1_2" csCatId="accent1" phldr="1"/>
      <dgm:spPr/>
      <dgm:t>
        <a:bodyPr/>
        <a:lstStyle/>
        <a:p>
          <a:pPr rtl="1"/>
          <a:endParaRPr lang="ar-SA"/>
        </a:p>
      </dgm:t>
    </dgm:pt>
    <dgm:pt modelId="{19134A49-0F08-4311-92B5-790B083F044A}">
      <dgm:prSet phldrT="[Text]"/>
      <dgm:spPr/>
      <dgm:t>
        <a:bodyPr/>
        <a:lstStyle/>
        <a:p>
          <a:pPr rtl="1"/>
          <a:r>
            <a:rPr lang="en-US" dirty="0" smtClean="0"/>
            <a:t>Loads </a:t>
          </a:r>
          <a:endParaRPr lang="ar-SA" dirty="0"/>
        </a:p>
      </dgm:t>
    </dgm:pt>
    <dgm:pt modelId="{8B34B448-181D-4E7E-A292-313336A65BED}" type="parTrans" cxnId="{7925D3F9-014A-422C-A158-4990F1CFA75B}">
      <dgm:prSet/>
      <dgm:spPr/>
      <dgm:t>
        <a:bodyPr/>
        <a:lstStyle/>
        <a:p>
          <a:pPr rtl="1"/>
          <a:endParaRPr lang="ar-SA"/>
        </a:p>
      </dgm:t>
    </dgm:pt>
    <dgm:pt modelId="{4D3D6A01-8C95-4176-AF59-899990270B24}" type="sibTrans" cxnId="{7925D3F9-014A-422C-A158-4990F1CFA75B}">
      <dgm:prSet/>
      <dgm:spPr/>
      <dgm:t>
        <a:bodyPr/>
        <a:lstStyle/>
        <a:p>
          <a:pPr rtl="1"/>
          <a:endParaRPr lang="ar-SA"/>
        </a:p>
      </dgm:t>
    </dgm:pt>
    <dgm:pt modelId="{6A6F59A6-840E-48F8-AAB3-E66F54DFB056}">
      <dgm:prSet phldrT="[Text]" custT="1"/>
      <dgm:spPr/>
      <dgm:t>
        <a:bodyPr/>
        <a:lstStyle/>
        <a:p>
          <a:pPr rtl="1"/>
          <a:r>
            <a:rPr lang="en-US" sz="3600" b="1" dirty="0" smtClean="0"/>
            <a:t>Dead</a:t>
          </a:r>
          <a:endParaRPr lang="ar-SA" sz="3600" b="1" dirty="0"/>
        </a:p>
      </dgm:t>
    </dgm:pt>
    <dgm:pt modelId="{64E5E453-A376-4A5E-9D29-A1DB5D250ADB}" type="parTrans" cxnId="{8A26233A-396D-4D2B-B0AA-2D3055E2F594}">
      <dgm:prSet/>
      <dgm:spPr/>
      <dgm:t>
        <a:bodyPr/>
        <a:lstStyle/>
        <a:p>
          <a:pPr rtl="1"/>
          <a:endParaRPr lang="ar-SA"/>
        </a:p>
      </dgm:t>
    </dgm:pt>
    <dgm:pt modelId="{2D76F0BA-FD2D-4ABE-8346-E0C4D428826C}" type="sibTrans" cxnId="{8A26233A-396D-4D2B-B0AA-2D3055E2F594}">
      <dgm:prSet/>
      <dgm:spPr/>
      <dgm:t>
        <a:bodyPr/>
        <a:lstStyle/>
        <a:p>
          <a:pPr rtl="1"/>
          <a:endParaRPr lang="ar-SA"/>
        </a:p>
      </dgm:t>
    </dgm:pt>
    <dgm:pt modelId="{9115EC7E-45C2-4A26-8468-034F05A1E8A9}">
      <dgm:prSet phldrT="[Text]" custT="1"/>
      <dgm:spPr/>
      <dgm:t>
        <a:bodyPr/>
        <a:lstStyle/>
        <a:p>
          <a:pPr rtl="1"/>
          <a:r>
            <a:rPr lang="en-US" sz="3600" b="1" dirty="0" smtClean="0"/>
            <a:t>Live</a:t>
          </a:r>
          <a:endParaRPr lang="ar-SA" sz="3600" b="1" dirty="0"/>
        </a:p>
      </dgm:t>
    </dgm:pt>
    <dgm:pt modelId="{3F927F88-7807-49A0-A555-694848D897B9}" type="parTrans" cxnId="{AE8D465B-EDE2-411C-89AB-0C43D723EB3B}">
      <dgm:prSet/>
      <dgm:spPr/>
      <dgm:t>
        <a:bodyPr/>
        <a:lstStyle/>
        <a:p>
          <a:pPr rtl="1"/>
          <a:endParaRPr lang="ar-SA"/>
        </a:p>
      </dgm:t>
    </dgm:pt>
    <dgm:pt modelId="{0EC0475E-C47C-439C-AA9B-CCADF975AD75}" type="sibTrans" cxnId="{AE8D465B-EDE2-411C-89AB-0C43D723EB3B}">
      <dgm:prSet/>
      <dgm:spPr/>
      <dgm:t>
        <a:bodyPr/>
        <a:lstStyle/>
        <a:p>
          <a:pPr rtl="1"/>
          <a:endParaRPr lang="ar-SA"/>
        </a:p>
      </dgm:t>
    </dgm:pt>
    <dgm:pt modelId="{D00A2643-478C-45E9-A06F-65A8C1DBDF5F}">
      <dgm:prSet phldrT="[Text]" custT="1"/>
      <dgm:spPr/>
      <dgm:t>
        <a:bodyPr/>
        <a:lstStyle/>
        <a:p>
          <a:pPr rtl="1"/>
          <a:r>
            <a:rPr lang="en-US" sz="3600" b="1" dirty="0" smtClean="0"/>
            <a:t>Soil</a:t>
          </a:r>
          <a:endParaRPr lang="ar-SA" sz="3600" b="1" dirty="0"/>
        </a:p>
      </dgm:t>
    </dgm:pt>
    <dgm:pt modelId="{FE9BDDEE-FCF0-43BD-9F59-F61B93473054}" type="parTrans" cxnId="{FF266B60-DBBD-444F-891D-7DBDB9EF8873}">
      <dgm:prSet/>
      <dgm:spPr/>
      <dgm:t>
        <a:bodyPr/>
        <a:lstStyle/>
        <a:p>
          <a:pPr rtl="1"/>
          <a:endParaRPr lang="ar-SA"/>
        </a:p>
      </dgm:t>
    </dgm:pt>
    <dgm:pt modelId="{E2408A20-5180-488D-A257-41F649A78267}" type="sibTrans" cxnId="{FF266B60-DBBD-444F-891D-7DBDB9EF8873}">
      <dgm:prSet/>
      <dgm:spPr/>
      <dgm:t>
        <a:bodyPr/>
        <a:lstStyle/>
        <a:p>
          <a:pPr rtl="1"/>
          <a:endParaRPr lang="ar-SA"/>
        </a:p>
      </dgm:t>
    </dgm:pt>
    <dgm:pt modelId="{70D5479A-5342-48EC-BB6B-6092DE7685A7}">
      <dgm:prSet phldrT="[Text]"/>
      <dgm:spPr/>
      <dgm:t>
        <a:bodyPr/>
        <a:lstStyle/>
        <a:p>
          <a:pPr rtl="1"/>
          <a:r>
            <a:rPr lang="en-US" b="1" dirty="0" smtClean="0"/>
            <a:t>Wearing</a:t>
          </a:r>
          <a:endParaRPr lang="ar-SA" b="1" dirty="0"/>
        </a:p>
      </dgm:t>
    </dgm:pt>
    <dgm:pt modelId="{AB4DB6B7-130F-4AED-9A29-E3E785E9D80D}" type="parTrans" cxnId="{39080BE4-1689-4200-BF81-91E2A8C6F598}">
      <dgm:prSet/>
      <dgm:spPr/>
      <dgm:t>
        <a:bodyPr/>
        <a:lstStyle/>
        <a:p>
          <a:pPr rtl="1"/>
          <a:endParaRPr lang="ar-SA"/>
        </a:p>
      </dgm:t>
    </dgm:pt>
    <dgm:pt modelId="{A30F95D9-497A-4B36-9CBE-CD52A332F9C9}" type="sibTrans" cxnId="{39080BE4-1689-4200-BF81-91E2A8C6F598}">
      <dgm:prSet/>
      <dgm:spPr/>
      <dgm:t>
        <a:bodyPr/>
        <a:lstStyle/>
        <a:p>
          <a:pPr rtl="1"/>
          <a:endParaRPr lang="ar-SA"/>
        </a:p>
      </dgm:t>
    </dgm:pt>
    <dgm:pt modelId="{47FBF104-D187-46B3-9EEB-0A8EFC25E36F}">
      <dgm:prSet phldrT="[Text]" custScaleX="127748" custScaleY="125459" custRadScaleRad="108250"/>
      <dgm:spPr/>
      <dgm:t>
        <a:bodyPr/>
        <a:lstStyle/>
        <a:p>
          <a:pPr rtl="1"/>
          <a:endParaRPr lang="ar-SA"/>
        </a:p>
      </dgm:t>
    </dgm:pt>
    <dgm:pt modelId="{0499D2B7-F817-486A-A971-E67963D27EDB}" type="parTrans" cxnId="{7E7ED94D-5B2C-4B2E-A839-9C6BA18DA51E}">
      <dgm:prSet/>
      <dgm:spPr/>
      <dgm:t>
        <a:bodyPr/>
        <a:lstStyle/>
        <a:p>
          <a:pPr rtl="1"/>
          <a:endParaRPr lang="ar-SA"/>
        </a:p>
      </dgm:t>
    </dgm:pt>
    <dgm:pt modelId="{A118CBA7-9B35-45DE-B6EA-51D2EAF9826D}" type="sibTrans" cxnId="{7E7ED94D-5B2C-4B2E-A839-9C6BA18DA51E}">
      <dgm:prSet/>
      <dgm:spPr/>
      <dgm:t>
        <a:bodyPr/>
        <a:lstStyle/>
        <a:p>
          <a:pPr rtl="1"/>
          <a:endParaRPr lang="ar-SA"/>
        </a:p>
      </dgm:t>
    </dgm:pt>
    <dgm:pt modelId="{FFAA1897-291E-4506-B4EB-D5226D95B3BC}">
      <dgm:prSet phldrT="[Text]"/>
      <dgm:spPr/>
      <dgm:t>
        <a:bodyPr/>
        <a:lstStyle/>
        <a:p>
          <a:pPr rtl="1"/>
          <a:r>
            <a:rPr lang="en-US" b="1" dirty="0" smtClean="0"/>
            <a:t>Breaking force</a:t>
          </a:r>
          <a:endParaRPr lang="ar-SA" b="1" dirty="0"/>
        </a:p>
      </dgm:t>
    </dgm:pt>
    <dgm:pt modelId="{D3EF0BC4-313E-4A0F-BA83-695F4877CDD7}" type="parTrans" cxnId="{56B16BBB-9A33-4754-A25B-45E9081EF8DD}">
      <dgm:prSet/>
      <dgm:spPr/>
      <dgm:t>
        <a:bodyPr/>
        <a:lstStyle/>
        <a:p>
          <a:pPr rtl="1"/>
          <a:endParaRPr lang="ar-SA"/>
        </a:p>
      </dgm:t>
    </dgm:pt>
    <dgm:pt modelId="{A745503B-920A-4911-8A02-3E1245C00DAA}" type="sibTrans" cxnId="{56B16BBB-9A33-4754-A25B-45E9081EF8DD}">
      <dgm:prSet/>
      <dgm:spPr/>
      <dgm:t>
        <a:bodyPr/>
        <a:lstStyle/>
        <a:p>
          <a:pPr rtl="1"/>
          <a:endParaRPr lang="ar-SA"/>
        </a:p>
      </dgm:t>
    </dgm:pt>
    <dgm:pt modelId="{A1EBFD6B-4843-427C-96B0-74EF49C2B61E}" type="pres">
      <dgm:prSet presAssocID="{BD25A90F-9959-41DC-A50E-4A58145C4354}" presName="composite" presStyleCnt="0">
        <dgm:presLayoutVars>
          <dgm:chMax val="1"/>
          <dgm:dir/>
          <dgm:resizeHandles val="exact"/>
        </dgm:presLayoutVars>
      </dgm:prSet>
      <dgm:spPr/>
      <dgm:t>
        <a:bodyPr/>
        <a:lstStyle/>
        <a:p>
          <a:pPr rtl="1"/>
          <a:endParaRPr lang="ar-SA"/>
        </a:p>
      </dgm:t>
    </dgm:pt>
    <dgm:pt modelId="{D22E9945-7B9B-426C-8F58-D7784B19106F}" type="pres">
      <dgm:prSet presAssocID="{BD25A90F-9959-41DC-A50E-4A58145C4354}" presName="radial" presStyleCnt="0">
        <dgm:presLayoutVars>
          <dgm:animLvl val="ctr"/>
        </dgm:presLayoutVars>
      </dgm:prSet>
      <dgm:spPr/>
    </dgm:pt>
    <dgm:pt modelId="{C798A470-A1F9-48C2-A2FB-4982666325A7}" type="pres">
      <dgm:prSet presAssocID="{19134A49-0F08-4311-92B5-790B083F044A}" presName="centerShape" presStyleLbl="vennNode1" presStyleIdx="0" presStyleCnt="6" custScaleX="115225" custScaleY="111607"/>
      <dgm:spPr/>
      <dgm:t>
        <a:bodyPr/>
        <a:lstStyle/>
        <a:p>
          <a:pPr rtl="1"/>
          <a:endParaRPr lang="ar-SA"/>
        </a:p>
      </dgm:t>
    </dgm:pt>
    <dgm:pt modelId="{75E5F770-3FF7-4A99-9C2B-D07CD6AC95BC}" type="pres">
      <dgm:prSet presAssocID="{6A6F59A6-840E-48F8-AAB3-E66F54DFB056}" presName="node" presStyleLbl="vennNode1" presStyleIdx="1" presStyleCnt="6" custScaleX="104796" custScaleY="100205" custRadScaleRad="97791" custRadScaleInc="4311">
        <dgm:presLayoutVars>
          <dgm:bulletEnabled val="1"/>
        </dgm:presLayoutVars>
      </dgm:prSet>
      <dgm:spPr/>
      <dgm:t>
        <a:bodyPr/>
        <a:lstStyle/>
        <a:p>
          <a:pPr rtl="1"/>
          <a:endParaRPr lang="ar-SA"/>
        </a:p>
      </dgm:t>
    </dgm:pt>
    <dgm:pt modelId="{A0095DC7-2470-4C45-AD82-FD2911D4FF0D}" type="pres">
      <dgm:prSet presAssocID="{9115EC7E-45C2-4A26-8468-034F05A1E8A9}" presName="node" presStyleLbl="vennNode1" presStyleIdx="2" presStyleCnt="6" custScaleX="106605" custScaleY="104590" custRadScaleRad="107722" custRadScaleInc="2935">
        <dgm:presLayoutVars>
          <dgm:bulletEnabled val="1"/>
        </dgm:presLayoutVars>
      </dgm:prSet>
      <dgm:spPr/>
      <dgm:t>
        <a:bodyPr/>
        <a:lstStyle/>
        <a:p>
          <a:pPr rtl="1"/>
          <a:endParaRPr lang="ar-SA"/>
        </a:p>
      </dgm:t>
    </dgm:pt>
    <dgm:pt modelId="{C3EE443B-CFAE-48AB-98A6-565B87CD8AC2}" type="pres">
      <dgm:prSet presAssocID="{D00A2643-478C-45E9-A06F-65A8C1DBDF5F}" presName="node" presStyleLbl="vennNode1" presStyleIdx="3" presStyleCnt="6" custScaleX="104796" custScaleY="97000" custRadScaleRad="107286" custRadScaleInc="-5896">
        <dgm:presLayoutVars>
          <dgm:bulletEnabled val="1"/>
        </dgm:presLayoutVars>
      </dgm:prSet>
      <dgm:spPr/>
      <dgm:t>
        <a:bodyPr/>
        <a:lstStyle/>
        <a:p>
          <a:pPr rtl="1"/>
          <a:endParaRPr lang="ar-SA"/>
        </a:p>
      </dgm:t>
    </dgm:pt>
    <dgm:pt modelId="{DD3D10EF-4643-4712-B275-689560F5E1A2}" type="pres">
      <dgm:prSet presAssocID="{70D5479A-5342-48EC-BB6B-6092DE7685A7}" presName="node" presStyleLbl="vennNode1" presStyleIdx="4" presStyleCnt="6" custScaleX="115134" custScaleY="112548" custRadScaleRad="104246" custRadScaleInc="5859">
        <dgm:presLayoutVars>
          <dgm:bulletEnabled val="1"/>
        </dgm:presLayoutVars>
      </dgm:prSet>
      <dgm:spPr/>
      <dgm:t>
        <a:bodyPr/>
        <a:lstStyle/>
        <a:p>
          <a:pPr rtl="1"/>
          <a:endParaRPr lang="ar-SA"/>
        </a:p>
      </dgm:t>
    </dgm:pt>
    <dgm:pt modelId="{0E667EE5-F703-4220-86E1-6A1372FEB7A6}" type="pres">
      <dgm:prSet presAssocID="{FFAA1897-291E-4506-B4EB-D5226D95B3BC}" presName="node" presStyleLbl="vennNode1" presStyleIdx="5" presStyleCnt="6" custScaleX="110019" custScaleY="111025" custRadScaleRad="104480" custRadScaleInc="8967">
        <dgm:presLayoutVars>
          <dgm:bulletEnabled val="1"/>
        </dgm:presLayoutVars>
      </dgm:prSet>
      <dgm:spPr/>
      <dgm:t>
        <a:bodyPr/>
        <a:lstStyle/>
        <a:p>
          <a:pPr rtl="1"/>
          <a:endParaRPr lang="ar-SA"/>
        </a:p>
      </dgm:t>
    </dgm:pt>
  </dgm:ptLst>
  <dgm:cxnLst>
    <dgm:cxn modelId="{0EF8077D-4785-4B1D-A277-8D39CA7A1E87}" type="presOf" srcId="{BD25A90F-9959-41DC-A50E-4A58145C4354}" destId="{A1EBFD6B-4843-427C-96B0-74EF49C2B61E}" srcOrd="0" destOrd="0" presId="urn:microsoft.com/office/officeart/2005/8/layout/radial3"/>
    <dgm:cxn modelId="{3B9D5B75-D4DB-419E-A47D-79092A98C97D}" type="presOf" srcId="{19134A49-0F08-4311-92B5-790B083F044A}" destId="{C798A470-A1F9-48C2-A2FB-4982666325A7}" srcOrd="0" destOrd="0" presId="urn:microsoft.com/office/officeart/2005/8/layout/radial3"/>
    <dgm:cxn modelId="{686144F2-EAEC-4A74-AA2D-17870205769E}" type="presOf" srcId="{FFAA1897-291E-4506-B4EB-D5226D95B3BC}" destId="{0E667EE5-F703-4220-86E1-6A1372FEB7A6}" srcOrd="0" destOrd="0" presId="urn:microsoft.com/office/officeart/2005/8/layout/radial3"/>
    <dgm:cxn modelId="{DD607624-D5AA-44D9-A130-71454312B697}" type="presOf" srcId="{70D5479A-5342-48EC-BB6B-6092DE7685A7}" destId="{DD3D10EF-4643-4712-B275-689560F5E1A2}" srcOrd="0" destOrd="0" presId="urn:microsoft.com/office/officeart/2005/8/layout/radial3"/>
    <dgm:cxn modelId="{FF266B60-DBBD-444F-891D-7DBDB9EF8873}" srcId="{19134A49-0F08-4311-92B5-790B083F044A}" destId="{D00A2643-478C-45E9-A06F-65A8C1DBDF5F}" srcOrd="2" destOrd="0" parTransId="{FE9BDDEE-FCF0-43BD-9F59-F61B93473054}" sibTransId="{E2408A20-5180-488D-A257-41F649A78267}"/>
    <dgm:cxn modelId="{9D515704-1661-488B-839A-72AFDB03915B}" type="presOf" srcId="{D00A2643-478C-45E9-A06F-65A8C1DBDF5F}" destId="{C3EE443B-CFAE-48AB-98A6-565B87CD8AC2}" srcOrd="0" destOrd="0" presId="urn:microsoft.com/office/officeart/2005/8/layout/radial3"/>
    <dgm:cxn modelId="{11B26097-9B78-4F60-B6F3-FD27317E03D2}" type="presOf" srcId="{6A6F59A6-840E-48F8-AAB3-E66F54DFB056}" destId="{75E5F770-3FF7-4A99-9C2B-D07CD6AC95BC}" srcOrd="0" destOrd="0" presId="urn:microsoft.com/office/officeart/2005/8/layout/radial3"/>
    <dgm:cxn modelId="{7DA000FC-83D4-4BC6-B745-A697DF99F46A}" type="presOf" srcId="{9115EC7E-45C2-4A26-8468-034F05A1E8A9}" destId="{A0095DC7-2470-4C45-AD82-FD2911D4FF0D}" srcOrd="0" destOrd="0" presId="urn:microsoft.com/office/officeart/2005/8/layout/radial3"/>
    <dgm:cxn modelId="{8A26233A-396D-4D2B-B0AA-2D3055E2F594}" srcId="{19134A49-0F08-4311-92B5-790B083F044A}" destId="{6A6F59A6-840E-48F8-AAB3-E66F54DFB056}" srcOrd="0" destOrd="0" parTransId="{64E5E453-A376-4A5E-9D29-A1DB5D250ADB}" sibTransId="{2D76F0BA-FD2D-4ABE-8346-E0C4D428826C}"/>
    <dgm:cxn modelId="{AE8D465B-EDE2-411C-89AB-0C43D723EB3B}" srcId="{19134A49-0F08-4311-92B5-790B083F044A}" destId="{9115EC7E-45C2-4A26-8468-034F05A1E8A9}" srcOrd="1" destOrd="0" parTransId="{3F927F88-7807-49A0-A555-694848D897B9}" sibTransId="{0EC0475E-C47C-439C-AA9B-CCADF975AD75}"/>
    <dgm:cxn modelId="{56B16BBB-9A33-4754-A25B-45E9081EF8DD}" srcId="{19134A49-0F08-4311-92B5-790B083F044A}" destId="{FFAA1897-291E-4506-B4EB-D5226D95B3BC}" srcOrd="4" destOrd="0" parTransId="{D3EF0BC4-313E-4A0F-BA83-695F4877CDD7}" sibTransId="{A745503B-920A-4911-8A02-3E1245C00DAA}"/>
    <dgm:cxn modelId="{7925D3F9-014A-422C-A158-4990F1CFA75B}" srcId="{BD25A90F-9959-41DC-A50E-4A58145C4354}" destId="{19134A49-0F08-4311-92B5-790B083F044A}" srcOrd="0" destOrd="0" parTransId="{8B34B448-181D-4E7E-A292-313336A65BED}" sibTransId="{4D3D6A01-8C95-4176-AF59-899990270B24}"/>
    <dgm:cxn modelId="{39080BE4-1689-4200-BF81-91E2A8C6F598}" srcId="{19134A49-0F08-4311-92B5-790B083F044A}" destId="{70D5479A-5342-48EC-BB6B-6092DE7685A7}" srcOrd="3" destOrd="0" parTransId="{AB4DB6B7-130F-4AED-9A29-E3E785E9D80D}" sibTransId="{A30F95D9-497A-4B36-9CBE-CD52A332F9C9}"/>
    <dgm:cxn modelId="{7E7ED94D-5B2C-4B2E-A839-9C6BA18DA51E}" srcId="{BD25A90F-9959-41DC-A50E-4A58145C4354}" destId="{47FBF104-D187-46B3-9EEB-0A8EFC25E36F}" srcOrd="1" destOrd="0" parTransId="{0499D2B7-F817-486A-A971-E67963D27EDB}" sibTransId="{A118CBA7-9B35-45DE-B6EA-51D2EAF9826D}"/>
    <dgm:cxn modelId="{7C64C004-AD47-44B2-BE25-D79EB0C5E2DD}" type="presParOf" srcId="{A1EBFD6B-4843-427C-96B0-74EF49C2B61E}" destId="{D22E9945-7B9B-426C-8F58-D7784B19106F}" srcOrd="0" destOrd="0" presId="urn:microsoft.com/office/officeart/2005/8/layout/radial3"/>
    <dgm:cxn modelId="{C4169AA3-A400-4E08-BEA0-74CEB4A62D1F}" type="presParOf" srcId="{D22E9945-7B9B-426C-8F58-D7784B19106F}" destId="{C798A470-A1F9-48C2-A2FB-4982666325A7}" srcOrd="0" destOrd="0" presId="urn:microsoft.com/office/officeart/2005/8/layout/radial3"/>
    <dgm:cxn modelId="{3A3ED834-5559-4993-BE7A-92C68E37CB9B}" type="presParOf" srcId="{D22E9945-7B9B-426C-8F58-D7784B19106F}" destId="{75E5F770-3FF7-4A99-9C2B-D07CD6AC95BC}" srcOrd="1" destOrd="0" presId="urn:microsoft.com/office/officeart/2005/8/layout/radial3"/>
    <dgm:cxn modelId="{F33E64A3-43F4-43E1-88DB-B209F4E6545A}" type="presParOf" srcId="{D22E9945-7B9B-426C-8F58-D7784B19106F}" destId="{A0095DC7-2470-4C45-AD82-FD2911D4FF0D}" srcOrd="2" destOrd="0" presId="urn:microsoft.com/office/officeart/2005/8/layout/radial3"/>
    <dgm:cxn modelId="{CC7575C3-4F3E-42E9-8E8F-3D6F669E67AB}" type="presParOf" srcId="{D22E9945-7B9B-426C-8F58-D7784B19106F}" destId="{C3EE443B-CFAE-48AB-98A6-565B87CD8AC2}" srcOrd="3" destOrd="0" presId="urn:microsoft.com/office/officeart/2005/8/layout/radial3"/>
    <dgm:cxn modelId="{9B555643-7807-4C3D-8DDD-A815E7DC6F4F}" type="presParOf" srcId="{D22E9945-7B9B-426C-8F58-D7784B19106F}" destId="{DD3D10EF-4643-4712-B275-689560F5E1A2}" srcOrd="4" destOrd="0" presId="urn:microsoft.com/office/officeart/2005/8/layout/radial3"/>
    <dgm:cxn modelId="{FCD30E28-87C4-4834-A0B4-E317EC4C6CBD}" type="presParOf" srcId="{D22E9945-7B9B-426C-8F58-D7784B19106F}" destId="{0E667EE5-F703-4220-86E1-6A1372FEB7A6}" srcOrd="5" destOrd="0" presId="urn:microsoft.com/office/officeart/2005/8/layout/radial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97FABA9-4AF3-4079-9CFD-5AD16E044EC2}" type="doc">
      <dgm:prSet loTypeId="urn:microsoft.com/office/officeart/2005/8/layout/hierarchy3" loCatId="list" qsTypeId="urn:microsoft.com/office/officeart/2005/8/quickstyle/simple1" qsCatId="simple" csTypeId="urn:microsoft.com/office/officeart/2005/8/colors/colorful1#2" csCatId="colorful" phldr="1"/>
      <dgm:spPr/>
      <dgm:t>
        <a:bodyPr/>
        <a:lstStyle/>
        <a:p>
          <a:endParaRPr lang="en-US"/>
        </a:p>
      </dgm:t>
    </dgm:pt>
    <dgm:pt modelId="{DA0CD00F-979D-46B3-B29D-961FD4813DFE}">
      <dgm:prSet phldrT="[نص]" custT="1"/>
      <dgm:spPr>
        <a:gradFill flip="none" rotWithShape="1">
          <a:gsLst>
            <a:gs pos="0">
              <a:schemeClr val="accent4">
                <a:lumMod val="50000"/>
                <a:shade val="30000"/>
                <a:satMod val="115000"/>
              </a:schemeClr>
            </a:gs>
            <a:gs pos="50000">
              <a:schemeClr val="accent4">
                <a:lumMod val="50000"/>
                <a:shade val="67500"/>
                <a:satMod val="115000"/>
              </a:schemeClr>
            </a:gs>
            <a:gs pos="100000">
              <a:schemeClr val="accent4">
                <a:lumMod val="50000"/>
                <a:shade val="100000"/>
                <a:satMod val="115000"/>
              </a:schemeClr>
            </a:gs>
          </a:gsLst>
          <a:lin ang="2700000" scaled="1"/>
          <a:tileRect/>
        </a:gradFill>
        <a:ln w="76200">
          <a:solidFill>
            <a:schemeClr val="accent4">
              <a:lumMod val="75000"/>
            </a:schemeClr>
          </a:solidFill>
        </a:ln>
      </dgm:spPr>
      <dgm:t>
        <a:bodyPr/>
        <a:lstStyle/>
        <a:p>
          <a:r>
            <a:rPr lang="en-US" sz="3600" b="1" dirty="0" smtClean="0">
              <a:solidFill>
                <a:schemeClr val="tx1"/>
              </a:solidFill>
              <a:latin typeface="Times New Roman" panose="02020603050405020304" pitchFamily="18" charset="0"/>
              <a:cs typeface="Times New Roman" panose="02020603050405020304" pitchFamily="18" charset="0"/>
            </a:rPr>
            <a:t>COLUMNS</a:t>
          </a:r>
          <a:endParaRPr lang="en-US" sz="3600" b="1" dirty="0">
            <a:solidFill>
              <a:schemeClr val="tx1"/>
            </a:solidFill>
            <a:latin typeface="Times New Roman" panose="02020603050405020304" pitchFamily="18" charset="0"/>
            <a:cs typeface="Times New Roman" panose="02020603050405020304" pitchFamily="18" charset="0"/>
          </a:endParaRPr>
        </a:p>
      </dgm:t>
    </dgm:pt>
    <dgm:pt modelId="{3F55A11F-5553-4700-B4A1-FAE4A0D398E1}" type="parTrans" cxnId="{AEF0E54A-2459-4A34-8D09-8925C1656AD4}">
      <dgm:prSet/>
      <dgm:spPr/>
      <dgm:t>
        <a:bodyPr/>
        <a:lstStyle/>
        <a:p>
          <a:endParaRPr lang="en-US"/>
        </a:p>
      </dgm:t>
    </dgm:pt>
    <dgm:pt modelId="{21A63E11-1C69-4605-A322-6DF405740870}" type="sibTrans" cxnId="{AEF0E54A-2459-4A34-8D09-8925C1656AD4}">
      <dgm:prSet/>
      <dgm:spPr/>
      <dgm:t>
        <a:bodyPr/>
        <a:lstStyle/>
        <a:p>
          <a:endParaRPr lang="en-US"/>
        </a:p>
      </dgm:t>
    </dgm:pt>
    <dgm:pt modelId="{330DDEDB-12A8-476A-B4EC-0DB3349CC79B}">
      <dgm:prSet phldrT="[نص]" custT="1"/>
      <dgm:spPr/>
      <dgm:t>
        <a:bodyPr/>
        <a:lstStyle/>
        <a:p>
          <a:r>
            <a:rPr lang="en-US" sz="2600" b="1" dirty="0" smtClean="0">
              <a:latin typeface="Times New Roman" panose="02020603050405020304" pitchFamily="18" charset="0"/>
              <a:cs typeface="Times New Roman" panose="02020603050405020304" pitchFamily="18" charset="0"/>
            </a:rPr>
            <a:t>80 cm Diameter </a:t>
          </a:r>
          <a:endParaRPr lang="en-US" sz="2600" b="1" dirty="0">
            <a:latin typeface="Times New Roman" panose="02020603050405020304" pitchFamily="18" charset="0"/>
            <a:cs typeface="Times New Roman" panose="02020603050405020304" pitchFamily="18" charset="0"/>
          </a:endParaRPr>
        </a:p>
      </dgm:t>
    </dgm:pt>
    <dgm:pt modelId="{6AA781A6-87E9-4FD0-A023-8625BC71620D}" type="parTrans" cxnId="{E76EFA62-C80A-48EB-9BD4-A7F7EADFE489}">
      <dgm:prSet/>
      <dgm:spPr>
        <a:solidFill>
          <a:schemeClr val="accent1">
            <a:lumMod val="75000"/>
          </a:schemeClr>
        </a:solidFill>
      </dgm:spPr>
      <dgm:t>
        <a:bodyPr/>
        <a:lstStyle/>
        <a:p>
          <a:endParaRPr lang="en-US"/>
        </a:p>
      </dgm:t>
    </dgm:pt>
    <dgm:pt modelId="{C6E4D6E8-9174-4A15-B7DE-F8CDDDD76346}" type="sibTrans" cxnId="{E76EFA62-C80A-48EB-9BD4-A7F7EADFE489}">
      <dgm:prSet/>
      <dgm:spPr/>
      <dgm:t>
        <a:bodyPr/>
        <a:lstStyle/>
        <a:p>
          <a:endParaRPr lang="en-US"/>
        </a:p>
      </dgm:t>
    </dgm:pt>
    <dgm:pt modelId="{7EC903A7-E730-4214-8FA5-97BC07DB8099}">
      <dgm:prSet phldrT="[نص]" custT="1"/>
      <dgm:spPr>
        <a:ln>
          <a:solidFill>
            <a:schemeClr val="accent6">
              <a:lumMod val="75000"/>
            </a:schemeClr>
          </a:solidFill>
        </a:ln>
      </dgm:spPr>
      <dgm:t>
        <a:bodyPr/>
        <a:lstStyle/>
        <a:p>
          <a:r>
            <a:rPr lang="en-US" sz="2400" b="1" dirty="0" smtClean="0">
              <a:latin typeface="Times New Roman" panose="02020603050405020304" pitchFamily="18" charset="0"/>
              <a:cs typeface="Times New Roman" panose="02020603050405020304" pitchFamily="18" charset="0"/>
            </a:rPr>
            <a:t>70 cm Thickness.</a:t>
          </a:r>
        </a:p>
        <a:p>
          <a:r>
            <a:rPr lang="en-US" sz="2400" b="1" dirty="0" smtClean="0">
              <a:latin typeface="Times New Roman" panose="02020603050405020304" pitchFamily="18" charset="0"/>
              <a:cs typeface="Times New Roman" panose="02020603050405020304" pitchFamily="18" charset="0"/>
            </a:rPr>
            <a:t>7.8 m Height.</a:t>
          </a:r>
          <a:endParaRPr lang="en-US" sz="2400" b="1" dirty="0">
            <a:latin typeface="Times New Roman" panose="02020603050405020304" pitchFamily="18" charset="0"/>
            <a:cs typeface="Times New Roman" panose="02020603050405020304" pitchFamily="18" charset="0"/>
          </a:endParaRPr>
        </a:p>
      </dgm:t>
    </dgm:pt>
    <dgm:pt modelId="{BEC4A6E8-3CDC-441B-818B-C4B37AB1E8DC}" type="sibTrans" cxnId="{E3F66880-A606-4C35-B0B6-91F3F3B58B49}">
      <dgm:prSet/>
      <dgm:spPr/>
      <dgm:t>
        <a:bodyPr/>
        <a:lstStyle/>
        <a:p>
          <a:endParaRPr lang="en-US"/>
        </a:p>
      </dgm:t>
    </dgm:pt>
    <dgm:pt modelId="{C206BF8F-1617-4532-97F4-2DC287567A99}" type="parTrans" cxnId="{E3F66880-A606-4C35-B0B6-91F3F3B58B49}">
      <dgm:prSet/>
      <dgm:spPr/>
      <dgm:t>
        <a:bodyPr/>
        <a:lstStyle/>
        <a:p>
          <a:endParaRPr lang="en-US"/>
        </a:p>
      </dgm:t>
    </dgm:pt>
    <dgm:pt modelId="{A29509D7-8B20-4E69-A13D-78D00AF2299C}">
      <dgm:prSet phldrT="[نص]" custT="1"/>
      <dgm:spPr>
        <a:gradFill flip="none" rotWithShape="0">
          <a:gsLst>
            <a:gs pos="0">
              <a:schemeClr val="accent4">
                <a:lumMod val="50000"/>
                <a:shade val="30000"/>
                <a:satMod val="115000"/>
              </a:schemeClr>
            </a:gs>
            <a:gs pos="50000">
              <a:schemeClr val="accent4">
                <a:lumMod val="50000"/>
                <a:shade val="67500"/>
                <a:satMod val="115000"/>
              </a:schemeClr>
            </a:gs>
            <a:gs pos="100000">
              <a:schemeClr val="accent4">
                <a:lumMod val="50000"/>
                <a:shade val="100000"/>
                <a:satMod val="115000"/>
              </a:schemeClr>
            </a:gs>
          </a:gsLst>
          <a:lin ang="2700000" scaled="1"/>
          <a:tileRect/>
        </a:gradFill>
        <a:ln w="76200">
          <a:solidFill>
            <a:schemeClr val="accent4">
              <a:lumMod val="75000"/>
            </a:schemeClr>
          </a:solidFill>
        </a:ln>
      </dgm:spPr>
      <dgm:t>
        <a:bodyPr/>
        <a:lstStyle/>
        <a:p>
          <a:r>
            <a:rPr lang="en-US" sz="4400" dirty="0" smtClean="0">
              <a:latin typeface="Times New Roman" panose="02020603050405020304" pitchFamily="18" charset="0"/>
              <a:cs typeface="Times New Roman" panose="02020603050405020304" pitchFamily="18" charset="0"/>
            </a:rPr>
            <a:t>RETAINING WALL </a:t>
          </a:r>
          <a:endParaRPr lang="en-US" sz="4400" dirty="0">
            <a:latin typeface="Times New Roman" panose="02020603050405020304" pitchFamily="18" charset="0"/>
            <a:cs typeface="Times New Roman" panose="02020603050405020304" pitchFamily="18" charset="0"/>
          </a:endParaRPr>
        </a:p>
      </dgm:t>
    </dgm:pt>
    <dgm:pt modelId="{4CFEB158-E594-4980-8CC5-18470481AC85}" type="sibTrans" cxnId="{0DA00543-4AA0-4E4C-ACA7-D8475AE3ACCA}">
      <dgm:prSet/>
      <dgm:spPr/>
      <dgm:t>
        <a:bodyPr/>
        <a:lstStyle/>
        <a:p>
          <a:endParaRPr lang="en-US"/>
        </a:p>
      </dgm:t>
    </dgm:pt>
    <dgm:pt modelId="{63D54D69-53CF-40A7-94B7-BF265B292428}" type="parTrans" cxnId="{0DA00543-4AA0-4E4C-ACA7-D8475AE3ACCA}">
      <dgm:prSet/>
      <dgm:spPr/>
      <dgm:t>
        <a:bodyPr/>
        <a:lstStyle/>
        <a:p>
          <a:endParaRPr lang="en-US"/>
        </a:p>
      </dgm:t>
    </dgm:pt>
    <dgm:pt modelId="{24791438-A640-4272-A851-BEC59BFA19BA}" type="pres">
      <dgm:prSet presAssocID="{397FABA9-4AF3-4079-9CFD-5AD16E044EC2}" presName="diagram" presStyleCnt="0">
        <dgm:presLayoutVars>
          <dgm:chPref val="1"/>
          <dgm:dir/>
          <dgm:animOne val="branch"/>
          <dgm:animLvl val="lvl"/>
          <dgm:resizeHandles/>
        </dgm:presLayoutVars>
      </dgm:prSet>
      <dgm:spPr/>
      <dgm:t>
        <a:bodyPr/>
        <a:lstStyle/>
        <a:p>
          <a:endParaRPr lang="en-US"/>
        </a:p>
      </dgm:t>
    </dgm:pt>
    <dgm:pt modelId="{73CEA021-6F3D-48DB-9B8F-50E22A2A3105}" type="pres">
      <dgm:prSet presAssocID="{DA0CD00F-979D-46B3-B29D-961FD4813DFE}" presName="root" presStyleCnt="0"/>
      <dgm:spPr/>
    </dgm:pt>
    <dgm:pt modelId="{9F9E833B-7908-4589-99A6-5586EB2A5F19}" type="pres">
      <dgm:prSet presAssocID="{DA0CD00F-979D-46B3-B29D-961FD4813DFE}" presName="rootComposite" presStyleCnt="0"/>
      <dgm:spPr/>
    </dgm:pt>
    <dgm:pt modelId="{67A09FAE-C173-4B7E-8DDB-FBA5B2462048}" type="pres">
      <dgm:prSet presAssocID="{DA0CD00F-979D-46B3-B29D-961FD4813DFE}" presName="rootText" presStyleLbl="node1" presStyleIdx="0" presStyleCnt="2" custScaleX="186269" custLinFactY="-18616" custLinFactNeighborX="3811" custLinFactNeighborY="-100000"/>
      <dgm:spPr/>
      <dgm:t>
        <a:bodyPr/>
        <a:lstStyle/>
        <a:p>
          <a:endParaRPr lang="en-US"/>
        </a:p>
      </dgm:t>
    </dgm:pt>
    <dgm:pt modelId="{9389BC57-4871-4716-8E8E-541C44B4FBE6}" type="pres">
      <dgm:prSet presAssocID="{DA0CD00F-979D-46B3-B29D-961FD4813DFE}" presName="rootConnector" presStyleLbl="node1" presStyleIdx="0" presStyleCnt="2"/>
      <dgm:spPr/>
      <dgm:t>
        <a:bodyPr/>
        <a:lstStyle/>
        <a:p>
          <a:endParaRPr lang="en-US"/>
        </a:p>
      </dgm:t>
    </dgm:pt>
    <dgm:pt modelId="{BB1187F7-8D83-40FA-B03F-CE5B9185D6D4}" type="pres">
      <dgm:prSet presAssocID="{DA0CD00F-979D-46B3-B29D-961FD4813DFE}" presName="childShape" presStyleCnt="0"/>
      <dgm:spPr/>
    </dgm:pt>
    <dgm:pt modelId="{3EC96726-2C6A-463A-9265-407BCEA31E71}" type="pres">
      <dgm:prSet presAssocID="{6AA781A6-87E9-4FD0-A023-8625BC71620D}" presName="Name13" presStyleLbl="parChTrans1D2" presStyleIdx="0" presStyleCnt="2"/>
      <dgm:spPr/>
      <dgm:t>
        <a:bodyPr/>
        <a:lstStyle/>
        <a:p>
          <a:endParaRPr lang="en-US"/>
        </a:p>
      </dgm:t>
    </dgm:pt>
    <dgm:pt modelId="{021F0EC5-21DC-4FE3-9FA7-FB374482C2E4}" type="pres">
      <dgm:prSet presAssocID="{330DDEDB-12A8-476A-B4EC-0DB3349CC79B}" presName="childText" presStyleLbl="bgAcc1" presStyleIdx="0" presStyleCnt="2" custScaleX="190883" custLinFactY="-7424" custLinFactNeighborX="-6211" custLinFactNeighborY="-100000">
        <dgm:presLayoutVars>
          <dgm:bulletEnabled val="1"/>
        </dgm:presLayoutVars>
      </dgm:prSet>
      <dgm:spPr/>
      <dgm:t>
        <a:bodyPr/>
        <a:lstStyle/>
        <a:p>
          <a:endParaRPr lang="en-US"/>
        </a:p>
      </dgm:t>
    </dgm:pt>
    <dgm:pt modelId="{9047500B-7F76-42FA-BC8D-4E4C512F876A}" type="pres">
      <dgm:prSet presAssocID="{A29509D7-8B20-4E69-A13D-78D00AF2299C}" presName="root" presStyleCnt="0"/>
      <dgm:spPr/>
    </dgm:pt>
    <dgm:pt modelId="{6DD072B0-ADA2-460D-ADBD-EDC51BE356AC}" type="pres">
      <dgm:prSet presAssocID="{A29509D7-8B20-4E69-A13D-78D00AF2299C}" presName="rootComposite" presStyleCnt="0"/>
      <dgm:spPr/>
    </dgm:pt>
    <dgm:pt modelId="{D35D7871-94A2-4777-BD5D-1D271A2540DD}" type="pres">
      <dgm:prSet presAssocID="{A29509D7-8B20-4E69-A13D-78D00AF2299C}" presName="rootText" presStyleLbl="node1" presStyleIdx="1" presStyleCnt="2" custScaleX="244841" custLinFactY="-18561" custLinFactNeighborX="-5415" custLinFactNeighborY="-100000"/>
      <dgm:spPr/>
      <dgm:t>
        <a:bodyPr/>
        <a:lstStyle/>
        <a:p>
          <a:endParaRPr lang="en-US"/>
        </a:p>
      </dgm:t>
    </dgm:pt>
    <dgm:pt modelId="{CB57031D-CBC2-4529-B689-6386C8F77E12}" type="pres">
      <dgm:prSet presAssocID="{A29509D7-8B20-4E69-A13D-78D00AF2299C}" presName="rootConnector" presStyleLbl="node1" presStyleIdx="1" presStyleCnt="2"/>
      <dgm:spPr/>
      <dgm:t>
        <a:bodyPr/>
        <a:lstStyle/>
        <a:p>
          <a:endParaRPr lang="en-US"/>
        </a:p>
      </dgm:t>
    </dgm:pt>
    <dgm:pt modelId="{BA743D32-DAA9-4592-9A94-225FF76D7D1D}" type="pres">
      <dgm:prSet presAssocID="{A29509D7-8B20-4E69-A13D-78D00AF2299C}" presName="childShape" presStyleCnt="0"/>
      <dgm:spPr/>
    </dgm:pt>
    <dgm:pt modelId="{7A498D6A-2825-4428-95EF-9BF0E2BAE3F9}" type="pres">
      <dgm:prSet presAssocID="{C206BF8F-1617-4532-97F4-2DC287567A99}" presName="Name13" presStyleLbl="parChTrans1D2" presStyleIdx="1" presStyleCnt="2"/>
      <dgm:spPr/>
      <dgm:t>
        <a:bodyPr/>
        <a:lstStyle/>
        <a:p>
          <a:endParaRPr lang="en-US"/>
        </a:p>
      </dgm:t>
    </dgm:pt>
    <dgm:pt modelId="{9E5EDC90-272A-4E4A-A580-06324B3752E1}" type="pres">
      <dgm:prSet presAssocID="{7EC903A7-E730-4214-8FA5-97BC07DB8099}" presName="childText" presStyleLbl="bgAcc1" presStyleIdx="1" presStyleCnt="2" custScaleX="229481" custLinFactY="-7424" custLinFactNeighborX="11596" custLinFactNeighborY="-100000">
        <dgm:presLayoutVars>
          <dgm:bulletEnabled val="1"/>
        </dgm:presLayoutVars>
      </dgm:prSet>
      <dgm:spPr/>
      <dgm:t>
        <a:bodyPr/>
        <a:lstStyle/>
        <a:p>
          <a:endParaRPr lang="en-US"/>
        </a:p>
      </dgm:t>
    </dgm:pt>
  </dgm:ptLst>
  <dgm:cxnLst>
    <dgm:cxn modelId="{AEF0E54A-2459-4A34-8D09-8925C1656AD4}" srcId="{397FABA9-4AF3-4079-9CFD-5AD16E044EC2}" destId="{DA0CD00F-979D-46B3-B29D-961FD4813DFE}" srcOrd="0" destOrd="0" parTransId="{3F55A11F-5553-4700-B4A1-FAE4A0D398E1}" sibTransId="{21A63E11-1C69-4605-A322-6DF405740870}"/>
    <dgm:cxn modelId="{9E85F090-CD06-47BB-8364-BC5EE887B3D7}" type="presOf" srcId="{397FABA9-4AF3-4079-9CFD-5AD16E044EC2}" destId="{24791438-A640-4272-A851-BEC59BFA19BA}" srcOrd="0" destOrd="0" presId="urn:microsoft.com/office/officeart/2005/8/layout/hierarchy3"/>
    <dgm:cxn modelId="{E1B6E784-6E15-4883-9038-C6FF71534476}" type="presOf" srcId="{DA0CD00F-979D-46B3-B29D-961FD4813DFE}" destId="{67A09FAE-C173-4B7E-8DDB-FBA5B2462048}" srcOrd="0" destOrd="0" presId="urn:microsoft.com/office/officeart/2005/8/layout/hierarchy3"/>
    <dgm:cxn modelId="{D9A95AB8-59B8-48C5-8D94-AFE3D6E4D791}" type="presOf" srcId="{7EC903A7-E730-4214-8FA5-97BC07DB8099}" destId="{9E5EDC90-272A-4E4A-A580-06324B3752E1}" srcOrd="0" destOrd="0" presId="urn:microsoft.com/office/officeart/2005/8/layout/hierarchy3"/>
    <dgm:cxn modelId="{56DEC2A5-2730-4120-8548-ED6816A15F90}" type="presOf" srcId="{DA0CD00F-979D-46B3-B29D-961FD4813DFE}" destId="{9389BC57-4871-4716-8E8E-541C44B4FBE6}" srcOrd="1" destOrd="0" presId="urn:microsoft.com/office/officeart/2005/8/layout/hierarchy3"/>
    <dgm:cxn modelId="{1D47A301-B902-4BF9-A08F-FEDEA7526516}" type="presOf" srcId="{330DDEDB-12A8-476A-B4EC-0DB3349CC79B}" destId="{021F0EC5-21DC-4FE3-9FA7-FB374482C2E4}" srcOrd="0" destOrd="0" presId="urn:microsoft.com/office/officeart/2005/8/layout/hierarchy3"/>
    <dgm:cxn modelId="{769E3845-3D1D-4BF9-9D43-87E2CEDFA589}" type="presOf" srcId="{A29509D7-8B20-4E69-A13D-78D00AF2299C}" destId="{CB57031D-CBC2-4529-B689-6386C8F77E12}" srcOrd="1" destOrd="0" presId="urn:microsoft.com/office/officeart/2005/8/layout/hierarchy3"/>
    <dgm:cxn modelId="{E3F66880-A606-4C35-B0B6-91F3F3B58B49}" srcId="{A29509D7-8B20-4E69-A13D-78D00AF2299C}" destId="{7EC903A7-E730-4214-8FA5-97BC07DB8099}" srcOrd="0" destOrd="0" parTransId="{C206BF8F-1617-4532-97F4-2DC287567A99}" sibTransId="{BEC4A6E8-3CDC-441B-818B-C4B37AB1E8DC}"/>
    <dgm:cxn modelId="{0DA00543-4AA0-4E4C-ACA7-D8475AE3ACCA}" srcId="{397FABA9-4AF3-4079-9CFD-5AD16E044EC2}" destId="{A29509D7-8B20-4E69-A13D-78D00AF2299C}" srcOrd="1" destOrd="0" parTransId="{63D54D69-53CF-40A7-94B7-BF265B292428}" sibTransId="{4CFEB158-E594-4980-8CC5-18470481AC85}"/>
    <dgm:cxn modelId="{D96D4E74-518C-44F1-AD53-D24F3A56CD1F}" type="presOf" srcId="{C206BF8F-1617-4532-97F4-2DC287567A99}" destId="{7A498D6A-2825-4428-95EF-9BF0E2BAE3F9}" srcOrd="0" destOrd="0" presId="urn:microsoft.com/office/officeart/2005/8/layout/hierarchy3"/>
    <dgm:cxn modelId="{E76EFA62-C80A-48EB-9BD4-A7F7EADFE489}" srcId="{DA0CD00F-979D-46B3-B29D-961FD4813DFE}" destId="{330DDEDB-12A8-476A-B4EC-0DB3349CC79B}" srcOrd="0" destOrd="0" parTransId="{6AA781A6-87E9-4FD0-A023-8625BC71620D}" sibTransId="{C6E4D6E8-9174-4A15-B7DE-F8CDDDD76346}"/>
    <dgm:cxn modelId="{33A6D148-7E12-4B22-8EDA-E284B542F756}" type="presOf" srcId="{A29509D7-8B20-4E69-A13D-78D00AF2299C}" destId="{D35D7871-94A2-4777-BD5D-1D271A2540DD}" srcOrd="0" destOrd="0" presId="urn:microsoft.com/office/officeart/2005/8/layout/hierarchy3"/>
    <dgm:cxn modelId="{9F5FBB3B-5B79-42E8-A140-74E0064D7BAD}" type="presOf" srcId="{6AA781A6-87E9-4FD0-A023-8625BC71620D}" destId="{3EC96726-2C6A-463A-9265-407BCEA31E71}" srcOrd="0" destOrd="0" presId="urn:microsoft.com/office/officeart/2005/8/layout/hierarchy3"/>
    <dgm:cxn modelId="{1364D206-E697-4833-BF59-2225F17F2F87}" type="presParOf" srcId="{24791438-A640-4272-A851-BEC59BFA19BA}" destId="{73CEA021-6F3D-48DB-9B8F-50E22A2A3105}" srcOrd="0" destOrd="0" presId="urn:microsoft.com/office/officeart/2005/8/layout/hierarchy3"/>
    <dgm:cxn modelId="{78DAC151-8B1E-4BD1-8E57-FF2D8BD397B4}" type="presParOf" srcId="{73CEA021-6F3D-48DB-9B8F-50E22A2A3105}" destId="{9F9E833B-7908-4589-99A6-5586EB2A5F19}" srcOrd="0" destOrd="0" presId="urn:microsoft.com/office/officeart/2005/8/layout/hierarchy3"/>
    <dgm:cxn modelId="{D4C61F2B-99B6-43F2-91C7-7956DDF19DF0}" type="presParOf" srcId="{9F9E833B-7908-4589-99A6-5586EB2A5F19}" destId="{67A09FAE-C173-4B7E-8DDB-FBA5B2462048}" srcOrd="0" destOrd="0" presId="urn:microsoft.com/office/officeart/2005/8/layout/hierarchy3"/>
    <dgm:cxn modelId="{1980D081-0D66-4F2D-BCA3-01DA20FD5F91}" type="presParOf" srcId="{9F9E833B-7908-4589-99A6-5586EB2A5F19}" destId="{9389BC57-4871-4716-8E8E-541C44B4FBE6}" srcOrd="1" destOrd="0" presId="urn:microsoft.com/office/officeart/2005/8/layout/hierarchy3"/>
    <dgm:cxn modelId="{2F2DBE3B-A113-4F1D-A60F-3BD8FD8D1168}" type="presParOf" srcId="{73CEA021-6F3D-48DB-9B8F-50E22A2A3105}" destId="{BB1187F7-8D83-40FA-B03F-CE5B9185D6D4}" srcOrd="1" destOrd="0" presId="urn:microsoft.com/office/officeart/2005/8/layout/hierarchy3"/>
    <dgm:cxn modelId="{94271FF8-ED31-4520-8F9D-D820917D7CA8}" type="presParOf" srcId="{BB1187F7-8D83-40FA-B03F-CE5B9185D6D4}" destId="{3EC96726-2C6A-463A-9265-407BCEA31E71}" srcOrd="0" destOrd="0" presId="urn:microsoft.com/office/officeart/2005/8/layout/hierarchy3"/>
    <dgm:cxn modelId="{E51ADB2B-50BF-4270-816C-A2A6D7B8565A}" type="presParOf" srcId="{BB1187F7-8D83-40FA-B03F-CE5B9185D6D4}" destId="{021F0EC5-21DC-4FE3-9FA7-FB374482C2E4}" srcOrd="1" destOrd="0" presId="urn:microsoft.com/office/officeart/2005/8/layout/hierarchy3"/>
    <dgm:cxn modelId="{4BF96F19-97A5-4F7D-82E8-236CB20436FD}" type="presParOf" srcId="{24791438-A640-4272-A851-BEC59BFA19BA}" destId="{9047500B-7F76-42FA-BC8D-4E4C512F876A}" srcOrd="1" destOrd="0" presId="urn:microsoft.com/office/officeart/2005/8/layout/hierarchy3"/>
    <dgm:cxn modelId="{D21865B5-C7D8-48B3-B82F-485FB5A0F7BC}" type="presParOf" srcId="{9047500B-7F76-42FA-BC8D-4E4C512F876A}" destId="{6DD072B0-ADA2-460D-ADBD-EDC51BE356AC}" srcOrd="0" destOrd="0" presId="urn:microsoft.com/office/officeart/2005/8/layout/hierarchy3"/>
    <dgm:cxn modelId="{9C6BD9FA-0F6A-459D-8183-E625537B6B09}" type="presParOf" srcId="{6DD072B0-ADA2-460D-ADBD-EDC51BE356AC}" destId="{D35D7871-94A2-4777-BD5D-1D271A2540DD}" srcOrd="0" destOrd="0" presId="urn:microsoft.com/office/officeart/2005/8/layout/hierarchy3"/>
    <dgm:cxn modelId="{28E1BE48-EB08-405C-BEA2-905A5E887776}" type="presParOf" srcId="{6DD072B0-ADA2-460D-ADBD-EDC51BE356AC}" destId="{CB57031D-CBC2-4529-B689-6386C8F77E12}" srcOrd="1" destOrd="0" presId="urn:microsoft.com/office/officeart/2005/8/layout/hierarchy3"/>
    <dgm:cxn modelId="{E7C935B4-84D0-4B8F-922E-B587C640D479}" type="presParOf" srcId="{9047500B-7F76-42FA-BC8D-4E4C512F876A}" destId="{BA743D32-DAA9-4592-9A94-225FF76D7D1D}" srcOrd="1" destOrd="0" presId="urn:microsoft.com/office/officeart/2005/8/layout/hierarchy3"/>
    <dgm:cxn modelId="{DA37512D-5486-4C3C-B60B-E4C3F1A2EA3E}" type="presParOf" srcId="{BA743D32-DAA9-4592-9A94-225FF76D7D1D}" destId="{7A498D6A-2825-4428-95EF-9BF0E2BAE3F9}" srcOrd="0" destOrd="0" presId="urn:microsoft.com/office/officeart/2005/8/layout/hierarchy3"/>
    <dgm:cxn modelId="{5C42C4AC-1286-41D7-8377-F9EF23989D89}" type="presParOf" srcId="{BA743D32-DAA9-4592-9A94-225FF76D7D1D}" destId="{9E5EDC90-272A-4E4A-A580-06324B3752E1}" srcOrd="1"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E8F7007-E559-4657-8D0A-DF26690671C1}" type="doc">
      <dgm:prSet loTypeId="urn:microsoft.com/office/officeart/2008/layout/VerticalAccentList" loCatId="list" qsTypeId="urn:microsoft.com/office/officeart/2005/8/quickstyle/simple1" qsCatId="simple" csTypeId="urn:microsoft.com/office/officeart/2005/8/colors/accent6_5" csCatId="accent6" phldr="1"/>
      <dgm:spPr/>
      <dgm:t>
        <a:bodyPr/>
        <a:lstStyle/>
        <a:p>
          <a:pPr rtl="1"/>
          <a:endParaRPr lang="ar-SA"/>
        </a:p>
      </dgm:t>
    </dgm:pt>
    <dgm:pt modelId="{A5F0215D-9D79-455C-A0E9-6BC921504A15}">
      <dgm:prSet phldrT="[Text]"/>
      <dgm:spPr>
        <a:solidFill>
          <a:schemeClr val="accent3">
            <a:lumMod val="20000"/>
            <a:lumOff val="80000"/>
          </a:schemeClr>
        </a:solidFill>
      </dgm:spPr>
      <dgm:t>
        <a:bodyPr/>
        <a:lstStyle/>
        <a:p>
          <a:pPr rtl="1"/>
          <a:endParaRPr lang="ar-SA" sz="1100" dirty="0"/>
        </a:p>
      </dgm:t>
    </dgm:pt>
    <dgm:pt modelId="{6312A9F8-5B6B-49C0-8ABD-17A3B1DED167}" type="parTrans" cxnId="{19595FCF-0186-4C5D-B12D-29676EE2E1C9}">
      <dgm:prSet/>
      <dgm:spPr/>
      <dgm:t>
        <a:bodyPr/>
        <a:lstStyle/>
        <a:p>
          <a:pPr rtl="1"/>
          <a:endParaRPr lang="ar-SA"/>
        </a:p>
      </dgm:t>
    </dgm:pt>
    <dgm:pt modelId="{6085CA04-04FA-47B1-BF30-1856B8EC54BF}" type="sibTrans" cxnId="{19595FCF-0186-4C5D-B12D-29676EE2E1C9}">
      <dgm:prSet/>
      <dgm:spPr/>
      <dgm:t>
        <a:bodyPr/>
        <a:lstStyle/>
        <a:p>
          <a:pPr rtl="1"/>
          <a:endParaRPr lang="ar-SA"/>
        </a:p>
      </dgm:t>
    </dgm:pt>
    <dgm:pt modelId="{181E2893-349F-497C-A718-8686C6ED77B0}">
      <dgm:prSet phldrT="[Text]" custT="1"/>
      <dgm:spPr>
        <a:solidFill>
          <a:schemeClr val="accent3">
            <a:lumMod val="20000"/>
            <a:lumOff val="80000"/>
          </a:schemeClr>
        </a:solidFill>
      </dgm:spPr>
      <dgm:t>
        <a:bodyPr/>
        <a:lstStyle/>
        <a:p>
          <a:pPr algn="ctr" defTabSz="711200" rtl="1">
            <a:lnSpc>
              <a:spcPct val="90000"/>
            </a:lnSpc>
            <a:spcBef>
              <a:spcPct val="0"/>
            </a:spcBef>
            <a:spcAft>
              <a:spcPct val="35000"/>
            </a:spcAft>
          </a:pPr>
          <a:endParaRPr lang="ar-SA" sz="2000" b="1" dirty="0">
            <a:solidFill>
              <a:schemeClr val="accent1">
                <a:lumMod val="50000"/>
              </a:schemeClr>
            </a:solidFill>
          </a:endParaRPr>
        </a:p>
      </dgm:t>
    </dgm:pt>
    <dgm:pt modelId="{64102131-6A2B-425E-965D-A5F4FED25826}" type="parTrans" cxnId="{0FDC6A7D-3D3B-4D7C-A7C1-76C8B234B21A}">
      <dgm:prSet/>
      <dgm:spPr/>
      <dgm:t>
        <a:bodyPr/>
        <a:lstStyle/>
        <a:p>
          <a:pPr rtl="1"/>
          <a:endParaRPr lang="ar-SA"/>
        </a:p>
      </dgm:t>
    </dgm:pt>
    <dgm:pt modelId="{D43851D2-5537-45AC-A7DB-BC6FC5F7B908}" type="sibTrans" cxnId="{0FDC6A7D-3D3B-4D7C-A7C1-76C8B234B21A}">
      <dgm:prSet/>
      <dgm:spPr/>
      <dgm:t>
        <a:bodyPr/>
        <a:lstStyle/>
        <a:p>
          <a:pPr rtl="1"/>
          <a:endParaRPr lang="ar-SA"/>
        </a:p>
      </dgm:t>
    </dgm:pt>
    <dgm:pt modelId="{E9096876-DB33-40E7-8232-DE34D9D4461A}">
      <dgm:prSet phldrT="[Text]" custT="1"/>
      <dgm:spPr/>
      <dgm:t>
        <a:bodyPr/>
        <a:lstStyle/>
        <a:p>
          <a:pPr rtl="1"/>
          <a:r>
            <a:rPr lang="ar-SA" sz="800" dirty="0" smtClean="0">
              <a:solidFill>
                <a:schemeClr val="bg1">
                  <a:lumMod val="50000"/>
                </a:schemeClr>
              </a:solidFill>
            </a:rPr>
            <a:t>.</a:t>
          </a:r>
          <a:endParaRPr lang="ar-SA" sz="800" dirty="0">
            <a:solidFill>
              <a:schemeClr val="bg1">
                <a:lumMod val="50000"/>
              </a:schemeClr>
            </a:solidFill>
          </a:endParaRPr>
        </a:p>
      </dgm:t>
    </dgm:pt>
    <dgm:pt modelId="{B0B47023-39A0-4CE7-A13C-8082374C4CE9}" type="sibTrans" cxnId="{EF246279-3546-4378-A515-840DA736CAD7}">
      <dgm:prSet/>
      <dgm:spPr/>
      <dgm:t>
        <a:bodyPr/>
        <a:lstStyle/>
        <a:p>
          <a:pPr rtl="1"/>
          <a:endParaRPr lang="ar-SA"/>
        </a:p>
      </dgm:t>
    </dgm:pt>
    <dgm:pt modelId="{20D14C7E-663E-4891-B527-6345181668FE}" type="parTrans" cxnId="{EF246279-3546-4378-A515-840DA736CAD7}">
      <dgm:prSet/>
      <dgm:spPr/>
      <dgm:t>
        <a:bodyPr/>
        <a:lstStyle/>
        <a:p>
          <a:pPr rtl="1"/>
          <a:endParaRPr lang="ar-SA"/>
        </a:p>
      </dgm:t>
    </dgm:pt>
    <dgm:pt modelId="{FEECD2CC-7E91-4EE4-A174-23160B833496}">
      <dgm:prSet custT="1"/>
      <dgm:spPr>
        <a:solidFill>
          <a:schemeClr val="accent3">
            <a:lumMod val="20000"/>
            <a:lumOff val="80000"/>
          </a:schemeClr>
        </a:solidFill>
      </dgm:spPr>
      <dgm:t>
        <a:bodyPr/>
        <a:lstStyle/>
        <a:p>
          <a:pPr rtl="1"/>
          <a:r>
            <a:rPr lang="fr-FR" sz="2800" b="1" dirty="0" smtClean="0">
              <a:solidFill>
                <a:schemeClr val="accent1">
                  <a:lumMod val="50000"/>
                </a:schemeClr>
              </a:solidFill>
            </a:rPr>
            <a:t>Vu= </a:t>
          </a:r>
          <a:r>
            <a:rPr lang="en-US" sz="2800" b="1" dirty="0" err="1" smtClean="0">
              <a:solidFill>
                <a:schemeClr val="accent1">
                  <a:lumMod val="50000"/>
                </a:schemeClr>
              </a:solidFill>
              <a:effectLst/>
              <a:cs typeface="+mj-cs"/>
            </a:rPr>
            <a:t>q</a:t>
          </a:r>
          <a:r>
            <a:rPr lang="en-US" sz="2800" b="1" baseline="-25000" dirty="0" err="1" smtClean="0">
              <a:solidFill>
                <a:schemeClr val="accent1">
                  <a:lumMod val="50000"/>
                </a:schemeClr>
              </a:solidFill>
              <a:effectLst/>
              <a:cs typeface="+mj-cs"/>
            </a:rPr>
            <a:t>u</a:t>
          </a:r>
          <a:r>
            <a:rPr lang="fr-FR" sz="2800" b="1" dirty="0" smtClean="0">
              <a:solidFill>
                <a:schemeClr val="accent1">
                  <a:lumMod val="50000"/>
                </a:schemeClr>
              </a:solidFill>
            </a:rPr>
            <a:t>(L1-d)=</a:t>
          </a:r>
          <a:r>
            <a:rPr lang="en-US" sz="2800" b="1" dirty="0" smtClean="0">
              <a:solidFill>
                <a:schemeClr val="accent1">
                  <a:lumMod val="50000"/>
                </a:schemeClr>
              </a:solidFill>
            </a:rPr>
            <a:t> 227.7 KN.</a:t>
          </a:r>
          <a:r>
            <a:rPr lang="fr-FR" sz="2800" b="1" dirty="0" smtClean="0">
              <a:solidFill>
                <a:schemeClr val="accent1">
                  <a:lumMod val="50000"/>
                </a:schemeClr>
              </a:solidFill>
            </a:rPr>
            <a:t> </a:t>
          </a:r>
          <a:endParaRPr lang="ar-SA" sz="2800" b="1" dirty="0">
            <a:solidFill>
              <a:schemeClr val="accent1">
                <a:lumMod val="50000"/>
              </a:schemeClr>
            </a:solidFill>
          </a:endParaRPr>
        </a:p>
      </dgm:t>
    </dgm:pt>
    <dgm:pt modelId="{DDD72B54-9192-4739-ACB6-B06F1D7FD910}" type="parTrans" cxnId="{51F99CCA-8CB5-42B7-AC87-18DE3FE644B8}">
      <dgm:prSet/>
      <dgm:spPr/>
      <dgm:t>
        <a:bodyPr/>
        <a:lstStyle/>
        <a:p>
          <a:pPr rtl="1"/>
          <a:endParaRPr lang="ar-SA"/>
        </a:p>
      </dgm:t>
    </dgm:pt>
    <dgm:pt modelId="{EE783551-47F9-4E3B-97B9-9C1557845B26}" type="sibTrans" cxnId="{51F99CCA-8CB5-42B7-AC87-18DE3FE644B8}">
      <dgm:prSet/>
      <dgm:spPr/>
      <dgm:t>
        <a:bodyPr/>
        <a:lstStyle/>
        <a:p>
          <a:pPr rtl="1"/>
          <a:endParaRPr lang="ar-SA"/>
        </a:p>
      </dgm:t>
    </dgm:pt>
    <dgm:pt modelId="{93058176-1724-4078-AEBF-1780857BE7A7}">
      <dgm:prSet/>
      <dgm:spPr>
        <a:solidFill>
          <a:schemeClr val="accent3">
            <a:lumMod val="20000"/>
            <a:lumOff val="80000"/>
          </a:schemeClr>
        </a:solidFill>
      </dgm:spPr>
      <dgm:t>
        <a:bodyPr/>
        <a:lstStyle/>
        <a:p>
          <a:pPr rtl="1"/>
          <a:endParaRPr lang="ar-SA" sz="1100" dirty="0"/>
        </a:p>
      </dgm:t>
    </dgm:pt>
    <dgm:pt modelId="{AF144E31-CEFD-43FB-9D5E-5EA6ABE9D3AF}" type="parTrans" cxnId="{E402D323-0069-4CF5-8A00-ABCB9C2976C3}">
      <dgm:prSet/>
      <dgm:spPr/>
      <dgm:t>
        <a:bodyPr/>
        <a:lstStyle/>
        <a:p>
          <a:pPr rtl="1"/>
          <a:endParaRPr lang="ar-SA"/>
        </a:p>
      </dgm:t>
    </dgm:pt>
    <dgm:pt modelId="{29FD01EB-01EF-4F56-8785-3A4AD49060B0}" type="sibTrans" cxnId="{E402D323-0069-4CF5-8A00-ABCB9C2976C3}">
      <dgm:prSet/>
      <dgm:spPr/>
      <dgm:t>
        <a:bodyPr/>
        <a:lstStyle/>
        <a:p>
          <a:pPr rtl="1"/>
          <a:endParaRPr lang="ar-SA"/>
        </a:p>
      </dgm:t>
    </dgm:pt>
    <dgm:pt modelId="{AFA12F7C-D4E3-4FB6-A6E4-7D4FEBEC00B3}">
      <dgm:prSet phldrT="[Text]"/>
      <dgm:spPr/>
      <dgm:t>
        <a:bodyPr/>
        <a:lstStyle/>
        <a:p>
          <a:pPr rtl="1"/>
          <a:r>
            <a:rPr lang="ar-SA" dirty="0" smtClean="0"/>
            <a:t>.</a:t>
          </a:r>
          <a:endParaRPr lang="ar-SA" dirty="0"/>
        </a:p>
      </dgm:t>
    </dgm:pt>
    <dgm:pt modelId="{AFC87954-074D-4454-ACAA-9E2D07B075FF}" type="sibTrans" cxnId="{A7F6FA29-8616-48CD-8711-1AFA73059FA3}">
      <dgm:prSet/>
      <dgm:spPr/>
      <dgm:t>
        <a:bodyPr/>
        <a:lstStyle/>
        <a:p>
          <a:pPr rtl="1"/>
          <a:endParaRPr lang="ar-SA"/>
        </a:p>
      </dgm:t>
    </dgm:pt>
    <dgm:pt modelId="{F12D3A52-B881-40C4-81A2-01941CB469E6}" type="parTrans" cxnId="{A7F6FA29-8616-48CD-8711-1AFA73059FA3}">
      <dgm:prSet/>
      <dgm:spPr/>
      <dgm:t>
        <a:bodyPr/>
        <a:lstStyle/>
        <a:p>
          <a:pPr rtl="1"/>
          <a:endParaRPr lang="ar-SA"/>
        </a:p>
      </dgm:t>
    </dgm:pt>
    <mc:AlternateContent xmlns:mc="http://schemas.openxmlformats.org/markup-compatibility/2006" xmlns:a14="http://schemas.microsoft.com/office/drawing/2010/main">
      <mc:Choice Requires="a14">
        <dgm:pt modelId="{3166068F-1548-43A6-AF56-D92F7DAE1735}">
          <dgm:prSet custT="1"/>
          <dgm:spPr>
            <a:solidFill>
              <a:schemeClr val="accent3">
                <a:lumMod val="20000"/>
                <a:lumOff val="80000"/>
              </a:schemeClr>
            </a:solidFill>
          </dgm:spPr>
          <dgm:t>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sz="2000" b="1" dirty="0" smtClean="0">
                  <a:solidFill>
                    <a:schemeClr val="accent1">
                      <a:lumMod val="50000"/>
                    </a:schemeClr>
                  </a:solidFill>
                </a:rPr>
                <a:t>ØVc =0.75 * </a:t>
              </a:r>
              <a14:m>
                <m:oMath xmlns:m="http://schemas.openxmlformats.org/officeDocument/2006/math">
                  <m:f>
                    <m:fPr>
                      <m:ctrlPr>
                        <a:rPr lang="en-US" sz="2000" b="1" i="1">
                          <a:solidFill>
                            <a:schemeClr val="accent1">
                              <a:lumMod val="50000"/>
                            </a:schemeClr>
                          </a:solidFill>
                          <a:latin typeface="Cambria Math"/>
                        </a:rPr>
                      </m:ctrlPr>
                    </m:fPr>
                    <m:num>
                      <m:r>
                        <a:rPr lang="en-US" sz="2000" b="1" i="1">
                          <a:solidFill>
                            <a:schemeClr val="accent1">
                              <a:lumMod val="50000"/>
                            </a:schemeClr>
                          </a:solidFill>
                          <a:latin typeface="Cambria Math"/>
                        </a:rPr>
                        <m:t>𝟏</m:t>
                      </m:r>
                    </m:num>
                    <m:den>
                      <m:r>
                        <a:rPr lang="en-US" sz="2000" b="1" i="1">
                          <a:solidFill>
                            <a:schemeClr val="accent1">
                              <a:lumMod val="50000"/>
                            </a:schemeClr>
                          </a:solidFill>
                          <a:latin typeface="Cambria Math"/>
                        </a:rPr>
                        <m:t>𝟔</m:t>
                      </m:r>
                    </m:den>
                  </m:f>
                </m:oMath>
              </a14:m>
              <a:r>
                <a:rPr lang="en-US" sz="2000" b="1" dirty="0">
                  <a:solidFill>
                    <a:schemeClr val="accent1">
                      <a:lumMod val="50000"/>
                    </a:schemeClr>
                  </a:solidFill>
                </a:rPr>
                <a:t>∗ 1∗ </a:t>
              </a:r>
              <a14:m>
                <m:oMath xmlns:m="http://schemas.openxmlformats.org/officeDocument/2006/math">
                  <m:r>
                    <a:rPr lang="en-US" sz="2000" b="1" i="1">
                      <a:solidFill>
                        <a:schemeClr val="accent1">
                          <a:lumMod val="50000"/>
                        </a:schemeClr>
                      </a:solidFill>
                      <a:latin typeface="Cambria Math"/>
                    </a:rPr>
                    <m:t>√</m:t>
                  </m:r>
                  <m:r>
                    <a:rPr lang="en-US" sz="2000" b="1" i="1">
                      <a:solidFill>
                        <a:schemeClr val="accent1">
                          <a:lumMod val="50000"/>
                        </a:schemeClr>
                      </a:solidFill>
                      <a:latin typeface="Cambria Math"/>
                    </a:rPr>
                    <m:t>𝐟</m:t>
                  </m:r>
                  <m:r>
                    <a:rPr lang="en-US" sz="2000" b="1">
                      <a:solidFill>
                        <a:schemeClr val="accent1">
                          <a:lumMod val="50000"/>
                        </a:schemeClr>
                      </a:solidFill>
                      <a:latin typeface="Cambria Math"/>
                    </a:rPr>
                    <m:t>ꞌ</m:t>
                  </m:r>
                  <m:r>
                    <a:rPr lang="en-US" sz="2000" b="1" i="1">
                      <a:solidFill>
                        <a:schemeClr val="accent1">
                          <a:lumMod val="50000"/>
                        </a:schemeClr>
                      </a:solidFill>
                      <a:latin typeface="Cambria Math"/>
                    </a:rPr>
                    <m:t>𝐜</m:t>
                  </m:r>
                </m:oMath>
              </a14:m>
              <a:r>
                <a:rPr lang="en-US" sz="2000" b="1" dirty="0">
                  <a:solidFill>
                    <a:schemeClr val="accent1">
                      <a:lumMod val="50000"/>
                    </a:schemeClr>
                  </a:solidFill>
                </a:rPr>
                <a:t>* b*d / </a:t>
              </a:r>
              <a:r>
                <a:rPr lang="en-US" sz="2000" b="1" dirty="0" smtClean="0">
                  <a:solidFill>
                    <a:schemeClr val="accent1">
                      <a:lumMod val="50000"/>
                    </a:schemeClr>
                  </a:solidFill>
                </a:rPr>
                <a:t>1000= </a:t>
              </a:r>
              <a:r>
                <a:rPr lang="en-US" sz="2000" b="1" dirty="0" smtClean="0">
                  <a:solidFill>
                    <a:schemeClr val="accent1">
                      <a:lumMod val="50000"/>
                    </a:schemeClr>
                  </a:solidFill>
                  <a:effectLst/>
                  <a:latin typeface="Times New Roman"/>
                  <a:ea typeface="Times New Roman"/>
                  <a:cs typeface="Arial"/>
                </a:rPr>
                <a:t>989.95 KN.</a:t>
              </a:r>
              <a:r>
                <a:rPr lang="en-US" sz="2000" b="1" dirty="0" smtClean="0">
                  <a:solidFill>
                    <a:schemeClr val="accent1">
                      <a:lumMod val="50000"/>
                    </a:schemeClr>
                  </a:solidFill>
                </a:rPr>
                <a:t> </a:t>
              </a:r>
              <a:endParaRPr lang="ar-SA" sz="2800" b="1" dirty="0">
                <a:solidFill>
                  <a:schemeClr val="accent1">
                    <a:lumMod val="50000"/>
                  </a:schemeClr>
                </a:solidFill>
              </a:endParaRPr>
            </a:p>
            <a:p>
              <a:pPr defTabSz="711200" rtl="1">
                <a:lnSpc>
                  <a:spcPct val="90000"/>
                </a:lnSpc>
                <a:spcBef>
                  <a:spcPct val="0"/>
                </a:spcBef>
                <a:spcAft>
                  <a:spcPct val="35000"/>
                </a:spcAft>
              </a:pPr>
              <a:r>
                <a:rPr lang="en-US" sz="1600" b="1" dirty="0" smtClean="0"/>
                <a:t> </a:t>
              </a:r>
              <a:endParaRPr lang="ar-SA" sz="1600" b="1" dirty="0" smtClean="0"/>
            </a:p>
          </dgm:t>
        </dgm:pt>
      </mc:Choice>
      <mc:Fallback xmlns="">
        <dgm:pt modelId="{3166068F-1548-43A6-AF56-D92F7DAE1735}">
          <dgm:prSet custT="1"/>
          <dgm:spPr>
            <a:solidFill>
              <a:schemeClr val="accent3">
                <a:lumMod val="20000"/>
                <a:lumOff val="80000"/>
              </a:schemeClr>
            </a:solidFill>
          </dgm:spPr>
          <dgm:t>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sz="2000" b="1" dirty="0" smtClean="0">
                  <a:solidFill>
                    <a:schemeClr val="accent1">
                      <a:lumMod val="50000"/>
                    </a:schemeClr>
                  </a:solidFill>
                </a:rPr>
                <a:t>ØVc =</a:t>
              </a:r>
              <a:r>
                <a:rPr lang="en-US" sz="2000" b="1" dirty="0" smtClean="0">
                  <a:solidFill>
                    <a:schemeClr val="accent1">
                      <a:lumMod val="50000"/>
                    </a:schemeClr>
                  </a:solidFill>
                </a:rPr>
                <a:t>0.75 * </a:t>
              </a:r>
              <a:r>
                <a:rPr lang="en-US" sz="2000" b="1" i="0">
                  <a:solidFill>
                    <a:schemeClr val="accent1">
                      <a:lumMod val="50000"/>
                    </a:schemeClr>
                  </a:solidFill>
                  <a:latin typeface="Cambria Math"/>
                </a:rPr>
                <a:t>𝟏/𝟔</a:t>
              </a:r>
              <a:r>
                <a:rPr lang="en-US" sz="2000" b="1" dirty="0">
                  <a:solidFill>
                    <a:schemeClr val="accent1">
                      <a:lumMod val="50000"/>
                    </a:schemeClr>
                  </a:solidFill>
                </a:rPr>
                <a:t>∗ 1∗ </a:t>
              </a:r>
              <a:r>
                <a:rPr lang="en-US" sz="2000" b="1" i="0">
                  <a:solidFill>
                    <a:schemeClr val="accent1">
                      <a:lumMod val="50000"/>
                    </a:schemeClr>
                  </a:solidFill>
                  <a:latin typeface="Cambria Math"/>
                </a:rPr>
                <a:t>√𝐟ꞌ𝐜</a:t>
              </a:r>
              <a:r>
                <a:rPr lang="en-US" sz="2000" b="1" dirty="0">
                  <a:solidFill>
                    <a:schemeClr val="accent1">
                      <a:lumMod val="50000"/>
                    </a:schemeClr>
                  </a:solidFill>
                </a:rPr>
                <a:t>* b*d / </a:t>
              </a:r>
              <a:r>
                <a:rPr lang="en-US" sz="2000" b="1" dirty="0" smtClean="0">
                  <a:solidFill>
                    <a:schemeClr val="accent1">
                      <a:lumMod val="50000"/>
                    </a:schemeClr>
                  </a:solidFill>
                </a:rPr>
                <a:t>1000= </a:t>
              </a:r>
              <a:r>
                <a:rPr lang="en-US" sz="2000" b="1" dirty="0" smtClean="0">
                  <a:solidFill>
                    <a:schemeClr val="accent1">
                      <a:lumMod val="50000"/>
                    </a:schemeClr>
                  </a:solidFill>
                  <a:effectLst/>
                  <a:latin typeface="Times New Roman"/>
                  <a:ea typeface="Times New Roman"/>
                  <a:cs typeface="Arial"/>
                </a:rPr>
                <a:t>989.95 KN.</a:t>
              </a:r>
              <a:r>
                <a:rPr lang="en-US" sz="2000" b="1" dirty="0" smtClean="0">
                  <a:solidFill>
                    <a:schemeClr val="accent1">
                      <a:lumMod val="50000"/>
                    </a:schemeClr>
                  </a:solidFill>
                </a:rPr>
                <a:t> </a:t>
              </a:r>
              <a:endParaRPr lang="ar-SA" sz="2800" b="1" dirty="0">
                <a:solidFill>
                  <a:schemeClr val="accent1">
                    <a:lumMod val="50000"/>
                  </a:schemeClr>
                </a:solidFill>
              </a:endParaRPr>
            </a:p>
            <a:p>
              <a:pPr defTabSz="711200" rtl="1">
                <a:lnSpc>
                  <a:spcPct val="90000"/>
                </a:lnSpc>
                <a:spcBef>
                  <a:spcPct val="0"/>
                </a:spcBef>
                <a:spcAft>
                  <a:spcPct val="35000"/>
                </a:spcAft>
              </a:pPr>
              <a:r>
                <a:rPr lang="en-US" sz="1600" b="1" dirty="0" smtClean="0"/>
                <a:t> </a:t>
              </a:r>
              <a:endParaRPr lang="ar-SA" sz="1600" b="1" dirty="0" smtClean="0"/>
            </a:p>
          </dgm:t>
        </dgm:pt>
      </mc:Fallback>
    </mc:AlternateContent>
    <dgm:pt modelId="{2FED46F2-C0FD-4983-804C-25D1070FB1C7}" type="parTrans" cxnId="{28940430-3F88-4714-9013-7A92D7443E93}">
      <dgm:prSet/>
      <dgm:spPr/>
      <dgm:t>
        <a:bodyPr/>
        <a:lstStyle/>
        <a:p>
          <a:pPr rtl="1"/>
          <a:endParaRPr lang="ar-SA"/>
        </a:p>
      </dgm:t>
    </dgm:pt>
    <dgm:pt modelId="{33580507-8993-42CF-B4DF-CFEE287F14E6}" type="sibTrans" cxnId="{28940430-3F88-4714-9013-7A92D7443E93}">
      <dgm:prSet/>
      <dgm:spPr/>
      <dgm:t>
        <a:bodyPr/>
        <a:lstStyle/>
        <a:p>
          <a:pPr rtl="1"/>
          <a:endParaRPr lang="ar-SA"/>
        </a:p>
      </dgm:t>
    </dgm:pt>
    <dgm:pt modelId="{AC383DF2-339E-418F-B30A-27DAB6FB0A65}" type="pres">
      <dgm:prSet presAssocID="{8E8F7007-E559-4657-8D0A-DF26690671C1}" presName="Name0" presStyleCnt="0">
        <dgm:presLayoutVars>
          <dgm:chMax/>
          <dgm:chPref/>
          <dgm:dir/>
        </dgm:presLayoutVars>
      </dgm:prSet>
      <dgm:spPr/>
      <dgm:t>
        <a:bodyPr/>
        <a:lstStyle/>
        <a:p>
          <a:pPr rtl="1"/>
          <a:endParaRPr lang="ar-SA"/>
        </a:p>
      </dgm:t>
    </dgm:pt>
    <dgm:pt modelId="{C13106DD-63C8-4F37-8DCE-7FF2765CFE96}" type="pres">
      <dgm:prSet presAssocID="{E9096876-DB33-40E7-8232-DE34D9D4461A}" presName="parenttextcomposite" presStyleCnt="0"/>
      <dgm:spPr/>
    </dgm:pt>
    <dgm:pt modelId="{D0FE64D3-7EA4-48E8-B471-57653234CAC1}" type="pres">
      <dgm:prSet presAssocID="{E9096876-DB33-40E7-8232-DE34D9D4461A}" presName="parenttext" presStyleLbl="revTx" presStyleIdx="0" presStyleCnt="2" custFlipVert="1" custScaleX="10135" custScaleY="119825">
        <dgm:presLayoutVars>
          <dgm:chMax/>
          <dgm:chPref val="2"/>
          <dgm:bulletEnabled val="1"/>
        </dgm:presLayoutVars>
      </dgm:prSet>
      <dgm:spPr/>
      <dgm:t>
        <a:bodyPr/>
        <a:lstStyle/>
        <a:p>
          <a:pPr rtl="1"/>
          <a:endParaRPr lang="ar-SA"/>
        </a:p>
      </dgm:t>
    </dgm:pt>
    <dgm:pt modelId="{3239821D-12B3-4E6B-84B8-2C5B41018C47}" type="pres">
      <dgm:prSet presAssocID="{E9096876-DB33-40E7-8232-DE34D9D4461A}" presName="composite" presStyleCnt="0"/>
      <dgm:spPr/>
    </dgm:pt>
    <dgm:pt modelId="{4922F458-E070-4F69-948B-91AB72B4B353}" type="pres">
      <dgm:prSet presAssocID="{E9096876-DB33-40E7-8232-DE34D9D4461A}" presName="chevron1" presStyleLbl="alignNode1" presStyleIdx="0" presStyleCnt="14"/>
      <dgm:spPr>
        <a:solidFill>
          <a:schemeClr val="accent2">
            <a:lumMod val="60000"/>
            <a:lumOff val="40000"/>
            <a:alpha val="90000"/>
          </a:schemeClr>
        </a:solidFill>
      </dgm:spPr>
      <dgm:t>
        <a:bodyPr/>
        <a:lstStyle/>
        <a:p>
          <a:pPr rtl="1"/>
          <a:endParaRPr lang="ar-SA"/>
        </a:p>
      </dgm:t>
    </dgm:pt>
    <dgm:pt modelId="{8FAF692A-2F04-4572-A3A7-FCBD372448ED}" type="pres">
      <dgm:prSet presAssocID="{E9096876-DB33-40E7-8232-DE34D9D4461A}" presName="chevron2" presStyleLbl="alignNode1" presStyleIdx="1" presStyleCnt="14"/>
      <dgm:spPr>
        <a:solidFill>
          <a:schemeClr val="accent2">
            <a:lumMod val="60000"/>
            <a:lumOff val="40000"/>
            <a:alpha val="86923"/>
          </a:schemeClr>
        </a:solidFill>
      </dgm:spPr>
      <dgm:t>
        <a:bodyPr/>
        <a:lstStyle/>
        <a:p>
          <a:pPr rtl="1"/>
          <a:endParaRPr lang="ar-SA"/>
        </a:p>
      </dgm:t>
    </dgm:pt>
    <dgm:pt modelId="{0B571B7B-5147-493F-BAA6-9C57B4E627BA}" type="pres">
      <dgm:prSet presAssocID="{E9096876-DB33-40E7-8232-DE34D9D4461A}" presName="chevron3" presStyleLbl="alignNode1" presStyleIdx="2" presStyleCnt="14"/>
      <dgm:spPr>
        <a:solidFill>
          <a:schemeClr val="accent2">
            <a:lumMod val="60000"/>
            <a:lumOff val="40000"/>
            <a:alpha val="83846"/>
          </a:schemeClr>
        </a:solidFill>
      </dgm:spPr>
      <dgm:t>
        <a:bodyPr/>
        <a:lstStyle/>
        <a:p>
          <a:pPr rtl="1"/>
          <a:endParaRPr lang="ar-SA"/>
        </a:p>
      </dgm:t>
    </dgm:pt>
    <dgm:pt modelId="{297A9205-9874-4B21-AB3A-3CF9B4A1F227}" type="pres">
      <dgm:prSet presAssocID="{E9096876-DB33-40E7-8232-DE34D9D4461A}" presName="chevron4" presStyleLbl="alignNode1" presStyleIdx="3" presStyleCnt="14"/>
      <dgm:spPr>
        <a:solidFill>
          <a:schemeClr val="accent2">
            <a:lumMod val="60000"/>
            <a:lumOff val="40000"/>
            <a:alpha val="80769"/>
          </a:schemeClr>
        </a:solidFill>
      </dgm:spPr>
      <dgm:t>
        <a:bodyPr/>
        <a:lstStyle/>
        <a:p>
          <a:pPr rtl="1"/>
          <a:endParaRPr lang="ar-SA"/>
        </a:p>
      </dgm:t>
    </dgm:pt>
    <dgm:pt modelId="{D69E3D7E-5E80-47B1-BF08-23A437602159}" type="pres">
      <dgm:prSet presAssocID="{E9096876-DB33-40E7-8232-DE34D9D4461A}" presName="chevron5" presStyleLbl="alignNode1" presStyleIdx="4" presStyleCnt="14"/>
      <dgm:spPr>
        <a:solidFill>
          <a:schemeClr val="accent2">
            <a:lumMod val="60000"/>
            <a:lumOff val="40000"/>
            <a:alpha val="77692"/>
          </a:schemeClr>
        </a:solidFill>
      </dgm:spPr>
      <dgm:t>
        <a:bodyPr/>
        <a:lstStyle/>
        <a:p>
          <a:pPr rtl="1"/>
          <a:endParaRPr lang="ar-SA"/>
        </a:p>
      </dgm:t>
    </dgm:pt>
    <dgm:pt modelId="{DE5C3837-55AE-4A32-ABF9-0604DBC8DBFD}" type="pres">
      <dgm:prSet presAssocID="{E9096876-DB33-40E7-8232-DE34D9D4461A}" presName="chevron6" presStyleLbl="alignNode1" presStyleIdx="5" presStyleCnt="14"/>
      <dgm:spPr>
        <a:solidFill>
          <a:schemeClr val="accent2">
            <a:lumMod val="60000"/>
            <a:lumOff val="40000"/>
            <a:alpha val="74615"/>
          </a:schemeClr>
        </a:solidFill>
      </dgm:spPr>
      <dgm:t>
        <a:bodyPr/>
        <a:lstStyle/>
        <a:p>
          <a:pPr rtl="1"/>
          <a:endParaRPr lang="ar-SA"/>
        </a:p>
      </dgm:t>
    </dgm:pt>
    <dgm:pt modelId="{B009F9A7-70AD-457B-B9B2-2E4A00CA849E}" type="pres">
      <dgm:prSet presAssocID="{E9096876-DB33-40E7-8232-DE34D9D4461A}" presName="chevron7" presStyleLbl="alignNode1" presStyleIdx="6" presStyleCnt="14"/>
      <dgm:spPr>
        <a:solidFill>
          <a:schemeClr val="accent2">
            <a:lumMod val="60000"/>
            <a:lumOff val="40000"/>
            <a:alpha val="71538"/>
          </a:schemeClr>
        </a:solidFill>
      </dgm:spPr>
      <dgm:t>
        <a:bodyPr/>
        <a:lstStyle/>
        <a:p>
          <a:pPr rtl="1"/>
          <a:endParaRPr lang="ar-SA"/>
        </a:p>
      </dgm:t>
    </dgm:pt>
    <dgm:pt modelId="{1266C442-6F7B-4234-9E78-219D1DC312AE}" type="pres">
      <dgm:prSet presAssocID="{E9096876-DB33-40E7-8232-DE34D9D4461A}" presName="childtext" presStyleLbl="solidFgAcc1" presStyleIdx="0" presStyleCnt="2">
        <dgm:presLayoutVars>
          <dgm:chMax/>
          <dgm:chPref val="0"/>
          <dgm:bulletEnabled val="1"/>
        </dgm:presLayoutVars>
      </dgm:prSet>
      <dgm:spPr/>
      <dgm:t>
        <a:bodyPr/>
        <a:lstStyle/>
        <a:p>
          <a:pPr rtl="1"/>
          <a:endParaRPr lang="ar-SA"/>
        </a:p>
      </dgm:t>
    </dgm:pt>
    <dgm:pt modelId="{251784C2-FBA4-41B9-AC84-B263440409FE}" type="pres">
      <dgm:prSet presAssocID="{B0B47023-39A0-4CE7-A13C-8082374C4CE9}" presName="sibTrans" presStyleCnt="0"/>
      <dgm:spPr/>
    </dgm:pt>
    <dgm:pt modelId="{4968F08D-2320-4160-BDE8-5953E55757C7}" type="pres">
      <dgm:prSet presAssocID="{AFA12F7C-D4E3-4FB6-A6E4-7D4FEBEC00B3}" presName="parenttextcomposite" presStyleCnt="0"/>
      <dgm:spPr/>
    </dgm:pt>
    <dgm:pt modelId="{631CC8DD-AA5D-44C3-AC69-6848D23AD079}" type="pres">
      <dgm:prSet presAssocID="{AFA12F7C-D4E3-4FB6-A6E4-7D4FEBEC00B3}" presName="parenttext" presStyleLbl="revTx" presStyleIdx="1" presStyleCnt="2" custFlipVert="0" custFlipHor="1" custScaleX="43501" custScaleY="67539">
        <dgm:presLayoutVars>
          <dgm:chMax/>
          <dgm:chPref val="2"/>
          <dgm:bulletEnabled val="1"/>
        </dgm:presLayoutVars>
      </dgm:prSet>
      <dgm:spPr/>
      <dgm:t>
        <a:bodyPr/>
        <a:lstStyle/>
        <a:p>
          <a:pPr rtl="1"/>
          <a:endParaRPr lang="ar-SA"/>
        </a:p>
      </dgm:t>
    </dgm:pt>
    <dgm:pt modelId="{56E8CA7A-629D-41C3-A071-FD47FAC8CFDB}" type="pres">
      <dgm:prSet presAssocID="{AFA12F7C-D4E3-4FB6-A6E4-7D4FEBEC00B3}" presName="composite" presStyleCnt="0"/>
      <dgm:spPr/>
    </dgm:pt>
    <dgm:pt modelId="{570F1FBA-580C-41A9-85AD-C2C31DD47E3C}" type="pres">
      <dgm:prSet presAssocID="{AFA12F7C-D4E3-4FB6-A6E4-7D4FEBEC00B3}" presName="chevron1" presStyleLbl="alignNode1" presStyleIdx="7" presStyleCnt="14"/>
      <dgm:spPr>
        <a:solidFill>
          <a:schemeClr val="accent2">
            <a:lumMod val="60000"/>
            <a:lumOff val="40000"/>
            <a:alpha val="68462"/>
          </a:schemeClr>
        </a:solidFill>
      </dgm:spPr>
      <dgm:t>
        <a:bodyPr/>
        <a:lstStyle/>
        <a:p>
          <a:pPr rtl="1"/>
          <a:endParaRPr lang="ar-SA"/>
        </a:p>
      </dgm:t>
    </dgm:pt>
    <dgm:pt modelId="{56CE248C-28A0-4B8C-8DFC-2E17CC9DDD14}" type="pres">
      <dgm:prSet presAssocID="{AFA12F7C-D4E3-4FB6-A6E4-7D4FEBEC00B3}" presName="chevron2" presStyleLbl="alignNode1" presStyleIdx="8" presStyleCnt="14"/>
      <dgm:spPr>
        <a:solidFill>
          <a:schemeClr val="accent2">
            <a:lumMod val="60000"/>
            <a:lumOff val="40000"/>
            <a:alpha val="65385"/>
          </a:schemeClr>
        </a:solidFill>
      </dgm:spPr>
      <dgm:t>
        <a:bodyPr/>
        <a:lstStyle/>
        <a:p>
          <a:pPr rtl="1"/>
          <a:endParaRPr lang="ar-SA"/>
        </a:p>
      </dgm:t>
    </dgm:pt>
    <dgm:pt modelId="{D921F5E5-8FCA-4251-9E8D-900EDE8E7E44}" type="pres">
      <dgm:prSet presAssocID="{AFA12F7C-D4E3-4FB6-A6E4-7D4FEBEC00B3}" presName="chevron3" presStyleLbl="alignNode1" presStyleIdx="9" presStyleCnt="14"/>
      <dgm:spPr>
        <a:solidFill>
          <a:schemeClr val="accent2">
            <a:lumMod val="60000"/>
            <a:lumOff val="40000"/>
            <a:alpha val="62308"/>
          </a:schemeClr>
        </a:solidFill>
      </dgm:spPr>
      <dgm:t>
        <a:bodyPr/>
        <a:lstStyle/>
        <a:p>
          <a:pPr rtl="1"/>
          <a:endParaRPr lang="ar-SA"/>
        </a:p>
      </dgm:t>
    </dgm:pt>
    <dgm:pt modelId="{AF809452-B8D5-482B-91FB-C089C19AEC4D}" type="pres">
      <dgm:prSet presAssocID="{AFA12F7C-D4E3-4FB6-A6E4-7D4FEBEC00B3}" presName="chevron4" presStyleLbl="alignNode1" presStyleIdx="10" presStyleCnt="14"/>
      <dgm:spPr>
        <a:solidFill>
          <a:schemeClr val="accent2">
            <a:lumMod val="60000"/>
            <a:lumOff val="40000"/>
            <a:alpha val="59231"/>
          </a:schemeClr>
        </a:solidFill>
      </dgm:spPr>
      <dgm:t>
        <a:bodyPr/>
        <a:lstStyle/>
        <a:p>
          <a:pPr rtl="1"/>
          <a:endParaRPr lang="ar-SA"/>
        </a:p>
      </dgm:t>
    </dgm:pt>
    <dgm:pt modelId="{E6BBD88F-F8DA-4C3F-B122-8CA9386B4C7B}" type="pres">
      <dgm:prSet presAssocID="{AFA12F7C-D4E3-4FB6-A6E4-7D4FEBEC00B3}" presName="chevron5" presStyleLbl="alignNode1" presStyleIdx="11" presStyleCnt="14"/>
      <dgm:spPr>
        <a:solidFill>
          <a:schemeClr val="accent2">
            <a:lumMod val="60000"/>
            <a:lumOff val="40000"/>
            <a:alpha val="56154"/>
          </a:schemeClr>
        </a:solidFill>
      </dgm:spPr>
      <dgm:t>
        <a:bodyPr/>
        <a:lstStyle/>
        <a:p>
          <a:pPr rtl="1"/>
          <a:endParaRPr lang="ar-SA"/>
        </a:p>
      </dgm:t>
    </dgm:pt>
    <dgm:pt modelId="{F0445559-6180-43A5-8179-88BC4902B828}" type="pres">
      <dgm:prSet presAssocID="{AFA12F7C-D4E3-4FB6-A6E4-7D4FEBEC00B3}" presName="chevron6" presStyleLbl="alignNode1" presStyleIdx="12" presStyleCnt="14"/>
      <dgm:spPr>
        <a:solidFill>
          <a:schemeClr val="accent2">
            <a:lumMod val="60000"/>
            <a:lumOff val="40000"/>
            <a:alpha val="53077"/>
          </a:schemeClr>
        </a:solidFill>
      </dgm:spPr>
      <dgm:t>
        <a:bodyPr/>
        <a:lstStyle/>
        <a:p>
          <a:pPr rtl="1"/>
          <a:endParaRPr lang="ar-SA"/>
        </a:p>
      </dgm:t>
    </dgm:pt>
    <dgm:pt modelId="{44CBB0FB-8C3D-4F86-9D16-CB7788CC073A}" type="pres">
      <dgm:prSet presAssocID="{AFA12F7C-D4E3-4FB6-A6E4-7D4FEBEC00B3}" presName="chevron7" presStyleLbl="alignNode1" presStyleIdx="13" presStyleCnt="14"/>
      <dgm:spPr>
        <a:solidFill>
          <a:schemeClr val="accent2">
            <a:lumMod val="60000"/>
            <a:lumOff val="40000"/>
            <a:alpha val="50000"/>
          </a:schemeClr>
        </a:solidFill>
      </dgm:spPr>
      <dgm:t>
        <a:bodyPr/>
        <a:lstStyle/>
        <a:p>
          <a:pPr rtl="1"/>
          <a:endParaRPr lang="ar-SA"/>
        </a:p>
      </dgm:t>
    </dgm:pt>
    <dgm:pt modelId="{7D2F079C-02DC-47A3-B99F-E49340EFE73F}" type="pres">
      <dgm:prSet presAssocID="{AFA12F7C-D4E3-4FB6-A6E4-7D4FEBEC00B3}" presName="childtext" presStyleLbl="solidFgAcc1" presStyleIdx="1" presStyleCnt="2" custLinFactNeighborX="-696" custLinFactNeighborY="1586">
        <dgm:presLayoutVars>
          <dgm:chMax/>
          <dgm:chPref val="0"/>
          <dgm:bulletEnabled val="1"/>
        </dgm:presLayoutVars>
      </dgm:prSet>
      <dgm:spPr/>
      <dgm:t>
        <a:bodyPr/>
        <a:lstStyle/>
        <a:p>
          <a:pPr rtl="1"/>
          <a:endParaRPr lang="ar-SA"/>
        </a:p>
      </dgm:t>
    </dgm:pt>
  </dgm:ptLst>
  <dgm:cxnLst>
    <dgm:cxn modelId="{576744A3-5120-4DF4-A7D5-0D15620EA8B5}" type="presOf" srcId="{AFA12F7C-D4E3-4FB6-A6E4-7D4FEBEC00B3}" destId="{631CC8DD-AA5D-44C3-AC69-6848D23AD079}" srcOrd="0" destOrd="0" presId="urn:microsoft.com/office/officeart/2008/layout/VerticalAccentList"/>
    <dgm:cxn modelId="{19595FCF-0186-4C5D-B12D-29676EE2E1C9}" srcId="{E9096876-DB33-40E7-8232-DE34D9D4461A}" destId="{A5F0215D-9D79-455C-A0E9-6BC921504A15}" srcOrd="0" destOrd="0" parTransId="{6312A9F8-5B6B-49C0-8ABD-17A3B1DED167}" sibTransId="{6085CA04-04FA-47B1-BF30-1856B8EC54BF}"/>
    <dgm:cxn modelId="{17F2E08D-8D7E-4681-8A41-A70C8914A398}" type="presOf" srcId="{8E8F7007-E559-4657-8D0A-DF26690671C1}" destId="{AC383DF2-339E-418F-B30A-27DAB6FB0A65}" srcOrd="0" destOrd="0" presId="urn:microsoft.com/office/officeart/2008/layout/VerticalAccentList"/>
    <dgm:cxn modelId="{EF246279-3546-4378-A515-840DA736CAD7}" srcId="{8E8F7007-E559-4657-8D0A-DF26690671C1}" destId="{E9096876-DB33-40E7-8232-DE34D9D4461A}" srcOrd="0" destOrd="0" parTransId="{20D14C7E-663E-4891-B527-6345181668FE}" sibTransId="{B0B47023-39A0-4CE7-A13C-8082374C4CE9}"/>
    <dgm:cxn modelId="{A7F6FA29-8616-48CD-8711-1AFA73059FA3}" srcId="{8E8F7007-E559-4657-8D0A-DF26690671C1}" destId="{AFA12F7C-D4E3-4FB6-A6E4-7D4FEBEC00B3}" srcOrd="1" destOrd="0" parTransId="{F12D3A52-B881-40C4-81A2-01941CB469E6}" sibTransId="{AFC87954-074D-4454-ACAA-9E2D07B075FF}"/>
    <dgm:cxn modelId="{28940430-3F88-4714-9013-7A92D7443E93}" srcId="{AFA12F7C-D4E3-4FB6-A6E4-7D4FEBEC00B3}" destId="{3166068F-1548-43A6-AF56-D92F7DAE1735}" srcOrd="1" destOrd="0" parTransId="{2FED46F2-C0FD-4983-804C-25D1070FB1C7}" sibTransId="{33580507-8993-42CF-B4DF-CFEE287F14E6}"/>
    <dgm:cxn modelId="{10AAAD96-683A-476D-8D92-AF53DC2B373C}" type="presOf" srcId="{181E2893-349F-497C-A718-8686C6ED77B0}" destId="{7D2F079C-02DC-47A3-B99F-E49340EFE73F}" srcOrd="0" destOrd="0" presId="urn:microsoft.com/office/officeart/2008/layout/VerticalAccentList"/>
    <dgm:cxn modelId="{E5EFCC08-0CD4-49C7-8FB0-AE911D32E418}" type="presOf" srcId="{E9096876-DB33-40E7-8232-DE34D9D4461A}" destId="{D0FE64D3-7EA4-48E8-B471-57653234CAC1}" srcOrd="0" destOrd="0" presId="urn:microsoft.com/office/officeart/2008/layout/VerticalAccentList"/>
    <dgm:cxn modelId="{0865C398-AEF3-4929-862F-4D0D54D611F2}" type="presOf" srcId="{A5F0215D-9D79-455C-A0E9-6BC921504A15}" destId="{1266C442-6F7B-4234-9E78-219D1DC312AE}" srcOrd="0" destOrd="0" presId="urn:microsoft.com/office/officeart/2008/layout/VerticalAccentList"/>
    <dgm:cxn modelId="{51F99CCA-8CB5-42B7-AC87-18DE3FE644B8}" srcId="{E9096876-DB33-40E7-8232-DE34D9D4461A}" destId="{FEECD2CC-7E91-4EE4-A174-23160B833496}" srcOrd="1" destOrd="0" parTransId="{DDD72B54-9192-4739-ACB6-B06F1D7FD910}" sibTransId="{EE783551-47F9-4E3B-97B9-9C1557845B26}"/>
    <dgm:cxn modelId="{0FDC6A7D-3D3B-4D7C-A7C1-76C8B234B21A}" srcId="{AFA12F7C-D4E3-4FB6-A6E4-7D4FEBEC00B3}" destId="{181E2893-349F-497C-A718-8686C6ED77B0}" srcOrd="0" destOrd="0" parTransId="{64102131-6A2B-425E-965D-A5F4FED25826}" sibTransId="{D43851D2-5537-45AC-A7DB-BC6FC5F7B908}"/>
    <dgm:cxn modelId="{288168D8-90B1-403B-96FD-3D46BD75DC88}" type="presOf" srcId="{FEECD2CC-7E91-4EE4-A174-23160B833496}" destId="{1266C442-6F7B-4234-9E78-219D1DC312AE}" srcOrd="0" destOrd="1" presId="urn:microsoft.com/office/officeart/2008/layout/VerticalAccentList"/>
    <dgm:cxn modelId="{E402D323-0069-4CF5-8A00-ABCB9C2976C3}" srcId="{E9096876-DB33-40E7-8232-DE34D9D4461A}" destId="{93058176-1724-4078-AEBF-1780857BE7A7}" srcOrd="2" destOrd="0" parTransId="{AF144E31-CEFD-43FB-9D5E-5EA6ABE9D3AF}" sibTransId="{29FD01EB-01EF-4F56-8785-3A4AD49060B0}"/>
    <dgm:cxn modelId="{062F7D3C-54E6-4F52-88BD-702F9664A77A}" type="presOf" srcId="{3166068F-1548-43A6-AF56-D92F7DAE1735}" destId="{7D2F079C-02DC-47A3-B99F-E49340EFE73F}" srcOrd="0" destOrd="1" presId="urn:microsoft.com/office/officeart/2008/layout/VerticalAccentList"/>
    <dgm:cxn modelId="{6E7B19DA-1E3E-4606-B314-A7B473EBF5A2}" type="presOf" srcId="{93058176-1724-4078-AEBF-1780857BE7A7}" destId="{1266C442-6F7B-4234-9E78-219D1DC312AE}" srcOrd="0" destOrd="2" presId="urn:microsoft.com/office/officeart/2008/layout/VerticalAccentList"/>
    <dgm:cxn modelId="{BAD0EE98-30C7-494D-A739-6345AF0E31AA}" type="presParOf" srcId="{AC383DF2-339E-418F-B30A-27DAB6FB0A65}" destId="{C13106DD-63C8-4F37-8DCE-7FF2765CFE96}" srcOrd="0" destOrd="0" presId="urn:microsoft.com/office/officeart/2008/layout/VerticalAccentList"/>
    <dgm:cxn modelId="{83E0C106-7887-425D-8855-01D83384C889}" type="presParOf" srcId="{C13106DD-63C8-4F37-8DCE-7FF2765CFE96}" destId="{D0FE64D3-7EA4-48E8-B471-57653234CAC1}" srcOrd="0" destOrd="0" presId="urn:microsoft.com/office/officeart/2008/layout/VerticalAccentList"/>
    <dgm:cxn modelId="{B8073797-FE33-40BF-BFBC-A7DCE149CD4F}" type="presParOf" srcId="{AC383DF2-339E-418F-B30A-27DAB6FB0A65}" destId="{3239821D-12B3-4E6B-84B8-2C5B41018C47}" srcOrd="1" destOrd="0" presId="urn:microsoft.com/office/officeart/2008/layout/VerticalAccentList"/>
    <dgm:cxn modelId="{E7C55C6F-E3D9-45FB-9F0C-D1C5085E3939}" type="presParOf" srcId="{3239821D-12B3-4E6B-84B8-2C5B41018C47}" destId="{4922F458-E070-4F69-948B-91AB72B4B353}" srcOrd="0" destOrd="0" presId="urn:microsoft.com/office/officeart/2008/layout/VerticalAccentList"/>
    <dgm:cxn modelId="{F3E7AF87-D809-4F8E-BFF8-140187B4FCD3}" type="presParOf" srcId="{3239821D-12B3-4E6B-84B8-2C5B41018C47}" destId="{8FAF692A-2F04-4572-A3A7-FCBD372448ED}" srcOrd="1" destOrd="0" presId="urn:microsoft.com/office/officeart/2008/layout/VerticalAccentList"/>
    <dgm:cxn modelId="{D2814F1C-8022-4744-9541-607BB8593D58}" type="presParOf" srcId="{3239821D-12B3-4E6B-84B8-2C5B41018C47}" destId="{0B571B7B-5147-493F-BAA6-9C57B4E627BA}" srcOrd="2" destOrd="0" presId="urn:microsoft.com/office/officeart/2008/layout/VerticalAccentList"/>
    <dgm:cxn modelId="{59D02F1F-F5F3-441A-8D12-F3495384107D}" type="presParOf" srcId="{3239821D-12B3-4E6B-84B8-2C5B41018C47}" destId="{297A9205-9874-4B21-AB3A-3CF9B4A1F227}" srcOrd="3" destOrd="0" presId="urn:microsoft.com/office/officeart/2008/layout/VerticalAccentList"/>
    <dgm:cxn modelId="{5A919D28-B2B3-4BC0-9B00-AEDAA965639C}" type="presParOf" srcId="{3239821D-12B3-4E6B-84B8-2C5B41018C47}" destId="{D69E3D7E-5E80-47B1-BF08-23A437602159}" srcOrd="4" destOrd="0" presId="urn:microsoft.com/office/officeart/2008/layout/VerticalAccentList"/>
    <dgm:cxn modelId="{1E46D51E-AF41-44A5-A278-0AFB0CA240E8}" type="presParOf" srcId="{3239821D-12B3-4E6B-84B8-2C5B41018C47}" destId="{DE5C3837-55AE-4A32-ABF9-0604DBC8DBFD}" srcOrd="5" destOrd="0" presId="urn:microsoft.com/office/officeart/2008/layout/VerticalAccentList"/>
    <dgm:cxn modelId="{2BB02AE4-C0FA-4FF0-81D8-4C88031B5D91}" type="presParOf" srcId="{3239821D-12B3-4E6B-84B8-2C5B41018C47}" destId="{B009F9A7-70AD-457B-B9B2-2E4A00CA849E}" srcOrd="6" destOrd="0" presId="urn:microsoft.com/office/officeart/2008/layout/VerticalAccentList"/>
    <dgm:cxn modelId="{6B3A5129-03F6-4898-8A4C-E2B32A8200FD}" type="presParOf" srcId="{3239821D-12B3-4E6B-84B8-2C5B41018C47}" destId="{1266C442-6F7B-4234-9E78-219D1DC312AE}" srcOrd="7" destOrd="0" presId="urn:microsoft.com/office/officeart/2008/layout/VerticalAccentList"/>
    <dgm:cxn modelId="{2BC5BF6D-9A40-498D-BB70-2DC5429CC392}" type="presParOf" srcId="{AC383DF2-339E-418F-B30A-27DAB6FB0A65}" destId="{251784C2-FBA4-41B9-AC84-B263440409FE}" srcOrd="2" destOrd="0" presId="urn:microsoft.com/office/officeart/2008/layout/VerticalAccentList"/>
    <dgm:cxn modelId="{03357FAD-0328-47A8-BA3D-C19D3CFCA673}" type="presParOf" srcId="{AC383DF2-339E-418F-B30A-27DAB6FB0A65}" destId="{4968F08D-2320-4160-BDE8-5953E55757C7}" srcOrd="3" destOrd="0" presId="urn:microsoft.com/office/officeart/2008/layout/VerticalAccentList"/>
    <dgm:cxn modelId="{ED8A048F-2452-4912-9CE3-F0768DD38AC5}" type="presParOf" srcId="{4968F08D-2320-4160-BDE8-5953E55757C7}" destId="{631CC8DD-AA5D-44C3-AC69-6848D23AD079}" srcOrd="0" destOrd="0" presId="urn:microsoft.com/office/officeart/2008/layout/VerticalAccentList"/>
    <dgm:cxn modelId="{C63CF06B-143C-4F9C-BF0F-7E5C6BFEEE71}" type="presParOf" srcId="{AC383DF2-339E-418F-B30A-27DAB6FB0A65}" destId="{56E8CA7A-629D-41C3-A071-FD47FAC8CFDB}" srcOrd="4" destOrd="0" presId="urn:microsoft.com/office/officeart/2008/layout/VerticalAccentList"/>
    <dgm:cxn modelId="{004DF3C6-5F36-40DC-A29C-2751E1F94DB1}" type="presParOf" srcId="{56E8CA7A-629D-41C3-A071-FD47FAC8CFDB}" destId="{570F1FBA-580C-41A9-85AD-C2C31DD47E3C}" srcOrd="0" destOrd="0" presId="urn:microsoft.com/office/officeart/2008/layout/VerticalAccentList"/>
    <dgm:cxn modelId="{423534F3-385B-489F-A70C-FD2DCBD6CC05}" type="presParOf" srcId="{56E8CA7A-629D-41C3-A071-FD47FAC8CFDB}" destId="{56CE248C-28A0-4B8C-8DFC-2E17CC9DDD14}" srcOrd="1" destOrd="0" presId="urn:microsoft.com/office/officeart/2008/layout/VerticalAccentList"/>
    <dgm:cxn modelId="{7CD64BC7-2406-4EAA-9004-AD50E3D812A6}" type="presParOf" srcId="{56E8CA7A-629D-41C3-A071-FD47FAC8CFDB}" destId="{D921F5E5-8FCA-4251-9E8D-900EDE8E7E44}" srcOrd="2" destOrd="0" presId="urn:microsoft.com/office/officeart/2008/layout/VerticalAccentList"/>
    <dgm:cxn modelId="{2F1EC703-1C90-479C-9705-09EBBEC486C2}" type="presParOf" srcId="{56E8CA7A-629D-41C3-A071-FD47FAC8CFDB}" destId="{AF809452-B8D5-482B-91FB-C089C19AEC4D}" srcOrd="3" destOrd="0" presId="urn:microsoft.com/office/officeart/2008/layout/VerticalAccentList"/>
    <dgm:cxn modelId="{6D22F81B-D761-4776-80DE-B65878D32165}" type="presParOf" srcId="{56E8CA7A-629D-41C3-A071-FD47FAC8CFDB}" destId="{E6BBD88F-F8DA-4C3F-B122-8CA9386B4C7B}" srcOrd="4" destOrd="0" presId="urn:microsoft.com/office/officeart/2008/layout/VerticalAccentList"/>
    <dgm:cxn modelId="{AF1D1425-36A2-400E-8AE6-2211653B74BE}" type="presParOf" srcId="{56E8CA7A-629D-41C3-A071-FD47FAC8CFDB}" destId="{F0445559-6180-43A5-8179-88BC4902B828}" srcOrd="5" destOrd="0" presId="urn:microsoft.com/office/officeart/2008/layout/VerticalAccentList"/>
    <dgm:cxn modelId="{4463307E-9B7F-4148-9AF0-84C926065325}" type="presParOf" srcId="{56E8CA7A-629D-41C3-A071-FD47FAC8CFDB}" destId="{44CBB0FB-8C3D-4F86-9D16-CB7788CC073A}" srcOrd="6" destOrd="0" presId="urn:microsoft.com/office/officeart/2008/layout/VerticalAccentList"/>
    <dgm:cxn modelId="{3A59B52B-380E-4C07-BFD5-0ED51F4D1B6C}" type="presParOf" srcId="{56E8CA7A-629D-41C3-A071-FD47FAC8CFDB}" destId="{7D2F079C-02DC-47A3-B99F-E49340EFE73F}" srcOrd="7" destOrd="0" presId="urn:microsoft.com/office/officeart/2008/layout/Vertical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E8F7007-E559-4657-8D0A-DF26690671C1}" type="doc">
      <dgm:prSet loTypeId="urn:microsoft.com/office/officeart/2008/layout/VerticalAccentList" loCatId="list" qsTypeId="urn:microsoft.com/office/officeart/2005/8/quickstyle/simple1" qsCatId="simple" csTypeId="urn:microsoft.com/office/officeart/2005/8/colors/accent6_5" csCatId="accent6" phldr="1"/>
      <dgm:spPr/>
      <dgm:t>
        <a:bodyPr/>
        <a:lstStyle/>
        <a:p>
          <a:pPr rtl="1"/>
          <a:endParaRPr lang="ar-SA"/>
        </a:p>
      </dgm:t>
    </dgm:pt>
    <dgm:pt modelId="{A5F0215D-9D79-455C-A0E9-6BC921504A15}">
      <dgm:prSet phldrT="[Text]"/>
      <dgm:spPr>
        <a:solidFill>
          <a:schemeClr val="accent3">
            <a:lumMod val="20000"/>
            <a:lumOff val="80000"/>
          </a:schemeClr>
        </a:solidFill>
      </dgm:spPr>
      <dgm:t>
        <a:bodyPr/>
        <a:lstStyle/>
        <a:p>
          <a:pPr rtl="1"/>
          <a:endParaRPr lang="ar-SA" sz="1100" dirty="0"/>
        </a:p>
      </dgm:t>
    </dgm:pt>
    <dgm:pt modelId="{6312A9F8-5B6B-49C0-8ABD-17A3B1DED167}" type="parTrans" cxnId="{19595FCF-0186-4C5D-B12D-29676EE2E1C9}">
      <dgm:prSet/>
      <dgm:spPr/>
      <dgm:t>
        <a:bodyPr/>
        <a:lstStyle/>
        <a:p>
          <a:pPr rtl="1"/>
          <a:endParaRPr lang="ar-SA"/>
        </a:p>
      </dgm:t>
    </dgm:pt>
    <dgm:pt modelId="{6085CA04-04FA-47B1-BF30-1856B8EC54BF}" type="sibTrans" cxnId="{19595FCF-0186-4C5D-B12D-29676EE2E1C9}">
      <dgm:prSet/>
      <dgm:spPr/>
      <dgm:t>
        <a:bodyPr/>
        <a:lstStyle/>
        <a:p>
          <a:pPr rtl="1"/>
          <a:endParaRPr lang="ar-SA"/>
        </a:p>
      </dgm:t>
    </dgm:pt>
    <dgm:pt modelId="{181E2893-349F-497C-A718-8686C6ED77B0}">
      <dgm:prSet phldrT="[Text]" custT="1"/>
      <dgm:spPr>
        <a:solidFill>
          <a:schemeClr val="accent3">
            <a:lumMod val="20000"/>
            <a:lumOff val="80000"/>
          </a:schemeClr>
        </a:solidFill>
      </dgm:spPr>
      <dgm:t>
        <a:bodyPr/>
        <a:lstStyle/>
        <a:p>
          <a:pPr algn="ctr" defTabSz="711200" rtl="1">
            <a:lnSpc>
              <a:spcPct val="90000"/>
            </a:lnSpc>
            <a:spcBef>
              <a:spcPct val="0"/>
            </a:spcBef>
            <a:spcAft>
              <a:spcPct val="35000"/>
            </a:spcAft>
          </a:pPr>
          <a:endParaRPr lang="ar-SA" sz="2000" b="1" dirty="0">
            <a:solidFill>
              <a:schemeClr val="accent1">
                <a:lumMod val="50000"/>
              </a:schemeClr>
            </a:solidFill>
          </a:endParaRPr>
        </a:p>
      </dgm:t>
    </dgm:pt>
    <dgm:pt modelId="{64102131-6A2B-425E-965D-A5F4FED25826}" type="parTrans" cxnId="{0FDC6A7D-3D3B-4D7C-A7C1-76C8B234B21A}">
      <dgm:prSet/>
      <dgm:spPr/>
      <dgm:t>
        <a:bodyPr/>
        <a:lstStyle/>
        <a:p>
          <a:pPr rtl="1"/>
          <a:endParaRPr lang="ar-SA"/>
        </a:p>
      </dgm:t>
    </dgm:pt>
    <dgm:pt modelId="{D43851D2-5537-45AC-A7DB-BC6FC5F7B908}" type="sibTrans" cxnId="{0FDC6A7D-3D3B-4D7C-A7C1-76C8B234B21A}">
      <dgm:prSet/>
      <dgm:spPr/>
      <dgm:t>
        <a:bodyPr/>
        <a:lstStyle/>
        <a:p>
          <a:pPr rtl="1"/>
          <a:endParaRPr lang="ar-SA"/>
        </a:p>
      </dgm:t>
    </dgm:pt>
    <dgm:pt modelId="{E9096876-DB33-40E7-8232-DE34D9D4461A}">
      <dgm:prSet phldrT="[Text]" custT="1"/>
      <dgm:spPr/>
      <dgm:t>
        <a:bodyPr/>
        <a:lstStyle/>
        <a:p>
          <a:pPr rtl="1"/>
          <a:r>
            <a:rPr lang="ar-SA" sz="800" dirty="0" smtClean="0">
              <a:solidFill>
                <a:schemeClr val="bg1">
                  <a:lumMod val="50000"/>
                </a:schemeClr>
              </a:solidFill>
            </a:rPr>
            <a:t>.</a:t>
          </a:r>
          <a:endParaRPr lang="ar-SA" sz="800" dirty="0">
            <a:solidFill>
              <a:schemeClr val="bg1">
                <a:lumMod val="50000"/>
              </a:schemeClr>
            </a:solidFill>
          </a:endParaRPr>
        </a:p>
      </dgm:t>
    </dgm:pt>
    <dgm:pt modelId="{B0B47023-39A0-4CE7-A13C-8082374C4CE9}" type="sibTrans" cxnId="{EF246279-3546-4378-A515-840DA736CAD7}">
      <dgm:prSet/>
      <dgm:spPr/>
      <dgm:t>
        <a:bodyPr/>
        <a:lstStyle/>
        <a:p>
          <a:pPr rtl="1"/>
          <a:endParaRPr lang="ar-SA"/>
        </a:p>
      </dgm:t>
    </dgm:pt>
    <dgm:pt modelId="{20D14C7E-663E-4891-B527-6345181668FE}" type="parTrans" cxnId="{EF246279-3546-4378-A515-840DA736CAD7}">
      <dgm:prSet/>
      <dgm:spPr/>
      <dgm:t>
        <a:bodyPr/>
        <a:lstStyle/>
        <a:p>
          <a:pPr rtl="1"/>
          <a:endParaRPr lang="ar-SA"/>
        </a:p>
      </dgm:t>
    </dgm:pt>
    <dgm:pt modelId="{FEECD2CC-7E91-4EE4-A174-23160B833496}">
      <dgm:prSet custT="1"/>
      <dgm:spPr>
        <a:solidFill>
          <a:schemeClr val="accent3">
            <a:lumMod val="20000"/>
            <a:lumOff val="80000"/>
          </a:schemeClr>
        </a:solidFill>
      </dgm:spPr>
      <dgm:t>
        <a:bodyPr/>
        <a:lstStyle/>
        <a:p>
          <a:pPr rtl="1"/>
          <a:r>
            <a:rPr lang="fr-FR" sz="2800" b="1" dirty="0" smtClean="0">
              <a:solidFill>
                <a:schemeClr val="accent1">
                  <a:lumMod val="50000"/>
                </a:schemeClr>
              </a:solidFill>
            </a:rPr>
            <a:t>Vup= Pu- </a:t>
          </a:r>
          <a:r>
            <a:rPr lang="fr-FR" sz="2800" b="1" dirty="0" err="1" smtClean="0">
              <a:solidFill>
                <a:schemeClr val="accent1">
                  <a:lumMod val="50000"/>
                </a:schemeClr>
              </a:solidFill>
            </a:rPr>
            <a:t>qu</a:t>
          </a:r>
          <a:r>
            <a:rPr lang="fr-FR" sz="2800" b="1" dirty="0" smtClean="0">
              <a:solidFill>
                <a:schemeClr val="accent1">
                  <a:lumMod val="50000"/>
                </a:schemeClr>
              </a:solidFill>
            </a:rPr>
            <a:t> A1</a:t>
          </a:r>
          <a:r>
            <a:rPr lang="en-US" sz="2800" b="1" dirty="0" smtClean="0">
              <a:solidFill>
                <a:schemeClr val="accent1">
                  <a:lumMod val="50000"/>
                </a:schemeClr>
              </a:solidFill>
            </a:rPr>
            <a:t>=12285.29 KN.</a:t>
          </a:r>
          <a:endParaRPr lang="ar-SA" sz="2800" b="1" dirty="0">
            <a:solidFill>
              <a:schemeClr val="accent1">
                <a:lumMod val="50000"/>
              </a:schemeClr>
            </a:solidFill>
          </a:endParaRPr>
        </a:p>
      </dgm:t>
    </dgm:pt>
    <dgm:pt modelId="{DDD72B54-9192-4739-ACB6-B06F1D7FD910}" type="parTrans" cxnId="{51F99CCA-8CB5-42B7-AC87-18DE3FE644B8}">
      <dgm:prSet/>
      <dgm:spPr/>
      <dgm:t>
        <a:bodyPr/>
        <a:lstStyle/>
        <a:p>
          <a:pPr rtl="1"/>
          <a:endParaRPr lang="ar-SA"/>
        </a:p>
      </dgm:t>
    </dgm:pt>
    <dgm:pt modelId="{EE783551-47F9-4E3B-97B9-9C1557845B26}" type="sibTrans" cxnId="{51F99CCA-8CB5-42B7-AC87-18DE3FE644B8}">
      <dgm:prSet/>
      <dgm:spPr/>
      <dgm:t>
        <a:bodyPr/>
        <a:lstStyle/>
        <a:p>
          <a:pPr rtl="1"/>
          <a:endParaRPr lang="ar-SA"/>
        </a:p>
      </dgm:t>
    </dgm:pt>
    <dgm:pt modelId="{93058176-1724-4078-AEBF-1780857BE7A7}">
      <dgm:prSet/>
      <dgm:spPr>
        <a:solidFill>
          <a:schemeClr val="accent3">
            <a:lumMod val="20000"/>
            <a:lumOff val="80000"/>
          </a:schemeClr>
        </a:solidFill>
      </dgm:spPr>
      <dgm:t>
        <a:bodyPr/>
        <a:lstStyle/>
        <a:p>
          <a:pPr rtl="1"/>
          <a:endParaRPr lang="ar-SA" sz="1100" dirty="0"/>
        </a:p>
      </dgm:t>
    </dgm:pt>
    <dgm:pt modelId="{AF144E31-CEFD-43FB-9D5E-5EA6ABE9D3AF}" type="parTrans" cxnId="{E402D323-0069-4CF5-8A00-ABCB9C2976C3}">
      <dgm:prSet/>
      <dgm:spPr/>
      <dgm:t>
        <a:bodyPr/>
        <a:lstStyle/>
        <a:p>
          <a:pPr rtl="1"/>
          <a:endParaRPr lang="ar-SA"/>
        </a:p>
      </dgm:t>
    </dgm:pt>
    <dgm:pt modelId="{29FD01EB-01EF-4F56-8785-3A4AD49060B0}" type="sibTrans" cxnId="{E402D323-0069-4CF5-8A00-ABCB9C2976C3}">
      <dgm:prSet/>
      <dgm:spPr/>
      <dgm:t>
        <a:bodyPr/>
        <a:lstStyle/>
        <a:p>
          <a:pPr rtl="1"/>
          <a:endParaRPr lang="ar-SA"/>
        </a:p>
      </dgm:t>
    </dgm:pt>
    <dgm:pt modelId="{AFA12F7C-D4E3-4FB6-A6E4-7D4FEBEC00B3}">
      <dgm:prSet phldrT="[Text]"/>
      <dgm:spPr/>
      <dgm:t>
        <a:bodyPr/>
        <a:lstStyle/>
        <a:p>
          <a:pPr rtl="1"/>
          <a:r>
            <a:rPr lang="ar-SA" dirty="0" smtClean="0"/>
            <a:t>.</a:t>
          </a:r>
          <a:endParaRPr lang="ar-SA" dirty="0"/>
        </a:p>
      </dgm:t>
    </dgm:pt>
    <dgm:pt modelId="{AFC87954-074D-4454-ACAA-9E2D07B075FF}" type="sibTrans" cxnId="{A7F6FA29-8616-48CD-8711-1AFA73059FA3}">
      <dgm:prSet/>
      <dgm:spPr/>
      <dgm:t>
        <a:bodyPr/>
        <a:lstStyle/>
        <a:p>
          <a:pPr rtl="1"/>
          <a:endParaRPr lang="ar-SA"/>
        </a:p>
      </dgm:t>
    </dgm:pt>
    <dgm:pt modelId="{F12D3A52-B881-40C4-81A2-01941CB469E6}" type="parTrans" cxnId="{A7F6FA29-8616-48CD-8711-1AFA73059FA3}">
      <dgm:prSet/>
      <dgm:spPr/>
      <dgm:t>
        <a:bodyPr/>
        <a:lstStyle/>
        <a:p>
          <a:pPr rtl="1"/>
          <a:endParaRPr lang="ar-SA"/>
        </a:p>
      </dgm:t>
    </dgm:pt>
    <dgm:pt modelId="{3166068F-1548-43A6-AF56-D92F7DAE1735}">
      <dgm:prSet custT="1"/>
      <dgm:spPr>
        <a:solidFill>
          <a:schemeClr val="accent3">
            <a:lumMod val="20000"/>
            <a:lumOff val="80000"/>
          </a:schemeClr>
        </a:solidFill>
      </dgm:spPr>
      <dgm:t>
        <a:bodyPr/>
        <a:lstStyle/>
        <a:p>
          <a:pPr defTabSz="711200" rtl="1">
            <a:lnSpc>
              <a:spcPct val="90000"/>
            </a:lnSpc>
            <a:spcBef>
              <a:spcPct val="0"/>
            </a:spcBef>
            <a:spcAft>
              <a:spcPct val="35000"/>
            </a:spcAft>
          </a:pPr>
          <a:r>
            <a:rPr lang="en-US" sz="1600" b="1" dirty="0" smtClean="0"/>
            <a:t> </a:t>
          </a:r>
          <a:endParaRPr lang="ar-SA" sz="1600" b="1" dirty="0" smtClean="0"/>
        </a:p>
      </dgm:t>
    </dgm:pt>
    <dgm:pt modelId="{2FED46F2-C0FD-4983-804C-25D1070FB1C7}" type="parTrans" cxnId="{28940430-3F88-4714-9013-7A92D7443E93}">
      <dgm:prSet/>
      <dgm:spPr/>
      <dgm:t>
        <a:bodyPr/>
        <a:lstStyle/>
        <a:p>
          <a:pPr rtl="1"/>
          <a:endParaRPr lang="ar-SA"/>
        </a:p>
      </dgm:t>
    </dgm:pt>
    <dgm:pt modelId="{33580507-8993-42CF-B4DF-CFEE287F14E6}" type="sibTrans" cxnId="{28940430-3F88-4714-9013-7A92D7443E93}">
      <dgm:prSet/>
      <dgm:spPr/>
      <dgm:t>
        <a:bodyPr/>
        <a:lstStyle/>
        <a:p>
          <a:pPr rtl="1"/>
          <a:endParaRPr lang="ar-SA"/>
        </a:p>
      </dgm:t>
    </dgm:pt>
    <mc:AlternateContent xmlns:mc="http://schemas.openxmlformats.org/markup-compatibility/2006" xmlns:a14="http://schemas.microsoft.com/office/drawing/2010/main">
      <mc:Choice Requires="a14">
        <dgm:pt modelId="{3E61FED3-56A2-416C-B6C9-FB7D51B7A7C1}">
          <dgm:prSet custT="1"/>
          <dgm:spPr/>
          <dgm:t>
            <a:bodyPr/>
            <a:lstStyle/>
            <a:p>
              <a:pPr rtl="1"/>
              <a:r>
                <a:rPr lang="en-US" sz="2000" b="1" dirty="0" smtClean="0">
                  <a:solidFill>
                    <a:schemeClr val="accent1">
                      <a:lumMod val="50000"/>
                    </a:schemeClr>
                  </a:solidFill>
                </a:rPr>
                <a:t>ØVc</a:t>
              </a:r>
              <a:r>
                <a:rPr lang="en-US" sz="2000" b="1" baseline="-25000" dirty="0" err="1">
                  <a:solidFill>
                    <a:schemeClr val="accent1">
                      <a:lumMod val="50000"/>
                    </a:schemeClr>
                  </a:solidFill>
                </a:rPr>
                <a:t>p</a:t>
              </a:r>
              <a:r>
                <a:rPr lang="en-US" sz="2000" b="1" dirty="0">
                  <a:solidFill>
                    <a:schemeClr val="accent1">
                      <a:lumMod val="50000"/>
                    </a:schemeClr>
                  </a:solidFill>
                </a:rPr>
                <a:t> = 0.75 * </a:t>
              </a:r>
              <a14:m>
                <m:oMath xmlns:m="http://schemas.openxmlformats.org/officeDocument/2006/math">
                  <m:f>
                    <m:fPr>
                      <m:ctrlPr>
                        <a:rPr lang="en-US" sz="2000" b="1" i="1">
                          <a:solidFill>
                            <a:schemeClr val="accent1">
                              <a:lumMod val="50000"/>
                            </a:schemeClr>
                          </a:solidFill>
                          <a:latin typeface="Cambria Math"/>
                        </a:rPr>
                      </m:ctrlPr>
                    </m:fPr>
                    <m:num>
                      <m:r>
                        <a:rPr lang="en-US" sz="2000" b="1" i="1">
                          <a:solidFill>
                            <a:schemeClr val="accent1">
                              <a:lumMod val="50000"/>
                            </a:schemeClr>
                          </a:solidFill>
                          <a:latin typeface="Cambria Math"/>
                        </a:rPr>
                        <m:t>𝟏</m:t>
                      </m:r>
                    </m:num>
                    <m:den>
                      <m:r>
                        <a:rPr lang="en-US" sz="2000" b="1" i="1">
                          <a:solidFill>
                            <a:schemeClr val="accent1">
                              <a:lumMod val="50000"/>
                            </a:schemeClr>
                          </a:solidFill>
                          <a:latin typeface="Cambria Math"/>
                        </a:rPr>
                        <m:t>𝟑</m:t>
                      </m:r>
                    </m:den>
                  </m:f>
                </m:oMath>
              </a14:m>
              <a:r>
                <a:rPr lang="en-US" sz="2000" b="1" dirty="0">
                  <a:solidFill>
                    <a:schemeClr val="accent1">
                      <a:lumMod val="50000"/>
                    </a:schemeClr>
                  </a:solidFill>
                </a:rPr>
                <a:t>∗ 1∗ </a:t>
              </a:r>
              <a14:m>
                <m:oMath xmlns:m="http://schemas.openxmlformats.org/officeDocument/2006/math">
                  <m:r>
                    <a:rPr lang="en-US" sz="2000" b="1" i="1">
                      <a:solidFill>
                        <a:schemeClr val="accent1">
                          <a:lumMod val="50000"/>
                        </a:schemeClr>
                      </a:solidFill>
                      <a:latin typeface="Cambria Math"/>
                    </a:rPr>
                    <m:t>√</m:t>
                  </m:r>
                  <m:r>
                    <a:rPr lang="en-US" sz="2000" b="1" i="1">
                      <a:solidFill>
                        <a:schemeClr val="accent1">
                          <a:lumMod val="50000"/>
                        </a:schemeClr>
                      </a:solidFill>
                      <a:latin typeface="Cambria Math"/>
                    </a:rPr>
                    <m:t>𝐟</m:t>
                  </m:r>
                  <m:r>
                    <a:rPr lang="en-US" sz="2000" b="1">
                      <a:solidFill>
                        <a:schemeClr val="accent1">
                          <a:lumMod val="50000"/>
                        </a:schemeClr>
                      </a:solidFill>
                      <a:latin typeface="Cambria Math"/>
                    </a:rPr>
                    <m:t>ꞌ</m:t>
                  </m:r>
                  <m:r>
                    <a:rPr lang="en-US" sz="2000" b="1" i="1">
                      <a:solidFill>
                        <a:schemeClr val="accent1">
                          <a:lumMod val="50000"/>
                        </a:schemeClr>
                      </a:solidFill>
                      <a:latin typeface="Cambria Math"/>
                    </a:rPr>
                    <m:t>𝐜</m:t>
                  </m:r>
                </m:oMath>
              </a14:m>
              <a:r>
                <a:rPr lang="en-US" sz="2000" b="1" dirty="0">
                  <a:solidFill>
                    <a:schemeClr val="accent1">
                      <a:lumMod val="50000"/>
                    </a:schemeClr>
                  </a:solidFill>
                </a:rPr>
                <a:t>* 2π *(</a:t>
              </a:r>
              <a14:m>
                <m:oMath xmlns:m="http://schemas.openxmlformats.org/officeDocument/2006/math">
                  <m:r>
                    <a:rPr lang="en-US" sz="2000" b="1" i="1">
                      <a:solidFill>
                        <a:schemeClr val="accent1">
                          <a:lumMod val="50000"/>
                        </a:schemeClr>
                      </a:solidFill>
                      <a:latin typeface="Cambria Math"/>
                    </a:rPr>
                    <m:t> </m:t>
                  </m:r>
                  <m:f>
                    <m:fPr>
                      <m:ctrlPr>
                        <a:rPr lang="en-US" sz="2000" b="1" i="1">
                          <a:solidFill>
                            <a:schemeClr val="accent1">
                              <a:lumMod val="50000"/>
                            </a:schemeClr>
                          </a:solidFill>
                          <a:latin typeface="Cambria Math"/>
                        </a:rPr>
                      </m:ctrlPr>
                    </m:fPr>
                    <m:num>
                      <m:r>
                        <a:rPr lang="en-US" sz="2000" b="1" i="1">
                          <a:solidFill>
                            <a:schemeClr val="accent1">
                              <a:lumMod val="50000"/>
                            </a:schemeClr>
                          </a:solidFill>
                          <a:latin typeface="Cambria Math"/>
                        </a:rPr>
                        <m:t>𝒅</m:t>
                      </m:r>
                    </m:num>
                    <m:den>
                      <m:r>
                        <a:rPr lang="en-US" sz="2000" b="1" i="1">
                          <a:solidFill>
                            <a:schemeClr val="accent1">
                              <a:lumMod val="50000"/>
                            </a:schemeClr>
                          </a:solidFill>
                          <a:latin typeface="Cambria Math"/>
                        </a:rPr>
                        <m:t>𝟐</m:t>
                      </m:r>
                    </m:den>
                  </m:f>
                </m:oMath>
              </a14:m>
              <a:r>
                <a:rPr lang="en-US" sz="2000" b="1" dirty="0">
                  <a:solidFill>
                    <a:schemeClr val="accent1">
                      <a:lumMod val="50000"/>
                    </a:schemeClr>
                  </a:solidFill>
                </a:rPr>
                <a:t> +r )*</a:t>
              </a:r>
              <a:r>
                <a:rPr lang="en-US" sz="2000" b="1" dirty="0" smtClean="0">
                  <a:solidFill>
                    <a:schemeClr val="accent1">
                      <a:lumMod val="50000"/>
                    </a:schemeClr>
                  </a:solidFill>
                </a:rPr>
                <a:t>d</a:t>
              </a:r>
              <a:r>
                <a:rPr lang="en-US" sz="2000" dirty="0" smtClean="0">
                  <a:solidFill>
                    <a:schemeClr val="accent1">
                      <a:lumMod val="50000"/>
                    </a:schemeClr>
                  </a:solidFill>
                </a:rPr>
                <a:t>= </a:t>
              </a:r>
              <a:r>
                <a:rPr lang="en-US" sz="2000" b="1" dirty="0" smtClean="0">
                  <a:solidFill>
                    <a:schemeClr val="accent1">
                      <a:lumMod val="50000"/>
                    </a:schemeClr>
                  </a:solidFill>
                </a:rPr>
                <a:t>13670.4 KN.</a:t>
              </a:r>
              <a:endParaRPr lang="en-US" sz="2000" dirty="0">
                <a:solidFill>
                  <a:schemeClr val="accent1">
                    <a:lumMod val="50000"/>
                  </a:schemeClr>
                </a:solidFill>
              </a:endParaRPr>
            </a:p>
          </dgm:t>
        </dgm:pt>
      </mc:Choice>
      <mc:Fallback xmlns="">
        <dgm:pt modelId="{3E61FED3-56A2-416C-B6C9-FB7D51B7A7C1}">
          <dgm:prSet custT="1"/>
          <dgm:spPr/>
          <dgm:t>
            <a:bodyPr/>
            <a:lstStyle/>
            <a:p>
              <a:pPr rtl="1"/>
              <a:r>
                <a:rPr lang="en-US" sz="2000" b="1" dirty="0" smtClean="0">
                  <a:solidFill>
                    <a:schemeClr val="accent1">
                      <a:lumMod val="50000"/>
                    </a:schemeClr>
                  </a:solidFill>
                </a:rPr>
                <a:t>ØVc</a:t>
              </a:r>
              <a:r>
                <a:rPr lang="en-US" sz="2000" b="1" baseline="-25000" dirty="0" err="1">
                  <a:solidFill>
                    <a:schemeClr val="accent1">
                      <a:lumMod val="50000"/>
                    </a:schemeClr>
                  </a:solidFill>
                </a:rPr>
                <a:t>p</a:t>
              </a:r>
              <a:r>
                <a:rPr lang="en-US" sz="2000" b="1" dirty="0">
                  <a:solidFill>
                    <a:schemeClr val="accent1">
                      <a:lumMod val="50000"/>
                    </a:schemeClr>
                  </a:solidFill>
                </a:rPr>
                <a:t> = 0.75 * </a:t>
              </a:r>
              <a:r>
                <a:rPr lang="en-US" sz="2000" b="1" i="0">
                  <a:solidFill>
                    <a:schemeClr val="accent1">
                      <a:lumMod val="50000"/>
                    </a:schemeClr>
                  </a:solidFill>
                </a:rPr>
                <a:t>𝟏/𝟑</a:t>
              </a:r>
              <a:r>
                <a:rPr lang="en-US" sz="2000" b="1" dirty="0">
                  <a:solidFill>
                    <a:schemeClr val="accent1">
                      <a:lumMod val="50000"/>
                    </a:schemeClr>
                  </a:solidFill>
                </a:rPr>
                <a:t>∗ 1∗ </a:t>
              </a:r>
              <a:r>
                <a:rPr lang="en-US" sz="2000" b="1" i="0">
                  <a:solidFill>
                    <a:schemeClr val="accent1">
                      <a:lumMod val="50000"/>
                    </a:schemeClr>
                  </a:solidFill>
                </a:rPr>
                <a:t>√𝐟ꞌ𝐜</a:t>
              </a:r>
              <a:r>
                <a:rPr lang="en-US" sz="2000" b="1" dirty="0">
                  <a:solidFill>
                    <a:schemeClr val="accent1">
                      <a:lumMod val="50000"/>
                    </a:schemeClr>
                  </a:solidFill>
                </a:rPr>
                <a:t>* 2π *(</a:t>
              </a:r>
              <a:r>
                <a:rPr lang="en-US" sz="2000" b="1" i="0">
                  <a:solidFill>
                    <a:schemeClr val="accent1">
                      <a:lumMod val="50000"/>
                    </a:schemeClr>
                  </a:solidFill>
                </a:rPr>
                <a:t>  𝒅/𝟐</a:t>
              </a:r>
              <a:r>
                <a:rPr lang="en-US" sz="2000" b="1" dirty="0">
                  <a:solidFill>
                    <a:schemeClr val="accent1">
                      <a:lumMod val="50000"/>
                    </a:schemeClr>
                  </a:solidFill>
                </a:rPr>
                <a:t> +r )*</a:t>
              </a:r>
              <a:r>
                <a:rPr lang="en-US" sz="2000" b="1" dirty="0" smtClean="0">
                  <a:solidFill>
                    <a:schemeClr val="accent1">
                      <a:lumMod val="50000"/>
                    </a:schemeClr>
                  </a:solidFill>
                </a:rPr>
                <a:t>d</a:t>
              </a:r>
              <a:r>
                <a:rPr lang="en-US" sz="2000" dirty="0" smtClean="0">
                  <a:solidFill>
                    <a:schemeClr val="accent1">
                      <a:lumMod val="50000"/>
                    </a:schemeClr>
                  </a:solidFill>
                </a:rPr>
                <a:t>= </a:t>
              </a:r>
              <a:r>
                <a:rPr lang="en-US" sz="2000" b="1" dirty="0" smtClean="0">
                  <a:solidFill>
                    <a:schemeClr val="accent1">
                      <a:lumMod val="50000"/>
                    </a:schemeClr>
                  </a:solidFill>
                </a:rPr>
                <a:t>13670.4 KN.</a:t>
              </a:r>
              <a:endParaRPr lang="en-US" sz="2000" dirty="0">
                <a:solidFill>
                  <a:schemeClr val="accent1">
                    <a:lumMod val="50000"/>
                  </a:schemeClr>
                </a:solidFill>
              </a:endParaRPr>
            </a:p>
          </dgm:t>
        </dgm:pt>
      </mc:Fallback>
    </mc:AlternateContent>
    <dgm:pt modelId="{6D45C95F-25B4-4A8D-AC49-3B2D0DD64A8B}" type="parTrans" cxnId="{1DE69647-F831-4BCD-B6FA-5970BEC62D8F}">
      <dgm:prSet/>
      <dgm:spPr/>
      <dgm:t>
        <a:bodyPr/>
        <a:lstStyle/>
        <a:p>
          <a:pPr rtl="1"/>
          <a:endParaRPr lang="ar-SA"/>
        </a:p>
      </dgm:t>
    </dgm:pt>
    <dgm:pt modelId="{F992D3B7-EABB-4B3E-BD70-E5672C4CC48E}" type="sibTrans" cxnId="{1DE69647-F831-4BCD-B6FA-5970BEC62D8F}">
      <dgm:prSet/>
      <dgm:spPr/>
      <dgm:t>
        <a:bodyPr/>
        <a:lstStyle/>
        <a:p>
          <a:pPr rtl="1"/>
          <a:endParaRPr lang="ar-SA"/>
        </a:p>
      </dgm:t>
    </dgm:pt>
    <dgm:pt modelId="{AC383DF2-339E-418F-B30A-27DAB6FB0A65}" type="pres">
      <dgm:prSet presAssocID="{8E8F7007-E559-4657-8D0A-DF26690671C1}" presName="Name0" presStyleCnt="0">
        <dgm:presLayoutVars>
          <dgm:chMax/>
          <dgm:chPref/>
          <dgm:dir/>
        </dgm:presLayoutVars>
      </dgm:prSet>
      <dgm:spPr/>
      <dgm:t>
        <a:bodyPr/>
        <a:lstStyle/>
        <a:p>
          <a:pPr rtl="1"/>
          <a:endParaRPr lang="ar-SA"/>
        </a:p>
      </dgm:t>
    </dgm:pt>
    <dgm:pt modelId="{C13106DD-63C8-4F37-8DCE-7FF2765CFE96}" type="pres">
      <dgm:prSet presAssocID="{E9096876-DB33-40E7-8232-DE34D9D4461A}" presName="parenttextcomposite" presStyleCnt="0"/>
      <dgm:spPr/>
    </dgm:pt>
    <dgm:pt modelId="{D0FE64D3-7EA4-48E8-B471-57653234CAC1}" type="pres">
      <dgm:prSet presAssocID="{E9096876-DB33-40E7-8232-DE34D9D4461A}" presName="parenttext" presStyleLbl="revTx" presStyleIdx="0" presStyleCnt="2" custFlipVert="1" custScaleX="10135" custScaleY="119825">
        <dgm:presLayoutVars>
          <dgm:chMax/>
          <dgm:chPref val="2"/>
          <dgm:bulletEnabled val="1"/>
        </dgm:presLayoutVars>
      </dgm:prSet>
      <dgm:spPr/>
      <dgm:t>
        <a:bodyPr/>
        <a:lstStyle/>
        <a:p>
          <a:pPr rtl="1"/>
          <a:endParaRPr lang="ar-SA"/>
        </a:p>
      </dgm:t>
    </dgm:pt>
    <dgm:pt modelId="{3239821D-12B3-4E6B-84B8-2C5B41018C47}" type="pres">
      <dgm:prSet presAssocID="{E9096876-DB33-40E7-8232-DE34D9D4461A}" presName="composite" presStyleCnt="0"/>
      <dgm:spPr/>
    </dgm:pt>
    <dgm:pt modelId="{4922F458-E070-4F69-948B-91AB72B4B353}" type="pres">
      <dgm:prSet presAssocID="{E9096876-DB33-40E7-8232-DE34D9D4461A}" presName="chevron1" presStyleLbl="alignNode1" presStyleIdx="0" presStyleCnt="14"/>
      <dgm:spPr>
        <a:solidFill>
          <a:schemeClr val="accent2">
            <a:lumMod val="60000"/>
            <a:lumOff val="40000"/>
            <a:alpha val="90000"/>
          </a:schemeClr>
        </a:solidFill>
      </dgm:spPr>
      <dgm:t>
        <a:bodyPr/>
        <a:lstStyle/>
        <a:p>
          <a:pPr rtl="1"/>
          <a:endParaRPr lang="ar-SA"/>
        </a:p>
      </dgm:t>
    </dgm:pt>
    <dgm:pt modelId="{8FAF692A-2F04-4572-A3A7-FCBD372448ED}" type="pres">
      <dgm:prSet presAssocID="{E9096876-DB33-40E7-8232-DE34D9D4461A}" presName="chevron2" presStyleLbl="alignNode1" presStyleIdx="1" presStyleCnt="14"/>
      <dgm:spPr>
        <a:solidFill>
          <a:schemeClr val="accent2">
            <a:lumMod val="60000"/>
            <a:lumOff val="40000"/>
            <a:alpha val="86923"/>
          </a:schemeClr>
        </a:solidFill>
      </dgm:spPr>
      <dgm:t>
        <a:bodyPr/>
        <a:lstStyle/>
        <a:p>
          <a:pPr rtl="1"/>
          <a:endParaRPr lang="ar-SA"/>
        </a:p>
      </dgm:t>
    </dgm:pt>
    <dgm:pt modelId="{0B571B7B-5147-493F-BAA6-9C57B4E627BA}" type="pres">
      <dgm:prSet presAssocID="{E9096876-DB33-40E7-8232-DE34D9D4461A}" presName="chevron3" presStyleLbl="alignNode1" presStyleIdx="2" presStyleCnt="14"/>
      <dgm:spPr>
        <a:solidFill>
          <a:schemeClr val="accent2">
            <a:lumMod val="60000"/>
            <a:lumOff val="40000"/>
            <a:alpha val="83846"/>
          </a:schemeClr>
        </a:solidFill>
      </dgm:spPr>
      <dgm:t>
        <a:bodyPr/>
        <a:lstStyle/>
        <a:p>
          <a:pPr rtl="1"/>
          <a:endParaRPr lang="ar-SA"/>
        </a:p>
      </dgm:t>
    </dgm:pt>
    <dgm:pt modelId="{297A9205-9874-4B21-AB3A-3CF9B4A1F227}" type="pres">
      <dgm:prSet presAssocID="{E9096876-DB33-40E7-8232-DE34D9D4461A}" presName="chevron4" presStyleLbl="alignNode1" presStyleIdx="3" presStyleCnt="14"/>
      <dgm:spPr>
        <a:solidFill>
          <a:schemeClr val="accent2">
            <a:lumMod val="60000"/>
            <a:lumOff val="40000"/>
            <a:alpha val="80769"/>
          </a:schemeClr>
        </a:solidFill>
      </dgm:spPr>
      <dgm:t>
        <a:bodyPr/>
        <a:lstStyle/>
        <a:p>
          <a:pPr rtl="1"/>
          <a:endParaRPr lang="ar-SA"/>
        </a:p>
      </dgm:t>
    </dgm:pt>
    <dgm:pt modelId="{D69E3D7E-5E80-47B1-BF08-23A437602159}" type="pres">
      <dgm:prSet presAssocID="{E9096876-DB33-40E7-8232-DE34D9D4461A}" presName="chevron5" presStyleLbl="alignNode1" presStyleIdx="4" presStyleCnt="14"/>
      <dgm:spPr>
        <a:solidFill>
          <a:schemeClr val="accent2">
            <a:lumMod val="60000"/>
            <a:lumOff val="40000"/>
            <a:alpha val="77692"/>
          </a:schemeClr>
        </a:solidFill>
      </dgm:spPr>
      <dgm:t>
        <a:bodyPr/>
        <a:lstStyle/>
        <a:p>
          <a:pPr rtl="1"/>
          <a:endParaRPr lang="ar-SA"/>
        </a:p>
      </dgm:t>
    </dgm:pt>
    <dgm:pt modelId="{DE5C3837-55AE-4A32-ABF9-0604DBC8DBFD}" type="pres">
      <dgm:prSet presAssocID="{E9096876-DB33-40E7-8232-DE34D9D4461A}" presName="chevron6" presStyleLbl="alignNode1" presStyleIdx="5" presStyleCnt="14"/>
      <dgm:spPr>
        <a:solidFill>
          <a:schemeClr val="accent2">
            <a:lumMod val="60000"/>
            <a:lumOff val="40000"/>
            <a:alpha val="74615"/>
          </a:schemeClr>
        </a:solidFill>
      </dgm:spPr>
      <dgm:t>
        <a:bodyPr/>
        <a:lstStyle/>
        <a:p>
          <a:pPr rtl="1"/>
          <a:endParaRPr lang="ar-SA"/>
        </a:p>
      </dgm:t>
    </dgm:pt>
    <dgm:pt modelId="{B009F9A7-70AD-457B-B9B2-2E4A00CA849E}" type="pres">
      <dgm:prSet presAssocID="{E9096876-DB33-40E7-8232-DE34D9D4461A}" presName="chevron7" presStyleLbl="alignNode1" presStyleIdx="6" presStyleCnt="14"/>
      <dgm:spPr>
        <a:solidFill>
          <a:schemeClr val="accent2">
            <a:lumMod val="60000"/>
            <a:lumOff val="40000"/>
            <a:alpha val="71538"/>
          </a:schemeClr>
        </a:solidFill>
      </dgm:spPr>
      <dgm:t>
        <a:bodyPr/>
        <a:lstStyle/>
        <a:p>
          <a:pPr rtl="1"/>
          <a:endParaRPr lang="ar-SA"/>
        </a:p>
      </dgm:t>
    </dgm:pt>
    <dgm:pt modelId="{1266C442-6F7B-4234-9E78-219D1DC312AE}" type="pres">
      <dgm:prSet presAssocID="{E9096876-DB33-40E7-8232-DE34D9D4461A}" presName="childtext" presStyleLbl="solidFgAcc1" presStyleIdx="0" presStyleCnt="2">
        <dgm:presLayoutVars>
          <dgm:chMax/>
          <dgm:chPref val="0"/>
          <dgm:bulletEnabled val="1"/>
        </dgm:presLayoutVars>
      </dgm:prSet>
      <dgm:spPr/>
      <dgm:t>
        <a:bodyPr/>
        <a:lstStyle/>
        <a:p>
          <a:pPr rtl="1"/>
          <a:endParaRPr lang="ar-SA"/>
        </a:p>
      </dgm:t>
    </dgm:pt>
    <dgm:pt modelId="{251784C2-FBA4-41B9-AC84-B263440409FE}" type="pres">
      <dgm:prSet presAssocID="{B0B47023-39A0-4CE7-A13C-8082374C4CE9}" presName="sibTrans" presStyleCnt="0"/>
      <dgm:spPr/>
    </dgm:pt>
    <dgm:pt modelId="{4968F08D-2320-4160-BDE8-5953E55757C7}" type="pres">
      <dgm:prSet presAssocID="{AFA12F7C-D4E3-4FB6-A6E4-7D4FEBEC00B3}" presName="parenttextcomposite" presStyleCnt="0"/>
      <dgm:spPr/>
    </dgm:pt>
    <dgm:pt modelId="{631CC8DD-AA5D-44C3-AC69-6848D23AD079}" type="pres">
      <dgm:prSet presAssocID="{AFA12F7C-D4E3-4FB6-A6E4-7D4FEBEC00B3}" presName="parenttext" presStyleLbl="revTx" presStyleIdx="1" presStyleCnt="2" custFlipVert="0" custFlipHor="1" custScaleX="43501" custScaleY="67539">
        <dgm:presLayoutVars>
          <dgm:chMax/>
          <dgm:chPref val="2"/>
          <dgm:bulletEnabled val="1"/>
        </dgm:presLayoutVars>
      </dgm:prSet>
      <dgm:spPr/>
      <dgm:t>
        <a:bodyPr/>
        <a:lstStyle/>
        <a:p>
          <a:pPr rtl="1"/>
          <a:endParaRPr lang="ar-SA"/>
        </a:p>
      </dgm:t>
    </dgm:pt>
    <dgm:pt modelId="{56E8CA7A-629D-41C3-A071-FD47FAC8CFDB}" type="pres">
      <dgm:prSet presAssocID="{AFA12F7C-D4E3-4FB6-A6E4-7D4FEBEC00B3}" presName="composite" presStyleCnt="0"/>
      <dgm:spPr/>
    </dgm:pt>
    <dgm:pt modelId="{570F1FBA-580C-41A9-85AD-C2C31DD47E3C}" type="pres">
      <dgm:prSet presAssocID="{AFA12F7C-D4E3-4FB6-A6E4-7D4FEBEC00B3}" presName="chevron1" presStyleLbl="alignNode1" presStyleIdx="7" presStyleCnt="14"/>
      <dgm:spPr>
        <a:solidFill>
          <a:schemeClr val="accent2">
            <a:lumMod val="60000"/>
            <a:lumOff val="40000"/>
            <a:alpha val="68462"/>
          </a:schemeClr>
        </a:solidFill>
      </dgm:spPr>
      <dgm:t>
        <a:bodyPr/>
        <a:lstStyle/>
        <a:p>
          <a:pPr rtl="1"/>
          <a:endParaRPr lang="ar-SA"/>
        </a:p>
      </dgm:t>
    </dgm:pt>
    <dgm:pt modelId="{56CE248C-28A0-4B8C-8DFC-2E17CC9DDD14}" type="pres">
      <dgm:prSet presAssocID="{AFA12F7C-D4E3-4FB6-A6E4-7D4FEBEC00B3}" presName="chevron2" presStyleLbl="alignNode1" presStyleIdx="8" presStyleCnt="14"/>
      <dgm:spPr>
        <a:solidFill>
          <a:schemeClr val="accent2">
            <a:lumMod val="60000"/>
            <a:lumOff val="40000"/>
            <a:alpha val="65385"/>
          </a:schemeClr>
        </a:solidFill>
      </dgm:spPr>
      <dgm:t>
        <a:bodyPr/>
        <a:lstStyle/>
        <a:p>
          <a:pPr rtl="1"/>
          <a:endParaRPr lang="ar-SA"/>
        </a:p>
      </dgm:t>
    </dgm:pt>
    <dgm:pt modelId="{D921F5E5-8FCA-4251-9E8D-900EDE8E7E44}" type="pres">
      <dgm:prSet presAssocID="{AFA12F7C-D4E3-4FB6-A6E4-7D4FEBEC00B3}" presName="chevron3" presStyleLbl="alignNode1" presStyleIdx="9" presStyleCnt="14"/>
      <dgm:spPr>
        <a:solidFill>
          <a:schemeClr val="accent2">
            <a:lumMod val="60000"/>
            <a:lumOff val="40000"/>
            <a:alpha val="62308"/>
          </a:schemeClr>
        </a:solidFill>
      </dgm:spPr>
      <dgm:t>
        <a:bodyPr/>
        <a:lstStyle/>
        <a:p>
          <a:pPr rtl="1"/>
          <a:endParaRPr lang="ar-SA"/>
        </a:p>
      </dgm:t>
    </dgm:pt>
    <dgm:pt modelId="{AF809452-B8D5-482B-91FB-C089C19AEC4D}" type="pres">
      <dgm:prSet presAssocID="{AFA12F7C-D4E3-4FB6-A6E4-7D4FEBEC00B3}" presName="chevron4" presStyleLbl="alignNode1" presStyleIdx="10" presStyleCnt="14"/>
      <dgm:spPr>
        <a:solidFill>
          <a:schemeClr val="accent2">
            <a:lumMod val="60000"/>
            <a:lumOff val="40000"/>
            <a:alpha val="59231"/>
          </a:schemeClr>
        </a:solidFill>
      </dgm:spPr>
      <dgm:t>
        <a:bodyPr/>
        <a:lstStyle/>
        <a:p>
          <a:pPr rtl="1"/>
          <a:endParaRPr lang="ar-SA"/>
        </a:p>
      </dgm:t>
    </dgm:pt>
    <dgm:pt modelId="{E6BBD88F-F8DA-4C3F-B122-8CA9386B4C7B}" type="pres">
      <dgm:prSet presAssocID="{AFA12F7C-D4E3-4FB6-A6E4-7D4FEBEC00B3}" presName="chevron5" presStyleLbl="alignNode1" presStyleIdx="11" presStyleCnt="14"/>
      <dgm:spPr>
        <a:solidFill>
          <a:schemeClr val="accent2">
            <a:lumMod val="60000"/>
            <a:lumOff val="40000"/>
            <a:alpha val="56154"/>
          </a:schemeClr>
        </a:solidFill>
      </dgm:spPr>
      <dgm:t>
        <a:bodyPr/>
        <a:lstStyle/>
        <a:p>
          <a:pPr rtl="1"/>
          <a:endParaRPr lang="ar-SA"/>
        </a:p>
      </dgm:t>
    </dgm:pt>
    <dgm:pt modelId="{F0445559-6180-43A5-8179-88BC4902B828}" type="pres">
      <dgm:prSet presAssocID="{AFA12F7C-D4E3-4FB6-A6E4-7D4FEBEC00B3}" presName="chevron6" presStyleLbl="alignNode1" presStyleIdx="12" presStyleCnt="14"/>
      <dgm:spPr>
        <a:solidFill>
          <a:schemeClr val="accent2">
            <a:lumMod val="60000"/>
            <a:lumOff val="40000"/>
            <a:alpha val="53077"/>
          </a:schemeClr>
        </a:solidFill>
      </dgm:spPr>
      <dgm:t>
        <a:bodyPr/>
        <a:lstStyle/>
        <a:p>
          <a:pPr rtl="1"/>
          <a:endParaRPr lang="ar-SA"/>
        </a:p>
      </dgm:t>
    </dgm:pt>
    <dgm:pt modelId="{44CBB0FB-8C3D-4F86-9D16-CB7788CC073A}" type="pres">
      <dgm:prSet presAssocID="{AFA12F7C-D4E3-4FB6-A6E4-7D4FEBEC00B3}" presName="chevron7" presStyleLbl="alignNode1" presStyleIdx="13" presStyleCnt="14"/>
      <dgm:spPr>
        <a:solidFill>
          <a:schemeClr val="accent2">
            <a:lumMod val="60000"/>
            <a:lumOff val="40000"/>
            <a:alpha val="50000"/>
          </a:schemeClr>
        </a:solidFill>
      </dgm:spPr>
      <dgm:t>
        <a:bodyPr/>
        <a:lstStyle/>
        <a:p>
          <a:pPr rtl="1"/>
          <a:endParaRPr lang="ar-SA"/>
        </a:p>
      </dgm:t>
    </dgm:pt>
    <dgm:pt modelId="{7D2F079C-02DC-47A3-B99F-E49340EFE73F}" type="pres">
      <dgm:prSet presAssocID="{AFA12F7C-D4E3-4FB6-A6E4-7D4FEBEC00B3}" presName="childtext" presStyleLbl="solidFgAcc1" presStyleIdx="1" presStyleCnt="2" custLinFactNeighborX="-696" custLinFactNeighborY="1586">
        <dgm:presLayoutVars>
          <dgm:chMax/>
          <dgm:chPref val="0"/>
          <dgm:bulletEnabled val="1"/>
        </dgm:presLayoutVars>
      </dgm:prSet>
      <dgm:spPr/>
      <dgm:t>
        <a:bodyPr/>
        <a:lstStyle/>
        <a:p>
          <a:pPr rtl="1"/>
          <a:endParaRPr lang="ar-SA"/>
        </a:p>
      </dgm:t>
    </dgm:pt>
  </dgm:ptLst>
  <dgm:cxnLst>
    <dgm:cxn modelId="{51F99CCA-8CB5-42B7-AC87-18DE3FE644B8}" srcId="{E9096876-DB33-40E7-8232-DE34D9D4461A}" destId="{FEECD2CC-7E91-4EE4-A174-23160B833496}" srcOrd="1" destOrd="0" parTransId="{DDD72B54-9192-4739-ACB6-B06F1D7FD910}" sibTransId="{EE783551-47F9-4E3B-97B9-9C1557845B26}"/>
    <dgm:cxn modelId="{28940430-3F88-4714-9013-7A92D7443E93}" srcId="{AFA12F7C-D4E3-4FB6-A6E4-7D4FEBEC00B3}" destId="{3166068F-1548-43A6-AF56-D92F7DAE1735}" srcOrd="2" destOrd="0" parTransId="{2FED46F2-C0FD-4983-804C-25D1070FB1C7}" sibTransId="{33580507-8993-42CF-B4DF-CFEE287F14E6}"/>
    <dgm:cxn modelId="{11EEF57F-8B66-4043-8E97-CFA65C34AEFF}" type="presOf" srcId="{A5F0215D-9D79-455C-A0E9-6BC921504A15}" destId="{1266C442-6F7B-4234-9E78-219D1DC312AE}" srcOrd="0" destOrd="0" presId="urn:microsoft.com/office/officeart/2008/layout/VerticalAccentList"/>
    <dgm:cxn modelId="{3622E7BE-85B2-47D3-9EB6-649E20902637}" type="presOf" srcId="{FEECD2CC-7E91-4EE4-A174-23160B833496}" destId="{1266C442-6F7B-4234-9E78-219D1DC312AE}" srcOrd="0" destOrd="1" presId="urn:microsoft.com/office/officeart/2008/layout/VerticalAccentList"/>
    <dgm:cxn modelId="{82DFB0D4-188A-4A83-B912-C6F30D4F209C}" type="presOf" srcId="{93058176-1724-4078-AEBF-1780857BE7A7}" destId="{1266C442-6F7B-4234-9E78-219D1DC312AE}" srcOrd="0" destOrd="2" presId="urn:microsoft.com/office/officeart/2008/layout/VerticalAccentList"/>
    <dgm:cxn modelId="{54565A1F-6D42-4B42-B10B-E35C065C17BC}" type="presOf" srcId="{3E61FED3-56A2-416C-B6C9-FB7D51B7A7C1}" destId="{7D2F079C-02DC-47A3-B99F-E49340EFE73F}" srcOrd="0" destOrd="1" presId="urn:microsoft.com/office/officeart/2008/layout/VerticalAccentList"/>
    <dgm:cxn modelId="{1DE69647-F831-4BCD-B6FA-5970BEC62D8F}" srcId="{AFA12F7C-D4E3-4FB6-A6E4-7D4FEBEC00B3}" destId="{3E61FED3-56A2-416C-B6C9-FB7D51B7A7C1}" srcOrd="1" destOrd="0" parTransId="{6D45C95F-25B4-4A8D-AC49-3B2D0DD64A8B}" sibTransId="{F992D3B7-EABB-4B3E-BD70-E5672C4CC48E}"/>
    <dgm:cxn modelId="{77EFE0A7-ED86-4D1E-9977-BB1D6E18C245}" type="presOf" srcId="{AFA12F7C-D4E3-4FB6-A6E4-7D4FEBEC00B3}" destId="{631CC8DD-AA5D-44C3-AC69-6848D23AD079}" srcOrd="0" destOrd="0" presId="urn:microsoft.com/office/officeart/2008/layout/VerticalAccentList"/>
    <dgm:cxn modelId="{0FDC6A7D-3D3B-4D7C-A7C1-76C8B234B21A}" srcId="{AFA12F7C-D4E3-4FB6-A6E4-7D4FEBEC00B3}" destId="{181E2893-349F-497C-A718-8686C6ED77B0}" srcOrd="0" destOrd="0" parTransId="{64102131-6A2B-425E-965D-A5F4FED25826}" sibTransId="{D43851D2-5537-45AC-A7DB-BC6FC5F7B908}"/>
    <dgm:cxn modelId="{07C64CF7-7BE1-4DC4-A569-AFAA25DDD5A4}" type="presOf" srcId="{181E2893-349F-497C-A718-8686C6ED77B0}" destId="{7D2F079C-02DC-47A3-B99F-E49340EFE73F}" srcOrd="0" destOrd="0" presId="urn:microsoft.com/office/officeart/2008/layout/VerticalAccentList"/>
    <dgm:cxn modelId="{E402D323-0069-4CF5-8A00-ABCB9C2976C3}" srcId="{E9096876-DB33-40E7-8232-DE34D9D4461A}" destId="{93058176-1724-4078-AEBF-1780857BE7A7}" srcOrd="2" destOrd="0" parTransId="{AF144E31-CEFD-43FB-9D5E-5EA6ABE9D3AF}" sibTransId="{29FD01EB-01EF-4F56-8785-3A4AD49060B0}"/>
    <dgm:cxn modelId="{19595FCF-0186-4C5D-B12D-29676EE2E1C9}" srcId="{E9096876-DB33-40E7-8232-DE34D9D4461A}" destId="{A5F0215D-9D79-455C-A0E9-6BC921504A15}" srcOrd="0" destOrd="0" parTransId="{6312A9F8-5B6B-49C0-8ABD-17A3B1DED167}" sibTransId="{6085CA04-04FA-47B1-BF30-1856B8EC54BF}"/>
    <dgm:cxn modelId="{CC1FF05F-4D4F-47BB-9C8A-00FFF5747CFC}" type="presOf" srcId="{8E8F7007-E559-4657-8D0A-DF26690671C1}" destId="{AC383DF2-339E-418F-B30A-27DAB6FB0A65}" srcOrd="0" destOrd="0" presId="urn:microsoft.com/office/officeart/2008/layout/VerticalAccentList"/>
    <dgm:cxn modelId="{9D93C1F1-BDA8-4F33-B057-978A19F1C9C1}" type="presOf" srcId="{3166068F-1548-43A6-AF56-D92F7DAE1735}" destId="{7D2F079C-02DC-47A3-B99F-E49340EFE73F}" srcOrd="0" destOrd="2" presId="urn:microsoft.com/office/officeart/2008/layout/VerticalAccentList"/>
    <dgm:cxn modelId="{A7F6FA29-8616-48CD-8711-1AFA73059FA3}" srcId="{8E8F7007-E559-4657-8D0A-DF26690671C1}" destId="{AFA12F7C-D4E3-4FB6-A6E4-7D4FEBEC00B3}" srcOrd="1" destOrd="0" parTransId="{F12D3A52-B881-40C4-81A2-01941CB469E6}" sibTransId="{AFC87954-074D-4454-ACAA-9E2D07B075FF}"/>
    <dgm:cxn modelId="{EF246279-3546-4378-A515-840DA736CAD7}" srcId="{8E8F7007-E559-4657-8D0A-DF26690671C1}" destId="{E9096876-DB33-40E7-8232-DE34D9D4461A}" srcOrd="0" destOrd="0" parTransId="{20D14C7E-663E-4891-B527-6345181668FE}" sibTransId="{B0B47023-39A0-4CE7-A13C-8082374C4CE9}"/>
    <dgm:cxn modelId="{F730C2B7-F99F-429F-8550-5F57CCD061A0}" type="presOf" srcId="{E9096876-DB33-40E7-8232-DE34D9D4461A}" destId="{D0FE64D3-7EA4-48E8-B471-57653234CAC1}" srcOrd="0" destOrd="0" presId="urn:microsoft.com/office/officeart/2008/layout/VerticalAccentList"/>
    <dgm:cxn modelId="{954F7F97-FA3B-4840-AAC8-E45EEED62DD6}" type="presParOf" srcId="{AC383DF2-339E-418F-B30A-27DAB6FB0A65}" destId="{C13106DD-63C8-4F37-8DCE-7FF2765CFE96}" srcOrd="0" destOrd="0" presId="urn:microsoft.com/office/officeart/2008/layout/VerticalAccentList"/>
    <dgm:cxn modelId="{B72D200B-67E9-4737-B114-067589EE41F8}" type="presParOf" srcId="{C13106DD-63C8-4F37-8DCE-7FF2765CFE96}" destId="{D0FE64D3-7EA4-48E8-B471-57653234CAC1}" srcOrd="0" destOrd="0" presId="urn:microsoft.com/office/officeart/2008/layout/VerticalAccentList"/>
    <dgm:cxn modelId="{F4A5B081-7959-4A4D-9261-8E20500ED1D5}" type="presParOf" srcId="{AC383DF2-339E-418F-B30A-27DAB6FB0A65}" destId="{3239821D-12B3-4E6B-84B8-2C5B41018C47}" srcOrd="1" destOrd="0" presId="urn:microsoft.com/office/officeart/2008/layout/VerticalAccentList"/>
    <dgm:cxn modelId="{F060591A-25AC-4871-BA32-B5445C549CA3}" type="presParOf" srcId="{3239821D-12B3-4E6B-84B8-2C5B41018C47}" destId="{4922F458-E070-4F69-948B-91AB72B4B353}" srcOrd="0" destOrd="0" presId="urn:microsoft.com/office/officeart/2008/layout/VerticalAccentList"/>
    <dgm:cxn modelId="{B9F2B5F4-2DC9-4AE6-94DD-DEE23B98A4BD}" type="presParOf" srcId="{3239821D-12B3-4E6B-84B8-2C5B41018C47}" destId="{8FAF692A-2F04-4572-A3A7-FCBD372448ED}" srcOrd="1" destOrd="0" presId="urn:microsoft.com/office/officeart/2008/layout/VerticalAccentList"/>
    <dgm:cxn modelId="{565380BB-AB4D-4626-ABF9-38D1D4B3DD7D}" type="presParOf" srcId="{3239821D-12B3-4E6B-84B8-2C5B41018C47}" destId="{0B571B7B-5147-493F-BAA6-9C57B4E627BA}" srcOrd="2" destOrd="0" presId="urn:microsoft.com/office/officeart/2008/layout/VerticalAccentList"/>
    <dgm:cxn modelId="{415DAD98-A3C8-4C29-90E2-45C03542F14B}" type="presParOf" srcId="{3239821D-12B3-4E6B-84B8-2C5B41018C47}" destId="{297A9205-9874-4B21-AB3A-3CF9B4A1F227}" srcOrd="3" destOrd="0" presId="urn:microsoft.com/office/officeart/2008/layout/VerticalAccentList"/>
    <dgm:cxn modelId="{05E2E64F-625C-4448-9C16-EF95792803E0}" type="presParOf" srcId="{3239821D-12B3-4E6B-84B8-2C5B41018C47}" destId="{D69E3D7E-5E80-47B1-BF08-23A437602159}" srcOrd="4" destOrd="0" presId="urn:microsoft.com/office/officeart/2008/layout/VerticalAccentList"/>
    <dgm:cxn modelId="{E03883CB-D87C-4648-AA97-3F9CEBED429A}" type="presParOf" srcId="{3239821D-12B3-4E6B-84B8-2C5B41018C47}" destId="{DE5C3837-55AE-4A32-ABF9-0604DBC8DBFD}" srcOrd="5" destOrd="0" presId="urn:microsoft.com/office/officeart/2008/layout/VerticalAccentList"/>
    <dgm:cxn modelId="{2001DB32-62AF-4925-AE18-6E6296AF1A14}" type="presParOf" srcId="{3239821D-12B3-4E6B-84B8-2C5B41018C47}" destId="{B009F9A7-70AD-457B-B9B2-2E4A00CA849E}" srcOrd="6" destOrd="0" presId="urn:microsoft.com/office/officeart/2008/layout/VerticalAccentList"/>
    <dgm:cxn modelId="{ABA1EC90-C9B1-4F0D-B01C-238B8B52BEF6}" type="presParOf" srcId="{3239821D-12B3-4E6B-84B8-2C5B41018C47}" destId="{1266C442-6F7B-4234-9E78-219D1DC312AE}" srcOrd="7" destOrd="0" presId="urn:microsoft.com/office/officeart/2008/layout/VerticalAccentList"/>
    <dgm:cxn modelId="{B3CA7ED3-4A25-46BD-B20E-681F18F59B4E}" type="presParOf" srcId="{AC383DF2-339E-418F-B30A-27DAB6FB0A65}" destId="{251784C2-FBA4-41B9-AC84-B263440409FE}" srcOrd="2" destOrd="0" presId="urn:microsoft.com/office/officeart/2008/layout/VerticalAccentList"/>
    <dgm:cxn modelId="{5C7BC8CB-0868-479A-B74A-63C116CC28F3}" type="presParOf" srcId="{AC383DF2-339E-418F-B30A-27DAB6FB0A65}" destId="{4968F08D-2320-4160-BDE8-5953E55757C7}" srcOrd="3" destOrd="0" presId="urn:microsoft.com/office/officeart/2008/layout/VerticalAccentList"/>
    <dgm:cxn modelId="{83D4E94C-F9B6-4CAF-BE4C-D686701607FD}" type="presParOf" srcId="{4968F08D-2320-4160-BDE8-5953E55757C7}" destId="{631CC8DD-AA5D-44C3-AC69-6848D23AD079}" srcOrd="0" destOrd="0" presId="urn:microsoft.com/office/officeart/2008/layout/VerticalAccentList"/>
    <dgm:cxn modelId="{298C87C9-CBB2-4810-8BA7-77D585D086E6}" type="presParOf" srcId="{AC383DF2-339E-418F-B30A-27DAB6FB0A65}" destId="{56E8CA7A-629D-41C3-A071-FD47FAC8CFDB}" srcOrd="4" destOrd="0" presId="urn:microsoft.com/office/officeart/2008/layout/VerticalAccentList"/>
    <dgm:cxn modelId="{49F457F1-8F01-4805-AADB-698A3A422ECF}" type="presParOf" srcId="{56E8CA7A-629D-41C3-A071-FD47FAC8CFDB}" destId="{570F1FBA-580C-41A9-85AD-C2C31DD47E3C}" srcOrd="0" destOrd="0" presId="urn:microsoft.com/office/officeart/2008/layout/VerticalAccentList"/>
    <dgm:cxn modelId="{6442A34F-D1AB-4A5F-A4F1-84A941871AC4}" type="presParOf" srcId="{56E8CA7A-629D-41C3-A071-FD47FAC8CFDB}" destId="{56CE248C-28A0-4B8C-8DFC-2E17CC9DDD14}" srcOrd="1" destOrd="0" presId="urn:microsoft.com/office/officeart/2008/layout/VerticalAccentList"/>
    <dgm:cxn modelId="{F203BED9-4111-406D-8F21-132E34A58F3F}" type="presParOf" srcId="{56E8CA7A-629D-41C3-A071-FD47FAC8CFDB}" destId="{D921F5E5-8FCA-4251-9E8D-900EDE8E7E44}" srcOrd="2" destOrd="0" presId="urn:microsoft.com/office/officeart/2008/layout/VerticalAccentList"/>
    <dgm:cxn modelId="{1205534E-74EE-45DD-8AD9-C33FBB4EEB8F}" type="presParOf" srcId="{56E8CA7A-629D-41C3-A071-FD47FAC8CFDB}" destId="{AF809452-B8D5-482B-91FB-C089C19AEC4D}" srcOrd="3" destOrd="0" presId="urn:microsoft.com/office/officeart/2008/layout/VerticalAccentList"/>
    <dgm:cxn modelId="{A6ACE047-8B4B-48D7-BF44-642B1D3EA2E6}" type="presParOf" srcId="{56E8CA7A-629D-41C3-A071-FD47FAC8CFDB}" destId="{E6BBD88F-F8DA-4C3F-B122-8CA9386B4C7B}" srcOrd="4" destOrd="0" presId="urn:microsoft.com/office/officeart/2008/layout/VerticalAccentList"/>
    <dgm:cxn modelId="{46EF1242-E631-482D-ADB6-318936E8ADCC}" type="presParOf" srcId="{56E8CA7A-629D-41C3-A071-FD47FAC8CFDB}" destId="{F0445559-6180-43A5-8179-88BC4902B828}" srcOrd="5" destOrd="0" presId="urn:microsoft.com/office/officeart/2008/layout/VerticalAccentList"/>
    <dgm:cxn modelId="{1FFA9559-E309-46C7-A847-A0AB42ABE408}" type="presParOf" srcId="{56E8CA7A-629D-41C3-A071-FD47FAC8CFDB}" destId="{44CBB0FB-8C3D-4F86-9D16-CB7788CC073A}" srcOrd="6" destOrd="0" presId="urn:microsoft.com/office/officeart/2008/layout/VerticalAccentList"/>
    <dgm:cxn modelId="{6E05297E-5C9C-4DCB-9E02-A249067F8039}" type="presParOf" srcId="{56E8CA7A-629D-41C3-A071-FD47FAC8CFDB}" destId="{7D2F079C-02DC-47A3-B99F-E49340EFE73F}" srcOrd="7" destOrd="0" presId="urn:microsoft.com/office/officeart/2008/layout/Vertical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8E8F7007-E559-4657-8D0A-DF26690671C1}" type="doc">
      <dgm:prSet loTypeId="urn:microsoft.com/office/officeart/2008/layout/VerticalAccentList" loCatId="list" qsTypeId="urn:microsoft.com/office/officeart/2005/8/quickstyle/simple1" qsCatId="simple" csTypeId="urn:microsoft.com/office/officeart/2005/8/colors/accent6_5" csCatId="accent6" phldr="1"/>
      <dgm:spPr/>
      <dgm:t>
        <a:bodyPr/>
        <a:lstStyle/>
        <a:p>
          <a:pPr rtl="1"/>
          <a:endParaRPr lang="ar-SA"/>
        </a:p>
      </dgm:t>
    </dgm:pt>
    <dgm:pt modelId="{A5F0215D-9D79-455C-A0E9-6BC921504A15}">
      <dgm:prSet phldrT="[Text]"/>
      <dgm:spPr>
        <a:solidFill>
          <a:schemeClr val="accent3">
            <a:lumMod val="20000"/>
            <a:lumOff val="80000"/>
          </a:schemeClr>
        </a:solidFill>
      </dgm:spPr>
      <dgm:t>
        <a:bodyPr/>
        <a:lstStyle/>
        <a:p>
          <a:pPr rtl="1"/>
          <a:endParaRPr lang="ar-SA" sz="1100" dirty="0"/>
        </a:p>
      </dgm:t>
    </dgm:pt>
    <dgm:pt modelId="{6312A9F8-5B6B-49C0-8ABD-17A3B1DED167}" type="parTrans" cxnId="{19595FCF-0186-4C5D-B12D-29676EE2E1C9}">
      <dgm:prSet/>
      <dgm:spPr/>
      <dgm:t>
        <a:bodyPr/>
        <a:lstStyle/>
        <a:p>
          <a:pPr rtl="1"/>
          <a:endParaRPr lang="ar-SA"/>
        </a:p>
      </dgm:t>
    </dgm:pt>
    <dgm:pt modelId="{6085CA04-04FA-47B1-BF30-1856B8EC54BF}" type="sibTrans" cxnId="{19595FCF-0186-4C5D-B12D-29676EE2E1C9}">
      <dgm:prSet/>
      <dgm:spPr/>
      <dgm:t>
        <a:bodyPr/>
        <a:lstStyle/>
        <a:p>
          <a:pPr rtl="1"/>
          <a:endParaRPr lang="ar-SA"/>
        </a:p>
      </dgm:t>
    </dgm:pt>
    <dgm:pt modelId="{181E2893-349F-497C-A718-8686C6ED77B0}">
      <dgm:prSet phldrT="[Text]" custT="1"/>
      <dgm:spPr>
        <a:blipFill rotWithShape="1">
          <a:blip xmlns:r="http://schemas.openxmlformats.org/officeDocument/2006/relationships" r:embed="rId1"/>
          <a:stretch>
            <a:fillRect l="-875"/>
          </a:stretch>
        </a:blipFill>
      </dgm:spPr>
      <dgm:t>
        <a:bodyPr/>
        <a:lstStyle/>
        <a:p>
          <a:r>
            <a:rPr lang="ar-SA">
              <a:noFill/>
            </a:rPr>
            <a:t> </a:t>
          </a:r>
        </a:p>
      </dgm:t>
    </dgm:pt>
    <dgm:pt modelId="{64102131-6A2B-425E-965D-A5F4FED25826}" type="parTrans" cxnId="{0FDC6A7D-3D3B-4D7C-A7C1-76C8B234B21A}">
      <dgm:prSet/>
      <dgm:spPr/>
      <dgm:t>
        <a:bodyPr/>
        <a:lstStyle/>
        <a:p>
          <a:pPr rtl="1"/>
          <a:endParaRPr lang="ar-SA"/>
        </a:p>
      </dgm:t>
    </dgm:pt>
    <dgm:pt modelId="{D43851D2-5537-45AC-A7DB-BC6FC5F7B908}" type="sibTrans" cxnId="{0FDC6A7D-3D3B-4D7C-A7C1-76C8B234B21A}">
      <dgm:prSet/>
      <dgm:spPr/>
      <dgm:t>
        <a:bodyPr/>
        <a:lstStyle/>
        <a:p>
          <a:pPr rtl="1"/>
          <a:endParaRPr lang="ar-SA"/>
        </a:p>
      </dgm:t>
    </dgm:pt>
    <dgm:pt modelId="{E9096876-DB33-40E7-8232-DE34D9D4461A}">
      <dgm:prSet phldrT="[Text]" custT="1"/>
      <dgm:spPr/>
      <dgm:t>
        <a:bodyPr/>
        <a:lstStyle/>
        <a:p>
          <a:pPr rtl="1"/>
          <a:r>
            <a:rPr lang="ar-SA" sz="800" dirty="0" smtClean="0">
              <a:solidFill>
                <a:schemeClr val="bg1">
                  <a:lumMod val="50000"/>
                </a:schemeClr>
              </a:solidFill>
            </a:rPr>
            <a:t>.</a:t>
          </a:r>
          <a:endParaRPr lang="ar-SA" sz="800" dirty="0">
            <a:solidFill>
              <a:schemeClr val="bg1">
                <a:lumMod val="50000"/>
              </a:schemeClr>
            </a:solidFill>
          </a:endParaRPr>
        </a:p>
      </dgm:t>
    </dgm:pt>
    <dgm:pt modelId="{B0B47023-39A0-4CE7-A13C-8082374C4CE9}" type="sibTrans" cxnId="{EF246279-3546-4378-A515-840DA736CAD7}">
      <dgm:prSet/>
      <dgm:spPr/>
      <dgm:t>
        <a:bodyPr/>
        <a:lstStyle/>
        <a:p>
          <a:pPr rtl="1"/>
          <a:endParaRPr lang="ar-SA"/>
        </a:p>
      </dgm:t>
    </dgm:pt>
    <dgm:pt modelId="{20D14C7E-663E-4891-B527-6345181668FE}" type="parTrans" cxnId="{EF246279-3546-4378-A515-840DA736CAD7}">
      <dgm:prSet/>
      <dgm:spPr/>
      <dgm:t>
        <a:bodyPr/>
        <a:lstStyle/>
        <a:p>
          <a:pPr rtl="1"/>
          <a:endParaRPr lang="ar-SA"/>
        </a:p>
      </dgm:t>
    </dgm:pt>
    <dgm:pt modelId="{FEECD2CC-7E91-4EE4-A174-23160B833496}">
      <dgm:prSet custT="1"/>
      <dgm:spPr>
        <a:solidFill>
          <a:schemeClr val="accent3">
            <a:lumMod val="20000"/>
            <a:lumOff val="80000"/>
          </a:schemeClr>
        </a:solidFill>
      </dgm:spPr>
      <dgm:t>
        <a:bodyPr/>
        <a:lstStyle/>
        <a:p>
          <a:pPr rtl="1"/>
          <a:r>
            <a:rPr lang="fr-FR" sz="2800" b="1" dirty="0" smtClean="0">
              <a:solidFill>
                <a:schemeClr val="accent1">
                  <a:lumMod val="50000"/>
                </a:schemeClr>
              </a:solidFill>
            </a:rPr>
            <a:t>Vu= </a:t>
          </a:r>
          <a:r>
            <a:rPr lang="en-US" sz="2800" b="1" dirty="0" err="1" smtClean="0">
              <a:solidFill>
                <a:schemeClr val="accent1">
                  <a:lumMod val="50000"/>
                </a:schemeClr>
              </a:solidFill>
              <a:effectLst/>
              <a:cs typeface="+mj-cs"/>
            </a:rPr>
            <a:t>q</a:t>
          </a:r>
          <a:r>
            <a:rPr lang="en-US" sz="2800" b="1" baseline="-25000" dirty="0" err="1" smtClean="0">
              <a:solidFill>
                <a:schemeClr val="accent1">
                  <a:lumMod val="50000"/>
                </a:schemeClr>
              </a:solidFill>
              <a:effectLst/>
              <a:cs typeface="+mj-cs"/>
            </a:rPr>
            <a:t>u</a:t>
          </a:r>
          <a:r>
            <a:rPr lang="fr-FR" sz="2800" b="1" dirty="0" smtClean="0">
              <a:solidFill>
                <a:schemeClr val="accent1">
                  <a:lumMod val="50000"/>
                </a:schemeClr>
              </a:solidFill>
            </a:rPr>
            <a:t>(L1-d)=</a:t>
          </a:r>
          <a:r>
            <a:rPr lang="en-US" sz="2800" b="1" dirty="0" smtClean="0">
              <a:solidFill>
                <a:schemeClr val="accent1">
                  <a:lumMod val="50000"/>
                </a:schemeClr>
              </a:solidFill>
            </a:rPr>
            <a:t> 227.7 KN.</a:t>
          </a:r>
          <a:r>
            <a:rPr lang="fr-FR" sz="2800" b="1" dirty="0" smtClean="0">
              <a:solidFill>
                <a:schemeClr val="accent1">
                  <a:lumMod val="50000"/>
                </a:schemeClr>
              </a:solidFill>
            </a:rPr>
            <a:t> </a:t>
          </a:r>
          <a:endParaRPr lang="ar-SA" sz="2800" b="1" dirty="0">
            <a:solidFill>
              <a:schemeClr val="accent1">
                <a:lumMod val="50000"/>
              </a:schemeClr>
            </a:solidFill>
          </a:endParaRPr>
        </a:p>
      </dgm:t>
    </dgm:pt>
    <dgm:pt modelId="{DDD72B54-9192-4739-ACB6-B06F1D7FD910}" type="parTrans" cxnId="{51F99CCA-8CB5-42B7-AC87-18DE3FE644B8}">
      <dgm:prSet/>
      <dgm:spPr/>
      <dgm:t>
        <a:bodyPr/>
        <a:lstStyle/>
        <a:p>
          <a:pPr rtl="1"/>
          <a:endParaRPr lang="ar-SA"/>
        </a:p>
      </dgm:t>
    </dgm:pt>
    <dgm:pt modelId="{EE783551-47F9-4E3B-97B9-9C1557845B26}" type="sibTrans" cxnId="{51F99CCA-8CB5-42B7-AC87-18DE3FE644B8}">
      <dgm:prSet/>
      <dgm:spPr/>
      <dgm:t>
        <a:bodyPr/>
        <a:lstStyle/>
        <a:p>
          <a:pPr rtl="1"/>
          <a:endParaRPr lang="ar-SA"/>
        </a:p>
      </dgm:t>
    </dgm:pt>
    <dgm:pt modelId="{93058176-1724-4078-AEBF-1780857BE7A7}">
      <dgm:prSet/>
      <dgm:spPr>
        <a:solidFill>
          <a:schemeClr val="accent3">
            <a:lumMod val="20000"/>
            <a:lumOff val="80000"/>
          </a:schemeClr>
        </a:solidFill>
      </dgm:spPr>
      <dgm:t>
        <a:bodyPr/>
        <a:lstStyle/>
        <a:p>
          <a:pPr rtl="1"/>
          <a:endParaRPr lang="ar-SA" sz="1100" dirty="0"/>
        </a:p>
      </dgm:t>
    </dgm:pt>
    <dgm:pt modelId="{AF144E31-CEFD-43FB-9D5E-5EA6ABE9D3AF}" type="parTrans" cxnId="{E402D323-0069-4CF5-8A00-ABCB9C2976C3}">
      <dgm:prSet/>
      <dgm:spPr/>
      <dgm:t>
        <a:bodyPr/>
        <a:lstStyle/>
        <a:p>
          <a:pPr rtl="1"/>
          <a:endParaRPr lang="ar-SA"/>
        </a:p>
      </dgm:t>
    </dgm:pt>
    <dgm:pt modelId="{29FD01EB-01EF-4F56-8785-3A4AD49060B0}" type="sibTrans" cxnId="{E402D323-0069-4CF5-8A00-ABCB9C2976C3}">
      <dgm:prSet/>
      <dgm:spPr/>
      <dgm:t>
        <a:bodyPr/>
        <a:lstStyle/>
        <a:p>
          <a:pPr rtl="1"/>
          <a:endParaRPr lang="ar-SA"/>
        </a:p>
      </dgm:t>
    </dgm:pt>
    <dgm:pt modelId="{AFA12F7C-D4E3-4FB6-A6E4-7D4FEBEC00B3}">
      <dgm:prSet phldrT="[Text]"/>
      <dgm:spPr/>
      <dgm:t>
        <a:bodyPr/>
        <a:lstStyle/>
        <a:p>
          <a:pPr rtl="1"/>
          <a:r>
            <a:rPr lang="ar-SA" dirty="0" smtClean="0"/>
            <a:t>.</a:t>
          </a:r>
          <a:endParaRPr lang="ar-SA" dirty="0"/>
        </a:p>
      </dgm:t>
    </dgm:pt>
    <dgm:pt modelId="{AFC87954-074D-4454-ACAA-9E2D07B075FF}" type="sibTrans" cxnId="{A7F6FA29-8616-48CD-8711-1AFA73059FA3}">
      <dgm:prSet/>
      <dgm:spPr/>
      <dgm:t>
        <a:bodyPr/>
        <a:lstStyle/>
        <a:p>
          <a:pPr rtl="1"/>
          <a:endParaRPr lang="ar-SA"/>
        </a:p>
      </dgm:t>
    </dgm:pt>
    <dgm:pt modelId="{F12D3A52-B881-40C4-81A2-01941CB469E6}" type="parTrans" cxnId="{A7F6FA29-8616-48CD-8711-1AFA73059FA3}">
      <dgm:prSet/>
      <dgm:spPr/>
      <dgm:t>
        <a:bodyPr/>
        <a:lstStyle/>
        <a:p>
          <a:pPr rtl="1"/>
          <a:endParaRPr lang="ar-SA"/>
        </a:p>
      </dgm:t>
    </dgm:pt>
    <dgm:pt modelId="{3166068F-1548-43A6-AF56-D92F7DAE1735}">
      <dgm:prSet custT="1"/>
      <dgm:spPr>
        <a:solidFill>
          <a:schemeClr val="accent3">
            <a:lumMod val="20000"/>
            <a:lumOff val="80000"/>
          </a:schemeClr>
        </a:solidFill>
      </dgm:spPr>
      <dgm:t>
        <a:bodyPr/>
        <a:lstStyle/>
        <a:p>
          <a:r>
            <a:rPr lang="ar-SA">
              <a:noFill/>
            </a:rPr>
            <a:t> </a:t>
          </a:r>
        </a:p>
      </dgm:t>
    </dgm:pt>
    <dgm:pt modelId="{2FED46F2-C0FD-4983-804C-25D1070FB1C7}" type="parTrans" cxnId="{28940430-3F88-4714-9013-7A92D7443E93}">
      <dgm:prSet/>
      <dgm:spPr/>
      <dgm:t>
        <a:bodyPr/>
        <a:lstStyle/>
        <a:p>
          <a:pPr rtl="1"/>
          <a:endParaRPr lang="ar-SA"/>
        </a:p>
      </dgm:t>
    </dgm:pt>
    <dgm:pt modelId="{33580507-8993-42CF-B4DF-CFEE287F14E6}" type="sibTrans" cxnId="{28940430-3F88-4714-9013-7A92D7443E93}">
      <dgm:prSet/>
      <dgm:spPr/>
      <dgm:t>
        <a:bodyPr/>
        <a:lstStyle/>
        <a:p>
          <a:pPr rtl="1"/>
          <a:endParaRPr lang="ar-SA"/>
        </a:p>
      </dgm:t>
    </dgm:pt>
    <dgm:pt modelId="{AC383DF2-339E-418F-B30A-27DAB6FB0A65}" type="pres">
      <dgm:prSet presAssocID="{8E8F7007-E559-4657-8D0A-DF26690671C1}" presName="Name0" presStyleCnt="0">
        <dgm:presLayoutVars>
          <dgm:chMax/>
          <dgm:chPref/>
          <dgm:dir/>
        </dgm:presLayoutVars>
      </dgm:prSet>
      <dgm:spPr/>
      <dgm:t>
        <a:bodyPr/>
        <a:lstStyle/>
        <a:p>
          <a:pPr rtl="1"/>
          <a:endParaRPr lang="ar-SA"/>
        </a:p>
      </dgm:t>
    </dgm:pt>
    <dgm:pt modelId="{C13106DD-63C8-4F37-8DCE-7FF2765CFE96}" type="pres">
      <dgm:prSet presAssocID="{E9096876-DB33-40E7-8232-DE34D9D4461A}" presName="parenttextcomposite" presStyleCnt="0"/>
      <dgm:spPr/>
    </dgm:pt>
    <dgm:pt modelId="{D0FE64D3-7EA4-48E8-B471-57653234CAC1}" type="pres">
      <dgm:prSet presAssocID="{E9096876-DB33-40E7-8232-DE34D9D4461A}" presName="parenttext" presStyleLbl="revTx" presStyleIdx="0" presStyleCnt="2" custFlipVert="1" custScaleX="10135" custScaleY="119825">
        <dgm:presLayoutVars>
          <dgm:chMax/>
          <dgm:chPref val="2"/>
          <dgm:bulletEnabled val="1"/>
        </dgm:presLayoutVars>
      </dgm:prSet>
      <dgm:spPr/>
      <dgm:t>
        <a:bodyPr/>
        <a:lstStyle/>
        <a:p>
          <a:pPr rtl="1"/>
          <a:endParaRPr lang="ar-SA"/>
        </a:p>
      </dgm:t>
    </dgm:pt>
    <dgm:pt modelId="{3239821D-12B3-4E6B-84B8-2C5B41018C47}" type="pres">
      <dgm:prSet presAssocID="{E9096876-DB33-40E7-8232-DE34D9D4461A}" presName="composite" presStyleCnt="0"/>
      <dgm:spPr/>
    </dgm:pt>
    <dgm:pt modelId="{4922F458-E070-4F69-948B-91AB72B4B353}" type="pres">
      <dgm:prSet presAssocID="{E9096876-DB33-40E7-8232-DE34D9D4461A}" presName="chevron1" presStyleLbl="alignNode1" presStyleIdx="0" presStyleCnt="14"/>
      <dgm:spPr>
        <a:solidFill>
          <a:schemeClr val="accent2">
            <a:lumMod val="60000"/>
            <a:lumOff val="40000"/>
            <a:alpha val="90000"/>
          </a:schemeClr>
        </a:solidFill>
      </dgm:spPr>
      <dgm:t>
        <a:bodyPr/>
        <a:lstStyle/>
        <a:p>
          <a:pPr rtl="1"/>
          <a:endParaRPr lang="ar-SA"/>
        </a:p>
      </dgm:t>
    </dgm:pt>
    <dgm:pt modelId="{8FAF692A-2F04-4572-A3A7-FCBD372448ED}" type="pres">
      <dgm:prSet presAssocID="{E9096876-DB33-40E7-8232-DE34D9D4461A}" presName="chevron2" presStyleLbl="alignNode1" presStyleIdx="1" presStyleCnt="14"/>
      <dgm:spPr>
        <a:solidFill>
          <a:schemeClr val="accent2">
            <a:lumMod val="60000"/>
            <a:lumOff val="40000"/>
            <a:alpha val="86923"/>
          </a:schemeClr>
        </a:solidFill>
      </dgm:spPr>
      <dgm:t>
        <a:bodyPr/>
        <a:lstStyle/>
        <a:p>
          <a:pPr rtl="1"/>
          <a:endParaRPr lang="ar-SA"/>
        </a:p>
      </dgm:t>
    </dgm:pt>
    <dgm:pt modelId="{0B571B7B-5147-493F-BAA6-9C57B4E627BA}" type="pres">
      <dgm:prSet presAssocID="{E9096876-DB33-40E7-8232-DE34D9D4461A}" presName="chevron3" presStyleLbl="alignNode1" presStyleIdx="2" presStyleCnt="14"/>
      <dgm:spPr>
        <a:solidFill>
          <a:schemeClr val="accent2">
            <a:lumMod val="60000"/>
            <a:lumOff val="40000"/>
            <a:alpha val="83846"/>
          </a:schemeClr>
        </a:solidFill>
      </dgm:spPr>
      <dgm:t>
        <a:bodyPr/>
        <a:lstStyle/>
        <a:p>
          <a:pPr rtl="1"/>
          <a:endParaRPr lang="ar-SA"/>
        </a:p>
      </dgm:t>
    </dgm:pt>
    <dgm:pt modelId="{297A9205-9874-4B21-AB3A-3CF9B4A1F227}" type="pres">
      <dgm:prSet presAssocID="{E9096876-DB33-40E7-8232-DE34D9D4461A}" presName="chevron4" presStyleLbl="alignNode1" presStyleIdx="3" presStyleCnt="14"/>
      <dgm:spPr>
        <a:solidFill>
          <a:schemeClr val="accent2">
            <a:lumMod val="60000"/>
            <a:lumOff val="40000"/>
            <a:alpha val="80769"/>
          </a:schemeClr>
        </a:solidFill>
      </dgm:spPr>
      <dgm:t>
        <a:bodyPr/>
        <a:lstStyle/>
        <a:p>
          <a:pPr rtl="1"/>
          <a:endParaRPr lang="ar-SA"/>
        </a:p>
      </dgm:t>
    </dgm:pt>
    <dgm:pt modelId="{D69E3D7E-5E80-47B1-BF08-23A437602159}" type="pres">
      <dgm:prSet presAssocID="{E9096876-DB33-40E7-8232-DE34D9D4461A}" presName="chevron5" presStyleLbl="alignNode1" presStyleIdx="4" presStyleCnt="14"/>
      <dgm:spPr>
        <a:solidFill>
          <a:schemeClr val="accent2">
            <a:lumMod val="60000"/>
            <a:lumOff val="40000"/>
            <a:alpha val="77692"/>
          </a:schemeClr>
        </a:solidFill>
      </dgm:spPr>
      <dgm:t>
        <a:bodyPr/>
        <a:lstStyle/>
        <a:p>
          <a:pPr rtl="1"/>
          <a:endParaRPr lang="ar-SA"/>
        </a:p>
      </dgm:t>
    </dgm:pt>
    <dgm:pt modelId="{DE5C3837-55AE-4A32-ABF9-0604DBC8DBFD}" type="pres">
      <dgm:prSet presAssocID="{E9096876-DB33-40E7-8232-DE34D9D4461A}" presName="chevron6" presStyleLbl="alignNode1" presStyleIdx="5" presStyleCnt="14"/>
      <dgm:spPr>
        <a:solidFill>
          <a:schemeClr val="accent2">
            <a:lumMod val="60000"/>
            <a:lumOff val="40000"/>
            <a:alpha val="74615"/>
          </a:schemeClr>
        </a:solidFill>
      </dgm:spPr>
      <dgm:t>
        <a:bodyPr/>
        <a:lstStyle/>
        <a:p>
          <a:pPr rtl="1"/>
          <a:endParaRPr lang="ar-SA"/>
        </a:p>
      </dgm:t>
    </dgm:pt>
    <dgm:pt modelId="{B009F9A7-70AD-457B-B9B2-2E4A00CA849E}" type="pres">
      <dgm:prSet presAssocID="{E9096876-DB33-40E7-8232-DE34D9D4461A}" presName="chevron7" presStyleLbl="alignNode1" presStyleIdx="6" presStyleCnt="14"/>
      <dgm:spPr>
        <a:solidFill>
          <a:schemeClr val="accent2">
            <a:lumMod val="60000"/>
            <a:lumOff val="40000"/>
            <a:alpha val="71538"/>
          </a:schemeClr>
        </a:solidFill>
      </dgm:spPr>
      <dgm:t>
        <a:bodyPr/>
        <a:lstStyle/>
        <a:p>
          <a:pPr rtl="1"/>
          <a:endParaRPr lang="ar-SA"/>
        </a:p>
      </dgm:t>
    </dgm:pt>
    <dgm:pt modelId="{1266C442-6F7B-4234-9E78-219D1DC312AE}" type="pres">
      <dgm:prSet presAssocID="{E9096876-DB33-40E7-8232-DE34D9D4461A}" presName="childtext" presStyleLbl="solidFgAcc1" presStyleIdx="0" presStyleCnt="2">
        <dgm:presLayoutVars>
          <dgm:chMax/>
          <dgm:chPref val="0"/>
          <dgm:bulletEnabled val="1"/>
        </dgm:presLayoutVars>
      </dgm:prSet>
      <dgm:spPr/>
      <dgm:t>
        <a:bodyPr/>
        <a:lstStyle/>
        <a:p>
          <a:pPr rtl="1"/>
          <a:endParaRPr lang="ar-SA"/>
        </a:p>
      </dgm:t>
    </dgm:pt>
    <dgm:pt modelId="{251784C2-FBA4-41B9-AC84-B263440409FE}" type="pres">
      <dgm:prSet presAssocID="{B0B47023-39A0-4CE7-A13C-8082374C4CE9}" presName="sibTrans" presStyleCnt="0"/>
      <dgm:spPr/>
    </dgm:pt>
    <dgm:pt modelId="{4968F08D-2320-4160-BDE8-5953E55757C7}" type="pres">
      <dgm:prSet presAssocID="{AFA12F7C-D4E3-4FB6-A6E4-7D4FEBEC00B3}" presName="parenttextcomposite" presStyleCnt="0"/>
      <dgm:spPr/>
    </dgm:pt>
    <dgm:pt modelId="{631CC8DD-AA5D-44C3-AC69-6848D23AD079}" type="pres">
      <dgm:prSet presAssocID="{AFA12F7C-D4E3-4FB6-A6E4-7D4FEBEC00B3}" presName="parenttext" presStyleLbl="revTx" presStyleIdx="1" presStyleCnt="2" custFlipVert="0" custFlipHor="1" custScaleX="43501" custScaleY="67539">
        <dgm:presLayoutVars>
          <dgm:chMax/>
          <dgm:chPref val="2"/>
          <dgm:bulletEnabled val="1"/>
        </dgm:presLayoutVars>
      </dgm:prSet>
      <dgm:spPr/>
      <dgm:t>
        <a:bodyPr/>
        <a:lstStyle/>
        <a:p>
          <a:pPr rtl="1"/>
          <a:endParaRPr lang="ar-SA"/>
        </a:p>
      </dgm:t>
    </dgm:pt>
    <dgm:pt modelId="{56E8CA7A-629D-41C3-A071-FD47FAC8CFDB}" type="pres">
      <dgm:prSet presAssocID="{AFA12F7C-D4E3-4FB6-A6E4-7D4FEBEC00B3}" presName="composite" presStyleCnt="0"/>
      <dgm:spPr/>
    </dgm:pt>
    <dgm:pt modelId="{570F1FBA-580C-41A9-85AD-C2C31DD47E3C}" type="pres">
      <dgm:prSet presAssocID="{AFA12F7C-D4E3-4FB6-A6E4-7D4FEBEC00B3}" presName="chevron1" presStyleLbl="alignNode1" presStyleIdx="7" presStyleCnt="14"/>
      <dgm:spPr>
        <a:solidFill>
          <a:schemeClr val="accent2">
            <a:lumMod val="60000"/>
            <a:lumOff val="40000"/>
            <a:alpha val="68462"/>
          </a:schemeClr>
        </a:solidFill>
      </dgm:spPr>
      <dgm:t>
        <a:bodyPr/>
        <a:lstStyle/>
        <a:p>
          <a:pPr rtl="1"/>
          <a:endParaRPr lang="ar-SA"/>
        </a:p>
      </dgm:t>
    </dgm:pt>
    <dgm:pt modelId="{56CE248C-28A0-4B8C-8DFC-2E17CC9DDD14}" type="pres">
      <dgm:prSet presAssocID="{AFA12F7C-D4E3-4FB6-A6E4-7D4FEBEC00B3}" presName="chevron2" presStyleLbl="alignNode1" presStyleIdx="8" presStyleCnt="14"/>
      <dgm:spPr>
        <a:solidFill>
          <a:schemeClr val="accent2">
            <a:lumMod val="60000"/>
            <a:lumOff val="40000"/>
            <a:alpha val="65385"/>
          </a:schemeClr>
        </a:solidFill>
      </dgm:spPr>
      <dgm:t>
        <a:bodyPr/>
        <a:lstStyle/>
        <a:p>
          <a:pPr rtl="1"/>
          <a:endParaRPr lang="ar-SA"/>
        </a:p>
      </dgm:t>
    </dgm:pt>
    <dgm:pt modelId="{D921F5E5-8FCA-4251-9E8D-900EDE8E7E44}" type="pres">
      <dgm:prSet presAssocID="{AFA12F7C-D4E3-4FB6-A6E4-7D4FEBEC00B3}" presName="chevron3" presStyleLbl="alignNode1" presStyleIdx="9" presStyleCnt="14"/>
      <dgm:spPr>
        <a:solidFill>
          <a:schemeClr val="accent2">
            <a:lumMod val="60000"/>
            <a:lumOff val="40000"/>
            <a:alpha val="62308"/>
          </a:schemeClr>
        </a:solidFill>
      </dgm:spPr>
      <dgm:t>
        <a:bodyPr/>
        <a:lstStyle/>
        <a:p>
          <a:pPr rtl="1"/>
          <a:endParaRPr lang="ar-SA"/>
        </a:p>
      </dgm:t>
    </dgm:pt>
    <dgm:pt modelId="{AF809452-B8D5-482B-91FB-C089C19AEC4D}" type="pres">
      <dgm:prSet presAssocID="{AFA12F7C-D4E3-4FB6-A6E4-7D4FEBEC00B3}" presName="chevron4" presStyleLbl="alignNode1" presStyleIdx="10" presStyleCnt="14"/>
      <dgm:spPr>
        <a:solidFill>
          <a:schemeClr val="accent2">
            <a:lumMod val="60000"/>
            <a:lumOff val="40000"/>
            <a:alpha val="59231"/>
          </a:schemeClr>
        </a:solidFill>
      </dgm:spPr>
      <dgm:t>
        <a:bodyPr/>
        <a:lstStyle/>
        <a:p>
          <a:pPr rtl="1"/>
          <a:endParaRPr lang="ar-SA"/>
        </a:p>
      </dgm:t>
    </dgm:pt>
    <dgm:pt modelId="{E6BBD88F-F8DA-4C3F-B122-8CA9386B4C7B}" type="pres">
      <dgm:prSet presAssocID="{AFA12F7C-D4E3-4FB6-A6E4-7D4FEBEC00B3}" presName="chevron5" presStyleLbl="alignNode1" presStyleIdx="11" presStyleCnt="14"/>
      <dgm:spPr>
        <a:solidFill>
          <a:schemeClr val="accent2">
            <a:lumMod val="60000"/>
            <a:lumOff val="40000"/>
            <a:alpha val="56154"/>
          </a:schemeClr>
        </a:solidFill>
      </dgm:spPr>
      <dgm:t>
        <a:bodyPr/>
        <a:lstStyle/>
        <a:p>
          <a:pPr rtl="1"/>
          <a:endParaRPr lang="ar-SA"/>
        </a:p>
      </dgm:t>
    </dgm:pt>
    <dgm:pt modelId="{F0445559-6180-43A5-8179-88BC4902B828}" type="pres">
      <dgm:prSet presAssocID="{AFA12F7C-D4E3-4FB6-A6E4-7D4FEBEC00B3}" presName="chevron6" presStyleLbl="alignNode1" presStyleIdx="12" presStyleCnt="14"/>
      <dgm:spPr>
        <a:solidFill>
          <a:schemeClr val="accent2">
            <a:lumMod val="60000"/>
            <a:lumOff val="40000"/>
            <a:alpha val="53077"/>
          </a:schemeClr>
        </a:solidFill>
      </dgm:spPr>
      <dgm:t>
        <a:bodyPr/>
        <a:lstStyle/>
        <a:p>
          <a:pPr rtl="1"/>
          <a:endParaRPr lang="ar-SA"/>
        </a:p>
      </dgm:t>
    </dgm:pt>
    <dgm:pt modelId="{44CBB0FB-8C3D-4F86-9D16-CB7788CC073A}" type="pres">
      <dgm:prSet presAssocID="{AFA12F7C-D4E3-4FB6-A6E4-7D4FEBEC00B3}" presName="chevron7" presStyleLbl="alignNode1" presStyleIdx="13" presStyleCnt="14"/>
      <dgm:spPr>
        <a:solidFill>
          <a:schemeClr val="accent2">
            <a:lumMod val="60000"/>
            <a:lumOff val="40000"/>
            <a:alpha val="50000"/>
          </a:schemeClr>
        </a:solidFill>
      </dgm:spPr>
      <dgm:t>
        <a:bodyPr/>
        <a:lstStyle/>
        <a:p>
          <a:pPr rtl="1"/>
          <a:endParaRPr lang="ar-SA"/>
        </a:p>
      </dgm:t>
    </dgm:pt>
    <dgm:pt modelId="{7D2F079C-02DC-47A3-B99F-E49340EFE73F}" type="pres">
      <dgm:prSet presAssocID="{AFA12F7C-D4E3-4FB6-A6E4-7D4FEBEC00B3}" presName="childtext" presStyleLbl="solidFgAcc1" presStyleIdx="1" presStyleCnt="2" custLinFactNeighborX="-696" custLinFactNeighborY="1586">
        <dgm:presLayoutVars>
          <dgm:chMax/>
          <dgm:chPref val="0"/>
          <dgm:bulletEnabled val="1"/>
        </dgm:presLayoutVars>
      </dgm:prSet>
      <dgm:spPr/>
      <dgm:t>
        <a:bodyPr/>
        <a:lstStyle/>
        <a:p>
          <a:pPr rtl="1"/>
          <a:endParaRPr lang="ar-SA"/>
        </a:p>
      </dgm:t>
    </dgm:pt>
  </dgm:ptLst>
  <dgm:cxnLst>
    <dgm:cxn modelId="{19595FCF-0186-4C5D-B12D-29676EE2E1C9}" srcId="{E9096876-DB33-40E7-8232-DE34D9D4461A}" destId="{A5F0215D-9D79-455C-A0E9-6BC921504A15}" srcOrd="0" destOrd="0" parTransId="{6312A9F8-5B6B-49C0-8ABD-17A3B1DED167}" sibTransId="{6085CA04-04FA-47B1-BF30-1856B8EC54BF}"/>
    <dgm:cxn modelId="{576744A3-5120-4DF4-A7D5-0D15620EA8B5}" type="presOf" srcId="{AFA12F7C-D4E3-4FB6-A6E4-7D4FEBEC00B3}" destId="{631CC8DD-AA5D-44C3-AC69-6848D23AD079}" srcOrd="0" destOrd="0" presId="urn:microsoft.com/office/officeart/2008/layout/VerticalAccentList"/>
    <dgm:cxn modelId="{17F2E08D-8D7E-4681-8A41-A70C8914A398}" type="presOf" srcId="{8E8F7007-E559-4657-8D0A-DF26690671C1}" destId="{AC383DF2-339E-418F-B30A-27DAB6FB0A65}" srcOrd="0" destOrd="0" presId="urn:microsoft.com/office/officeart/2008/layout/VerticalAccentList"/>
    <dgm:cxn modelId="{EF246279-3546-4378-A515-840DA736CAD7}" srcId="{8E8F7007-E559-4657-8D0A-DF26690671C1}" destId="{E9096876-DB33-40E7-8232-DE34D9D4461A}" srcOrd="0" destOrd="0" parTransId="{20D14C7E-663E-4891-B527-6345181668FE}" sibTransId="{B0B47023-39A0-4CE7-A13C-8082374C4CE9}"/>
    <dgm:cxn modelId="{A7F6FA29-8616-48CD-8711-1AFA73059FA3}" srcId="{8E8F7007-E559-4657-8D0A-DF26690671C1}" destId="{AFA12F7C-D4E3-4FB6-A6E4-7D4FEBEC00B3}" srcOrd="1" destOrd="0" parTransId="{F12D3A52-B881-40C4-81A2-01941CB469E6}" sibTransId="{AFC87954-074D-4454-ACAA-9E2D07B075FF}"/>
    <dgm:cxn modelId="{28940430-3F88-4714-9013-7A92D7443E93}" srcId="{AFA12F7C-D4E3-4FB6-A6E4-7D4FEBEC00B3}" destId="{3166068F-1548-43A6-AF56-D92F7DAE1735}" srcOrd="1" destOrd="0" parTransId="{2FED46F2-C0FD-4983-804C-25D1070FB1C7}" sibTransId="{33580507-8993-42CF-B4DF-CFEE287F14E6}"/>
    <dgm:cxn modelId="{10AAAD96-683A-476D-8D92-AF53DC2B373C}" type="presOf" srcId="{181E2893-349F-497C-A718-8686C6ED77B0}" destId="{7D2F079C-02DC-47A3-B99F-E49340EFE73F}" srcOrd="0" destOrd="0" presId="urn:microsoft.com/office/officeart/2008/layout/VerticalAccentList"/>
    <dgm:cxn modelId="{E5EFCC08-0CD4-49C7-8FB0-AE911D32E418}" type="presOf" srcId="{E9096876-DB33-40E7-8232-DE34D9D4461A}" destId="{D0FE64D3-7EA4-48E8-B471-57653234CAC1}" srcOrd="0" destOrd="0" presId="urn:microsoft.com/office/officeart/2008/layout/VerticalAccentList"/>
    <dgm:cxn modelId="{0865C398-AEF3-4929-862F-4D0D54D611F2}" type="presOf" srcId="{A5F0215D-9D79-455C-A0E9-6BC921504A15}" destId="{1266C442-6F7B-4234-9E78-219D1DC312AE}" srcOrd="0" destOrd="0" presId="urn:microsoft.com/office/officeart/2008/layout/VerticalAccentList"/>
    <dgm:cxn modelId="{51F99CCA-8CB5-42B7-AC87-18DE3FE644B8}" srcId="{E9096876-DB33-40E7-8232-DE34D9D4461A}" destId="{FEECD2CC-7E91-4EE4-A174-23160B833496}" srcOrd="1" destOrd="0" parTransId="{DDD72B54-9192-4739-ACB6-B06F1D7FD910}" sibTransId="{EE783551-47F9-4E3B-97B9-9C1557845B26}"/>
    <dgm:cxn modelId="{0FDC6A7D-3D3B-4D7C-A7C1-76C8B234B21A}" srcId="{AFA12F7C-D4E3-4FB6-A6E4-7D4FEBEC00B3}" destId="{181E2893-349F-497C-A718-8686C6ED77B0}" srcOrd="0" destOrd="0" parTransId="{64102131-6A2B-425E-965D-A5F4FED25826}" sibTransId="{D43851D2-5537-45AC-A7DB-BC6FC5F7B908}"/>
    <dgm:cxn modelId="{288168D8-90B1-403B-96FD-3D46BD75DC88}" type="presOf" srcId="{FEECD2CC-7E91-4EE4-A174-23160B833496}" destId="{1266C442-6F7B-4234-9E78-219D1DC312AE}" srcOrd="0" destOrd="1" presId="urn:microsoft.com/office/officeart/2008/layout/VerticalAccentList"/>
    <dgm:cxn modelId="{E402D323-0069-4CF5-8A00-ABCB9C2976C3}" srcId="{E9096876-DB33-40E7-8232-DE34D9D4461A}" destId="{93058176-1724-4078-AEBF-1780857BE7A7}" srcOrd="2" destOrd="0" parTransId="{AF144E31-CEFD-43FB-9D5E-5EA6ABE9D3AF}" sibTransId="{29FD01EB-01EF-4F56-8785-3A4AD49060B0}"/>
    <dgm:cxn modelId="{062F7D3C-54E6-4F52-88BD-702F9664A77A}" type="presOf" srcId="{3166068F-1548-43A6-AF56-D92F7DAE1735}" destId="{7D2F079C-02DC-47A3-B99F-E49340EFE73F}" srcOrd="0" destOrd="1" presId="urn:microsoft.com/office/officeart/2008/layout/VerticalAccentList"/>
    <dgm:cxn modelId="{6E7B19DA-1E3E-4606-B314-A7B473EBF5A2}" type="presOf" srcId="{93058176-1724-4078-AEBF-1780857BE7A7}" destId="{1266C442-6F7B-4234-9E78-219D1DC312AE}" srcOrd="0" destOrd="2" presId="urn:microsoft.com/office/officeart/2008/layout/VerticalAccentList"/>
    <dgm:cxn modelId="{BAD0EE98-30C7-494D-A739-6345AF0E31AA}" type="presParOf" srcId="{AC383DF2-339E-418F-B30A-27DAB6FB0A65}" destId="{C13106DD-63C8-4F37-8DCE-7FF2765CFE96}" srcOrd="0" destOrd="0" presId="urn:microsoft.com/office/officeart/2008/layout/VerticalAccentList"/>
    <dgm:cxn modelId="{83E0C106-7887-425D-8855-01D83384C889}" type="presParOf" srcId="{C13106DD-63C8-4F37-8DCE-7FF2765CFE96}" destId="{D0FE64D3-7EA4-48E8-B471-57653234CAC1}" srcOrd="0" destOrd="0" presId="urn:microsoft.com/office/officeart/2008/layout/VerticalAccentList"/>
    <dgm:cxn modelId="{B8073797-FE33-40BF-BFBC-A7DCE149CD4F}" type="presParOf" srcId="{AC383DF2-339E-418F-B30A-27DAB6FB0A65}" destId="{3239821D-12B3-4E6B-84B8-2C5B41018C47}" srcOrd="1" destOrd="0" presId="urn:microsoft.com/office/officeart/2008/layout/VerticalAccentList"/>
    <dgm:cxn modelId="{E7C55C6F-E3D9-45FB-9F0C-D1C5085E3939}" type="presParOf" srcId="{3239821D-12B3-4E6B-84B8-2C5B41018C47}" destId="{4922F458-E070-4F69-948B-91AB72B4B353}" srcOrd="0" destOrd="0" presId="urn:microsoft.com/office/officeart/2008/layout/VerticalAccentList"/>
    <dgm:cxn modelId="{F3E7AF87-D809-4F8E-BFF8-140187B4FCD3}" type="presParOf" srcId="{3239821D-12B3-4E6B-84B8-2C5B41018C47}" destId="{8FAF692A-2F04-4572-A3A7-FCBD372448ED}" srcOrd="1" destOrd="0" presId="urn:microsoft.com/office/officeart/2008/layout/VerticalAccentList"/>
    <dgm:cxn modelId="{D2814F1C-8022-4744-9541-607BB8593D58}" type="presParOf" srcId="{3239821D-12B3-4E6B-84B8-2C5B41018C47}" destId="{0B571B7B-5147-493F-BAA6-9C57B4E627BA}" srcOrd="2" destOrd="0" presId="urn:microsoft.com/office/officeart/2008/layout/VerticalAccentList"/>
    <dgm:cxn modelId="{59D02F1F-F5F3-441A-8D12-F3495384107D}" type="presParOf" srcId="{3239821D-12B3-4E6B-84B8-2C5B41018C47}" destId="{297A9205-9874-4B21-AB3A-3CF9B4A1F227}" srcOrd="3" destOrd="0" presId="urn:microsoft.com/office/officeart/2008/layout/VerticalAccentList"/>
    <dgm:cxn modelId="{5A919D28-B2B3-4BC0-9B00-AEDAA965639C}" type="presParOf" srcId="{3239821D-12B3-4E6B-84B8-2C5B41018C47}" destId="{D69E3D7E-5E80-47B1-BF08-23A437602159}" srcOrd="4" destOrd="0" presId="urn:microsoft.com/office/officeart/2008/layout/VerticalAccentList"/>
    <dgm:cxn modelId="{1E46D51E-AF41-44A5-A278-0AFB0CA240E8}" type="presParOf" srcId="{3239821D-12B3-4E6B-84B8-2C5B41018C47}" destId="{DE5C3837-55AE-4A32-ABF9-0604DBC8DBFD}" srcOrd="5" destOrd="0" presId="urn:microsoft.com/office/officeart/2008/layout/VerticalAccentList"/>
    <dgm:cxn modelId="{2BB02AE4-C0FA-4FF0-81D8-4C88031B5D91}" type="presParOf" srcId="{3239821D-12B3-4E6B-84B8-2C5B41018C47}" destId="{B009F9A7-70AD-457B-B9B2-2E4A00CA849E}" srcOrd="6" destOrd="0" presId="urn:microsoft.com/office/officeart/2008/layout/VerticalAccentList"/>
    <dgm:cxn modelId="{6B3A5129-03F6-4898-8A4C-E2B32A8200FD}" type="presParOf" srcId="{3239821D-12B3-4E6B-84B8-2C5B41018C47}" destId="{1266C442-6F7B-4234-9E78-219D1DC312AE}" srcOrd="7" destOrd="0" presId="urn:microsoft.com/office/officeart/2008/layout/VerticalAccentList"/>
    <dgm:cxn modelId="{2BC5BF6D-9A40-498D-BB70-2DC5429CC392}" type="presParOf" srcId="{AC383DF2-339E-418F-B30A-27DAB6FB0A65}" destId="{251784C2-FBA4-41B9-AC84-B263440409FE}" srcOrd="2" destOrd="0" presId="urn:microsoft.com/office/officeart/2008/layout/VerticalAccentList"/>
    <dgm:cxn modelId="{03357FAD-0328-47A8-BA3D-C19D3CFCA673}" type="presParOf" srcId="{AC383DF2-339E-418F-B30A-27DAB6FB0A65}" destId="{4968F08D-2320-4160-BDE8-5953E55757C7}" srcOrd="3" destOrd="0" presId="urn:microsoft.com/office/officeart/2008/layout/VerticalAccentList"/>
    <dgm:cxn modelId="{ED8A048F-2452-4912-9CE3-F0768DD38AC5}" type="presParOf" srcId="{4968F08D-2320-4160-BDE8-5953E55757C7}" destId="{631CC8DD-AA5D-44C3-AC69-6848D23AD079}" srcOrd="0" destOrd="0" presId="urn:microsoft.com/office/officeart/2008/layout/VerticalAccentList"/>
    <dgm:cxn modelId="{C63CF06B-143C-4F9C-BF0F-7E5C6BFEEE71}" type="presParOf" srcId="{AC383DF2-339E-418F-B30A-27DAB6FB0A65}" destId="{56E8CA7A-629D-41C3-A071-FD47FAC8CFDB}" srcOrd="4" destOrd="0" presId="urn:microsoft.com/office/officeart/2008/layout/VerticalAccentList"/>
    <dgm:cxn modelId="{004DF3C6-5F36-40DC-A29C-2751E1F94DB1}" type="presParOf" srcId="{56E8CA7A-629D-41C3-A071-FD47FAC8CFDB}" destId="{570F1FBA-580C-41A9-85AD-C2C31DD47E3C}" srcOrd="0" destOrd="0" presId="urn:microsoft.com/office/officeart/2008/layout/VerticalAccentList"/>
    <dgm:cxn modelId="{423534F3-385B-489F-A70C-FD2DCBD6CC05}" type="presParOf" srcId="{56E8CA7A-629D-41C3-A071-FD47FAC8CFDB}" destId="{56CE248C-28A0-4B8C-8DFC-2E17CC9DDD14}" srcOrd="1" destOrd="0" presId="urn:microsoft.com/office/officeart/2008/layout/VerticalAccentList"/>
    <dgm:cxn modelId="{7CD64BC7-2406-4EAA-9004-AD50E3D812A6}" type="presParOf" srcId="{56E8CA7A-629D-41C3-A071-FD47FAC8CFDB}" destId="{D921F5E5-8FCA-4251-9E8D-900EDE8E7E44}" srcOrd="2" destOrd="0" presId="urn:microsoft.com/office/officeart/2008/layout/VerticalAccentList"/>
    <dgm:cxn modelId="{2F1EC703-1C90-479C-9705-09EBBEC486C2}" type="presParOf" srcId="{56E8CA7A-629D-41C3-A071-FD47FAC8CFDB}" destId="{AF809452-B8D5-482B-91FB-C089C19AEC4D}" srcOrd="3" destOrd="0" presId="urn:microsoft.com/office/officeart/2008/layout/VerticalAccentList"/>
    <dgm:cxn modelId="{6D22F81B-D761-4776-80DE-B65878D32165}" type="presParOf" srcId="{56E8CA7A-629D-41C3-A071-FD47FAC8CFDB}" destId="{E6BBD88F-F8DA-4C3F-B122-8CA9386B4C7B}" srcOrd="4" destOrd="0" presId="urn:microsoft.com/office/officeart/2008/layout/VerticalAccentList"/>
    <dgm:cxn modelId="{AF1D1425-36A2-400E-8AE6-2211653B74BE}" type="presParOf" srcId="{56E8CA7A-629D-41C3-A071-FD47FAC8CFDB}" destId="{F0445559-6180-43A5-8179-88BC4902B828}" srcOrd="5" destOrd="0" presId="urn:microsoft.com/office/officeart/2008/layout/VerticalAccentList"/>
    <dgm:cxn modelId="{4463307E-9B7F-4148-9AF0-84C926065325}" type="presParOf" srcId="{56E8CA7A-629D-41C3-A071-FD47FAC8CFDB}" destId="{44CBB0FB-8C3D-4F86-9D16-CB7788CC073A}" srcOrd="6" destOrd="0" presId="urn:microsoft.com/office/officeart/2008/layout/VerticalAccentList"/>
    <dgm:cxn modelId="{3A59B52B-380E-4C07-BFD5-0ED51F4D1B6C}" type="presParOf" srcId="{56E8CA7A-629D-41C3-A071-FD47FAC8CFDB}" destId="{7D2F079C-02DC-47A3-B99F-E49340EFE73F}" srcOrd="7" destOrd="0" presId="urn:microsoft.com/office/officeart/2008/layout/Vertical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8E8F7007-E559-4657-8D0A-DF26690671C1}" type="doc">
      <dgm:prSet loTypeId="urn:microsoft.com/office/officeart/2008/layout/VerticalAccentList" loCatId="list" qsTypeId="urn:microsoft.com/office/officeart/2005/8/quickstyle/simple1" qsCatId="simple" csTypeId="urn:microsoft.com/office/officeart/2005/8/colors/accent6_5" csCatId="accent6" phldr="1"/>
      <dgm:spPr/>
      <dgm:t>
        <a:bodyPr/>
        <a:lstStyle/>
        <a:p>
          <a:pPr rtl="1"/>
          <a:endParaRPr lang="ar-SA"/>
        </a:p>
      </dgm:t>
    </dgm:pt>
    <dgm:pt modelId="{A5F0215D-9D79-455C-A0E9-6BC921504A15}">
      <dgm:prSet phldrT="[Text]"/>
      <dgm:spPr>
        <a:solidFill>
          <a:schemeClr val="accent3">
            <a:lumMod val="20000"/>
            <a:lumOff val="80000"/>
          </a:schemeClr>
        </a:solidFill>
      </dgm:spPr>
      <dgm:t>
        <a:bodyPr/>
        <a:lstStyle/>
        <a:p>
          <a:pPr rtl="1"/>
          <a:endParaRPr lang="ar-SA" sz="1100" dirty="0"/>
        </a:p>
      </dgm:t>
    </dgm:pt>
    <dgm:pt modelId="{6312A9F8-5B6B-49C0-8ABD-17A3B1DED167}" type="parTrans" cxnId="{19595FCF-0186-4C5D-B12D-29676EE2E1C9}">
      <dgm:prSet/>
      <dgm:spPr/>
      <dgm:t>
        <a:bodyPr/>
        <a:lstStyle/>
        <a:p>
          <a:pPr rtl="1"/>
          <a:endParaRPr lang="ar-SA"/>
        </a:p>
      </dgm:t>
    </dgm:pt>
    <dgm:pt modelId="{6085CA04-04FA-47B1-BF30-1856B8EC54BF}" type="sibTrans" cxnId="{19595FCF-0186-4C5D-B12D-29676EE2E1C9}">
      <dgm:prSet/>
      <dgm:spPr/>
      <dgm:t>
        <a:bodyPr/>
        <a:lstStyle/>
        <a:p>
          <a:pPr rtl="1"/>
          <a:endParaRPr lang="ar-SA"/>
        </a:p>
      </dgm:t>
    </dgm:pt>
    <dgm:pt modelId="{181E2893-349F-497C-A718-8686C6ED77B0}">
      <dgm:prSet phldrT="[Text]" custT="1"/>
      <dgm:spPr>
        <a:blipFill rotWithShape="1">
          <a:blip xmlns:r="http://schemas.openxmlformats.org/officeDocument/2006/relationships" r:embed="rId1"/>
          <a:stretch>
            <a:fillRect/>
          </a:stretch>
        </a:blipFill>
      </dgm:spPr>
      <dgm:t>
        <a:bodyPr/>
        <a:lstStyle/>
        <a:p>
          <a:r>
            <a:rPr lang="ar-SA">
              <a:noFill/>
            </a:rPr>
            <a:t> </a:t>
          </a:r>
        </a:p>
      </dgm:t>
    </dgm:pt>
    <dgm:pt modelId="{64102131-6A2B-425E-965D-A5F4FED25826}" type="parTrans" cxnId="{0FDC6A7D-3D3B-4D7C-A7C1-76C8B234B21A}">
      <dgm:prSet/>
      <dgm:spPr/>
      <dgm:t>
        <a:bodyPr/>
        <a:lstStyle/>
        <a:p>
          <a:pPr rtl="1"/>
          <a:endParaRPr lang="ar-SA"/>
        </a:p>
      </dgm:t>
    </dgm:pt>
    <dgm:pt modelId="{D43851D2-5537-45AC-A7DB-BC6FC5F7B908}" type="sibTrans" cxnId="{0FDC6A7D-3D3B-4D7C-A7C1-76C8B234B21A}">
      <dgm:prSet/>
      <dgm:spPr/>
      <dgm:t>
        <a:bodyPr/>
        <a:lstStyle/>
        <a:p>
          <a:pPr rtl="1"/>
          <a:endParaRPr lang="ar-SA"/>
        </a:p>
      </dgm:t>
    </dgm:pt>
    <dgm:pt modelId="{E9096876-DB33-40E7-8232-DE34D9D4461A}">
      <dgm:prSet phldrT="[Text]" custT="1"/>
      <dgm:spPr/>
      <dgm:t>
        <a:bodyPr/>
        <a:lstStyle/>
        <a:p>
          <a:pPr rtl="1"/>
          <a:r>
            <a:rPr lang="ar-SA" sz="800" dirty="0" smtClean="0">
              <a:solidFill>
                <a:schemeClr val="bg1">
                  <a:lumMod val="50000"/>
                </a:schemeClr>
              </a:solidFill>
            </a:rPr>
            <a:t>.</a:t>
          </a:r>
          <a:endParaRPr lang="ar-SA" sz="800" dirty="0">
            <a:solidFill>
              <a:schemeClr val="bg1">
                <a:lumMod val="50000"/>
              </a:schemeClr>
            </a:solidFill>
          </a:endParaRPr>
        </a:p>
      </dgm:t>
    </dgm:pt>
    <dgm:pt modelId="{B0B47023-39A0-4CE7-A13C-8082374C4CE9}" type="sibTrans" cxnId="{EF246279-3546-4378-A515-840DA736CAD7}">
      <dgm:prSet/>
      <dgm:spPr/>
      <dgm:t>
        <a:bodyPr/>
        <a:lstStyle/>
        <a:p>
          <a:pPr rtl="1"/>
          <a:endParaRPr lang="ar-SA"/>
        </a:p>
      </dgm:t>
    </dgm:pt>
    <dgm:pt modelId="{20D14C7E-663E-4891-B527-6345181668FE}" type="parTrans" cxnId="{EF246279-3546-4378-A515-840DA736CAD7}">
      <dgm:prSet/>
      <dgm:spPr/>
      <dgm:t>
        <a:bodyPr/>
        <a:lstStyle/>
        <a:p>
          <a:pPr rtl="1"/>
          <a:endParaRPr lang="ar-SA"/>
        </a:p>
      </dgm:t>
    </dgm:pt>
    <dgm:pt modelId="{FEECD2CC-7E91-4EE4-A174-23160B833496}">
      <dgm:prSet custT="1"/>
      <dgm:spPr>
        <a:solidFill>
          <a:schemeClr val="accent3">
            <a:lumMod val="20000"/>
            <a:lumOff val="80000"/>
          </a:schemeClr>
        </a:solidFill>
      </dgm:spPr>
      <dgm:t>
        <a:bodyPr/>
        <a:lstStyle/>
        <a:p>
          <a:pPr rtl="1"/>
          <a:r>
            <a:rPr lang="fr-FR" sz="2800" b="1" dirty="0" smtClean="0">
              <a:solidFill>
                <a:schemeClr val="accent1">
                  <a:lumMod val="50000"/>
                </a:schemeClr>
              </a:solidFill>
            </a:rPr>
            <a:t>Vup= Pu- </a:t>
          </a:r>
          <a:r>
            <a:rPr lang="fr-FR" sz="2800" b="1" dirty="0" err="1" smtClean="0">
              <a:solidFill>
                <a:schemeClr val="accent1">
                  <a:lumMod val="50000"/>
                </a:schemeClr>
              </a:solidFill>
            </a:rPr>
            <a:t>qu</a:t>
          </a:r>
          <a:r>
            <a:rPr lang="fr-FR" sz="2800" b="1" dirty="0" smtClean="0">
              <a:solidFill>
                <a:schemeClr val="accent1">
                  <a:lumMod val="50000"/>
                </a:schemeClr>
              </a:solidFill>
            </a:rPr>
            <a:t> A1</a:t>
          </a:r>
          <a:r>
            <a:rPr lang="en-US" sz="2800" b="1" dirty="0" smtClean="0">
              <a:solidFill>
                <a:schemeClr val="accent1">
                  <a:lumMod val="50000"/>
                </a:schemeClr>
              </a:solidFill>
            </a:rPr>
            <a:t>=12285.29 KN.</a:t>
          </a:r>
          <a:endParaRPr lang="ar-SA" sz="2800" b="1" dirty="0">
            <a:solidFill>
              <a:schemeClr val="accent1">
                <a:lumMod val="50000"/>
              </a:schemeClr>
            </a:solidFill>
          </a:endParaRPr>
        </a:p>
      </dgm:t>
    </dgm:pt>
    <dgm:pt modelId="{DDD72B54-9192-4739-ACB6-B06F1D7FD910}" type="parTrans" cxnId="{51F99CCA-8CB5-42B7-AC87-18DE3FE644B8}">
      <dgm:prSet/>
      <dgm:spPr/>
      <dgm:t>
        <a:bodyPr/>
        <a:lstStyle/>
        <a:p>
          <a:pPr rtl="1"/>
          <a:endParaRPr lang="ar-SA"/>
        </a:p>
      </dgm:t>
    </dgm:pt>
    <dgm:pt modelId="{EE783551-47F9-4E3B-97B9-9C1557845B26}" type="sibTrans" cxnId="{51F99CCA-8CB5-42B7-AC87-18DE3FE644B8}">
      <dgm:prSet/>
      <dgm:spPr/>
      <dgm:t>
        <a:bodyPr/>
        <a:lstStyle/>
        <a:p>
          <a:pPr rtl="1"/>
          <a:endParaRPr lang="ar-SA"/>
        </a:p>
      </dgm:t>
    </dgm:pt>
    <dgm:pt modelId="{93058176-1724-4078-AEBF-1780857BE7A7}">
      <dgm:prSet/>
      <dgm:spPr>
        <a:solidFill>
          <a:schemeClr val="accent3">
            <a:lumMod val="20000"/>
            <a:lumOff val="80000"/>
          </a:schemeClr>
        </a:solidFill>
      </dgm:spPr>
      <dgm:t>
        <a:bodyPr/>
        <a:lstStyle/>
        <a:p>
          <a:pPr rtl="1"/>
          <a:endParaRPr lang="ar-SA" sz="1100" dirty="0"/>
        </a:p>
      </dgm:t>
    </dgm:pt>
    <dgm:pt modelId="{AF144E31-CEFD-43FB-9D5E-5EA6ABE9D3AF}" type="parTrans" cxnId="{E402D323-0069-4CF5-8A00-ABCB9C2976C3}">
      <dgm:prSet/>
      <dgm:spPr/>
      <dgm:t>
        <a:bodyPr/>
        <a:lstStyle/>
        <a:p>
          <a:pPr rtl="1"/>
          <a:endParaRPr lang="ar-SA"/>
        </a:p>
      </dgm:t>
    </dgm:pt>
    <dgm:pt modelId="{29FD01EB-01EF-4F56-8785-3A4AD49060B0}" type="sibTrans" cxnId="{E402D323-0069-4CF5-8A00-ABCB9C2976C3}">
      <dgm:prSet/>
      <dgm:spPr/>
      <dgm:t>
        <a:bodyPr/>
        <a:lstStyle/>
        <a:p>
          <a:pPr rtl="1"/>
          <a:endParaRPr lang="ar-SA"/>
        </a:p>
      </dgm:t>
    </dgm:pt>
    <dgm:pt modelId="{AFA12F7C-D4E3-4FB6-A6E4-7D4FEBEC00B3}">
      <dgm:prSet phldrT="[Text]"/>
      <dgm:spPr/>
      <dgm:t>
        <a:bodyPr/>
        <a:lstStyle/>
        <a:p>
          <a:pPr rtl="1"/>
          <a:r>
            <a:rPr lang="ar-SA" dirty="0" smtClean="0"/>
            <a:t>.</a:t>
          </a:r>
          <a:endParaRPr lang="ar-SA" dirty="0"/>
        </a:p>
      </dgm:t>
    </dgm:pt>
    <dgm:pt modelId="{AFC87954-074D-4454-ACAA-9E2D07B075FF}" type="sibTrans" cxnId="{A7F6FA29-8616-48CD-8711-1AFA73059FA3}">
      <dgm:prSet/>
      <dgm:spPr/>
      <dgm:t>
        <a:bodyPr/>
        <a:lstStyle/>
        <a:p>
          <a:pPr rtl="1"/>
          <a:endParaRPr lang="ar-SA"/>
        </a:p>
      </dgm:t>
    </dgm:pt>
    <dgm:pt modelId="{F12D3A52-B881-40C4-81A2-01941CB469E6}" type="parTrans" cxnId="{A7F6FA29-8616-48CD-8711-1AFA73059FA3}">
      <dgm:prSet/>
      <dgm:spPr/>
      <dgm:t>
        <a:bodyPr/>
        <a:lstStyle/>
        <a:p>
          <a:pPr rtl="1"/>
          <a:endParaRPr lang="ar-SA"/>
        </a:p>
      </dgm:t>
    </dgm:pt>
    <dgm:pt modelId="{3166068F-1548-43A6-AF56-D92F7DAE1735}">
      <dgm:prSet custT="1"/>
      <dgm:spPr>
        <a:solidFill>
          <a:schemeClr val="accent3">
            <a:lumMod val="20000"/>
            <a:lumOff val="80000"/>
          </a:schemeClr>
        </a:solidFill>
      </dgm:spPr>
      <dgm:t>
        <a:bodyPr/>
        <a:lstStyle/>
        <a:p>
          <a:r>
            <a:rPr lang="ar-SA">
              <a:noFill/>
            </a:rPr>
            <a:t> </a:t>
          </a:r>
        </a:p>
      </dgm:t>
    </dgm:pt>
    <dgm:pt modelId="{2FED46F2-C0FD-4983-804C-25D1070FB1C7}" type="parTrans" cxnId="{28940430-3F88-4714-9013-7A92D7443E93}">
      <dgm:prSet/>
      <dgm:spPr/>
      <dgm:t>
        <a:bodyPr/>
        <a:lstStyle/>
        <a:p>
          <a:pPr rtl="1"/>
          <a:endParaRPr lang="ar-SA"/>
        </a:p>
      </dgm:t>
    </dgm:pt>
    <dgm:pt modelId="{33580507-8993-42CF-B4DF-CFEE287F14E6}" type="sibTrans" cxnId="{28940430-3F88-4714-9013-7A92D7443E93}">
      <dgm:prSet/>
      <dgm:spPr/>
      <dgm:t>
        <a:bodyPr/>
        <a:lstStyle/>
        <a:p>
          <a:pPr rtl="1"/>
          <a:endParaRPr lang="ar-SA"/>
        </a:p>
      </dgm:t>
    </dgm:pt>
    <dgm:pt modelId="{3E61FED3-56A2-416C-B6C9-FB7D51B7A7C1}">
      <dgm:prSet custT="1"/>
      <dgm:spPr/>
      <dgm:t>
        <a:bodyPr/>
        <a:lstStyle/>
        <a:p>
          <a:r>
            <a:rPr lang="ar-SA">
              <a:noFill/>
            </a:rPr>
            <a:t> </a:t>
          </a:r>
        </a:p>
      </dgm:t>
    </dgm:pt>
    <dgm:pt modelId="{6D45C95F-25B4-4A8D-AC49-3B2D0DD64A8B}" type="parTrans" cxnId="{1DE69647-F831-4BCD-B6FA-5970BEC62D8F}">
      <dgm:prSet/>
      <dgm:spPr/>
      <dgm:t>
        <a:bodyPr/>
        <a:lstStyle/>
        <a:p>
          <a:pPr rtl="1"/>
          <a:endParaRPr lang="ar-SA"/>
        </a:p>
      </dgm:t>
    </dgm:pt>
    <dgm:pt modelId="{F992D3B7-EABB-4B3E-BD70-E5672C4CC48E}" type="sibTrans" cxnId="{1DE69647-F831-4BCD-B6FA-5970BEC62D8F}">
      <dgm:prSet/>
      <dgm:spPr/>
      <dgm:t>
        <a:bodyPr/>
        <a:lstStyle/>
        <a:p>
          <a:pPr rtl="1"/>
          <a:endParaRPr lang="ar-SA"/>
        </a:p>
      </dgm:t>
    </dgm:pt>
    <dgm:pt modelId="{AC383DF2-339E-418F-B30A-27DAB6FB0A65}" type="pres">
      <dgm:prSet presAssocID="{8E8F7007-E559-4657-8D0A-DF26690671C1}" presName="Name0" presStyleCnt="0">
        <dgm:presLayoutVars>
          <dgm:chMax/>
          <dgm:chPref/>
          <dgm:dir/>
        </dgm:presLayoutVars>
      </dgm:prSet>
      <dgm:spPr/>
      <dgm:t>
        <a:bodyPr/>
        <a:lstStyle/>
        <a:p>
          <a:pPr rtl="1"/>
          <a:endParaRPr lang="ar-SA"/>
        </a:p>
      </dgm:t>
    </dgm:pt>
    <dgm:pt modelId="{C13106DD-63C8-4F37-8DCE-7FF2765CFE96}" type="pres">
      <dgm:prSet presAssocID="{E9096876-DB33-40E7-8232-DE34D9D4461A}" presName="parenttextcomposite" presStyleCnt="0"/>
      <dgm:spPr/>
    </dgm:pt>
    <dgm:pt modelId="{D0FE64D3-7EA4-48E8-B471-57653234CAC1}" type="pres">
      <dgm:prSet presAssocID="{E9096876-DB33-40E7-8232-DE34D9D4461A}" presName="parenttext" presStyleLbl="revTx" presStyleIdx="0" presStyleCnt="2" custFlipVert="1" custScaleX="10135" custScaleY="119825">
        <dgm:presLayoutVars>
          <dgm:chMax/>
          <dgm:chPref val="2"/>
          <dgm:bulletEnabled val="1"/>
        </dgm:presLayoutVars>
      </dgm:prSet>
      <dgm:spPr/>
      <dgm:t>
        <a:bodyPr/>
        <a:lstStyle/>
        <a:p>
          <a:pPr rtl="1"/>
          <a:endParaRPr lang="ar-SA"/>
        </a:p>
      </dgm:t>
    </dgm:pt>
    <dgm:pt modelId="{3239821D-12B3-4E6B-84B8-2C5B41018C47}" type="pres">
      <dgm:prSet presAssocID="{E9096876-DB33-40E7-8232-DE34D9D4461A}" presName="composite" presStyleCnt="0"/>
      <dgm:spPr/>
    </dgm:pt>
    <dgm:pt modelId="{4922F458-E070-4F69-948B-91AB72B4B353}" type="pres">
      <dgm:prSet presAssocID="{E9096876-DB33-40E7-8232-DE34D9D4461A}" presName="chevron1" presStyleLbl="alignNode1" presStyleIdx="0" presStyleCnt="14"/>
      <dgm:spPr>
        <a:solidFill>
          <a:schemeClr val="accent2">
            <a:lumMod val="60000"/>
            <a:lumOff val="40000"/>
            <a:alpha val="90000"/>
          </a:schemeClr>
        </a:solidFill>
      </dgm:spPr>
      <dgm:t>
        <a:bodyPr/>
        <a:lstStyle/>
        <a:p>
          <a:pPr rtl="1"/>
          <a:endParaRPr lang="ar-SA"/>
        </a:p>
      </dgm:t>
    </dgm:pt>
    <dgm:pt modelId="{8FAF692A-2F04-4572-A3A7-FCBD372448ED}" type="pres">
      <dgm:prSet presAssocID="{E9096876-DB33-40E7-8232-DE34D9D4461A}" presName="chevron2" presStyleLbl="alignNode1" presStyleIdx="1" presStyleCnt="14"/>
      <dgm:spPr>
        <a:solidFill>
          <a:schemeClr val="accent2">
            <a:lumMod val="60000"/>
            <a:lumOff val="40000"/>
            <a:alpha val="86923"/>
          </a:schemeClr>
        </a:solidFill>
      </dgm:spPr>
      <dgm:t>
        <a:bodyPr/>
        <a:lstStyle/>
        <a:p>
          <a:pPr rtl="1"/>
          <a:endParaRPr lang="ar-SA"/>
        </a:p>
      </dgm:t>
    </dgm:pt>
    <dgm:pt modelId="{0B571B7B-5147-493F-BAA6-9C57B4E627BA}" type="pres">
      <dgm:prSet presAssocID="{E9096876-DB33-40E7-8232-DE34D9D4461A}" presName="chevron3" presStyleLbl="alignNode1" presStyleIdx="2" presStyleCnt="14"/>
      <dgm:spPr>
        <a:solidFill>
          <a:schemeClr val="accent2">
            <a:lumMod val="60000"/>
            <a:lumOff val="40000"/>
            <a:alpha val="83846"/>
          </a:schemeClr>
        </a:solidFill>
      </dgm:spPr>
      <dgm:t>
        <a:bodyPr/>
        <a:lstStyle/>
        <a:p>
          <a:pPr rtl="1"/>
          <a:endParaRPr lang="ar-SA"/>
        </a:p>
      </dgm:t>
    </dgm:pt>
    <dgm:pt modelId="{297A9205-9874-4B21-AB3A-3CF9B4A1F227}" type="pres">
      <dgm:prSet presAssocID="{E9096876-DB33-40E7-8232-DE34D9D4461A}" presName="chevron4" presStyleLbl="alignNode1" presStyleIdx="3" presStyleCnt="14"/>
      <dgm:spPr>
        <a:solidFill>
          <a:schemeClr val="accent2">
            <a:lumMod val="60000"/>
            <a:lumOff val="40000"/>
            <a:alpha val="80769"/>
          </a:schemeClr>
        </a:solidFill>
      </dgm:spPr>
      <dgm:t>
        <a:bodyPr/>
        <a:lstStyle/>
        <a:p>
          <a:pPr rtl="1"/>
          <a:endParaRPr lang="ar-SA"/>
        </a:p>
      </dgm:t>
    </dgm:pt>
    <dgm:pt modelId="{D69E3D7E-5E80-47B1-BF08-23A437602159}" type="pres">
      <dgm:prSet presAssocID="{E9096876-DB33-40E7-8232-DE34D9D4461A}" presName="chevron5" presStyleLbl="alignNode1" presStyleIdx="4" presStyleCnt="14"/>
      <dgm:spPr>
        <a:solidFill>
          <a:schemeClr val="accent2">
            <a:lumMod val="60000"/>
            <a:lumOff val="40000"/>
            <a:alpha val="77692"/>
          </a:schemeClr>
        </a:solidFill>
      </dgm:spPr>
      <dgm:t>
        <a:bodyPr/>
        <a:lstStyle/>
        <a:p>
          <a:pPr rtl="1"/>
          <a:endParaRPr lang="ar-SA"/>
        </a:p>
      </dgm:t>
    </dgm:pt>
    <dgm:pt modelId="{DE5C3837-55AE-4A32-ABF9-0604DBC8DBFD}" type="pres">
      <dgm:prSet presAssocID="{E9096876-DB33-40E7-8232-DE34D9D4461A}" presName="chevron6" presStyleLbl="alignNode1" presStyleIdx="5" presStyleCnt="14"/>
      <dgm:spPr>
        <a:solidFill>
          <a:schemeClr val="accent2">
            <a:lumMod val="60000"/>
            <a:lumOff val="40000"/>
            <a:alpha val="74615"/>
          </a:schemeClr>
        </a:solidFill>
      </dgm:spPr>
      <dgm:t>
        <a:bodyPr/>
        <a:lstStyle/>
        <a:p>
          <a:pPr rtl="1"/>
          <a:endParaRPr lang="ar-SA"/>
        </a:p>
      </dgm:t>
    </dgm:pt>
    <dgm:pt modelId="{B009F9A7-70AD-457B-B9B2-2E4A00CA849E}" type="pres">
      <dgm:prSet presAssocID="{E9096876-DB33-40E7-8232-DE34D9D4461A}" presName="chevron7" presStyleLbl="alignNode1" presStyleIdx="6" presStyleCnt="14"/>
      <dgm:spPr>
        <a:solidFill>
          <a:schemeClr val="accent2">
            <a:lumMod val="60000"/>
            <a:lumOff val="40000"/>
            <a:alpha val="71538"/>
          </a:schemeClr>
        </a:solidFill>
      </dgm:spPr>
      <dgm:t>
        <a:bodyPr/>
        <a:lstStyle/>
        <a:p>
          <a:pPr rtl="1"/>
          <a:endParaRPr lang="ar-SA"/>
        </a:p>
      </dgm:t>
    </dgm:pt>
    <dgm:pt modelId="{1266C442-6F7B-4234-9E78-219D1DC312AE}" type="pres">
      <dgm:prSet presAssocID="{E9096876-DB33-40E7-8232-DE34D9D4461A}" presName="childtext" presStyleLbl="solidFgAcc1" presStyleIdx="0" presStyleCnt="2">
        <dgm:presLayoutVars>
          <dgm:chMax/>
          <dgm:chPref val="0"/>
          <dgm:bulletEnabled val="1"/>
        </dgm:presLayoutVars>
      </dgm:prSet>
      <dgm:spPr/>
      <dgm:t>
        <a:bodyPr/>
        <a:lstStyle/>
        <a:p>
          <a:pPr rtl="1"/>
          <a:endParaRPr lang="ar-SA"/>
        </a:p>
      </dgm:t>
    </dgm:pt>
    <dgm:pt modelId="{251784C2-FBA4-41B9-AC84-B263440409FE}" type="pres">
      <dgm:prSet presAssocID="{B0B47023-39A0-4CE7-A13C-8082374C4CE9}" presName="sibTrans" presStyleCnt="0"/>
      <dgm:spPr/>
    </dgm:pt>
    <dgm:pt modelId="{4968F08D-2320-4160-BDE8-5953E55757C7}" type="pres">
      <dgm:prSet presAssocID="{AFA12F7C-D4E3-4FB6-A6E4-7D4FEBEC00B3}" presName="parenttextcomposite" presStyleCnt="0"/>
      <dgm:spPr/>
    </dgm:pt>
    <dgm:pt modelId="{631CC8DD-AA5D-44C3-AC69-6848D23AD079}" type="pres">
      <dgm:prSet presAssocID="{AFA12F7C-D4E3-4FB6-A6E4-7D4FEBEC00B3}" presName="parenttext" presStyleLbl="revTx" presStyleIdx="1" presStyleCnt="2" custFlipVert="0" custFlipHor="1" custScaleX="43501" custScaleY="67539">
        <dgm:presLayoutVars>
          <dgm:chMax/>
          <dgm:chPref val="2"/>
          <dgm:bulletEnabled val="1"/>
        </dgm:presLayoutVars>
      </dgm:prSet>
      <dgm:spPr/>
      <dgm:t>
        <a:bodyPr/>
        <a:lstStyle/>
        <a:p>
          <a:pPr rtl="1"/>
          <a:endParaRPr lang="ar-SA"/>
        </a:p>
      </dgm:t>
    </dgm:pt>
    <dgm:pt modelId="{56E8CA7A-629D-41C3-A071-FD47FAC8CFDB}" type="pres">
      <dgm:prSet presAssocID="{AFA12F7C-D4E3-4FB6-A6E4-7D4FEBEC00B3}" presName="composite" presStyleCnt="0"/>
      <dgm:spPr/>
    </dgm:pt>
    <dgm:pt modelId="{570F1FBA-580C-41A9-85AD-C2C31DD47E3C}" type="pres">
      <dgm:prSet presAssocID="{AFA12F7C-D4E3-4FB6-A6E4-7D4FEBEC00B3}" presName="chevron1" presStyleLbl="alignNode1" presStyleIdx="7" presStyleCnt="14"/>
      <dgm:spPr>
        <a:solidFill>
          <a:schemeClr val="accent2">
            <a:lumMod val="60000"/>
            <a:lumOff val="40000"/>
            <a:alpha val="68462"/>
          </a:schemeClr>
        </a:solidFill>
      </dgm:spPr>
      <dgm:t>
        <a:bodyPr/>
        <a:lstStyle/>
        <a:p>
          <a:pPr rtl="1"/>
          <a:endParaRPr lang="ar-SA"/>
        </a:p>
      </dgm:t>
    </dgm:pt>
    <dgm:pt modelId="{56CE248C-28A0-4B8C-8DFC-2E17CC9DDD14}" type="pres">
      <dgm:prSet presAssocID="{AFA12F7C-D4E3-4FB6-A6E4-7D4FEBEC00B3}" presName="chevron2" presStyleLbl="alignNode1" presStyleIdx="8" presStyleCnt="14"/>
      <dgm:spPr>
        <a:solidFill>
          <a:schemeClr val="accent2">
            <a:lumMod val="60000"/>
            <a:lumOff val="40000"/>
            <a:alpha val="65385"/>
          </a:schemeClr>
        </a:solidFill>
      </dgm:spPr>
      <dgm:t>
        <a:bodyPr/>
        <a:lstStyle/>
        <a:p>
          <a:pPr rtl="1"/>
          <a:endParaRPr lang="ar-SA"/>
        </a:p>
      </dgm:t>
    </dgm:pt>
    <dgm:pt modelId="{D921F5E5-8FCA-4251-9E8D-900EDE8E7E44}" type="pres">
      <dgm:prSet presAssocID="{AFA12F7C-D4E3-4FB6-A6E4-7D4FEBEC00B3}" presName="chevron3" presStyleLbl="alignNode1" presStyleIdx="9" presStyleCnt="14"/>
      <dgm:spPr>
        <a:solidFill>
          <a:schemeClr val="accent2">
            <a:lumMod val="60000"/>
            <a:lumOff val="40000"/>
            <a:alpha val="62308"/>
          </a:schemeClr>
        </a:solidFill>
      </dgm:spPr>
      <dgm:t>
        <a:bodyPr/>
        <a:lstStyle/>
        <a:p>
          <a:pPr rtl="1"/>
          <a:endParaRPr lang="ar-SA"/>
        </a:p>
      </dgm:t>
    </dgm:pt>
    <dgm:pt modelId="{AF809452-B8D5-482B-91FB-C089C19AEC4D}" type="pres">
      <dgm:prSet presAssocID="{AFA12F7C-D4E3-4FB6-A6E4-7D4FEBEC00B3}" presName="chevron4" presStyleLbl="alignNode1" presStyleIdx="10" presStyleCnt="14"/>
      <dgm:spPr>
        <a:solidFill>
          <a:schemeClr val="accent2">
            <a:lumMod val="60000"/>
            <a:lumOff val="40000"/>
            <a:alpha val="59231"/>
          </a:schemeClr>
        </a:solidFill>
      </dgm:spPr>
      <dgm:t>
        <a:bodyPr/>
        <a:lstStyle/>
        <a:p>
          <a:pPr rtl="1"/>
          <a:endParaRPr lang="ar-SA"/>
        </a:p>
      </dgm:t>
    </dgm:pt>
    <dgm:pt modelId="{E6BBD88F-F8DA-4C3F-B122-8CA9386B4C7B}" type="pres">
      <dgm:prSet presAssocID="{AFA12F7C-D4E3-4FB6-A6E4-7D4FEBEC00B3}" presName="chevron5" presStyleLbl="alignNode1" presStyleIdx="11" presStyleCnt="14"/>
      <dgm:spPr>
        <a:solidFill>
          <a:schemeClr val="accent2">
            <a:lumMod val="60000"/>
            <a:lumOff val="40000"/>
            <a:alpha val="56154"/>
          </a:schemeClr>
        </a:solidFill>
      </dgm:spPr>
      <dgm:t>
        <a:bodyPr/>
        <a:lstStyle/>
        <a:p>
          <a:pPr rtl="1"/>
          <a:endParaRPr lang="ar-SA"/>
        </a:p>
      </dgm:t>
    </dgm:pt>
    <dgm:pt modelId="{F0445559-6180-43A5-8179-88BC4902B828}" type="pres">
      <dgm:prSet presAssocID="{AFA12F7C-D4E3-4FB6-A6E4-7D4FEBEC00B3}" presName="chevron6" presStyleLbl="alignNode1" presStyleIdx="12" presStyleCnt="14"/>
      <dgm:spPr>
        <a:solidFill>
          <a:schemeClr val="accent2">
            <a:lumMod val="60000"/>
            <a:lumOff val="40000"/>
            <a:alpha val="53077"/>
          </a:schemeClr>
        </a:solidFill>
      </dgm:spPr>
      <dgm:t>
        <a:bodyPr/>
        <a:lstStyle/>
        <a:p>
          <a:pPr rtl="1"/>
          <a:endParaRPr lang="ar-SA"/>
        </a:p>
      </dgm:t>
    </dgm:pt>
    <dgm:pt modelId="{44CBB0FB-8C3D-4F86-9D16-CB7788CC073A}" type="pres">
      <dgm:prSet presAssocID="{AFA12F7C-D4E3-4FB6-A6E4-7D4FEBEC00B3}" presName="chevron7" presStyleLbl="alignNode1" presStyleIdx="13" presStyleCnt="14"/>
      <dgm:spPr>
        <a:solidFill>
          <a:schemeClr val="accent2">
            <a:lumMod val="60000"/>
            <a:lumOff val="40000"/>
            <a:alpha val="50000"/>
          </a:schemeClr>
        </a:solidFill>
      </dgm:spPr>
      <dgm:t>
        <a:bodyPr/>
        <a:lstStyle/>
        <a:p>
          <a:pPr rtl="1"/>
          <a:endParaRPr lang="ar-SA"/>
        </a:p>
      </dgm:t>
    </dgm:pt>
    <dgm:pt modelId="{7D2F079C-02DC-47A3-B99F-E49340EFE73F}" type="pres">
      <dgm:prSet presAssocID="{AFA12F7C-D4E3-4FB6-A6E4-7D4FEBEC00B3}" presName="childtext" presStyleLbl="solidFgAcc1" presStyleIdx="1" presStyleCnt="2" custLinFactNeighborX="-696" custLinFactNeighborY="1586">
        <dgm:presLayoutVars>
          <dgm:chMax/>
          <dgm:chPref val="0"/>
          <dgm:bulletEnabled val="1"/>
        </dgm:presLayoutVars>
      </dgm:prSet>
      <dgm:spPr/>
      <dgm:t>
        <a:bodyPr/>
        <a:lstStyle/>
        <a:p>
          <a:pPr rtl="1"/>
          <a:endParaRPr lang="ar-SA"/>
        </a:p>
      </dgm:t>
    </dgm:pt>
  </dgm:ptLst>
  <dgm:cxnLst>
    <dgm:cxn modelId="{51F99CCA-8CB5-42B7-AC87-18DE3FE644B8}" srcId="{E9096876-DB33-40E7-8232-DE34D9D4461A}" destId="{FEECD2CC-7E91-4EE4-A174-23160B833496}" srcOrd="1" destOrd="0" parTransId="{DDD72B54-9192-4739-ACB6-B06F1D7FD910}" sibTransId="{EE783551-47F9-4E3B-97B9-9C1557845B26}"/>
    <dgm:cxn modelId="{28940430-3F88-4714-9013-7A92D7443E93}" srcId="{AFA12F7C-D4E3-4FB6-A6E4-7D4FEBEC00B3}" destId="{3166068F-1548-43A6-AF56-D92F7DAE1735}" srcOrd="2" destOrd="0" parTransId="{2FED46F2-C0FD-4983-804C-25D1070FB1C7}" sibTransId="{33580507-8993-42CF-B4DF-CFEE287F14E6}"/>
    <dgm:cxn modelId="{11EEF57F-8B66-4043-8E97-CFA65C34AEFF}" type="presOf" srcId="{A5F0215D-9D79-455C-A0E9-6BC921504A15}" destId="{1266C442-6F7B-4234-9E78-219D1DC312AE}" srcOrd="0" destOrd="0" presId="urn:microsoft.com/office/officeart/2008/layout/VerticalAccentList"/>
    <dgm:cxn modelId="{3622E7BE-85B2-47D3-9EB6-649E20902637}" type="presOf" srcId="{FEECD2CC-7E91-4EE4-A174-23160B833496}" destId="{1266C442-6F7B-4234-9E78-219D1DC312AE}" srcOrd="0" destOrd="1" presId="urn:microsoft.com/office/officeart/2008/layout/VerticalAccentList"/>
    <dgm:cxn modelId="{82DFB0D4-188A-4A83-B912-C6F30D4F209C}" type="presOf" srcId="{93058176-1724-4078-AEBF-1780857BE7A7}" destId="{1266C442-6F7B-4234-9E78-219D1DC312AE}" srcOrd="0" destOrd="2" presId="urn:microsoft.com/office/officeart/2008/layout/VerticalAccentList"/>
    <dgm:cxn modelId="{54565A1F-6D42-4B42-B10B-E35C065C17BC}" type="presOf" srcId="{3E61FED3-56A2-416C-B6C9-FB7D51B7A7C1}" destId="{7D2F079C-02DC-47A3-B99F-E49340EFE73F}" srcOrd="0" destOrd="1" presId="urn:microsoft.com/office/officeart/2008/layout/VerticalAccentList"/>
    <dgm:cxn modelId="{1DE69647-F831-4BCD-B6FA-5970BEC62D8F}" srcId="{AFA12F7C-D4E3-4FB6-A6E4-7D4FEBEC00B3}" destId="{3E61FED3-56A2-416C-B6C9-FB7D51B7A7C1}" srcOrd="1" destOrd="0" parTransId="{6D45C95F-25B4-4A8D-AC49-3B2D0DD64A8B}" sibTransId="{F992D3B7-EABB-4B3E-BD70-E5672C4CC48E}"/>
    <dgm:cxn modelId="{77EFE0A7-ED86-4D1E-9977-BB1D6E18C245}" type="presOf" srcId="{AFA12F7C-D4E3-4FB6-A6E4-7D4FEBEC00B3}" destId="{631CC8DD-AA5D-44C3-AC69-6848D23AD079}" srcOrd="0" destOrd="0" presId="urn:microsoft.com/office/officeart/2008/layout/VerticalAccentList"/>
    <dgm:cxn modelId="{0FDC6A7D-3D3B-4D7C-A7C1-76C8B234B21A}" srcId="{AFA12F7C-D4E3-4FB6-A6E4-7D4FEBEC00B3}" destId="{181E2893-349F-497C-A718-8686C6ED77B0}" srcOrd="0" destOrd="0" parTransId="{64102131-6A2B-425E-965D-A5F4FED25826}" sibTransId="{D43851D2-5537-45AC-A7DB-BC6FC5F7B908}"/>
    <dgm:cxn modelId="{07C64CF7-7BE1-4DC4-A569-AFAA25DDD5A4}" type="presOf" srcId="{181E2893-349F-497C-A718-8686C6ED77B0}" destId="{7D2F079C-02DC-47A3-B99F-E49340EFE73F}" srcOrd="0" destOrd="0" presId="urn:microsoft.com/office/officeart/2008/layout/VerticalAccentList"/>
    <dgm:cxn modelId="{E402D323-0069-4CF5-8A00-ABCB9C2976C3}" srcId="{E9096876-DB33-40E7-8232-DE34D9D4461A}" destId="{93058176-1724-4078-AEBF-1780857BE7A7}" srcOrd="2" destOrd="0" parTransId="{AF144E31-CEFD-43FB-9D5E-5EA6ABE9D3AF}" sibTransId="{29FD01EB-01EF-4F56-8785-3A4AD49060B0}"/>
    <dgm:cxn modelId="{19595FCF-0186-4C5D-B12D-29676EE2E1C9}" srcId="{E9096876-DB33-40E7-8232-DE34D9D4461A}" destId="{A5F0215D-9D79-455C-A0E9-6BC921504A15}" srcOrd="0" destOrd="0" parTransId="{6312A9F8-5B6B-49C0-8ABD-17A3B1DED167}" sibTransId="{6085CA04-04FA-47B1-BF30-1856B8EC54BF}"/>
    <dgm:cxn modelId="{CC1FF05F-4D4F-47BB-9C8A-00FFF5747CFC}" type="presOf" srcId="{8E8F7007-E559-4657-8D0A-DF26690671C1}" destId="{AC383DF2-339E-418F-B30A-27DAB6FB0A65}" srcOrd="0" destOrd="0" presId="urn:microsoft.com/office/officeart/2008/layout/VerticalAccentList"/>
    <dgm:cxn modelId="{9D93C1F1-BDA8-4F33-B057-978A19F1C9C1}" type="presOf" srcId="{3166068F-1548-43A6-AF56-D92F7DAE1735}" destId="{7D2F079C-02DC-47A3-B99F-E49340EFE73F}" srcOrd="0" destOrd="2" presId="urn:microsoft.com/office/officeart/2008/layout/VerticalAccentList"/>
    <dgm:cxn modelId="{A7F6FA29-8616-48CD-8711-1AFA73059FA3}" srcId="{8E8F7007-E559-4657-8D0A-DF26690671C1}" destId="{AFA12F7C-D4E3-4FB6-A6E4-7D4FEBEC00B3}" srcOrd="1" destOrd="0" parTransId="{F12D3A52-B881-40C4-81A2-01941CB469E6}" sibTransId="{AFC87954-074D-4454-ACAA-9E2D07B075FF}"/>
    <dgm:cxn modelId="{EF246279-3546-4378-A515-840DA736CAD7}" srcId="{8E8F7007-E559-4657-8D0A-DF26690671C1}" destId="{E9096876-DB33-40E7-8232-DE34D9D4461A}" srcOrd="0" destOrd="0" parTransId="{20D14C7E-663E-4891-B527-6345181668FE}" sibTransId="{B0B47023-39A0-4CE7-A13C-8082374C4CE9}"/>
    <dgm:cxn modelId="{F730C2B7-F99F-429F-8550-5F57CCD061A0}" type="presOf" srcId="{E9096876-DB33-40E7-8232-DE34D9D4461A}" destId="{D0FE64D3-7EA4-48E8-B471-57653234CAC1}" srcOrd="0" destOrd="0" presId="urn:microsoft.com/office/officeart/2008/layout/VerticalAccentList"/>
    <dgm:cxn modelId="{954F7F97-FA3B-4840-AAC8-E45EEED62DD6}" type="presParOf" srcId="{AC383DF2-339E-418F-B30A-27DAB6FB0A65}" destId="{C13106DD-63C8-4F37-8DCE-7FF2765CFE96}" srcOrd="0" destOrd="0" presId="urn:microsoft.com/office/officeart/2008/layout/VerticalAccentList"/>
    <dgm:cxn modelId="{B72D200B-67E9-4737-B114-067589EE41F8}" type="presParOf" srcId="{C13106DD-63C8-4F37-8DCE-7FF2765CFE96}" destId="{D0FE64D3-7EA4-48E8-B471-57653234CAC1}" srcOrd="0" destOrd="0" presId="urn:microsoft.com/office/officeart/2008/layout/VerticalAccentList"/>
    <dgm:cxn modelId="{F4A5B081-7959-4A4D-9261-8E20500ED1D5}" type="presParOf" srcId="{AC383DF2-339E-418F-B30A-27DAB6FB0A65}" destId="{3239821D-12B3-4E6B-84B8-2C5B41018C47}" srcOrd="1" destOrd="0" presId="urn:microsoft.com/office/officeart/2008/layout/VerticalAccentList"/>
    <dgm:cxn modelId="{F060591A-25AC-4871-BA32-B5445C549CA3}" type="presParOf" srcId="{3239821D-12B3-4E6B-84B8-2C5B41018C47}" destId="{4922F458-E070-4F69-948B-91AB72B4B353}" srcOrd="0" destOrd="0" presId="urn:microsoft.com/office/officeart/2008/layout/VerticalAccentList"/>
    <dgm:cxn modelId="{B9F2B5F4-2DC9-4AE6-94DD-DEE23B98A4BD}" type="presParOf" srcId="{3239821D-12B3-4E6B-84B8-2C5B41018C47}" destId="{8FAF692A-2F04-4572-A3A7-FCBD372448ED}" srcOrd="1" destOrd="0" presId="urn:microsoft.com/office/officeart/2008/layout/VerticalAccentList"/>
    <dgm:cxn modelId="{565380BB-AB4D-4626-ABF9-38D1D4B3DD7D}" type="presParOf" srcId="{3239821D-12B3-4E6B-84B8-2C5B41018C47}" destId="{0B571B7B-5147-493F-BAA6-9C57B4E627BA}" srcOrd="2" destOrd="0" presId="urn:microsoft.com/office/officeart/2008/layout/VerticalAccentList"/>
    <dgm:cxn modelId="{415DAD98-A3C8-4C29-90E2-45C03542F14B}" type="presParOf" srcId="{3239821D-12B3-4E6B-84B8-2C5B41018C47}" destId="{297A9205-9874-4B21-AB3A-3CF9B4A1F227}" srcOrd="3" destOrd="0" presId="urn:microsoft.com/office/officeart/2008/layout/VerticalAccentList"/>
    <dgm:cxn modelId="{05E2E64F-625C-4448-9C16-EF95792803E0}" type="presParOf" srcId="{3239821D-12B3-4E6B-84B8-2C5B41018C47}" destId="{D69E3D7E-5E80-47B1-BF08-23A437602159}" srcOrd="4" destOrd="0" presId="urn:microsoft.com/office/officeart/2008/layout/VerticalAccentList"/>
    <dgm:cxn modelId="{E03883CB-D87C-4648-AA97-3F9CEBED429A}" type="presParOf" srcId="{3239821D-12B3-4E6B-84B8-2C5B41018C47}" destId="{DE5C3837-55AE-4A32-ABF9-0604DBC8DBFD}" srcOrd="5" destOrd="0" presId="urn:microsoft.com/office/officeart/2008/layout/VerticalAccentList"/>
    <dgm:cxn modelId="{2001DB32-62AF-4925-AE18-6E6296AF1A14}" type="presParOf" srcId="{3239821D-12B3-4E6B-84B8-2C5B41018C47}" destId="{B009F9A7-70AD-457B-B9B2-2E4A00CA849E}" srcOrd="6" destOrd="0" presId="urn:microsoft.com/office/officeart/2008/layout/VerticalAccentList"/>
    <dgm:cxn modelId="{ABA1EC90-C9B1-4F0D-B01C-238B8B52BEF6}" type="presParOf" srcId="{3239821D-12B3-4E6B-84B8-2C5B41018C47}" destId="{1266C442-6F7B-4234-9E78-219D1DC312AE}" srcOrd="7" destOrd="0" presId="urn:microsoft.com/office/officeart/2008/layout/VerticalAccentList"/>
    <dgm:cxn modelId="{B3CA7ED3-4A25-46BD-B20E-681F18F59B4E}" type="presParOf" srcId="{AC383DF2-339E-418F-B30A-27DAB6FB0A65}" destId="{251784C2-FBA4-41B9-AC84-B263440409FE}" srcOrd="2" destOrd="0" presId="urn:microsoft.com/office/officeart/2008/layout/VerticalAccentList"/>
    <dgm:cxn modelId="{5C7BC8CB-0868-479A-B74A-63C116CC28F3}" type="presParOf" srcId="{AC383DF2-339E-418F-B30A-27DAB6FB0A65}" destId="{4968F08D-2320-4160-BDE8-5953E55757C7}" srcOrd="3" destOrd="0" presId="urn:microsoft.com/office/officeart/2008/layout/VerticalAccentList"/>
    <dgm:cxn modelId="{83D4E94C-F9B6-4CAF-BE4C-D686701607FD}" type="presParOf" srcId="{4968F08D-2320-4160-BDE8-5953E55757C7}" destId="{631CC8DD-AA5D-44C3-AC69-6848D23AD079}" srcOrd="0" destOrd="0" presId="urn:microsoft.com/office/officeart/2008/layout/VerticalAccentList"/>
    <dgm:cxn modelId="{298C87C9-CBB2-4810-8BA7-77D585D086E6}" type="presParOf" srcId="{AC383DF2-339E-418F-B30A-27DAB6FB0A65}" destId="{56E8CA7A-629D-41C3-A071-FD47FAC8CFDB}" srcOrd="4" destOrd="0" presId="urn:microsoft.com/office/officeart/2008/layout/VerticalAccentList"/>
    <dgm:cxn modelId="{49F457F1-8F01-4805-AADB-698A3A422ECF}" type="presParOf" srcId="{56E8CA7A-629D-41C3-A071-FD47FAC8CFDB}" destId="{570F1FBA-580C-41A9-85AD-C2C31DD47E3C}" srcOrd="0" destOrd="0" presId="urn:microsoft.com/office/officeart/2008/layout/VerticalAccentList"/>
    <dgm:cxn modelId="{6442A34F-D1AB-4A5F-A4F1-84A941871AC4}" type="presParOf" srcId="{56E8CA7A-629D-41C3-A071-FD47FAC8CFDB}" destId="{56CE248C-28A0-4B8C-8DFC-2E17CC9DDD14}" srcOrd="1" destOrd="0" presId="urn:microsoft.com/office/officeart/2008/layout/VerticalAccentList"/>
    <dgm:cxn modelId="{F203BED9-4111-406D-8F21-132E34A58F3F}" type="presParOf" srcId="{56E8CA7A-629D-41C3-A071-FD47FAC8CFDB}" destId="{D921F5E5-8FCA-4251-9E8D-900EDE8E7E44}" srcOrd="2" destOrd="0" presId="urn:microsoft.com/office/officeart/2008/layout/VerticalAccentList"/>
    <dgm:cxn modelId="{1205534E-74EE-45DD-8AD9-C33FBB4EEB8F}" type="presParOf" srcId="{56E8CA7A-629D-41C3-A071-FD47FAC8CFDB}" destId="{AF809452-B8D5-482B-91FB-C089C19AEC4D}" srcOrd="3" destOrd="0" presId="urn:microsoft.com/office/officeart/2008/layout/VerticalAccentList"/>
    <dgm:cxn modelId="{A6ACE047-8B4B-48D7-BF44-642B1D3EA2E6}" type="presParOf" srcId="{56E8CA7A-629D-41C3-A071-FD47FAC8CFDB}" destId="{E6BBD88F-F8DA-4C3F-B122-8CA9386B4C7B}" srcOrd="4" destOrd="0" presId="urn:microsoft.com/office/officeart/2008/layout/VerticalAccentList"/>
    <dgm:cxn modelId="{46EF1242-E631-482D-ADB6-318936E8ADCC}" type="presParOf" srcId="{56E8CA7A-629D-41C3-A071-FD47FAC8CFDB}" destId="{F0445559-6180-43A5-8179-88BC4902B828}" srcOrd="5" destOrd="0" presId="urn:microsoft.com/office/officeart/2008/layout/VerticalAccentList"/>
    <dgm:cxn modelId="{1FFA9559-E309-46C7-A847-A0AB42ABE408}" type="presParOf" srcId="{56E8CA7A-629D-41C3-A071-FD47FAC8CFDB}" destId="{44CBB0FB-8C3D-4F86-9D16-CB7788CC073A}" srcOrd="6" destOrd="0" presId="urn:microsoft.com/office/officeart/2008/layout/VerticalAccentList"/>
    <dgm:cxn modelId="{6E05297E-5C9C-4DCB-9E02-A249067F8039}" type="presParOf" srcId="{56E8CA7A-629D-41C3-A071-FD47FAC8CFDB}" destId="{7D2F079C-02DC-47A3-B99F-E49340EFE73F}" srcOrd="7" destOrd="0" presId="urn:microsoft.com/office/officeart/2008/layout/Vertical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C210CA-4E17-46C2-93DF-71FE9DF441B9}">
      <dsp:nvSpPr>
        <dsp:cNvPr id="0" name=""/>
        <dsp:cNvSpPr/>
      </dsp:nvSpPr>
      <dsp:spPr>
        <a:xfrm rot="16200000">
          <a:off x="1664493" y="-1664493"/>
          <a:ext cx="1847850" cy="5176837"/>
        </a:xfrm>
        <a:prstGeom prst="round1Rect">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234696" tIns="234696" rIns="234696" bIns="234696" numCol="1" spcCol="1270" anchor="ctr" anchorCtr="0">
          <a:noAutofit/>
        </a:bodyPr>
        <a:lstStyle/>
        <a:p>
          <a:pPr lvl="0" algn="ctr" defTabSz="1466850">
            <a:lnSpc>
              <a:spcPct val="90000"/>
            </a:lnSpc>
            <a:spcBef>
              <a:spcPct val="0"/>
            </a:spcBef>
            <a:spcAft>
              <a:spcPct val="35000"/>
            </a:spcAft>
          </a:pPr>
          <a:r>
            <a:rPr lang="en-US" sz="3300" kern="1200" dirty="0" smtClean="0"/>
            <a:t>Site description</a:t>
          </a:r>
          <a:endParaRPr lang="en-US" sz="3300" kern="1200" dirty="0"/>
        </a:p>
      </dsp:txBody>
      <dsp:txXfrm rot="5400000">
        <a:off x="0" y="0"/>
        <a:ext cx="5176837" cy="1385887"/>
      </dsp:txXfrm>
    </dsp:sp>
    <dsp:sp modelId="{3D6B2566-9EA6-41F1-8062-5559D97A4CA6}">
      <dsp:nvSpPr>
        <dsp:cNvPr id="0" name=""/>
        <dsp:cNvSpPr/>
      </dsp:nvSpPr>
      <dsp:spPr>
        <a:xfrm>
          <a:off x="5176837" y="0"/>
          <a:ext cx="5176837" cy="1847850"/>
        </a:xfrm>
        <a:prstGeom prst="round1Rect">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234696" tIns="234696" rIns="234696" bIns="234696" numCol="1" spcCol="1270" anchor="ctr" anchorCtr="0">
          <a:noAutofit/>
        </a:bodyPr>
        <a:lstStyle/>
        <a:p>
          <a:pPr lvl="0" algn="ctr" defTabSz="1466850">
            <a:lnSpc>
              <a:spcPct val="90000"/>
            </a:lnSpc>
            <a:spcBef>
              <a:spcPct val="0"/>
            </a:spcBef>
            <a:spcAft>
              <a:spcPct val="35000"/>
            </a:spcAft>
          </a:pPr>
          <a:r>
            <a:rPr lang="en-US" sz="3300" kern="1200" dirty="0" smtClean="0"/>
            <a:t>Laboratory</a:t>
          </a:r>
          <a:r>
            <a:rPr lang="en-US" sz="3300" kern="1200" baseline="0" dirty="0" smtClean="0"/>
            <a:t> tests results</a:t>
          </a:r>
          <a:endParaRPr lang="en-US" sz="3300" kern="1200" dirty="0"/>
        </a:p>
      </dsp:txBody>
      <dsp:txXfrm>
        <a:off x="5176837" y="0"/>
        <a:ext cx="5176837" cy="1385887"/>
      </dsp:txXfrm>
    </dsp:sp>
    <dsp:sp modelId="{E5D9C291-E2CB-41F6-8015-D77593884FB7}">
      <dsp:nvSpPr>
        <dsp:cNvPr id="0" name=""/>
        <dsp:cNvSpPr/>
      </dsp:nvSpPr>
      <dsp:spPr>
        <a:xfrm rot="10800000">
          <a:off x="0" y="1847850"/>
          <a:ext cx="5176837" cy="1847850"/>
        </a:xfrm>
        <a:prstGeom prst="round1Rect">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234696" tIns="234696" rIns="234696" bIns="234696" numCol="1" spcCol="1270" anchor="ctr" anchorCtr="0">
          <a:noAutofit/>
        </a:bodyPr>
        <a:lstStyle/>
        <a:p>
          <a:pPr lvl="0" algn="ctr" defTabSz="1466850">
            <a:lnSpc>
              <a:spcPct val="90000"/>
            </a:lnSpc>
            <a:spcBef>
              <a:spcPct val="0"/>
            </a:spcBef>
            <a:spcAft>
              <a:spcPct val="35000"/>
            </a:spcAft>
          </a:pPr>
          <a:r>
            <a:rPr lang="en-US" sz="3300" kern="1200" dirty="0" smtClean="0"/>
            <a:t>Water table</a:t>
          </a:r>
          <a:endParaRPr lang="en-US" sz="3300" kern="1200" dirty="0"/>
        </a:p>
      </dsp:txBody>
      <dsp:txXfrm rot="10800000">
        <a:off x="0" y="2309812"/>
        <a:ext cx="5176837" cy="1385887"/>
      </dsp:txXfrm>
    </dsp:sp>
    <dsp:sp modelId="{3C016CF2-5DEA-40CF-8BFC-0B8803293C70}">
      <dsp:nvSpPr>
        <dsp:cNvPr id="0" name=""/>
        <dsp:cNvSpPr/>
      </dsp:nvSpPr>
      <dsp:spPr>
        <a:xfrm rot="5400000">
          <a:off x="6841331" y="183356"/>
          <a:ext cx="1847850" cy="5176837"/>
        </a:xfrm>
        <a:prstGeom prst="round1Rect">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98D71DAD-4B9C-4E81-99FA-194BAA76826D}">
      <dsp:nvSpPr>
        <dsp:cNvPr id="0" name=""/>
        <dsp:cNvSpPr/>
      </dsp:nvSpPr>
      <dsp:spPr>
        <a:xfrm>
          <a:off x="3355978" y="1193798"/>
          <a:ext cx="3641718" cy="1308102"/>
        </a:xfrm>
        <a:prstGeom prst="roundRect">
          <a:avLst/>
        </a:prstGeom>
        <a:solidFill>
          <a:schemeClr val="accent3">
            <a:lumMod val="60000"/>
            <a:lumOff val="40000"/>
          </a:schemeClr>
        </a:solidFill>
        <a:ln>
          <a:noFill/>
        </a:ln>
        <a:effectLst/>
        <a:scene3d>
          <a:camera prst="orthographicFront"/>
          <a:lightRig rig="chilly" dir="t"/>
        </a:scene3d>
        <a:sp3d z="12700" extrusionH="1700" prstMaterial="translucentPowder">
          <a:bevelT w="25400" h="6350" prst="softRound"/>
          <a:bevelB w="0" h="0" prst="convex"/>
        </a:sp3d>
      </dsp:spPr>
      <dsp:style>
        <a:lnRef idx="0">
          <a:scrgbClr r="0" g="0" b="0"/>
        </a:lnRef>
        <a:fillRef idx="1">
          <a:scrgbClr r="0" g="0" b="0"/>
        </a:fillRef>
        <a:effectRef idx="0">
          <a:scrgbClr r="0" g="0" b="0"/>
        </a:effectRef>
        <a:fontRef idx="minor"/>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en-US" sz="3300" kern="1200" dirty="0" smtClean="0"/>
            <a:t>Site investigation purposes</a:t>
          </a:r>
          <a:endParaRPr lang="en-US" sz="3300" kern="1200" dirty="0"/>
        </a:p>
      </dsp:txBody>
      <dsp:txXfrm>
        <a:off x="3419834" y="1257654"/>
        <a:ext cx="3514006" cy="118039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798A470-A1F9-48C2-A2FB-4982666325A7}">
      <dsp:nvSpPr>
        <dsp:cNvPr id="0" name=""/>
        <dsp:cNvSpPr/>
      </dsp:nvSpPr>
      <dsp:spPr>
        <a:xfrm>
          <a:off x="3620661" y="1204534"/>
          <a:ext cx="3877674" cy="3755917"/>
        </a:xfrm>
        <a:prstGeom prst="ellipse">
          <a:avLst/>
        </a:prstGeom>
        <a:gradFill rotWithShape="0">
          <a:gsLst>
            <a:gs pos="0">
              <a:schemeClr val="accent1">
                <a:alpha val="50000"/>
                <a:hueOff val="0"/>
                <a:satOff val="0"/>
                <a:lumOff val="0"/>
                <a:alphaOff val="0"/>
                <a:tint val="94000"/>
                <a:satMod val="100000"/>
                <a:lumMod val="104000"/>
              </a:schemeClr>
            </a:gs>
            <a:gs pos="69000">
              <a:schemeClr val="accent1">
                <a:alpha val="50000"/>
                <a:hueOff val="0"/>
                <a:satOff val="0"/>
                <a:lumOff val="0"/>
                <a:alphaOff val="0"/>
                <a:shade val="86000"/>
                <a:satMod val="130000"/>
                <a:lumMod val="102000"/>
              </a:schemeClr>
            </a:gs>
            <a:gs pos="100000">
              <a:schemeClr val="accent1">
                <a:alpha val="50000"/>
                <a:hueOff val="0"/>
                <a:satOff val="0"/>
                <a:lumOff val="0"/>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tx1"/>
        </a:fontRef>
      </dsp:style>
      <dsp:txBody>
        <a:bodyPr spcFirstLastPara="0" vert="horz" wrap="square" lIns="82550" tIns="82550" rIns="82550" bIns="82550" numCol="1" spcCol="1270" anchor="ctr" anchorCtr="0">
          <a:noAutofit/>
        </a:bodyPr>
        <a:lstStyle/>
        <a:p>
          <a:pPr lvl="0" algn="ctr" defTabSz="2889250" rtl="1">
            <a:lnSpc>
              <a:spcPct val="90000"/>
            </a:lnSpc>
            <a:spcBef>
              <a:spcPct val="0"/>
            </a:spcBef>
            <a:spcAft>
              <a:spcPct val="35000"/>
            </a:spcAft>
          </a:pPr>
          <a:r>
            <a:rPr lang="en-US" sz="6500" kern="1200" dirty="0" smtClean="0"/>
            <a:t>Loads </a:t>
          </a:r>
          <a:endParaRPr lang="ar-SA" sz="6500" kern="1200" dirty="0"/>
        </a:p>
      </dsp:txBody>
      <dsp:txXfrm>
        <a:off x="4188533" y="1754575"/>
        <a:ext cx="2741930" cy="2655835"/>
      </dsp:txXfrm>
    </dsp:sp>
    <dsp:sp modelId="{75E5F770-3FF7-4A99-9C2B-D07CD6AC95BC}">
      <dsp:nvSpPr>
        <dsp:cNvPr id="0" name=""/>
        <dsp:cNvSpPr/>
      </dsp:nvSpPr>
      <dsp:spPr>
        <a:xfrm>
          <a:off x="4793745" y="101682"/>
          <a:ext cx="1763353" cy="1686102"/>
        </a:xfrm>
        <a:prstGeom prst="ellipse">
          <a:avLst/>
        </a:prstGeom>
        <a:gradFill rotWithShape="0">
          <a:gsLst>
            <a:gs pos="0">
              <a:schemeClr val="accent1">
                <a:alpha val="50000"/>
                <a:hueOff val="0"/>
                <a:satOff val="0"/>
                <a:lumOff val="0"/>
                <a:alphaOff val="0"/>
                <a:tint val="94000"/>
                <a:satMod val="100000"/>
                <a:lumMod val="104000"/>
              </a:schemeClr>
            </a:gs>
            <a:gs pos="69000">
              <a:schemeClr val="accent1">
                <a:alpha val="50000"/>
                <a:hueOff val="0"/>
                <a:satOff val="0"/>
                <a:lumOff val="0"/>
                <a:alphaOff val="0"/>
                <a:shade val="86000"/>
                <a:satMod val="130000"/>
                <a:lumMod val="102000"/>
              </a:schemeClr>
            </a:gs>
            <a:gs pos="100000">
              <a:schemeClr val="accent1">
                <a:alpha val="50000"/>
                <a:hueOff val="0"/>
                <a:satOff val="0"/>
                <a:lumOff val="0"/>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tx1"/>
        </a:fontRef>
      </dsp:style>
      <dsp:txBody>
        <a:bodyPr spcFirstLastPara="0" vert="horz" wrap="square" lIns="45720" tIns="45720" rIns="45720" bIns="45720" numCol="1" spcCol="1270" anchor="ctr" anchorCtr="0">
          <a:noAutofit/>
        </a:bodyPr>
        <a:lstStyle/>
        <a:p>
          <a:pPr lvl="0" algn="ctr" defTabSz="1600200" rtl="1">
            <a:lnSpc>
              <a:spcPct val="90000"/>
            </a:lnSpc>
            <a:spcBef>
              <a:spcPct val="0"/>
            </a:spcBef>
            <a:spcAft>
              <a:spcPct val="35000"/>
            </a:spcAft>
          </a:pPr>
          <a:r>
            <a:rPr lang="en-US" sz="3600" b="1" kern="1200" dirty="0" smtClean="0"/>
            <a:t>Dead</a:t>
          </a:r>
          <a:endParaRPr lang="ar-SA" sz="3600" b="1" kern="1200" dirty="0"/>
        </a:p>
      </dsp:txBody>
      <dsp:txXfrm>
        <a:off x="5051982" y="348606"/>
        <a:ext cx="1246879" cy="1192254"/>
      </dsp:txXfrm>
    </dsp:sp>
    <dsp:sp modelId="{A0095DC7-2470-4C45-AD82-FD2911D4FF0D}">
      <dsp:nvSpPr>
        <dsp:cNvPr id="0" name=""/>
        <dsp:cNvSpPr/>
      </dsp:nvSpPr>
      <dsp:spPr>
        <a:xfrm>
          <a:off x="6930841" y="1556989"/>
          <a:ext cx="1793792" cy="1759887"/>
        </a:xfrm>
        <a:prstGeom prst="ellipse">
          <a:avLst/>
        </a:prstGeom>
        <a:gradFill rotWithShape="0">
          <a:gsLst>
            <a:gs pos="0">
              <a:schemeClr val="accent1">
                <a:alpha val="50000"/>
                <a:hueOff val="0"/>
                <a:satOff val="0"/>
                <a:lumOff val="0"/>
                <a:alphaOff val="0"/>
                <a:tint val="94000"/>
                <a:satMod val="100000"/>
                <a:lumMod val="104000"/>
              </a:schemeClr>
            </a:gs>
            <a:gs pos="69000">
              <a:schemeClr val="accent1">
                <a:alpha val="50000"/>
                <a:hueOff val="0"/>
                <a:satOff val="0"/>
                <a:lumOff val="0"/>
                <a:alphaOff val="0"/>
                <a:shade val="86000"/>
                <a:satMod val="130000"/>
                <a:lumMod val="102000"/>
              </a:schemeClr>
            </a:gs>
            <a:gs pos="100000">
              <a:schemeClr val="accent1">
                <a:alpha val="50000"/>
                <a:hueOff val="0"/>
                <a:satOff val="0"/>
                <a:lumOff val="0"/>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tx1"/>
        </a:fontRef>
      </dsp:style>
      <dsp:txBody>
        <a:bodyPr spcFirstLastPara="0" vert="horz" wrap="square" lIns="45720" tIns="45720" rIns="45720" bIns="45720" numCol="1" spcCol="1270" anchor="ctr" anchorCtr="0">
          <a:noAutofit/>
        </a:bodyPr>
        <a:lstStyle/>
        <a:p>
          <a:pPr lvl="0" algn="ctr" defTabSz="1600200" rtl="1">
            <a:lnSpc>
              <a:spcPct val="90000"/>
            </a:lnSpc>
            <a:spcBef>
              <a:spcPct val="0"/>
            </a:spcBef>
            <a:spcAft>
              <a:spcPct val="35000"/>
            </a:spcAft>
          </a:pPr>
          <a:r>
            <a:rPr lang="en-US" sz="3600" b="1" kern="1200" dirty="0" smtClean="0"/>
            <a:t>Live</a:t>
          </a:r>
          <a:endParaRPr lang="ar-SA" sz="3600" b="1" kern="1200" dirty="0"/>
        </a:p>
      </dsp:txBody>
      <dsp:txXfrm>
        <a:off x="7193536" y="1814718"/>
        <a:ext cx="1268402" cy="1244429"/>
      </dsp:txXfrm>
    </dsp:sp>
    <dsp:sp modelId="{C3EE443B-CFAE-48AB-98A6-565B87CD8AC2}">
      <dsp:nvSpPr>
        <dsp:cNvPr id="0" name=""/>
        <dsp:cNvSpPr/>
      </dsp:nvSpPr>
      <dsp:spPr>
        <a:xfrm>
          <a:off x="6195266" y="4059194"/>
          <a:ext cx="1763353" cy="1632173"/>
        </a:xfrm>
        <a:prstGeom prst="ellipse">
          <a:avLst/>
        </a:prstGeom>
        <a:gradFill rotWithShape="0">
          <a:gsLst>
            <a:gs pos="0">
              <a:schemeClr val="accent1">
                <a:alpha val="50000"/>
                <a:hueOff val="0"/>
                <a:satOff val="0"/>
                <a:lumOff val="0"/>
                <a:alphaOff val="0"/>
                <a:tint val="94000"/>
                <a:satMod val="100000"/>
                <a:lumMod val="104000"/>
              </a:schemeClr>
            </a:gs>
            <a:gs pos="69000">
              <a:schemeClr val="accent1">
                <a:alpha val="50000"/>
                <a:hueOff val="0"/>
                <a:satOff val="0"/>
                <a:lumOff val="0"/>
                <a:alphaOff val="0"/>
                <a:shade val="86000"/>
                <a:satMod val="130000"/>
                <a:lumMod val="102000"/>
              </a:schemeClr>
            </a:gs>
            <a:gs pos="100000">
              <a:schemeClr val="accent1">
                <a:alpha val="50000"/>
                <a:hueOff val="0"/>
                <a:satOff val="0"/>
                <a:lumOff val="0"/>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tx1"/>
        </a:fontRef>
      </dsp:style>
      <dsp:txBody>
        <a:bodyPr spcFirstLastPara="0" vert="horz" wrap="square" lIns="45720" tIns="45720" rIns="45720" bIns="45720" numCol="1" spcCol="1270" anchor="ctr" anchorCtr="0">
          <a:noAutofit/>
        </a:bodyPr>
        <a:lstStyle/>
        <a:p>
          <a:pPr lvl="0" algn="ctr" defTabSz="1600200" rtl="1">
            <a:lnSpc>
              <a:spcPct val="90000"/>
            </a:lnSpc>
            <a:spcBef>
              <a:spcPct val="0"/>
            </a:spcBef>
            <a:spcAft>
              <a:spcPct val="35000"/>
            </a:spcAft>
          </a:pPr>
          <a:r>
            <a:rPr lang="en-US" sz="3600" b="1" kern="1200" dirty="0" smtClean="0"/>
            <a:t>Soil</a:t>
          </a:r>
          <a:endParaRPr lang="ar-SA" sz="3600" b="1" kern="1200" dirty="0"/>
        </a:p>
      </dsp:txBody>
      <dsp:txXfrm>
        <a:off x="6453503" y="4298220"/>
        <a:ext cx="1246879" cy="1154121"/>
      </dsp:txXfrm>
    </dsp:sp>
    <dsp:sp modelId="{DD3D10EF-4643-4712-B275-689560F5E1A2}">
      <dsp:nvSpPr>
        <dsp:cNvPr id="0" name=""/>
        <dsp:cNvSpPr/>
      </dsp:nvSpPr>
      <dsp:spPr>
        <a:xfrm>
          <a:off x="3117208" y="3878270"/>
          <a:ext cx="1937306" cy="1893792"/>
        </a:xfrm>
        <a:prstGeom prst="ellipse">
          <a:avLst/>
        </a:prstGeom>
        <a:gradFill rotWithShape="0">
          <a:gsLst>
            <a:gs pos="0">
              <a:schemeClr val="accent1">
                <a:alpha val="50000"/>
                <a:hueOff val="0"/>
                <a:satOff val="0"/>
                <a:lumOff val="0"/>
                <a:alphaOff val="0"/>
                <a:tint val="94000"/>
                <a:satMod val="100000"/>
                <a:lumMod val="104000"/>
              </a:schemeClr>
            </a:gs>
            <a:gs pos="69000">
              <a:schemeClr val="accent1">
                <a:alpha val="50000"/>
                <a:hueOff val="0"/>
                <a:satOff val="0"/>
                <a:lumOff val="0"/>
                <a:alphaOff val="0"/>
                <a:shade val="86000"/>
                <a:satMod val="130000"/>
                <a:lumMod val="102000"/>
              </a:schemeClr>
            </a:gs>
            <a:gs pos="100000">
              <a:schemeClr val="accent1">
                <a:alpha val="50000"/>
                <a:hueOff val="0"/>
                <a:satOff val="0"/>
                <a:lumOff val="0"/>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tx1"/>
        </a:fontRef>
      </dsp:style>
      <dsp:txBody>
        <a:bodyPr spcFirstLastPara="0" vert="horz" wrap="square" lIns="29210" tIns="29210" rIns="29210" bIns="29210" numCol="1" spcCol="1270" anchor="ctr" anchorCtr="0">
          <a:noAutofit/>
        </a:bodyPr>
        <a:lstStyle/>
        <a:p>
          <a:pPr lvl="0" algn="ctr" defTabSz="1022350" rtl="1">
            <a:lnSpc>
              <a:spcPct val="90000"/>
            </a:lnSpc>
            <a:spcBef>
              <a:spcPct val="0"/>
            </a:spcBef>
            <a:spcAft>
              <a:spcPct val="35000"/>
            </a:spcAft>
          </a:pPr>
          <a:r>
            <a:rPr lang="en-US" sz="2300" b="1" kern="1200" dirty="0" smtClean="0"/>
            <a:t>Wearing</a:t>
          </a:r>
          <a:endParaRPr lang="ar-SA" sz="2300" b="1" kern="1200" dirty="0"/>
        </a:p>
      </dsp:txBody>
      <dsp:txXfrm>
        <a:off x="3400920" y="4155609"/>
        <a:ext cx="1369882" cy="1339114"/>
      </dsp:txXfrm>
    </dsp:sp>
    <dsp:sp modelId="{0E667EE5-F703-4220-86E1-6A1372FEB7A6}">
      <dsp:nvSpPr>
        <dsp:cNvPr id="0" name=""/>
        <dsp:cNvSpPr/>
      </dsp:nvSpPr>
      <dsp:spPr>
        <a:xfrm>
          <a:off x="2551764" y="1201455"/>
          <a:ext cx="1851238" cy="1868165"/>
        </a:xfrm>
        <a:prstGeom prst="ellipse">
          <a:avLst/>
        </a:prstGeom>
        <a:gradFill rotWithShape="0">
          <a:gsLst>
            <a:gs pos="0">
              <a:schemeClr val="accent1">
                <a:alpha val="50000"/>
                <a:hueOff val="0"/>
                <a:satOff val="0"/>
                <a:lumOff val="0"/>
                <a:alphaOff val="0"/>
                <a:tint val="94000"/>
                <a:satMod val="100000"/>
                <a:lumMod val="104000"/>
              </a:schemeClr>
            </a:gs>
            <a:gs pos="69000">
              <a:schemeClr val="accent1">
                <a:alpha val="50000"/>
                <a:hueOff val="0"/>
                <a:satOff val="0"/>
                <a:lumOff val="0"/>
                <a:alphaOff val="0"/>
                <a:shade val="86000"/>
                <a:satMod val="130000"/>
                <a:lumMod val="102000"/>
              </a:schemeClr>
            </a:gs>
            <a:gs pos="100000">
              <a:schemeClr val="accent1">
                <a:alpha val="50000"/>
                <a:hueOff val="0"/>
                <a:satOff val="0"/>
                <a:lumOff val="0"/>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tx1"/>
        </a:fontRef>
      </dsp:style>
      <dsp:txBody>
        <a:bodyPr spcFirstLastPara="0" vert="horz" wrap="square" lIns="29210" tIns="29210" rIns="29210" bIns="29210" numCol="1" spcCol="1270" anchor="ctr" anchorCtr="0">
          <a:noAutofit/>
        </a:bodyPr>
        <a:lstStyle/>
        <a:p>
          <a:pPr lvl="0" algn="ctr" defTabSz="1022350" rtl="1">
            <a:lnSpc>
              <a:spcPct val="90000"/>
            </a:lnSpc>
            <a:spcBef>
              <a:spcPct val="0"/>
            </a:spcBef>
            <a:spcAft>
              <a:spcPct val="35000"/>
            </a:spcAft>
          </a:pPr>
          <a:r>
            <a:rPr lang="en-US" sz="2300" b="1" kern="1200" dirty="0" smtClean="0"/>
            <a:t>Breaking force</a:t>
          </a:r>
          <a:endParaRPr lang="ar-SA" sz="2300" b="1" kern="1200" dirty="0"/>
        </a:p>
      </dsp:txBody>
      <dsp:txXfrm>
        <a:off x="2822872" y="1475041"/>
        <a:ext cx="1309022" cy="132099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A09FAE-C173-4B7E-8DDB-FBA5B2462048}">
      <dsp:nvSpPr>
        <dsp:cNvPr id="0" name=""/>
        <dsp:cNvSpPr/>
      </dsp:nvSpPr>
      <dsp:spPr>
        <a:xfrm>
          <a:off x="95258" y="0"/>
          <a:ext cx="4646957" cy="1247378"/>
        </a:xfrm>
        <a:prstGeom prst="roundRect">
          <a:avLst>
            <a:gd name="adj" fmla="val 10000"/>
          </a:avLst>
        </a:prstGeom>
        <a:gradFill flip="none" rotWithShape="1">
          <a:gsLst>
            <a:gs pos="0">
              <a:schemeClr val="accent4">
                <a:lumMod val="50000"/>
                <a:shade val="30000"/>
                <a:satMod val="115000"/>
              </a:schemeClr>
            </a:gs>
            <a:gs pos="50000">
              <a:schemeClr val="accent4">
                <a:lumMod val="50000"/>
                <a:shade val="67500"/>
                <a:satMod val="115000"/>
              </a:schemeClr>
            </a:gs>
            <a:gs pos="100000">
              <a:schemeClr val="accent4">
                <a:lumMod val="50000"/>
                <a:shade val="100000"/>
                <a:satMod val="115000"/>
              </a:schemeClr>
            </a:gs>
          </a:gsLst>
          <a:lin ang="2700000" scaled="1"/>
          <a:tileRect/>
        </a:gradFill>
        <a:ln w="76200" cap="flat" cmpd="sng" algn="ctr">
          <a:solidFill>
            <a:schemeClr val="accent4">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45720" rIns="68580" bIns="45720" numCol="1" spcCol="1270" anchor="ctr" anchorCtr="0">
          <a:noAutofit/>
        </a:bodyPr>
        <a:lstStyle/>
        <a:p>
          <a:pPr lvl="0" algn="ctr" defTabSz="1600200">
            <a:lnSpc>
              <a:spcPct val="90000"/>
            </a:lnSpc>
            <a:spcBef>
              <a:spcPct val="0"/>
            </a:spcBef>
            <a:spcAft>
              <a:spcPct val="35000"/>
            </a:spcAft>
          </a:pPr>
          <a:r>
            <a:rPr lang="en-US" sz="3600" b="1" kern="1200" dirty="0" smtClean="0">
              <a:solidFill>
                <a:schemeClr val="tx1"/>
              </a:solidFill>
              <a:latin typeface="Times New Roman" panose="02020603050405020304" pitchFamily="18" charset="0"/>
              <a:cs typeface="Times New Roman" panose="02020603050405020304" pitchFamily="18" charset="0"/>
            </a:rPr>
            <a:t>COLUMNS</a:t>
          </a:r>
          <a:endParaRPr lang="en-US" sz="3600" b="1" kern="1200" dirty="0">
            <a:solidFill>
              <a:schemeClr val="tx1"/>
            </a:solidFill>
            <a:latin typeface="Times New Roman" panose="02020603050405020304" pitchFamily="18" charset="0"/>
            <a:cs typeface="Times New Roman" panose="02020603050405020304" pitchFamily="18" charset="0"/>
          </a:endParaRPr>
        </a:p>
      </dsp:txBody>
      <dsp:txXfrm>
        <a:off x="131792" y="36534"/>
        <a:ext cx="4573889" cy="1174310"/>
      </dsp:txXfrm>
    </dsp:sp>
    <dsp:sp modelId="{3EC96726-2C6A-463A-9265-407BCEA31E71}">
      <dsp:nvSpPr>
        <dsp:cNvPr id="0" name=""/>
        <dsp:cNvSpPr/>
      </dsp:nvSpPr>
      <dsp:spPr>
        <a:xfrm>
          <a:off x="559954" y="1247378"/>
          <a:ext cx="245661" cy="783049"/>
        </a:xfrm>
        <a:custGeom>
          <a:avLst/>
          <a:gdLst/>
          <a:ahLst/>
          <a:cxnLst/>
          <a:rect l="0" t="0" r="0" b="0"/>
          <a:pathLst>
            <a:path>
              <a:moveTo>
                <a:pt x="0" y="0"/>
              </a:moveTo>
              <a:lnTo>
                <a:pt x="0" y="783049"/>
              </a:lnTo>
              <a:lnTo>
                <a:pt x="245661" y="783049"/>
              </a:lnTo>
            </a:path>
          </a:pathLst>
        </a:custGeom>
        <a:noFill/>
        <a:ln w="1905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21F0EC5-21DC-4FE3-9FA7-FB374482C2E4}">
      <dsp:nvSpPr>
        <dsp:cNvPr id="0" name=""/>
        <dsp:cNvSpPr/>
      </dsp:nvSpPr>
      <dsp:spPr>
        <a:xfrm>
          <a:off x="805615" y="1406738"/>
          <a:ext cx="3809652" cy="1247378"/>
        </a:xfrm>
        <a:prstGeom prst="roundRect">
          <a:avLst>
            <a:gd name="adj" fmla="val 10000"/>
          </a:avLst>
        </a:prstGeom>
        <a:solidFill>
          <a:schemeClr val="lt1">
            <a:alpha val="90000"/>
            <a:hueOff val="0"/>
            <a:satOff val="0"/>
            <a:lumOff val="0"/>
            <a:alphaOff val="0"/>
          </a:schemeClr>
        </a:solidFill>
        <a:ln w="1905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33020" rIns="49530" bIns="33020" numCol="1" spcCol="1270" anchor="ctr" anchorCtr="0">
          <a:noAutofit/>
        </a:bodyPr>
        <a:lstStyle/>
        <a:p>
          <a:pPr lvl="0" algn="ctr" defTabSz="1155700">
            <a:lnSpc>
              <a:spcPct val="90000"/>
            </a:lnSpc>
            <a:spcBef>
              <a:spcPct val="0"/>
            </a:spcBef>
            <a:spcAft>
              <a:spcPct val="35000"/>
            </a:spcAft>
          </a:pPr>
          <a:r>
            <a:rPr lang="en-US" sz="2600" b="1" kern="1200" dirty="0" smtClean="0">
              <a:latin typeface="Times New Roman" panose="02020603050405020304" pitchFamily="18" charset="0"/>
              <a:cs typeface="Times New Roman" panose="02020603050405020304" pitchFamily="18" charset="0"/>
            </a:rPr>
            <a:t>80 cm Diameter </a:t>
          </a:r>
          <a:endParaRPr lang="en-US" sz="2600" b="1" kern="1200" dirty="0">
            <a:latin typeface="Times New Roman" panose="02020603050405020304" pitchFamily="18" charset="0"/>
            <a:cs typeface="Times New Roman" panose="02020603050405020304" pitchFamily="18" charset="0"/>
          </a:endParaRPr>
        </a:p>
      </dsp:txBody>
      <dsp:txXfrm>
        <a:off x="842149" y="1443272"/>
        <a:ext cx="3736584" cy="1174310"/>
      </dsp:txXfrm>
    </dsp:sp>
    <dsp:sp modelId="{D35D7871-94A2-4777-BD5D-1D271A2540DD}">
      <dsp:nvSpPr>
        <dsp:cNvPr id="0" name=""/>
        <dsp:cNvSpPr/>
      </dsp:nvSpPr>
      <dsp:spPr>
        <a:xfrm>
          <a:off x="5135739" y="0"/>
          <a:ext cx="6108186" cy="1247378"/>
        </a:xfrm>
        <a:prstGeom prst="roundRect">
          <a:avLst>
            <a:gd name="adj" fmla="val 10000"/>
          </a:avLst>
        </a:prstGeom>
        <a:gradFill flip="none" rotWithShape="0">
          <a:gsLst>
            <a:gs pos="0">
              <a:schemeClr val="accent4">
                <a:lumMod val="50000"/>
                <a:shade val="30000"/>
                <a:satMod val="115000"/>
              </a:schemeClr>
            </a:gs>
            <a:gs pos="50000">
              <a:schemeClr val="accent4">
                <a:lumMod val="50000"/>
                <a:shade val="67500"/>
                <a:satMod val="115000"/>
              </a:schemeClr>
            </a:gs>
            <a:gs pos="100000">
              <a:schemeClr val="accent4">
                <a:lumMod val="50000"/>
                <a:shade val="100000"/>
                <a:satMod val="115000"/>
              </a:schemeClr>
            </a:gs>
          </a:gsLst>
          <a:lin ang="2700000" scaled="1"/>
          <a:tileRect/>
        </a:gradFill>
        <a:ln w="76200" cap="flat" cmpd="sng" algn="ctr">
          <a:solidFill>
            <a:schemeClr val="accent4">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55880" rIns="83820" bIns="55880" numCol="1" spcCol="1270" anchor="ctr" anchorCtr="0">
          <a:noAutofit/>
        </a:bodyPr>
        <a:lstStyle/>
        <a:p>
          <a:pPr lvl="0" algn="ctr" defTabSz="1955800">
            <a:lnSpc>
              <a:spcPct val="90000"/>
            </a:lnSpc>
            <a:spcBef>
              <a:spcPct val="0"/>
            </a:spcBef>
            <a:spcAft>
              <a:spcPct val="35000"/>
            </a:spcAft>
          </a:pPr>
          <a:r>
            <a:rPr lang="en-US" sz="4400" kern="1200" dirty="0" smtClean="0">
              <a:latin typeface="Times New Roman" panose="02020603050405020304" pitchFamily="18" charset="0"/>
              <a:cs typeface="Times New Roman" panose="02020603050405020304" pitchFamily="18" charset="0"/>
            </a:rPr>
            <a:t>RETAINING WALL </a:t>
          </a:r>
          <a:endParaRPr lang="en-US" sz="4400" kern="1200" dirty="0">
            <a:latin typeface="Times New Roman" panose="02020603050405020304" pitchFamily="18" charset="0"/>
            <a:cs typeface="Times New Roman" panose="02020603050405020304" pitchFamily="18" charset="0"/>
          </a:endParaRPr>
        </a:p>
      </dsp:txBody>
      <dsp:txXfrm>
        <a:off x="5172273" y="36534"/>
        <a:ext cx="6035118" cy="1174310"/>
      </dsp:txXfrm>
    </dsp:sp>
    <dsp:sp modelId="{7A498D6A-2825-4428-95EF-9BF0E2BAE3F9}">
      <dsp:nvSpPr>
        <dsp:cNvPr id="0" name=""/>
        <dsp:cNvSpPr/>
      </dsp:nvSpPr>
      <dsp:spPr>
        <a:xfrm>
          <a:off x="5746557" y="1247378"/>
          <a:ext cx="977343" cy="783049"/>
        </a:xfrm>
        <a:custGeom>
          <a:avLst/>
          <a:gdLst/>
          <a:ahLst/>
          <a:cxnLst/>
          <a:rect l="0" t="0" r="0" b="0"/>
          <a:pathLst>
            <a:path>
              <a:moveTo>
                <a:pt x="0" y="0"/>
              </a:moveTo>
              <a:lnTo>
                <a:pt x="0" y="783049"/>
              </a:lnTo>
              <a:lnTo>
                <a:pt x="977343" y="783049"/>
              </a:lnTo>
            </a:path>
          </a:pathLst>
        </a:custGeom>
        <a:noFill/>
        <a:ln w="1905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E5EDC90-272A-4E4A-A580-06324B3752E1}">
      <dsp:nvSpPr>
        <dsp:cNvPr id="0" name=""/>
        <dsp:cNvSpPr/>
      </dsp:nvSpPr>
      <dsp:spPr>
        <a:xfrm>
          <a:off x="6723900" y="1406738"/>
          <a:ext cx="4579993" cy="1247378"/>
        </a:xfrm>
        <a:prstGeom prst="roundRect">
          <a:avLst>
            <a:gd name="adj" fmla="val 10000"/>
          </a:avLst>
        </a:prstGeom>
        <a:solidFill>
          <a:schemeClr val="lt1">
            <a:alpha val="90000"/>
            <a:hueOff val="0"/>
            <a:satOff val="0"/>
            <a:lumOff val="0"/>
            <a:alphaOff val="0"/>
          </a:schemeClr>
        </a:solidFill>
        <a:ln w="19050" cap="flat" cmpd="sng" algn="ctr">
          <a:solidFill>
            <a:schemeClr val="accent6">
              <a:lumMod val="7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30480" rIns="45720" bIns="30480" numCol="1" spcCol="1270" anchor="ctr" anchorCtr="0">
          <a:noAutofit/>
        </a:bodyPr>
        <a:lstStyle/>
        <a:p>
          <a:pPr lvl="0" algn="ctr" defTabSz="1066800">
            <a:lnSpc>
              <a:spcPct val="90000"/>
            </a:lnSpc>
            <a:spcBef>
              <a:spcPct val="0"/>
            </a:spcBef>
            <a:spcAft>
              <a:spcPct val="35000"/>
            </a:spcAft>
          </a:pPr>
          <a:r>
            <a:rPr lang="en-US" sz="2400" b="1" kern="1200" dirty="0" smtClean="0">
              <a:latin typeface="Times New Roman" panose="02020603050405020304" pitchFamily="18" charset="0"/>
              <a:cs typeface="Times New Roman" panose="02020603050405020304" pitchFamily="18" charset="0"/>
            </a:rPr>
            <a:t>70 cm Thickness.</a:t>
          </a:r>
        </a:p>
        <a:p>
          <a:pPr lvl="0" algn="ctr" defTabSz="1066800">
            <a:lnSpc>
              <a:spcPct val="90000"/>
            </a:lnSpc>
            <a:spcBef>
              <a:spcPct val="0"/>
            </a:spcBef>
            <a:spcAft>
              <a:spcPct val="35000"/>
            </a:spcAft>
          </a:pPr>
          <a:r>
            <a:rPr lang="en-US" sz="2400" b="1" kern="1200" dirty="0" smtClean="0">
              <a:latin typeface="Times New Roman" panose="02020603050405020304" pitchFamily="18" charset="0"/>
              <a:cs typeface="Times New Roman" panose="02020603050405020304" pitchFamily="18" charset="0"/>
            </a:rPr>
            <a:t>7.8 m Height.</a:t>
          </a:r>
          <a:endParaRPr lang="en-US" sz="2400" b="1" kern="1200" dirty="0">
            <a:latin typeface="Times New Roman" panose="02020603050405020304" pitchFamily="18" charset="0"/>
            <a:cs typeface="Times New Roman" panose="02020603050405020304" pitchFamily="18" charset="0"/>
          </a:endParaRPr>
        </a:p>
      </dsp:txBody>
      <dsp:txXfrm>
        <a:off x="6760434" y="1443272"/>
        <a:ext cx="4506925" cy="117431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FE64D3-7EA4-48E8-B471-57653234CAC1}">
      <dsp:nvSpPr>
        <dsp:cNvPr id="0" name=""/>
        <dsp:cNvSpPr/>
      </dsp:nvSpPr>
      <dsp:spPr>
        <a:xfrm flipV="1">
          <a:off x="94631" y="509596"/>
          <a:ext cx="555503" cy="5970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b" anchorCtr="0">
          <a:noAutofit/>
        </a:bodyPr>
        <a:lstStyle/>
        <a:p>
          <a:pPr lvl="0" algn="ctr" defTabSz="355600" rtl="1">
            <a:lnSpc>
              <a:spcPct val="90000"/>
            </a:lnSpc>
            <a:spcBef>
              <a:spcPct val="0"/>
            </a:spcBef>
            <a:spcAft>
              <a:spcPct val="35000"/>
            </a:spcAft>
          </a:pPr>
          <a:r>
            <a:rPr lang="ar-SA" sz="800" kern="1200" dirty="0" smtClean="0">
              <a:solidFill>
                <a:schemeClr val="bg1">
                  <a:lumMod val="50000"/>
                </a:schemeClr>
              </a:solidFill>
            </a:rPr>
            <a:t>.</a:t>
          </a:r>
          <a:endParaRPr lang="ar-SA" sz="800" kern="1200" dirty="0">
            <a:solidFill>
              <a:schemeClr val="bg1">
                <a:lumMod val="50000"/>
              </a:schemeClr>
            </a:solidFill>
          </a:endParaRPr>
        </a:p>
      </dsp:txBody>
      <dsp:txXfrm rot="10800000">
        <a:off x="94631" y="509596"/>
        <a:ext cx="555503" cy="597059"/>
      </dsp:txXfrm>
    </dsp:sp>
    <dsp:sp modelId="{4922F458-E070-4F69-948B-91AB72B4B353}">
      <dsp:nvSpPr>
        <dsp:cNvPr id="0" name=""/>
        <dsp:cNvSpPr/>
      </dsp:nvSpPr>
      <dsp:spPr>
        <a:xfrm>
          <a:off x="94631" y="1106656"/>
          <a:ext cx="1282563" cy="1015007"/>
        </a:xfrm>
        <a:prstGeom prst="chevron">
          <a:avLst>
            <a:gd name="adj" fmla="val 70610"/>
          </a:avLst>
        </a:prstGeom>
        <a:solidFill>
          <a:schemeClr val="accent2">
            <a:lumMod val="60000"/>
            <a:lumOff val="40000"/>
            <a:alpha val="90000"/>
          </a:schemeClr>
        </a:solidFill>
        <a:ln w="19050" cap="flat" cmpd="sng" algn="ctr">
          <a:solidFill>
            <a:schemeClr val="accent6">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FAF692A-2F04-4572-A3A7-FCBD372448ED}">
      <dsp:nvSpPr>
        <dsp:cNvPr id="0" name=""/>
        <dsp:cNvSpPr/>
      </dsp:nvSpPr>
      <dsp:spPr>
        <a:xfrm>
          <a:off x="865022" y="1106656"/>
          <a:ext cx="1282563" cy="1015007"/>
        </a:xfrm>
        <a:prstGeom prst="chevron">
          <a:avLst>
            <a:gd name="adj" fmla="val 70610"/>
          </a:avLst>
        </a:prstGeom>
        <a:solidFill>
          <a:schemeClr val="accent2">
            <a:lumMod val="60000"/>
            <a:lumOff val="40000"/>
            <a:alpha val="86923"/>
          </a:schemeClr>
        </a:solidFill>
        <a:ln w="19050" cap="flat" cmpd="sng" algn="ctr">
          <a:solidFill>
            <a:schemeClr val="accent6">
              <a:alpha val="90000"/>
              <a:hueOff val="0"/>
              <a:satOff val="0"/>
              <a:lumOff val="0"/>
              <a:alphaOff val="-3077"/>
            </a:schemeClr>
          </a:solidFill>
          <a:prstDash val="solid"/>
        </a:ln>
        <a:effectLst/>
      </dsp:spPr>
      <dsp:style>
        <a:lnRef idx="2">
          <a:scrgbClr r="0" g="0" b="0"/>
        </a:lnRef>
        <a:fillRef idx="1">
          <a:scrgbClr r="0" g="0" b="0"/>
        </a:fillRef>
        <a:effectRef idx="0">
          <a:scrgbClr r="0" g="0" b="0"/>
        </a:effectRef>
        <a:fontRef idx="minor">
          <a:schemeClr val="lt1"/>
        </a:fontRef>
      </dsp:style>
    </dsp:sp>
    <dsp:sp modelId="{0B571B7B-5147-493F-BAA6-9C57B4E627BA}">
      <dsp:nvSpPr>
        <dsp:cNvPr id="0" name=""/>
        <dsp:cNvSpPr/>
      </dsp:nvSpPr>
      <dsp:spPr>
        <a:xfrm>
          <a:off x="1636022" y="1106656"/>
          <a:ext cx="1282563" cy="1015007"/>
        </a:xfrm>
        <a:prstGeom prst="chevron">
          <a:avLst>
            <a:gd name="adj" fmla="val 70610"/>
          </a:avLst>
        </a:prstGeom>
        <a:solidFill>
          <a:schemeClr val="accent2">
            <a:lumMod val="60000"/>
            <a:lumOff val="40000"/>
            <a:alpha val="83846"/>
          </a:schemeClr>
        </a:solidFill>
        <a:ln w="19050" cap="flat" cmpd="sng" algn="ctr">
          <a:solidFill>
            <a:schemeClr val="accent6">
              <a:alpha val="90000"/>
              <a:hueOff val="0"/>
              <a:satOff val="0"/>
              <a:lumOff val="0"/>
              <a:alphaOff val="-6154"/>
            </a:schemeClr>
          </a:solidFill>
          <a:prstDash val="solid"/>
        </a:ln>
        <a:effectLst/>
      </dsp:spPr>
      <dsp:style>
        <a:lnRef idx="2">
          <a:scrgbClr r="0" g="0" b="0"/>
        </a:lnRef>
        <a:fillRef idx="1">
          <a:scrgbClr r="0" g="0" b="0"/>
        </a:fillRef>
        <a:effectRef idx="0">
          <a:scrgbClr r="0" g="0" b="0"/>
        </a:effectRef>
        <a:fontRef idx="minor">
          <a:schemeClr val="lt1"/>
        </a:fontRef>
      </dsp:style>
    </dsp:sp>
    <dsp:sp modelId="{297A9205-9874-4B21-AB3A-3CF9B4A1F227}">
      <dsp:nvSpPr>
        <dsp:cNvPr id="0" name=""/>
        <dsp:cNvSpPr/>
      </dsp:nvSpPr>
      <dsp:spPr>
        <a:xfrm>
          <a:off x="2406413" y="1106656"/>
          <a:ext cx="1282563" cy="1015007"/>
        </a:xfrm>
        <a:prstGeom prst="chevron">
          <a:avLst>
            <a:gd name="adj" fmla="val 70610"/>
          </a:avLst>
        </a:prstGeom>
        <a:solidFill>
          <a:schemeClr val="accent2">
            <a:lumMod val="60000"/>
            <a:lumOff val="40000"/>
            <a:alpha val="80769"/>
          </a:schemeClr>
        </a:solidFill>
        <a:ln w="19050" cap="flat" cmpd="sng" algn="ctr">
          <a:solidFill>
            <a:schemeClr val="accent6">
              <a:alpha val="90000"/>
              <a:hueOff val="0"/>
              <a:satOff val="0"/>
              <a:lumOff val="0"/>
              <a:alphaOff val="-9231"/>
            </a:schemeClr>
          </a:solidFill>
          <a:prstDash val="solid"/>
        </a:ln>
        <a:effectLst/>
      </dsp:spPr>
      <dsp:style>
        <a:lnRef idx="2">
          <a:scrgbClr r="0" g="0" b="0"/>
        </a:lnRef>
        <a:fillRef idx="1">
          <a:scrgbClr r="0" g="0" b="0"/>
        </a:fillRef>
        <a:effectRef idx="0">
          <a:scrgbClr r="0" g="0" b="0"/>
        </a:effectRef>
        <a:fontRef idx="minor">
          <a:schemeClr val="lt1"/>
        </a:fontRef>
      </dsp:style>
    </dsp:sp>
    <dsp:sp modelId="{D69E3D7E-5E80-47B1-BF08-23A437602159}">
      <dsp:nvSpPr>
        <dsp:cNvPr id="0" name=""/>
        <dsp:cNvSpPr/>
      </dsp:nvSpPr>
      <dsp:spPr>
        <a:xfrm>
          <a:off x="3177413" y="1106656"/>
          <a:ext cx="1282563" cy="1015007"/>
        </a:xfrm>
        <a:prstGeom prst="chevron">
          <a:avLst>
            <a:gd name="adj" fmla="val 70610"/>
          </a:avLst>
        </a:prstGeom>
        <a:solidFill>
          <a:schemeClr val="accent2">
            <a:lumMod val="60000"/>
            <a:lumOff val="40000"/>
            <a:alpha val="77692"/>
          </a:schemeClr>
        </a:solidFill>
        <a:ln w="19050" cap="flat" cmpd="sng" algn="ctr">
          <a:solidFill>
            <a:schemeClr val="accent6">
              <a:alpha val="90000"/>
              <a:hueOff val="0"/>
              <a:satOff val="0"/>
              <a:lumOff val="0"/>
              <a:alphaOff val="-12308"/>
            </a:schemeClr>
          </a:solidFill>
          <a:prstDash val="solid"/>
        </a:ln>
        <a:effectLst/>
      </dsp:spPr>
      <dsp:style>
        <a:lnRef idx="2">
          <a:scrgbClr r="0" g="0" b="0"/>
        </a:lnRef>
        <a:fillRef idx="1">
          <a:scrgbClr r="0" g="0" b="0"/>
        </a:fillRef>
        <a:effectRef idx="0">
          <a:scrgbClr r="0" g="0" b="0"/>
        </a:effectRef>
        <a:fontRef idx="minor">
          <a:schemeClr val="lt1"/>
        </a:fontRef>
      </dsp:style>
    </dsp:sp>
    <dsp:sp modelId="{DE5C3837-55AE-4A32-ABF9-0604DBC8DBFD}">
      <dsp:nvSpPr>
        <dsp:cNvPr id="0" name=""/>
        <dsp:cNvSpPr/>
      </dsp:nvSpPr>
      <dsp:spPr>
        <a:xfrm>
          <a:off x="3947804" y="1106656"/>
          <a:ext cx="1282563" cy="1015007"/>
        </a:xfrm>
        <a:prstGeom prst="chevron">
          <a:avLst>
            <a:gd name="adj" fmla="val 70610"/>
          </a:avLst>
        </a:prstGeom>
        <a:solidFill>
          <a:schemeClr val="accent2">
            <a:lumMod val="60000"/>
            <a:lumOff val="40000"/>
            <a:alpha val="74615"/>
          </a:schemeClr>
        </a:solidFill>
        <a:ln w="19050" cap="flat" cmpd="sng" algn="ctr">
          <a:solidFill>
            <a:schemeClr val="accent6">
              <a:alpha val="90000"/>
              <a:hueOff val="0"/>
              <a:satOff val="0"/>
              <a:lumOff val="0"/>
              <a:alphaOff val="-15385"/>
            </a:schemeClr>
          </a:solidFill>
          <a:prstDash val="solid"/>
        </a:ln>
        <a:effectLst/>
      </dsp:spPr>
      <dsp:style>
        <a:lnRef idx="2">
          <a:scrgbClr r="0" g="0" b="0"/>
        </a:lnRef>
        <a:fillRef idx="1">
          <a:scrgbClr r="0" g="0" b="0"/>
        </a:fillRef>
        <a:effectRef idx="0">
          <a:scrgbClr r="0" g="0" b="0"/>
        </a:effectRef>
        <a:fontRef idx="minor">
          <a:schemeClr val="lt1"/>
        </a:fontRef>
      </dsp:style>
    </dsp:sp>
    <dsp:sp modelId="{B009F9A7-70AD-457B-B9B2-2E4A00CA849E}">
      <dsp:nvSpPr>
        <dsp:cNvPr id="0" name=""/>
        <dsp:cNvSpPr/>
      </dsp:nvSpPr>
      <dsp:spPr>
        <a:xfrm>
          <a:off x="4718804" y="1106656"/>
          <a:ext cx="1282563" cy="1015007"/>
        </a:xfrm>
        <a:prstGeom prst="chevron">
          <a:avLst>
            <a:gd name="adj" fmla="val 70610"/>
          </a:avLst>
        </a:prstGeom>
        <a:solidFill>
          <a:schemeClr val="accent2">
            <a:lumMod val="60000"/>
            <a:lumOff val="40000"/>
            <a:alpha val="71538"/>
          </a:schemeClr>
        </a:solidFill>
        <a:ln w="19050" cap="flat" cmpd="sng" algn="ctr">
          <a:solidFill>
            <a:schemeClr val="accent6">
              <a:alpha val="90000"/>
              <a:hueOff val="0"/>
              <a:satOff val="0"/>
              <a:lumOff val="0"/>
              <a:alphaOff val="-18462"/>
            </a:schemeClr>
          </a:solidFill>
          <a:prstDash val="solid"/>
        </a:ln>
        <a:effectLst/>
      </dsp:spPr>
      <dsp:style>
        <a:lnRef idx="2">
          <a:scrgbClr r="0" g="0" b="0"/>
        </a:lnRef>
        <a:fillRef idx="1">
          <a:scrgbClr r="0" g="0" b="0"/>
        </a:fillRef>
        <a:effectRef idx="0">
          <a:scrgbClr r="0" g="0" b="0"/>
        </a:effectRef>
        <a:fontRef idx="minor">
          <a:schemeClr val="lt1"/>
        </a:fontRef>
      </dsp:style>
    </dsp:sp>
    <dsp:sp modelId="{1266C442-6F7B-4234-9E78-219D1DC312AE}">
      <dsp:nvSpPr>
        <dsp:cNvPr id="0" name=""/>
        <dsp:cNvSpPr/>
      </dsp:nvSpPr>
      <dsp:spPr>
        <a:xfrm>
          <a:off x="94631" y="1208157"/>
          <a:ext cx="5552295" cy="812006"/>
        </a:xfrm>
        <a:prstGeom prst="rect">
          <a:avLst/>
        </a:prstGeom>
        <a:solidFill>
          <a:schemeClr val="accent3">
            <a:lumMod val="20000"/>
            <a:lumOff val="80000"/>
          </a:schemeClr>
        </a:solidFill>
        <a:ln w="19050" cap="flat" cmpd="sng" algn="ctr">
          <a:solidFill>
            <a:schemeClr val="accent6">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1120" tIns="71120" rIns="71120" bIns="71120" numCol="1" spcCol="1270" anchor="ctr" anchorCtr="0">
          <a:noAutofit/>
        </a:bodyPr>
        <a:lstStyle/>
        <a:p>
          <a:pPr lvl="0" algn="ctr" defTabSz="488950" rtl="1">
            <a:lnSpc>
              <a:spcPct val="90000"/>
            </a:lnSpc>
            <a:spcBef>
              <a:spcPct val="0"/>
            </a:spcBef>
            <a:spcAft>
              <a:spcPct val="35000"/>
            </a:spcAft>
          </a:pPr>
          <a:endParaRPr lang="ar-SA" sz="1100" kern="1200" dirty="0"/>
        </a:p>
        <a:p>
          <a:pPr lvl="0" algn="ctr" defTabSz="1244600" rtl="1">
            <a:lnSpc>
              <a:spcPct val="90000"/>
            </a:lnSpc>
            <a:spcBef>
              <a:spcPct val="0"/>
            </a:spcBef>
            <a:spcAft>
              <a:spcPct val="35000"/>
            </a:spcAft>
          </a:pPr>
          <a:r>
            <a:rPr lang="fr-FR" sz="2800" b="1" kern="1200" dirty="0" smtClean="0">
              <a:solidFill>
                <a:schemeClr val="accent1">
                  <a:lumMod val="50000"/>
                </a:schemeClr>
              </a:solidFill>
            </a:rPr>
            <a:t>Vu= </a:t>
          </a:r>
          <a:r>
            <a:rPr lang="en-US" sz="2800" b="1" kern="1200" dirty="0" err="1" smtClean="0">
              <a:solidFill>
                <a:schemeClr val="accent1">
                  <a:lumMod val="50000"/>
                </a:schemeClr>
              </a:solidFill>
              <a:effectLst/>
              <a:cs typeface="+mj-cs"/>
            </a:rPr>
            <a:t>q</a:t>
          </a:r>
          <a:r>
            <a:rPr lang="en-US" sz="2800" b="1" kern="1200" baseline="-25000" dirty="0" err="1" smtClean="0">
              <a:solidFill>
                <a:schemeClr val="accent1">
                  <a:lumMod val="50000"/>
                </a:schemeClr>
              </a:solidFill>
              <a:effectLst/>
              <a:cs typeface="+mj-cs"/>
            </a:rPr>
            <a:t>u</a:t>
          </a:r>
          <a:r>
            <a:rPr lang="fr-FR" sz="2800" b="1" kern="1200" dirty="0" smtClean="0">
              <a:solidFill>
                <a:schemeClr val="accent1">
                  <a:lumMod val="50000"/>
                </a:schemeClr>
              </a:solidFill>
            </a:rPr>
            <a:t>(L1-d)=</a:t>
          </a:r>
          <a:r>
            <a:rPr lang="en-US" sz="2800" b="1" kern="1200" dirty="0" smtClean="0">
              <a:solidFill>
                <a:schemeClr val="accent1">
                  <a:lumMod val="50000"/>
                </a:schemeClr>
              </a:solidFill>
            </a:rPr>
            <a:t> 227.7 KN.</a:t>
          </a:r>
          <a:r>
            <a:rPr lang="fr-FR" sz="2800" b="1" kern="1200" dirty="0" smtClean="0">
              <a:solidFill>
                <a:schemeClr val="accent1">
                  <a:lumMod val="50000"/>
                </a:schemeClr>
              </a:solidFill>
            </a:rPr>
            <a:t> </a:t>
          </a:r>
          <a:endParaRPr lang="ar-SA" sz="2800" b="1" kern="1200" dirty="0">
            <a:solidFill>
              <a:schemeClr val="accent1">
                <a:lumMod val="50000"/>
              </a:schemeClr>
            </a:solidFill>
          </a:endParaRPr>
        </a:p>
        <a:p>
          <a:pPr lvl="0" algn="ctr" defTabSz="488950" rtl="1">
            <a:lnSpc>
              <a:spcPct val="90000"/>
            </a:lnSpc>
            <a:spcBef>
              <a:spcPct val="0"/>
            </a:spcBef>
            <a:spcAft>
              <a:spcPct val="35000"/>
            </a:spcAft>
          </a:pPr>
          <a:endParaRPr lang="ar-SA" sz="1100" kern="1200" dirty="0"/>
        </a:p>
      </dsp:txBody>
      <dsp:txXfrm>
        <a:off x="94631" y="1208157"/>
        <a:ext cx="5552295" cy="812006"/>
      </dsp:txXfrm>
    </dsp:sp>
    <dsp:sp modelId="{631CC8DD-AA5D-44C3-AC69-6848D23AD079}">
      <dsp:nvSpPr>
        <dsp:cNvPr id="0" name=""/>
        <dsp:cNvSpPr/>
      </dsp:nvSpPr>
      <dsp:spPr>
        <a:xfrm flipH="1">
          <a:off x="94631" y="2202864"/>
          <a:ext cx="2384308" cy="3365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b" anchorCtr="0">
          <a:noAutofit/>
        </a:bodyPr>
        <a:lstStyle/>
        <a:p>
          <a:pPr lvl="0" algn="ctr" defTabSz="711200" rtl="1">
            <a:lnSpc>
              <a:spcPct val="90000"/>
            </a:lnSpc>
            <a:spcBef>
              <a:spcPct val="0"/>
            </a:spcBef>
            <a:spcAft>
              <a:spcPct val="35000"/>
            </a:spcAft>
          </a:pPr>
          <a:r>
            <a:rPr lang="ar-SA" sz="1600" kern="1200" dirty="0" smtClean="0"/>
            <a:t>.</a:t>
          </a:r>
          <a:endParaRPr lang="ar-SA" sz="1600" kern="1200" dirty="0"/>
        </a:p>
      </dsp:txBody>
      <dsp:txXfrm>
        <a:off x="94631" y="2202864"/>
        <a:ext cx="2384308" cy="336531"/>
      </dsp:txXfrm>
    </dsp:sp>
    <dsp:sp modelId="{570F1FBA-580C-41A9-85AD-C2C31DD47E3C}">
      <dsp:nvSpPr>
        <dsp:cNvPr id="0" name=""/>
        <dsp:cNvSpPr/>
      </dsp:nvSpPr>
      <dsp:spPr>
        <a:xfrm>
          <a:off x="94631" y="2539395"/>
          <a:ext cx="1282563" cy="1015007"/>
        </a:xfrm>
        <a:prstGeom prst="chevron">
          <a:avLst>
            <a:gd name="adj" fmla="val 70610"/>
          </a:avLst>
        </a:prstGeom>
        <a:solidFill>
          <a:schemeClr val="accent2">
            <a:lumMod val="60000"/>
            <a:lumOff val="40000"/>
            <a:alpha val="68462"/>
          </a:schemeClr>
        </a:solidFill>
        <a:ln w="19050" cap="flat" cmpd="sng" algn="ctr">
          <a:solidFill>
            <a:schemeClr val="accent6">
              <a:alpha val="90000"/>
              <a:hueOff val="0"/>
              <a:satOff val="0"/>
              <a:lumOff val="0"/>
              <a:alphaOff val="-21538"/>
            </a:schemeClr>
          </a:solidFill>
          <a:prstDash val="solid"/>
        </a:ln>
        <a:effectLst/>
      </dsp:spPr>
      <dsp:style>
        <a:lnRef idx="2">
          <a:scrgbClr r="0" g="0" b="0"/>
        </a:lnRef>
        <a:fillRef idx="1">
          <a:scrgbClr r="0" g="0" b="0"/>
        </a:fillRef>
        <a:effectRef idx="0">
          <a:scrgbClr r="0" g="0" b="0"/>
        </a:effectRef>
        <a:fontRef idx="minor">
          <a:schemeClr val="lt1"/>
        </a:fontRef>
      </dsp:style>
    </dsp:sp>
    <dsp:sp modelId="{56CE248C-28A0-4B8C-8DFC-2E17CC9DDD14}">
      <dsp:nvSpPr>
        <dsp:cNvPr id="0" name=""/>
        <dsp:cNvSpPr/>
      </dsp:nvSpPr>
      <dsp:spPr>
        <a:xfrm>
          <a:off x="865022" y="2539395"/>
          <a:ext cx="1282563" cy="1015007"/>
        </a:xfrm>
        <a:prstGeom prst="chevron">
          <a:avLst>
            <a:gd name="adj" fmla="val 70610"/>
          </a:avLst>
        </a:prstGeom>
        <a:solidFill>
          <a:schemeClr val="accent2">
            <a:lumMod val="60000"/>
            <a:lumOff val="40000"/>
            <a:alpha val="65385"/>
          </a:schemeClr>
        </a:solidFill>
        <a:ln w="19050" cap="flat" cmpd="sng" algn="ctr">
          <a:solidFill>
            <a:schemeClr val="accent6">
              <a:alpha val="90000"/>
              <a:hueOff val="0"/>
              <a:satOff val="0"/>
              <a:lumOff val="0"/>
              <a:alphaOff val="-24615"/>
            </a:schemeClr>
          </a:solidFill>
          <a:prstDash val="solid"/>
        </a:ln>
        <a:effectLst/>
      </dsp:spPr>
      <dsp:style>
        <a:lnRef idx="2">
          <a:scrgbClr r="0" g="0" b="0"/>
        </a:lnRef>
        <a:fillRef idx="1">
          <a:scrgbClr r="0" g="0" b="0"/>
        </a:fillRef>
        <a:effectRef idx="0">
          <a:scrgbClr r="0" g="0" b="0"/>
        </a:effectRef>
        <a:fontRef idx="minor">
          <a:schemeClr val="lt1"/>
        </a:fontRef>
      </dsp:style>
    </dsp:sp>
    <dsp:sp modelId="{D921F5E5-8FCA-4251-9E8D-900EDE8E7E44}">
      <dsp:nvSpPr>
        <dsp:cNvPr id="0" name=""/>
        <dsp:cNvSpPr/>
      </dsp:nvSpPr>
      <dsp:spPr>
        <a:xfrm>
          <a:off x="1636022" y="2539395"/>
          <a:ext cx="1282563" cy="1015007"/>
        </a:xfrm>
        <a:prstGeom prst="chevron">
          <a:avLst>
            <a:gd name="adj" fmla="val 70610"/>
          </a:avLst>
        </a:prstGeom>
        <a:solidFill>
          <a:schemeClr val="accent2">
            <a:lumMod val="60000"/>
            <a:lumOff val="40000"/>
            <a:alpha val="62308"/>
          </a:schemeClr>
        </a:solidFill>
        <a:ln w="19050" cap="flat" cmpd="sng" algn="ctr">
          <a:solidFill>
            <a:schemeClr val="accent6">
              <a:alpha val="90000"/>
              <a:hueOff val="0"/>
              <a:satOff val="0"/>
              <a:lumOff val="0"/>
              <a:alphaOff val="-27692"/>
            </a:schemeClr>
          </a:solidFill>
          <a:prstDash val="solid"/>
        </a:ln>
        <a:effectLst/>
      </dsp:spPr>
      <dsp:style>
        <a:lnRef idx="2">
          <a:scrgbClr r="0" g="0" b="0"/>
        </a:lnRef>
        <a:fillRef idx="1">
          <a:scrgbClr r="0" g="0" b="0"/>
        </a:fillRef>
        <a:effectRef idx="0">
          <a:scrgbClr r="0" g="0" b="0"/>
        </a:effectRef>
        <a:fontRef idx="minor">
          <a:schemeClr val="lt1"/>
        </a:fontRef>
      </dsp:style>
    </dsp:sp>
    <dsp:sp modelId="{AF809452-B8D5-482B-91FB-C089C19AEC4D}">
      <dsp:nvSpPr>
        <dsp:cNvPr id="0" name=""/>
        <dsp:cNvSpPr/>
      </dsp:nvSpPr>
      <dsp:spPr>
        <a:xfrm>
          <a:off x="2406413" y="2539395"/>
          <a:ext cx="1282563" cy="1015007"/>
        </a:xfrm>
        <a:prstGeom prst="chevron">
          <a:avLst>
            <a:gd name="adj" fmla="val 70610"/>
          </a:avLst>
        </a:prstGeom>
        <a:solidFill>
          <a:schemeClr val="accent2">
            <a:lumMod val="60000"/>
            <a:lumOff val="40000"/>
            <a:alpha val="59231"/>
          </a:schemeClr>
        </a:solidFill>
        <a:ln w="19050" cap="flat" cmpd="sng" algn="ctr">
          <a:solidFill>
            <a:schemeClr val="accent6">
              <a:alpha val="90000"/>
              <a:hueOff val="0"/>
              <a:satOff val="0"/>
              <a:lumOff val="0"/>
              <a:alphaOff val="-30769"/>
            </a:schemeClr>
          </a:solidFill>
          <a:prstDash val="solid"/>
        </a:ln>
        <a:effectLst/>
      </dsp:spPr>
      <dsp:style>
        <a:lnRef idx="2">
          <a:scrgbClr r="0" g="0" b="0"/>
        </a:lnRef>
        <a:fillRef idx="1">
          <a:scrgbClr r="0" g="0" b="0"/>
        </a:fillRef>
        <a:effectRef idx="0">
          <a:scrgbClr r="0" g="0" b="0"/>
        </a:effectRef>
        <a:fontRef idx="minor">
          <a:schemeClr val="lt1"/>
        </a:fontRef>
      </dsp:style>
    </dsp:sp>
    <dsp:sp modelId="{E6BBD88F-F8DA-4C3F-B122-8CA9386B4C7B}">
      <dsp:nvSpPr>
        <dsp:cNvPr id="0" name=""/>
        <dsp:cNvSpPr/>
      </dsp:nvSpPr>
      <dsp:spPr>
        <a:xfrm>
          <a:off x="3177413" y="2539395"/>
          <a:ext cx="1282563" cy="1015007"/>
        </a:xfrm>
        <a:prstGeom prst="chevron">
          <a:avLst>
            <a:gd name="adj" fmla="val 70610"/>
          </a:avLst>
        </a:prstGeom>
        <a:solidFill>
          <a:schemeClr val="accent2">
            <a:lumMod val="60000"/>
            <a:lumOff val="40000"/>
            <a:alpha val="56154"/>
          </a:schemeClr>
        </a:solidFill>
        <a:ln w="19050" cap="flat" cmpd="sng" algn="ctr">
          <a:solidFill>
            <a:schemeClr val="accent6">
              <a:alpha val="90000"/>
              <a:hueOff val="0"/>
              <a:satOff val="0"/>
              <a:lumOff val="0"/>
              <a:alphaOff val="-33846"/>
            </a:schemeClr>
          </a:solidFill>
          <a:prstDash val="solid"/>
        </a:ln>
        <a:effectLst/>
      </dsp:spPr>
      <dsp:style>
        <a:lnRef idx="2">
          <a:scrgbClr r="0" g="0" b="0"/>
        </a:lnRef>
        <a:fillRef idx="1">
          <a:scrgbClr r="0" g="0" b="0"/>
        </a:fillRef>
        <a:effectRef idx="0">
          <a:scrgbClr r="0" g="0" b="0"/>
        </a:effectRef>
        <a:fontRef idx="minor">
          <a:schemeClr val="lt1"/>
        </a:fontRef>
      </dsp:style>
    </dsp:sp>
    <dsp:sp modelId="{F0445559-6180-43A5-8179-88BC4902B828}">
      <dsp:nvSpPr>
        <dsp:cNvPr id="0" name=""/>
        <dsp:cNvSpPr/>
      </dsp:nvSpPr>
      <dsp:spPr>
        <a:xfrm>
          <a:off x="3947804" y="2539395"/>
          <a:ext cx="1282563" cy="1015007"/>
        </a:xfrm>
        <a:prstGeom prst="chevron">
          <a:avLst>
            <a:gd name="adj" fmla="val 70610"/>
          </a:avLst>
        </a:prstGeom>
        <a:solidFill>
          <a:schemeClr val="accent2">
            <a:lumMod val="60000"/>
            <a:lumOff val="40000"/>
            <a:alpha val="53077"/>
          </a:schemeClr>
        </a:solidFill>
        <a:ln w="19050" cap="flat" cmpd="sng" algn="ctr">
          <a:solidFill>
            <a:schemeClr val="accent6">
              <a:alpha val="90000"/>
              <a:hueOff val="0"/>
              <a:satOff val="0"/>
              <a:lumOff val="0"/>
              <a:alphaOff val="-36923"/>
            </a:schemeClr>
          </a:solidFill>
          <a:prstDash val="solid"/>
        </a:ln>
        <a:effectLst/>
      </dsp:spPr>
      <dsp:style>
        <a:lnRef idx="2">
          <a:scrgbClr r="0" g="0" b="0"/>
        </a:lnRef>
        <a:fillRef idx="1">
          <a:scrgbClr r="0" g="0" b="0"/>
        </a:fillRef>
        <a:effectRef idx="0">
          <a:scrgbClr r="0" g="0" b="0"/>
        </a:effectRef>
        <a:fontRef idx="minor">
          <a:schemeClr val="lt1"/>
        </a:fontRef>
      </dsp:style>
    </dsp:sp>
    <dsp:sp modelId="{44CBB0FB-8C3D-4F86-9D16-CB7788CC073A}">
      <dsp:nvSpPr>
        <dsp:cNvPr id="0" name=""/>
        <dsp:cNvSpPr/>
      </dsp:nvSpPr>
      <dsp:spPr>
        <a:xfrm>
          <a:off x="4718804" y="2539395"/>
          <a:ext cx="1282563" cy="1015007"/>
        </a:xfrm>
        <a:prstGeom prst="chevron">
          <a:avLst>
            <a:gd name="adj" fmla="val 70610"/>
          </a:avLst>
        </a:prstGeom>
        <a:solidFill>
          <a:schemeClr val="accent2">
            <a:lumMod val="60000"/>
            <a:lumOff val="40000"/>
            <a:alpha val="50000"/>
          </a:schemeClr>
        </a:solidFill>
        <a:ln w="19050" cap="flat" cmpd="sng" algn="ctr">
          <a:solidFill>
            <a:schemeClr val="accent6">
              <a:alpha val="90000"/>
              <a:hueOff val="0"/>
              <a:satOff val="0"/>
              <a:lumOff val="0"/>
              <a:alphaOff val="-40000"/>
            </a:schemeClr>
          </a:solidFill>
          <a:prstDash val="solid"/>
        </a:ln>
        <a:effectLst/>
      </dsp:spPr>
      <dsp:style>
        <a:lnRef idx="2">
          <a:scrgbClr r="0" g="0" b="0"/>
        </a:lnRef>
        <a:fillRef idx="1">
          <a:scrgbClr r="0" g="0" b="0"/>
        </a:fillRef>
        <a:effectRef idx="0">
          <a:scrgbClr r="0" g="0" b="0"/>
        </a:effectRef>
        <a:fontRef idx="minor">
          <a:schemeClr val="lt1"/>
        </a:fontRef>
      </dsp:style>
    </dsp:sp>
    <dsp:sp modelId="{7D2F079C-02DC-47A3-B99F-E49340EFE73F}">
      <dsp:nvSpPr>
        <dsp:cNvPr id="0" name=""/>
        <dsp:cNvSpPr/>
      </dsp:nvSpPr>
      <dsp:spPr>
        <a:xfrm>
          <a:off x="55987" y="2653774"/>
          <a:ext cx="5552295" cy="812006"/>
        </a:xfrm>
        <a:prstGeom prst="rect">
          <a:avLst/>
        </a:prstGeom>
        <a:solidFill>
          <a:schemeClr val="accent3">
            <a:lumMod val="20000"/>
            <a:lumOff val="80000"/>
          </a:schemeClr>
        </a:solidFill>
        <a:ln w="19050" cap="flat" cmpd="sng" algn="ctr">
          <a:solidFill>
            <a:schemeClr val="accent6">
              <a:alpha val="90000"/>
              <a:hueOff val="0"/>
              <a:satOff val="0"/>
              <a:lumOff val="0"/>
              <a:alphaOff val="-4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0800" tIns="50800" rIns="50800" bIns="50800" numCol="1" spcCol="1270" anchor="ctr" anchorCtr="0">
          <a:noAutofit/>
        </a:bodyPr>
        <a:lstStyle/>
        <a:p>
          <a:pPr lvl="0" algn="ctr" defTabSz="711200" rtl="1">
            <a:lnSpc>
              <a:spcPct val="90000"/>
            </a:lnSpc>
            <a:spcBef>
              <a:spcPct val="0"/>
            </a:spcBef>
            <a:spcAft>
              <a:spcPct val="35000"/>
            </a:spcAft>
          </a:pPr>
          <a:endParaRPr lang="ar-SA" sz="2000" b="1" kern="1200" dirty="0">
            <a:solidFill>
              <a:schemeClr val="accent1">
                <a:lumMod val="50000"/>
              </a:schemeClr>
            </a:solidFill>
          </a:endParaRPr>
        </a:p>
        <a:p>
          <a:pPr marL="0" marR="0" lvl="0" indent="0" algn="ctr" defTabSz="914400" rtl="1" eaLnBrk="1" fontAlgn="auto" latinLnBrk="0" hangingPunct="1">
            <a:lnSpc>
              <a:spcPct val="100000"/>
            </a:lnSpc>
            <a:spcBef>
              <a:spcPct val="0"/>
            </a:spcBef>
            <a:spcAft>
              <a:spcPts val="0"/>
            </a:spcAft>
            <a:buClrTx/>
            <a:buSzTx/>
            <a:buFontTx/>
            <a:buNone/>
            <a:tabLst/>
            <a:defRPr/>
          </a:pPr>
          <a:r>
            <a:rPr lang="en-US" sz="2000" b="1" kern="1200" dirty="0" smtClean="0">
              <a:solidFill>
                <a:schemeClr val="accent1">
                  <a:lumMod val="50000"/>
                </a:schemeClr>
              </a:solidFill>
            </a:rPr>
            <a:t>ØVc =0.75 * </a:t>
          </a:r>
          <a14:m xmlns:a14="http://schemas.microsoft.com/office/drawing/2010/main">
            <m:oMath xmlns:m="http://schemas.openxmlformats.org/officeDocument/2006/math">
              <m:f>
                <m:fPr>
                  <m:ctrlPr>
                    <a:rPr lang="en-US" sz="2000" b="1" i="1" kern="1200">
                      <a:solidFill>
                        <a:schemeClr val="accent1">
                          <a:lumMod val="50000"/>
                        </a:schemeClr>
                      </a:solidFill>
                      <a:latin typeface="Cambria Math"/>
                    </a:rPr>
                  </m:ctrlPr>
                </m:fPr>
                <m:num>
                  <m:r>
                    <a:rPr lang="en-US" sz="2000" b="1" i="1" kern="1200">
                      <a:solidFill>
                        <a:schemeClr val="accent1">
                          <a:lumMod val="50000"/>
                        </a:schemeClr>
                      </a:solidFill>
                      <a:latin typeface="Cambria Math"/>
                    </a:rPr>
                    <m:t>𝟏</m:t>
                  </m:r>
                </m:num>
                <m:den>
                  <m:r>
                    <a:rPr lang="en-US" sz="2000" b="1" i="1" kern="1200">
                      <a:solidFill>
                        <a:schemeClr val="accent1">
                          <a:lumMod val="50000"/>
                        </a:schemeClr>
                      </a:solidFill>
                      <a:latin typeface="Cambria Math"/>
                    </a:rPr>
                    <m:t>𝟔</m:t>
                  </m:r>
                </m:den>
              </m:f>
            </m:oMath>
          </a14:m>
          <a:r>
            <a:rPr lang="en-US" sz="2000" b="1" kern="1200" dirty="0">
              <a:solidFill>
                <a:schemeClr val="accent1">
                  <a:lumMod val="50000"/>
                </a:schemeClr>
              </a:solidFill>
            </a:rPr>
            <a:t>∗ 1∗ </a:t>
          </a:r>
          <a14:m xmlns:a14="http://schemas.microsoft.com/office/drawing/2010/main">
            <m:oMath xmlns:m="http://schemas.openxmlformats.org/officeDocument/2006/math">
              <m:r>
                <a:rPr lang="en-US" sz="2000" b="1" i="1" kern="1200">
                  <a:solidFill>
                    <a:schemeClr val="accent1">
                      <a:lumMod val="50000"/>
                    </a:schemeClr>
                  </a:solidFill>
                  <a:latin typeface="Cambria Math"/>
                </a:rPr>
                <m:t>√</m:t>
              </m:r>
              <m:r>
                <a:rPr lang="en-US" sz="2000" b="1" i="1" kern="1200">
                  <a:solidFill>
                    <a:schemeClr val="accent1">
                      <a:lumMod val="50000"/>
                    </a:schemeClr>
                  </a:solidFill>
                  <a:latin typeface="Cambria Math"/>
                </a:rPr>
                <m:t>𝐟</m:t>
              </m:r>
              <m:r>
                <a:rPr lang="en-US" sz="2000" b="1" kern="1200">
                  <a:solidFill>
                    <a:schemeClr val="accent1">
                      <a:lumMod val="50000"/>
                    </a:schemeClr>
                  </a:solidFill>
                  <a:latin typeface="Cambria Math"/>
                </a:rPr>
                <m:t>ꞌ</m:t>
              </m:r>
              <m:r>
                <a:rPr lang="en-US" sz="2000" b="1" i="1" kern="1200">
                  <a:solidFill>
                    <a:schemeClr val="accent1">
                      <a:lumMod val="50000"/>
                    </a:schemeClr>
                  </a:solidFill>
                  <a:latin typeface="Cambria Math"/>
                </a:rPr>
                <m:t>𝐜</m:t>
              </m:r>
            </m:oMath>
          </a14:m>
          <a:r>
            <a:rPr lang="en-US" sz="2000" b="1" kern="1200" dirty="0">
              <a:solidFill>
                <a:schemeClr val="accent1">
                  <a:lumMod val="50000"/>
                </a:schemeClr>
              </a:solidFill>
            </a:rPr>
            <a:t>* b*d / </a:t>
          </a:r>
          <a:r>
            <a:rPr lang="en-US" sz="2000" b="1" kern="1200" dirty="0" smtClean="0">
              <a:solidFill>
                <a:schemeClr val="accent1">
                  <a:lumMod val="50000"/>
                </a:schemeClr>
              </a:solidFill>
            </a:rPr>
            <a:t>1000= </a:t>
          </a:r>
          <a:r>
            <a:rPr lang="en-US" sz="2000" b="1" kern="1200" dirty="0" smtClean="0">
              <a:solidFill>
                <a:schemeClr val="accent1">
                  <a:lumMod val="50000"/>
                </a:schemeClr>
              </a:solidFill>
              <a:effectLst/>
              <a:latin typeface="Times New Roman"/>
              <a:ea typeface="Times New Roman"/>
              <a:cs typeface="Arial"/>
            </a:rPr>
            <a:t>989.95 KN.</a:t>
          </a:r>
          <a:r>
            <a:rPr lang="en-US" sz="2000" b="1" kern="1200" dirty="0" smtClean="0">
              <a:solidFill>
                <a:schemeClr val="accent1">
                  <a:lumMod val="50000"/>
                </a:schemeClr>
              </a:solidFill>
            </a:rPr>
            <a:t> </a:t>
          </a:r>
          <a:endParaRPr lang="ar-SA" sz="2800" b="1" kern="1200" dirty="0">
            <a:solidFill>
              <a:schemeClr val="accent1">
                <a:lumMod val="50000"/>
              </a:schemeClr>
            </a:solidFill>
          </a:endParaRPr>
        </a:p>
        <a:p>
          <a:pPr lvl="0" defTabSz="711200" rtl="1">
            <a:lnSpc>
              <a:spcPct val="90000"/>
            </a:lnSpc>
            <a:spcBef>
              <a:spcPct val="0"/>
            </a:spcBef>
            <a:spcAft>
              <a:spcPct val="35000"/>
            </a:spcAft>
          </a:pPr>
          <a:r>
            <a:rPr lang="en-US" sz="1600" b="1" kern="1200" dirty="0" smtClean="0"/>
            <a:t> </a:t>
          </a:r>
          <a:endParaRPr lang="ar-SA" sz="1600" b="1" kern="1200" dirty="0" smtClean="0"/>
        </a:p>
      </dsp:txBody>
      <dsp:txXfrm>
        <a:off x="55987" y="2653774"/>
        <a:ext cx="5552295" cy="81200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FE64D3-7EA4-48E8-B471-57653234CAC1}">
      <dsp:nvSpPr>
        <dsp:cNvPr id="0" name=""/>
        <dsp:cNvSpPr/>
      </dsp:nvSpPr>
      <dsp:spPr>
        <a:xfrm flipV="1">
          <a:off x="1345492" y="1134"/>
          <a:ext cx="681885" cy="7328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b" anchorCtr="0">
          <a:noAutofit/>
        </a:bodyPr>
        <a:lstStyle/>
        <a:p>
          <a:pPr lvl="0" algn="ctr" defTabSz="355600" rtl="1">
            <a:lnSpc>
              <a:spcPct val="90000"/>
            </a:lnSpc>
            <a:spcBef>
              <a:spcPct val="0"/>
            </a:spcBef>
            <a:spcAft>
              <a:spcPct val="35000"/>
            </a:spcAft>
          </a:pPr>
          <a:r>
            <a:rPr lang="ar-SA" sz="800" kern="1200" dirty="0" smtClean="0">
              <a:solidFill>
                <a:schemeClr val="bg1">
                  <a:lumMod val="50000"/>
                </a:schemeClr>
              </a:solidFill>
            </a:rPr>
            <a:t>.</a:t>
          </a:r>
          <a:endParaRPr lang="ar-SA" sz="800" kern="1200" dirty="0">
            <a:solidFill>
              <a:schemeClr val="bg1">
                <a:lumMod val="50000"/>
              </a:schemeClr>
            </a:solidFill>
          </a:endParaRPr>
        </a:p>
      </dsp:txBody>
      <dsp:txXfrm rot="10800000">
        <a:off x="1345492" y="1134"/>
        <a:ext cx="681885" cy="732895"/>
      </dsp:txXfrm>
    </dsp:sp>
    <dsp:sp modelId="{4922F458-E070-4F69-948B-91AB72B4B353}">
      <dsp:nvSpPr>
        <dsp:cNvPr id="0" name=""/>
        <dsp:cNvSpPr/>
      </dsp:nvSpPr>
      <dsp:spPr>
        <a:xfrm>
          <a:off x="1345492" y="734030"/>
          <a:ext cx="1574357" cy="1245930"/>
        </a:xfrm>
        <a:prstGeom prst="chevron">
          <a:avLst>
            <a:gd name="adj" fmla="val 70610"/>
          </a:avLst>
        </a:prstGeom>
        <a:solidFill>
          <a:schemeClr val="accent2">
            <a:lumMod val="60000"/>
            <a:lumOff val="40000"/>
            <a:alpha val="90000"/>
          </a:schemeClr>
        </a:solidFill>
        <a:ln w="19050" cap="flat" cmpd="sng" algn="ctr">
          <a:solidFill>
            <a:schemeClr val="accent6">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FAF692A-2F04-4572-A3A7-FCBD372448ED}">
      <dsp:nvSpPr>
        <dsp:cNvPr id="0" name=""/>
        <dsp:cNvSpPr/>
      </dsp:nvSpPr>
      <dsp:spPr>
        <a:xfrm>
          <a:off x="2291153" y="734030"/>
          <a:ext cx="1574357" cy="1245930"/>
        </a:xfrm>
        <a:prstGeom prst="chevron">
          <a:avLst>
            <a:gd name="adj" fmla="val 70610"/>
          </a:avLst>
        </a:prstGeom>
        <a:solidFill>
          <a:schemeClr val="accent2">
            <a:lumMod val="60000"/>
            <a:lumOff val="40000"/>
            <a:alpha val="86923"/>
          </a:schemeClr>
        </a:solidFill>
        <a:ln w="19050" cap="flat" cmpd="sng" algn="ctr">
          <a:solidFill>
            <a:schemeClr val="accent6">
              <a:alpha val="90000"/>
              <a:hueOff val="0"/>
              <a:satOff val="0"/>
              <a:lumOff val="0"/>
              <a:alphaOff val="-3077"/>
            </a:schemeClr>
          </a:solidFill>
          <a:prstDash val="solid"/>
        </a:ln>
        <a:effectLst/>
      </dsp:spPr>
      <dsp:style>
        <a:lnRef idx="2">
          <a:scrgbClr r="0" g="0" b="0"/>
        </a:lnRef>
        <a:fillRef idx="1">
          <a:scrgbClr r="0" g="0" b="0"/>
        </a:fillRef>
        <a:effectRef idx="0">
          <a:scrgbClr r="0" g="0" b="0"/>
        </a:effectRef>
        <a:fontRef idx="minor">
          <a:schemeClr val="lt1"/>
        </a:fontRef>
      </dsp:style>
    </dsp:sp>
    <dsp:sp modelId="{0B571B7B-5147-493F-BAA6-9C57B4E627BA}">
      <dsp:nvSpPr>
        <dsp:cNvPr id="0" name=""/>
        <dsp:cNvSpPr/>
      </dsp:nvSpPr>
      <dsp:spPr>
        <a:xfrm>
          <a:off x="3237562" y="734030"/>
          <a:ext cx="1574357" cy="1245930"/>
        </a:xfrm>
        <a:prstGeom prst="chevron">
          <a:avLst>
            <a:gd name="adj" fmla="val 70610"/>
          </a:avLst>
        </a:prstGeom>
        <a:solidFill>
          <a:schemeClr val="accent2">
            <a:lumMod val="60000"/>
            <a:lumOff val="40000"/>
            <a:alpha val="83846"/>
          </a:schemeClr>
        </a:solidFill>
        <a:ln w="19050" cap="flat" cmpd="sng" algn="ctr">
          <a:solidFill>
            <a:schemeClr val="accent6">
              <a:alpha val="90000"/>
              <a:hueOff val="0"/>
              <a:satOff val="0"/>
              <a:lumOff val="0"/>
              <a:alphaOff val="-6154"/>
            </a:schemeClr>
          </a:solidFill>
          <a:prstDash val="solid"/>
        </a:ln>
        <a:effectLst/>
      </dsp:spPr>
      <dsp:style>
        <a:lnRef idx="2">
          <a:scrgbClr r="0" g="0" b="0"/>
        </a:lnRef>
        <a:fillRef idx="1">
          <a:scrgbClr r="0" g="0" b="0"/>
        </a:fillRef>
        <a:effectRef idx="0">
          <a:scrgbClr r="0" g="0" b="0"/>
        </a:effectRef>
        <a:fontRef idx="minor">
          <a:schemeClr val="lt1"/>
        </a:fontRef>
      </dsp:style>
    </dsp:sp>
    <dsp:sp modelId="{297A9205-9874-4B21-AB3A-3CF9B4A1F227}">
      <dsp:nvSpPr>
        <dsp:cNvPr id="0" name=""/>
        <dsp:cNvSpPr/>
      </dsp:nvSpPr>
      <dsp:spPr>
        <a:xfrm>
          <a:off x="4183223" y="734030"/>
          <a:ext cx="1574357" cy="1245930"/>
        </a:xfrm>
        <a:prstGeom prst="chevron">
          <a:avLst>
            <a:gd name="adj" fmla="val 70610"/>
          </a:avLst>
        </a:prstGeom>
        <a:solidFill>
          <a:schemeClr val="accent2">
            <a:lumMod val="60000"/>
            <a:lumOff val="40000"/>
            <a:alpha val="80769"/>
          </a:schemeClr>
        </a:solidFill>
        <a:ln w="19050" cap="flat" cmpd="sng" algn="ctr">
          <a:solidFill>
            <a:schemeClr val="accent6">
              <a:alpha val="90000"/>
              <a:hueOff val="0"/>
              <a:satOff val="0"/>
              <a:lumOff val="0"/>
              <a:alphaOff val="-9231"/>
            </a:schemeClr>
          </a:solidFill>
          <a:prstDash val="solid"/>
        </a:ln>
        <a:effectLst/>
      </dsp:spPr>
      <dsp:style>
        <a:lnRef idx="2">
          <a:scrgbClr r="0" g="0" b="0"/>
        </a:lnRef>
        <a:fillRef idx="1">
          <a:scrgbClr r="0" g="0" b="0"/>
        </a:fillRef>
        <a:effectRef idx="0">
          <a:scrgbClr r="0" g="0" b="0"/>
        </a:effectRef>
        <a:fontRef idx="minor">
          <a:schemeClr val="lt1"/>
        </a:fontRef>
      </dsp:style>
    </dsp:sp>
    <dsp:sp modelId="{D69E3D7E-5E80-47B1-BF08-23A437602159}">
      <dsp:nvSpPr>
        <dsp:cNvPr id="0" name=""/>
        <dsp:cNvSpPr/>
      </dsp:nvSpPr>
      <dsp:spPr>
        <a:xfrm>
          <a:off x="5129631" y="734030"/>
          <a:ext cx="1574357" cy="1245930"/>
        </a:xfrm>
        <a:prstGeom prst="chevron">
          <a:avLst>
            <a:gd name="adj" fmla="val 70610"/>
          </a:avLst>
        </a:prstGeom>
        <a:solidFill>
          <a:schemeClr val="accent2">
            <a:lumMod val="60000"/>
            <a:lumOff val="40000"/>
            <a:alpha val="77692"/>
          </a:schemeClr>
        </a:solidFill>
        <a:ln w="19050" cap="flat" cmpd="sng" algn="ctr">
          <a:solidFill>
            <a:schemeClr val="accent6">
              <a:alpha val="90000"/>
              <a:hueOff val="0"/>
              <a:satOff val="0"/>
              <a:lumOff val="0"/>
              <a:alphaOff val="-12308"/>
            </a:schemeClr>
          </a:solidFill>
          <a:prstDash val="solid"/>
        </a:ln>
        <a:effectLst/>
      </dsp:spPr>
      <dsp:style>
        <a:lnRef idx="2">
          <a:scrgbClr r="0" g="0" b="0"/>
        </a:lnRef>
        <a:fillRef idx="1">
          <a:scrgbClr r="0" g="0" b="0"/>
        </a:fillRef>
        <a:effectRef idx="0">
          <a:scrgbClr r="0" g="0" b="0"/>
        </a:effectRef>
        <a:fontRef idx="minor">
          <a:schemeClr val="lt1"/>
        </a:fontRef>
      </dsp:style>
    </dsp:sp>
    <dsp:sp modelId="{DE5C3837-55AE-4A32-ABF9-0604DBC8DBFD}">
      <dsp:nvSpPr>
        <dsp:cNvPr id="0" name=""/>
        <dsp:cNvSpPr/>
      </dsp:nvSpPr>
      <dsp:spPr>
        <a:xfrm>
          <a:off x="6075292" y="734030"/>
          <a:ext cx="1574357" cy="1245930"/>
        </a:xfrm>
        <a:prstGeom prst="chevron">
          <a:avLst>
            <a:gd name="adj" fmla="val 70610"/>
          </a:avLst>
        </a:prstGeom>
        <a:solidFill>
          <a:schemeClr val="accent2">
            <a:lumMod val="60000"/>
            <a:lumOff val="40000"/>
            <a:alpha val="74615"/>
          </a:schemeClr>
        </a:solidFill>
        <a:ln w="19050" cap="flat" cmpd="sng" algn="ctr">
          <a:solidFill>
            <a:schemeClr val="accent6">
              <a:alpha val="90000"/>
              <a:hueOff val="0"/>
              <a:satOff val="0"/>
              <a:lumOff val="0"/>
              <a:alphaOff val="-15385"/>
            </a:schemeClr>
          </a:solidFill>
          <a:prstDash val="solid"/>
        </a:ln>
        <a:effectLst/>
      </dsp:spPr>
      <dsp:style>
        <a:lnRef idx="2">
          <a:scrgbClr r="0" g="0" b="0"/>
        </a:lnRef>
        <a:fillRef idx="1">
          <a:scrgbClr r="0" g="0" b="0"/>
        </a:fillRef>
        <a:effectRef idx="0">
          <a:scrgbClr r="0" g="0" b="0"/>
        </a:effectRef>
        <a:fontRef idx="minor">
          <a:schemeClr val="lt1"/>
        </a:fontRef>
      </dsp:style>
    </dsp:sp>
    <dsp:sp modelId="{B009F9A7-70AD-457B-B9B2-2E4A00CA849E}">
      <dsp:nvSpPr>
        <dsp:cNvPr id="0" name=""/>
        <dsp:cNvSpPr/>
      </dsp:nvSpPr>
      <dsp:spPr>
        <a:xfrm>
          <a:off x="7021700" y="734030"/>
          <a:ext cx="1574357" cy="1245930"/>
        </a:xfrm>
        <a:prstGeom prst="chevron">
          <a:avLst>
            <a:gd name="adj" fmla="val 70610"/>
          </a:avLst>
        </a:prstGeom>
        <a:solidFill>
          <a:schemeClr val="accent2">
            <a:lumMod val="60000"/>
            <a:lumOff val="40000"/>
            <a:alpha val="71538"/>
          </a:schemeClr>
        </a:solidFill>
        <a:ln w="19050" cap="flat" cmpd="sng" algn="ctr">
          <a:solidFill>
            <a:schemeClr val="accent6">
              <a:alpha val="90000"/>
              <a:hueOff val="0"/>
              <a:satOff val="0"/>
              <a:lumOff val="0"/>
              <a:alphaOff val="-18462"/>
            </a:schemeClr>
          </a:solidFill>
          <a:prstDash val="solid"/>
        </a:ln>
        <a:effectLst/>
      </dsp:spPr>
      <dsp:style>
        <a:lnRef idx="2">
          <a:scrgbClr r="0" g="0" b="0"/>
        </a:lnRef>
        <a:fillRef idx="1">
          <a:scrgbClr r="0" g="0" b="0"/>
        </a:fillRef>
        <a:effectRef idx="0">
          <a:scrgbClr r="0" g="0" b="0"/>
        </a:effectRef>
        <a:fontRef idx="minor">
          <a:schemeClr val="lt1"/>
        </a:fontRef>
      </dsp:style>
    </dsp:sp>
    <dsp:sp modelId="{1266C442-6F7B-4234-9E78-219D1DC312AE}">
      <dsp:nvSpPr>
        <dsp:cNvPr id="0" name=""/>
        <dsp:cNvSpPr/>
      </dsp:nvSpPr>
      <dsp:spPr>
        <a:xfrm>
          <a:off x="1345492" y="858623"/>
          <a:ext cx="6815486" cy="996744"/>
        </a:xfrm>
        <a:prstGeom prst="rect">
          <a:avLst/>
        </a:prstGeom>
        <a:solidFill>
          <a:schemeClr val="accent3">
            <a:lumMod val="20000"/>
            <a:lumOff val="80000"/>
          </a:schemeClr>
        </a:solidFill>
        <a:ln w="19050" cap="flat" cmpd="sng" algn="ctr">
          <a:solidFill>
            <a:schemeClr val="accent6">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1120" tIns="71120" rIns="71120" bIns="71120" numCol="1" spcCol="1270" anchor="ctr" anchorCtr="0">
          <a:noAutofit/>
        </a:bodyPr>
        <a:lstStyle/>
        <a:p>
          <a:pPr lvl="0" algn="ctr" defTabSz="488950" rtl="1">
            <a:lnSpc>
              <a:spcPct val="90000"/>
            </a:lnSpc>
            <a:spcBef>
              <a:spcPct val="0"/>
            </a:spcBef>
            <a:spcAft>
              <a:spcPct val="35000"/>
            </a:spcAft>
          </a:pPr>
          <a:endParaRPr lang="ar-SA" sz="1100" kern="1200" dirty="0"/>
        </a:p>
        <a:p>
          <a:pPr lvl="0" algn="ctr" defTabSz="1244600" rtl="1">
            <a:lnSpc>
              <a:spcPct val="90000"/>
            </a:lnSpc>
            <a:spcBef>
              <a:spcPct val="0"/>
            </a:spcBef>
            <a:spcAft>
              <a:spcPct val="35000"/>
            </a:spcAft>
          </a:pPr>
          <a:r>
            <a:rPr lang="fr-FR" sz="2800" b="1" kern="1200" dirty="0" smtClean="0">
              <a:solidFill>
                <a:schemeClr val="accent1">
                  <a:lumMod val="50000"/>
                </a:schemeClr>
              </a:solidFill>
            </a:rPr>
            <a:t>Vup= Pu- </a:t>
          </a:r>
          <a:r>
            <a:rPr lang="fr-FR" sz="2800" b="1" kern="1200" dirty="0" err="1" smtClean="0">
              <a:solidFill>
                <a:schemeClr val="accent1">
                  <a:lumMod val="50000"/>
                </a:schemeClr>
              </a:solidFill>
            </a:rPr>
            <a:t>qu</a:t>
          </a:r>
          <a:r>
            <a:rPr lang="fr-FR" sz="2800" b="1" kern="1200" dirty="0" smtClean="0">
              <a:solidFill>
                <a:schemeClr val="accent1">
                  <a:lumMod val="50000"/>
                </a:schemeClr>
              </a:solidFill>
            </a:rPr>
            <a:t> A1</a:t>
          </a:r>
          <a:r>
            <a:rPr lang="en-US" sz="2800" b="1" kern="1200" dirty="0" smtClean="0">
              <a:solidFill>
                <a:schemeClr val="accent1">
                  <a:lumMod val="50000"/>
                </a:schemeClr>
              </a:solidFill>
            </a:rPr>
            <a:t>=12285.29 KN.</a:t>
          </a:r>
          <a:endParaRPr lang="ar-SA" sz="2800" b="1" kern="1200" dirty="0">
            <a:solidFill>
              <a:schemeClr val="accent1">
                <a:lumMod val="50000"/>
              </a:schemeClr>
            </a:solidFill>
          </a:endParaRPr>
        </a:p>
        <a:p>
          <a:pPr lvl="0" algn="ctr" defTabSz="488950" rtl="1">
            <a:lnSpc>
              <a:spcPct val="90000"/>
            </a:lnSpc>
            <a:spcBef>
              <a:spcPct val="0"/>
            </a:spcBef>
            <a:spcAft>
              <a:spcPct val="35000"/>
            </a:spcAft>
          </a:pPr>
          <a:endParaRPr lang="ar-SA" sz="1100" kern="1200" dirty="0"/>
        </a:p>
      </dsp:txBody>
      <dsp:txXfrm>
        <a:off x="1345492" y="858623"/>
        <a:ext cx="6815486" cy="996744"/>
      </dsp:txXfrm>
    </dsp:sp>
    <dsp:sp modelId="{631CC8DD-AA5D-44C3-AC69-6848D23AD079}">
      <dsp:nvSpPr>
        <dsp:cNvPr id="0" name=""/>
        <dsp:cNvSpPr/>
      </dsp:nvSpPr>
      <dsp:spPr>
        <a:xfrm flipH="1">
          <a:off x="1345492" y="2035540"/>
          <a:ext cx="2926756" cy="4130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b" anchorCtr="0">
          <a:noAutofit/>
        </a:bodyPr>
        <a:lstStyle/>
        <a:p>
          <a:pPr lvl="0" algn="ctr" defTabSz="844550" rtl="1">
            <a:lnSpc>
              <a:spcPct val="90000"/>
            </a:lnSpc>
            <a:spcBef>
              <a:spcPct val="0"/>
            </a:spcBef>
            <a:spcAft>
              <a:spcPct val="35000"/>
            </a:spcAft>
          </a:pPr>
          <a:r>
            <a:rPr lang="ar-SA" sz="1900" kern="1200" dirty="0" smtClean="0"/>
            <a:t>.</a:t>
          </a:r>
          <a:endParaRPr lang="ar-SA" sz="1900" kern="1200" dirty="0"/>
        </a:p>
      </dsp:txBody>
      <dsp:txXfrm>
        <a:off x="1345492" y="2035540"/>
        <a:ext cx="2926756" cy="413094"/>
      </dsp:txXfrm>
    </dsp:sp>
    <dsp:sp modelId="{570F1FBA-580C-41A9-85AD-C2C31DD47E3C}">
      <dsp:nvSpPr>
        <dsp:cNvPr id="0" name=""/>
        <dsp:cNvSpPr/>
      </dsp:nvSpPr>
      <dsp:spPr>
        <a:xfrm>
          <a:off x="1345492" y="2448635"/>
          <a:ext cx="1574357" cy="1245930"/>
        </a:xfrm>
        <a:prstGeom prst="chevron">
          <a:avLst>
            <a:gd name="adj" fmla="val 70610"/>
          </a:avLst>
        </a:prstGeom>
        <a:solidFill>
          <a:schemeClr val="accent2">
            <a:lumMod val="60000"/>
            <a:lumOff val="40000"/>
            <a:alpha val="68462"/>
          </a:schemeClr>
        </a:solidFill>
        <a:ln w="19050" cap="flat" cmpd="sng" algn="ctr">
          <a:solidFill>
            <a:schemeClr val="accent6">
              <a:alpha val="90000"/>
              <a:hueOff val="0"/>
              <a:satOff val="0"/>
              <a:lumOff val="0"/>
              <a:alphaOff val="-21538"/>
            </a:schemeClr>
          </a:solidFill>
          <a:prstDash val="solid"/>
        </a:ln>
        <a:effectLst/>
      </dsp:spPr>
      <dsp:style>
        <a:lnRef idx="2">
          <a:scrgbClr r="0" g="0" b="0"/>
        </a:lnRef>
        <a:fillRef idx="1">
          <a:scrgbClr r="0" g="0" b="0"/>
        </a:fillRef>
        <a:effectRef idx="0">
          <a:scrgbClr r="0" g="0" b="0"/>
        </a:effectRef>
        <a:fontRef idx="minor">
          <a:schemeClr val="lt1"/>
        </a:fontRef>
      </dsp:style>
    </dsp:sp>
    <dsp:sp modelId="{56CE248C-28A0-4B8C-8DFC-2E17CC9DDD14}">
      <dsp:nvSpPr>
        <dsp:cNvPr id="0" name=""/>
        <dsp:cNvSpPr/>
      </dsp:nvSpPr>
      <dsp:spPr>
        <a:xfrm>
          <a:off x="2291153" y="2448635"/>
          <a:ext cx="1574357" cy="1245930"/>
        </a:xfrm>
        <a:prstGeom prst="chevron">
          <a:avLst>
            <a:gd name="adj" fmla="val 70610"/>
          </a:avLst>
        </a:prstGeom>
        <a:solidFill>
          <a:schemeClr val="accent2">
            <a:lumMod val="60000"/>
            <a:lumOff val="40000"/>
            <a:alpha val="65385"/>
          </a:schemeClr>
        </a:solidFill>
        <a:ln w="19050" cap="flat" cmpd="sng" algn="ctr">
          <a:solidFill>
            <a:schemeClr val="accent6">
              <a:alpha val="90000"/>
              <a:hueOff val="0"/>
              <a:satOff val="0"/>
              <a:lumOff val="0"/>
              <a:alphaOff val="-24615"/>
            </a:schemeClr>
          </a:solidFill>
          <a:prstDash val="solid"/>
        </a:ln>
        <a:effectLst/>
      </dsp:spPr>
      <dsp:style>
        <a:lnRef idx="2">
          <a:scrgbClr r="0" g="0" b="0"/>
        </a:lnRef>
        <a:fillRef idx="1">
          <a:scrgbClr r="0" g="0" b="0"/>
        </a:fillRef>
        <a:effectRef idx="0">
          <a:scrgbClr r="0" g="0" b="0"/>
        </a:effectRef>
        <a:fontRef idx="minor">
          <a:schemeClr val="lt1"/>
        </a:fontRef>
      </dsp:style>
    </dsp:sp>
    <dsp:sp modelId="{D921F5E5-8FCA-4251-9E8D-900EDE8E7E44}">
      <dsp:nvSpPr>
        <dsp:cNvPr id="0" name=""/>
        <dsp:cNvSpPr/>
      </dsp:nvSpPr>
      <dsp:spPr>
        <a:xfrm>
          <a:off x="3237562" y="2448635"/>
          <a:ext cx="1574357" cy="1245930"/>
        </a:xfrm>
        <a:prstGeom prst="chevron">
          <a:avLst>
            <a:gd name="adj" fmla="val 70610"/>
          </a:avLst>
        </a:prstGeom>
        <a:solidFill>
          <a:schemeClr val="accent2">
            <a:lumMod val="60000"/>
            <a:lumOff val="40000"/>
            <a:alpha val="62308"/>
          </a:schemeClr>
        </a:solidFill>
        <a:ln w="19050" cap="flat" cmpd="sng" algn="ctr">
          <a:solidFill>
            <a:schemeClr val="accent6">
              <a:alpha val="90000"/>
              <a:hueOff val="0"/>
              <a:satOff val="0"/>
              <a:lumOff val="0"/>
              <a:alphaOff val="-27692"/>
            </a:schemeClr>
          </a:solidFill>
          <a:prstDash val="solid"/>
        </a:ln>
        <a:effectLst/>
      </dsp:spPr>
      <dsp:style>
        <a:lnRef idx="2">
          <a:scrgbClr r="0" g="0" b="0"/>
        </a:lnRef>
        <a:fillRef idx="1">
          <a:scrgbClr r="0" g="0" b="0"/>
        </a:fillRef>
        <a:effectRef idx="0">
          <a:scrgbClr r="0" g="0" b="0"/>
        </a:effectRef>
        <a:fontRef idx="minor">
          <a:schemeClr val="lt1"/>
        </a:fontRef>
      </dsp:style>
    </dsp:sp>
    <dsp:sp modelId="{AF809452-B8D5-482B-91FB-C089C19AEC4D}">
      <dsp:nvSpPr>
        <dsp:cNvPr id="0" name=""/>
        <dsp:cNvSpPr/>
      </dsp:nvSpPr>
      <dsp:spPr>
        <a:xfrm>
          <a:off x="4183223" y="2448635"/>
          <a:ext cx="1574357" cy="1245930"/>
        </a:xfrm>
        <a:prstGeom prst="chevron">
          <a:avLst>
            <a:gd name="adj" fmla="val 70610"/>
          </a:avLst>
        </a:prstGeom>
        <a:solidFill>
          <a:schemeClr val="accent2">
            <a:lumMod val="60000"/>
            <a:lumOff val="40000"/>
            <a:alpha val="59231"/>
          </a:schemeClr>
        </a:solidFill>
        <a:ln w="19050" cap="flat" cmpd="sng" algn="ctr">
          <a:solidFill>
            <a:schemeClr val="accent6">
              <a:alpha val="90000"/>
              <a:hueOff val="0"/>
              <a:satOff val="0"/>
              <a:lumOff val="0"/>
              <a:alphaOff val="-30769"/>
            </a:schemeClr>
          </a:solidFill>
          <a:prstDash val="solid"/>
        </a:ln>
        <a:effectLst/>
      </dsp:spPr>
      <dsp:style>
        <a:lnRef idx="2">
          <a:scrgbClr r="0" g="0" b="0"/>
        </a:lnRef>
        <a:fillRef idx="1">
          <a:scrgbClr r="0" g="0" b="0"/>
        </a:fillRef>
        <a:effectRef idx="0">
          <a:scrgbClr r="0" g="0" b="0"/>
        </a:effectRef>
        <a:fontRef idx="minor">
          <a:schemeClr val="lt1"/>
        </a:fontRef>
      </dsp:style>
    </dsp:sp>
    <dsp:sp modelId="{E6BBD88F-F8DA-4C3F-B122-8CA9386B4C7B}">
      <dsp:nvSpPr>
        <dsp:cNvPr id="0" name=""/>
        <dsp:cNvSpPr/>
      </dsp:nvSpPr>
      <dsp:spPr>
        <a:xfrm>
          <a:off x="5129631" y="2448635"/>
          <a:ext cx="1574357" cy="1245930"/>
        </a:xfrm>
        <a:prstGeom prst="chevron">
          <a:avLst>
            <a:gd name="adj" fmla="val 70610"/>
          </a:avLst>
        </a:prstGeom>
        <a:solidFill>
          <a:schemeClr val="accent2">
            <a:lumMod val="60000"/>
            <a:lumOff val="40000"/>
            <a:alpha val="56154"/>
          </a:schemeClr>
        </a:solidFill>
        <a:ln w="19050" cap="flat" cmpd="sng" algn="ctr">
          <a:solidFill>
            <a:schemeClr val="accent6">
              <a:alpha val="90000"/>
              <a:hueOff val="0"/>
              <a:satOff val="0"/>
              <a:lumOff val="0"/>
              <a:alphaOff val="-33846"/>
            </a:schemeClr>
          </a:solidFill>
          <a:prstDash val="solid"/>
        </a:ln>
        <a:effectLst/>
      </dsp:spPr>
      <dsp:style>
        <a:lnRef idx="2">
          <a:scrgbClr r="0" g="0" b="0"/>
        </a:lnRef>
        <a:fillRef idx="1">
          <a:scrgbClr r="0" g="0" b="0"/>
        </a:fillRef>
        <a:effectRef idx="0">
          <a:scrgbClr r="0" g="0" b="0"/>
        </a:effectRef>
        <a:fontRef idx="minor">
          <a:schemeClr val="lt1"/>
        </a:fontRef>
      </dsp:style>
    </dsp:sp>
    <dsp:sp modelId="{F0445559-6180-43A5-8179-88BC4902B828}">
      <dsp:nvSpPr>
        <dsp:cNvPr id="0" name=""/>
        <dsp:cNvSpPr/>
      </dsp:nvSpPr>
      <dsp:spPr>
        <a:xfrm>
          <a:off x="6075292" y="2448635"/>
          <a:ext cx="1574357" cy="1245930"/>
        </a:xfrm>
        <a:prstGeom prst="chevron">
          <a:avLst>
            <a:gd name="adj" fmla="val 70610"/>
          </a:avLst>
        </a:prstGeom>
        <a:solidFill>
          <a:schemeClr val="accent2">
            <a:lumMod val="60000"/>
            <a:lumOff val="40000"/>
            <a:alpha val="53077"/>
          </a:schemeClr>
        </a:solidFill>
        <a:ln w="19050" cap="flat" cmpd="sng" algn="ctr">
          <a:solidFill>
            <a:schemeClr val="accent6">
              <a:alpha val="90000"/>
              <a:hueOff val="0"/>
              <a:satOff val="0"/>
              <a:lumOff val="0"/>
              <a:alphaOff val="-36923"/>
            </a:schemeClr>
          </a:solidFill>
          <a:prstDash val="solid"/>
        </a:ln>
        <a:effectLst/>
      </dsp:spPr>
      <dsp:style>
        <a:lnRef idx="2">
          <a:scrgbClr r="0" g="0" b="0"/>
        </a:lnRef>
        <a:fillRef idx="1">
          <a:scrgbClr r="0" g="0" b="0"/>
        </a:fillRef>
        <a:effectRef idx="0">
          <a:scrgbClr r="0" g="0" b="0"/>
        </a:effectRef>
        <a:fontRef idx="minor">
          <a:schemeClr val="lt1"/>
        </a:fontRef>
      </dsp:style>
    </dsp:sp>
    <dsp:sp modelId="{44CBB0FB-8C3D-4F86-9D16-CB7788CC073A}">
      <dsp:nvSpPr>
        <dsp:cNvPr id="0" name=""/>
        <dsp:cNvSpPr/>
      </dsp:nvSpPr>
      <dsp:spPr>
        <a:xfrm>
          <a:off x="7021700" y="2448635"/>
          <a:ext cx="1574357" cy="1245930"/>
        </a:xfrm>
        <a:prstGeom prst="chevron">
          <a:avLst>
            <a:gd name="adj" fmla="val 70610"/>
          </a:avLst>
        </a:prstGeom>
        <a:solidFill>
          <a:schemeClr val="accent2">
            <a:lumMod val="60000"/>
            <a:lumOff val="40000"/>
            <a:alpha val="50000"/>
          </a:schemeClr>
        </a:solidFill>
        <a:ln w="19050" cap="flat" cmpd="sng" algn="ctr">
          <a:solidFill>
            <a:schemeClr val="accent6">
              <a:alpha val="90000"/>
              <a:hueOff val="0"/>
              <a:satOff val="0"/>
              <a:lumOff val="0"/>
              <a:alphaOff val="-40000"/>
            </a:schemeClr>
          </a:solidFill>
          <a:prstDash val="solid"/>
        </a:ln>
        <a:effectLst/>
      </dsp:spPr>
      <dsp:style>
        <a:lnRef idx="2">
          <a:scrgbClr r="0" g="0" b="0"/>
        </a:lnRef>
        <a:fillRef idx="1">
          <a:scrgbClr r="0" g="0" b="0"/>
        </a:fillRef>
        <a:effectRef idx="0">
          <a:scrgbClr r="0" g="0" b="0"/>
        </a:effectRef>
        <a:fontRef idx="minor">
          <a:schemeClr val="lt1"/>
        </a:fontRef>
      </dsp:style>
    </dsp:sp>
    <dsp:sp modelId="{7D2F079C-02DC-47A3-B99F-E49340EFE73F}">
      <dsp:nvSpPr>
        <dsp:cNvPr id="0" name=""/>
        <dsp:cNvSpPr/>
      </dsp:nvSpPr>
      <dsp:spPr>
        <a:xfrm>
          <a:off x="1298057" y="2589036"/>
          <a:ext cx="6815486" cy="996744"/>
        </a:xfrm>
        <a:prstGeom prst="rect">
          <a:avLst/>
        </a:prstGeom>
        <a:solidFill>
          <a:schemeClr val="accent3">
            <a:lumMod val="20000"/>
            <a:lumOff val="80000"/>
          </a:schemeClr>
        </a:solidFill>
        <a:ln w="19050" cap="flat" cmpd="sng" algn="ctr">
          <a:solidFill>
            <a:schemeClr val="accent6">
              <a:alpha val="90000"/>
              <a:hueOff val="0"/>
              <a:satOff val="0"/>
              <a:lumOff val="0"/>
              <a:alphaOff val="-4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0800" tIns="50800" rIns="50800" bIns="50800" numCol="1" spcCol="1270" anchor="ctr" anchorCtr="0">
          <a:noAutofit/>
        </a:bodyPr>
        <a:lstStyle/>
        <a:p>
          <a:pPr lvl="0" algn="ctr" defTabSz="711200" rtl="1">
            <a:lnSpc>
              <a:spcPct val="90000"/>
            </a:lnSpc>
            <a:spcBef>
              <a:spcPct val="0"/>
            </a:spcBef>
            <a:spcAft>
              <a:spcPct val="35000"/>
            </a:spcAft>
          </a:pPr>
          <a:endParaRPr lang="ar-SA" sz="2000" b="1" kern="1200" dirty="0">
            <a:solidFill>
              <a:schemeClr val="accent1">
                <a:lumMod val="50000"/>
              </a:schemeClr>
            </a:solidFill>
          </a:endParaRPr>
        </a:p>
        <a:p>
          <a:pPr lvl="0" algn="ctr" defTabSz="889000" rtl="1">
            <a:lnSpc>
              <a:spcPct val="90000"/>
            </a:lnSpc>
            <a:spcBef>
              <a:spcPct val="0"/>
            </a:spcBef>
            <a:spcAft>
              <a:spcPct val="35000"/>
            </a:spcAft>
          </a:pPr>
          <a:r>
            <a:rPr lang="en-US" sz="2000" b="1" kern="1200" dirty="0" smtClean="0">
              <a:solidFill>
                <a:schemeClr val="accent1">
                  <a:lumMod val="50000"/>
                </a:schemeClr>
              </a:solidFill>
            </a:rPr>
            <a:t>ØVc</a:t>
          </a:r>
          <a:r>
            <a:rPr lang="en-US" sz="2000" b="1" kern="1200" baseline="-25000" dirty="0" err="1">
              <a:solidFill>
                <a:schemeClr val="accent1">
                  <a:lumMod val="50000"/>
                </a:schemeClr>
              </a:solidFill>
            </a:rPr>
            <a:t>p</a:t>
          </a:r>
          <a:r>
            <a:rPr lang="en-US" sz="2000" b="1" kern="1200" dirty="0">
              <a:solidFill>
                <a:schemeClr val="accent1">
                  <a:lumMod val="50000"/>
                </a:schemeClr>
              </a:solidFill>
            </a:rPr>
            <a:t> = 0.75 * </a:t>
          </a:r>
          <a14:m xmlns:a14="http://schemas.microsoft.com/office/drawing/2010/main">
            <m:oMath xmlns:m="http://schemas.openxmlformats.org/officeDocument/2006/math">
              <m:f>
                <m:fPr>
                  <m:ctrlPr>
                    <a:rPr lang="en-US" sz="2000" b="1" i="1" kern="1200">
                      <a:solidFill>
                        <a:schemeClr val="accent1">
                          <a:lumMod val="50000"/>
                        </a:schemeClr>
                      </a:solidFill>
                      <a:latin typeface="Cambria Math"/>
                    </a:rPr>
                  </m:ctrlPr>
                </m:fPr>
                <m:num>
                  <m:r>
                    <a:rPr lang="en-US" sz="2000" b="1" i="1" kern="1200">
                      <a:solidFill>
                        <a:schemeClr val="accent1">
                          <a:lumMod val="50000"/>
                        </a:schemeClr>
                      </a:solidFill>
                      <a:latin typeface="Cambria Math"/>
                    </a:rPr>
                    <m:t>𝟏</m:t>
                  </m:r>
                </m:num>
                <m:den>
                  <m:r>
                    <a:rPr lang="en-US" sz="2000" b="1" i="1" kern="1200">
                      <a:solidFill>
                        <a:schemeClr val="accent1">
                          <a:lumMod val="50000"/>
                        </a:schemeClr>
                      </a:solidFill>
                      <a:latin typeface="Cambria Math"/>
                    </a:rPr>
                    <m:t>𝟑</m:t>
                  </m:r>
                </m:den>
              </m:f>
            </m:oMath>
          </a14:m>
          <a:r>
            <a:rPr lang="en-US" sz="2000" b="1" kern="1200" dirty="0">
              <a:solidFill>
                <a:schemeClr val="accent1">
                  <a:lumMod val="50000"/>
                </a:schemeClr>
              </a:solidFill>
            </a:rPr>
            <a:t>∗ 1∗ </a:t>
          </a:r>
          <a14:m xmlns:a14="http://schemas.microsoft.com/office/drawing/2010/main">
            <m:oMath xmlns:m="http://schemas.openxmlformats.org/officeDocument/2006/math">
              <m:r>
                <a:rPr lang="en-US" sz="2000" b="1" i="1" kern="1200">
                  <a:solidFill>
                    <a:schemeClr val="accent1">
                      <a:lumMod val="50000"/>
                    </a:schemeClr>
                  </a:solidFill>
                  <a:latin typeface="Cambria Math"/>
                </a:rPr>
                <m:t>√</m:t>
              </m:r>
              <m:r>
                <a:rPr lang="en-US" sz="2000" b="1" i="1" kern="1200">
                  <a:solidFill>
                    <a:schemeClr val="accent1">
                      <a:lumMod val="50000"/>
                    </a:schemeClr>
                  </a:solidFill>
                  <a:latin typeface="Cambria Math"/>
                </a:rPr>
                <m:t>𝐟</m:t>
              </m:r>
              <m:r>
                <a:rPr lang="en-US" sz="2000" b="1" kern="1200">
                  <a:solidFill>
                    <a:schemeClr val="accent1">
                      <a:lumMod val="50000"/>
                    </a:schemeClr>
                  </a:solidFill>
                  <a:latin typeface="Cambria Math"/>
                </a:rPr>
                <m:t>ꞌ</m:t>
              </m:r>
              <m:r>
                <a:rPr lang="en-US" sz="2000" b="1" i="1" kern="1200">
                  <a:solidFill>
                    <a:schemeClr val="accent1">
                      <a:lumMod val="50000"/>
                    </a:schemeClr>
                  </a:solidFill>
                  <a:latin typeface="Cambria Math"/>
                </a:rPr>
                <m:t>𝐜</m:t>
              </m:r>
            </m:oMath>
          </a14:m>
          <a:r>
            <a:rPr lang="en-US" sz="2000" b="1" kern="1200" dirty="0">
              <a:solidFill>
                <a:schemeClr val="accent1">
                  <a:lumMod val="50000"/>
                </a:schemeClr>
              </a:solidFill>
            </a:rPr>
            <a:t>* 2π *(</a:t>
          </a:r>
          <a14:m xmlns:a14="http://schemas.microsoft.com/office/drawing/2010/main">
            <m:oMath xmlns:m="http://schemas.openxmlformats.org/officeDocument/2006/math">
              <m:r>
                <a:rPr lang="en-US" sz="2000" b="1" i="1" kern="1200">
                  <a:solidFill>
                    <a:schemeClr val="accent1">
                      <a:lumMod val="50000"/>
                    </a:schemeClr>
                  </a:solidFill>
                  <a:latin typeface="Cambria Math"/>
                </a:rPr>
                <m:t> </m:t>
              </m:r>
              <m:f>
                <m:fPr>
                  <m:ctrlPr>
                    <a:rPr lang="en-US" sz="2000" b="1" i="1" kern="1200">
                      <a:solidFill>
                        <a:schemeClr val="accent1">
                          <a:lumMod val="50000"/>
                        </a:schemeClr>
                      </a:solidFill>
                      <a:latin typeface="Cambria Math"/>
                    </a:rPr>
                  </m:ctrlPr>
                </m:fPr>
                <m:num>
                  <m:r>
                    <a:rPr lang="en-US" sz="2000" b="1" i="1" kern="1200">
                      <a:solidFill>
                        <a:schemeClr val="accent1">
                          <a:lumMod val="50000"/>
                        </a:schemeClr>
                      </a:solidFill>
                      <a:latin typeface="Cambria Math"/>
                    </a:rPr>
                    <m:t>𝒅</m:t>
                  </m:r>
                </m:num>
                <m:den>
                  <m:r>
                    <a:rPr lang="en-US" sz="2000" b="1" i="1" kern="1200">
                      <a:solidFill>
                        <a:schemeClr val="accent1">
                          <a:lumMod val="50000"/>
                        </a:schemeClr>
                      </a:solidFill>
                      <a:latin typeface="Cambria Math"/>
                    </a:rPr>
                    <m:t>𝟐</m:t>
                  </m:r>
                </m:den>
              </m:f>
            </m:oMath>
          </a14:m>
          <a:r>
            <a:rPr lang="en-US" sz="2000" b="1" kern="1200" dirty="0">
              <a:solidFill>
                <a:schemeClr val="accent1">
                  <a:lumMod val="50000"/>
                </a:schemeClr>
              </a:solidFill>
            </a:rPr>
            <a:t> +r )*</a:t>
          </a:r>
          <a:r>
            <a:rPr lang="en-US" sz="2000" b="1" kern="1200" dirty="0" smtClean="0">
              <a:solidFill>
                <a:schemeClr val="accent1">
                  <a:lumMod val="50000"/>
                </a:schemeClr>
              </a:solidFill>
            </a:rPr>
            <a:t>d</a:t>
          </a:r>
          <a:r>
            <a:rPr lang="en-US" sz="2000" kern="1200" dirty="0" smtClean="0">
              <a:solidFill>
                <a:schemeClr val="accent1">
                  <a:lumMod val="50000"/>
                </a:schemeClr>
              </a:solidFill>
            </a:rPr>
            <a:t>= </a:t>
          </a:r>
          <a:r>
            <a:rPr lang="en-US" sz="2000" b="1" kern="1200" dirty="0" smtClean="0">
              <a:solidFill>
                <a:schemeClr val="accent1">
                  <a:lumMod val="50000"/>
                </a:schemeClr>
              </a:solidFill>
            </a:rPr>
            <a:t>13670.4 KN.</a:t>
          </a:r>
          <a:endParaRPr lang="en-US" sz="2000" kern="1200" dirty="0">
            <a:solidFill>
              <a:schemeClr val="accent1">
                <a:lumMod val="50000"/>
              </a:schemeClr>
            </a:solidFill>
          </a:endParaRPr>
        </a:p>
        <a:p>
          <a:pPr lvl="0" algn="ctr" defTabSz="711200" rtl="1">
            <a:lnSpc>
              <a:spcPct val="90000"/>
            </a:lnSpc>
            <a:spcBef>
              <a:spcPct val="0"/>
            </a:spcBef>
            <a:spcAft>
              <a:spcPct val="35000"/>
            </a:spcAft>
          </a:pPr>
          <a:r>
            <a:rPr lang="en-US" sz="1600" b="1" kern="1200" dirty="0" smtClean="0"/>
            <a:t> </a:t>
          </a:r>
          <a:endParaRPr lang="ar-SA" sz="1600" b="1" kern="1200" dirty="0" smtClean="0"/>
        </a:p>
      </dsp:txBody>
      <dsp:txXfrm>
        <a:off x="1298057" y="2589036"/>
        <a:ext cx="6815486" cy="996744"/>
      </dsp:txXfrm>
    </dsp:sp>
  </dsp:spTree>
</dsp:drawing>
</file>

<file path=ppt/diagrams/layout1.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2.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VerticalAccentList">
  <dgm:title val=""/>
  <dgm:desc val=""/>
  <dgm:catLst>
    <dgm:cat type="list" pri="16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dgm:chPref/>
      <dgm:dir/>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constrLst>
      <dgm:constr type="primFontSz" for="des" forName="parenttext" refType="primFontSz" refFor="des" refForName="childtext" op="gte"/>
      <dgm:constr type="w" for="ch" forName="composite" refType="w"/>
      <dgm:constr type="h" for="ch" forName="composite" refType="h"/>
      <dgm:constr type="w" for="ch" forName="parallelogramComposite" refType="w"/>
      <dgm:constr type="h" for="ch" forName="parallelogramComposite" refType="h"/>
      <dgm:constr type="w" for="ch" forName="parenttextcomposite" refType="w" fact="0.9"/>
      <dgm:constr type="h" for="ch" forName="parenttextcomposite" refType="h" fact="0.6"/>
      <dgm:constr type="h" for="ch" forName="sibTrans" refType="h" refFor="ch" refForName="composite" op="equ" fact="0.02"/>
      <dgm:constr type="h" for="ch" forName="sibTrans" op="equ"/>
    </dgm:constrLst>
    <dgm:forEach name="nodesForEach" axis="ch" ptType="node">
      <dgm:layoutNode name="parenttextcomposite">
        <dgm:alg type="composite">
          <dgm:param type="ar" val="11"/>
        </dgm:alg>
        <dgm:shape xmlns:r="http://schemas.openxmlformats.org/officeDocument/2006/relationships" r:blip="">
          <dgm:adjLst/>
        </dgm:shape>
        <dgm:constrLst>
          <dgm:constr type="h" for="ch" forName="parenttext" refType="h"/>
          <dgm:constr type="w" for="ch" forName="parenttext" refType="w"/>
        </dgm:constrLst>
        <dgm:layoutNode name="parenttext" styleLbl="revTx">
          <dgm:varLst>
            <dgm:chMax/>
            <dgm:chPref val="2"/>
            <dgm:bulletEnabled val="1"/>
          </dgm:varLst>
          <dgm:choose name="Name4">
            <dgm:if name="Name5" func="var" arg="dir" op="equ" val="norm">
              <dgm:alg type="tx">
                <dgm:param type="parTxLTRAlign" val="l"/>
                <dgm:param type="txAnchorVert" val="b"/>
              </dgm:alg>
            </dgm:if>
            <dgm:else name="Name6">
              <dgm:alg type="tx">
                <dgm:param type="parTxLTRAlign" val="r"/>
                <dgm:param type="txAnchorVert" val="b"/>
              </dgm:alg>
            </dgm:else>
          </dgm:choose>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choose name="Name7">
        <dgm:if name="Name8" axis="ch" ptType="node" func="cnt" op="gte" val="1">
          <dgm:layoutNode name="composite">
            <dgm:alg type="composite">
              <dgm:param type="ar" val="6"/>
            </dgm:alg>
            <dgm:shape xmlns:r="http://schemas.openxmlformats.org/officeDocument/2006/relationships" r:blip="">
              <dgm:adjLst/>
            </dgm:shape>
            <dgm:choose name="Name9">
              <dgm:if name="Name10" func="var" arg="dir" op="equ" val="norm">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301"/>
                  <dgm:constr type="t" for="ch" forName="childtext" refType="h" fact="0.1"/>
                  <dgm:constr type="w" for="ch" forName="childtext" refType="w" fact="0.9117"/>
                  <dgm:constr type="h" for="ch" forName="childtext" refType="h" fact="0.8"/>
                </dgm:constrLst>
              </dgm:if>
              <dgm:else name="Name11">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883"/>
                  <dgm:constr type="t" for="ch" forName="childtext" refType="h" fact="0.1"/>
                  <dgm:constr type="w" for="ch" forName="childtext" refType="w" fact="0.9117"/>
                  <dgm:constr type="h" for="ch" forName="childtext" refType="h" fact="0.8"/>
                </dgm:constrLst>
              </dgm:else>
            </dgm:choose>
            <dgm:ruleLst/>
            <dgm:layoutNode name="chevron1" styleLbl="alignNode1">
              <dgm:alg type="sp"/>
              <dgm:choose name="Name12">
                <dgm:if name="Name13" func="var" arg="dir" op="equ" val="norm">
                  <dgm:shape xmlns:r="http://schemas.openxmlformats.org/officeDocument/2006/relationships" type="chevron" r:blip="">
                    <dgm:adjLst>
                      <dgm:adj idx="1" val="0.7061"/>
                    </dgm:adjLst>
                  </dgm:shape>
                </dgm:if>
                <dgm:else name="Name14">
                  <dgm:shape xmlns:r="http://schemas.openxmlformats.org/officeDocument/2006/relationships" rot="180" type="chevron" r:blip="">
                    <dgm:adjLst>
                      <dgm:adj idx="1" val="0.7061"/>
                    </dgm:adjLst>
                  </dgm:shape>
                </dgm:else>
              </dgm:choose>
              <dgm:presOf/>
            </dgm:layoutNode>
            <dgm:layoutNode name="chevron2" styleLbl="alignNode1">
              <dgm:alg type="sp"/>
              <dgm:choose name="Name15">
                <dgm:if name="Name16" func="var" arg="dir" op="equ" val="norm">
                  <dgm:shape xmlns:r="http://schemas.openxmlformats.org/officeDocument/2006/relationships" type="chevron" r:blip="">
                    <dgm:adjLst>
                      <dgm:adj idx="1" val="0.7061"/>
                    </dgm:adjLst>
                  </dgm:shape>
                </dgm:if>
                <dgm:else name="Name17">
                  <dgm:shape xmlns:r="http://schemas.openxmlformats.org/officeDocument/2006/relationships" rot="180" type="chevron" r:blip="">
                    <dgm:adjLst>
                      <dgm:adj idx="1" val="0.7061"/>
                    </dgm:adjLst>
                  </dgm:shape>
                </dgm:else>
              </dgm:choose>
              <dgm:presOf/>
            </dgm:layoutNode>
            <dgm:layoutNode name="chevron3" styleLbl="alignNode1">
              <dgm:alg type="sp"/>
              <dgm:choose name="Name18">
                <dgm:if name="Name19" func="var" arg="dir" op="equ" val="norm">
                  <dgm:shape xmlns:r="http://schemas.openxmlformats.org/officeDocument/2006/relationships" type="chevron" r:blip="">
                    <dgm:adjLst>
                      <dgm:adj idx="1" val="0.7061"/>
                    </dgm:adjLst>
                  </dgm:shape>
                </dgm:if>
                <dgm:else name="Name20">
                  <dgm:shape xmlns:r="http://schemas.openxmlformats.org/officeDocument/2006/relationships" rot="180" type="chevron" r:blip="">
                    <dgm:adjLst>
                      <dgm:adj idx="1" val="0.7061"/>
                    </dgm:adjLst>
                  </dgm:shape>
                </dgm:else>
              </dgm:choose>
              <dgm:presOf/>
            </dgm:layoutNode>
            <dgm:layoutNode name="chevron4" styleLbl="alignNode1">
              <dgm:alg type="sp"/>
              <dgm:choose name="Name21">
                <dgm:if name="Name22" func="var" arg="dir" op="equ" val="norm">
                  <dgm:shape xmlns:r="http://schemas.openxmlformats.org/officeDocument/2006/relationships" type="chevron" r:blip="">
                    <dgm:adjLst>
                      <dgm:adj idx="1" val="0.7061"/>
                    </dgm:adjLst>
                  </dgm:shape>
                </dgm:if>
                <dgm:else name="Name23">
                  <dgm:shape xmlns:r="http://schemas.openxmlformats.org/officeDocument/2006/relationships" rot="180" type="chevron" r:blip="">
                    <dgm:adjLst>
                      <dgm:adj idx="1" val="0.7061"/>
                    </dgm:adjLst>
                  </dgm:shape>
                </dgm:else>
              </dgm:choose>
              <dgm:presOf/>
            </dgm:layoutNode>
            <dgm:layoutNode name="chevron5" styleLbl="alignNode1">
              <dgm:alg type="sp"/>
              <dgm:choose name="Name24">
                <dgm:if name="Name25" func="var" arg="dir" op="equ" val="norm">
                  <dgm:shape xmlns:r="http://schemas.openxmlformats.org/officeDocument/2006/relationships" type="chevron" r:blip="">
                    <dgm:adjLst>
                      <dgm:adj idx="1" val="0.7061"/>
                    </dgm:adjLst>
                  </dgm:shape>
                </dgm:if>
                <dgm:else name="Name26">
                  <dgm:shape xmlns:r="http://schemas.openxmlformats.org/officeDocument/2006/relationships" rot="180" type="chevron" r:blip="">
                    <dgm:adjLst>
                      <dgm:adj idx="1" val="0.7061"/>
                    </dgm:adjLst>
                  </dgm:shape>
                </dgm:else>
              </dgm:choose>
              <dgm:presOf/>
            </dgm:layoutNode>
            <dgm:layoutNode name="chevron6" styleLbl="alignNode1">
              <dgm:alg type="sp"/>
              <dgm:choose name="Name27">
                <dgm:if name="Name28" func="var" arg="dir" op="equ" val="norm">
                  <dgm:shape xmlns:r="http://schemas.openxmlformats.org/officeDocument/2006/relationships" type="chevron" r:blip="">
                    <dgm:adjLst>
                      <dgm:adj idx="1" val="0.7061"/>
                    </dgm:adjLst>
                  </dgm:shape>
                </dgm:if>
                <dgm:else name="Name29">
                  <dgm:shape xmlns:r="http://schemas.openxmlformats.org/officeDocument/2006/relationships" rot="180" type="chevron" r:blip="">
                    <dgm:adjLst>
                      <dgm:adj idx="1" val="0.7061"/>
                    </dgm:adjLst>
                  </dgm:shape>
                </dgm:else>
              </dgm:choose>
              <dgm:presOf/>
            </dgm:layoutNode>
            <dgm:layoutNode name="chevron7" styleLbl="alignNode1">
              <dgm:alg type="sp"/>
              <dgm:choose name="Name30">
                <dgm:if name="Name31" func="var" arg="dir" op="equ" val="norm">
                  <dgm:shape xmlns:r="http://schemas.openxmlformats.org/officeDocument/2006/relationships" type="chevron" r:blip="">
                    <dgm:adjLst>
                      <dgm:adj idx="1" val="0.7061"/>
                    </dgm:adjLst>
                  </dgm:shape>
                </dgm:if>
                <dgm:else name="Name32">
                  <dgm:shape xmlns:r="http://schemas.openxmlformats.org/officeDocument/2006/relationships" rot="180" type="chevron" r:blip="">
                    <dgm:adjLst>
                      <dgm:adj idx="1" val="0.7061"/>
                    </dgm:adjLst>
                  </dgm:shape>
                </dgm:else>
              </dgm:choose>
              <dgm:presOf/>
            </dgm:layoutNode>
            <dgm:layoutNode name="childtext" styleLbl="solidFgAcc1">
              <dgm:varLst>
                <dgm:chMax/>
                <dgm:chPref val="0"/>
                <dgm:bulletEnabled val="1"/>
              </dgm:varLst>
              <dgm:choose name="Name33">
                <dgm:if name="Name34" func="var" arg="dir" op="equ" val="norm">
                  <dgm:alg type="tx">
                    <dgm:param type="parTxLTRAlign" val="l"/>
                    <dgm:param type="txAnchorVertCh" val="t"/>
                  </dgm:alg>
                </dgm:if>
                <dgm:else name="Name35">
                  <dgm:alg type="tx">
                    <dgm:param type="parTxLTRAlign" val="r"/>
                    <dgm:param type="shpTxLTRAlignCh" val="r"/>
                    <dgm:param type="txAnchorVertCh" val="t"/>
                  </dgm:alg>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if>
        <dgm:else name="Name36">
          <dgm:layoutNode name="parallelogramComposite">
            <dgm:alg type="composite">
              <dgm:param type="ar" val="50"/>
            </dgm:alg>
            <dgm:shape xmlns:r="http://schemas.openxmlformats.org/officeDocument/2006/relationships" r:blip="">
              <dgm:adjLst/>
            </dgm:shape>
            <dgm:constrLst>
              <dgm:constr type="l" for="ch" forName="parallelogram1" refType="w" fact="0"/>
              <dgm:constr type="t" for="ch" forName="parallelogram1" refType="h" fact="0"/>
              <dgm:constr type="w" for="ch" forName="parallelogram1" refType="w" fact="0.12"/>
              <dgm:constr type="h" for="ch" forName="parallelogram1" refType="h"/>
              <dgm:constr type="l" for="ch" forName="parallelogram2" refType="w" fact="0.127"/>
              <dgm:constr type="t" for="ch" forName="parallelogram2" refType="h" fact="0"/>
              <dgm:constr type="w" for="ch" forName="parallelogram2" refType="w" fact="0.12"/>
              <dgm:constr type="h" for="ch" forName="parallelogram2" refType="h"/>
              <dgm:constr type="l" for="ch" forName="parallelogram3" refType="w" fact="0.254"/>
              <dgm:constr type="t" for="ch" forName="parallelogram3" refType="h" fact="0"/>
              <dgm:constr type="w" for="ch" forName="parallelogram3" refType="w" fact="0.12"/>
              <dgm:constr type="h" for="ch" forName="parallelogram3" refType="h"/>
              <dgm:constr type="l" for="ch" forName="parallelogram4" refType="w" fact="0.381"/>
              <dgm:constr type="t" for="ch" forName="parallelogram4" refType="h" fact="0"/>
              <dgm:constr type="w" for="ch" forName="parallelogram4" refType="w" fact="0.12"/>
              <dgm:constr type="h" for="ch" forName="parallelogram4" refType="h"/>
              <dgm:constr type="l" for="ch" forName="parallelogram5" refType="w" fact="0.508"/>
              <dgm:constr type="t" for="ch" forName="parallelogram5" refType="h" fact="0"/>
              <dgm:constr type="w" for="ch" forName="parallelogram5" refType="w" fact="0.12"/>
              <dgm:constr type="h" for="ch" forName="parallelogram5" refType="h"/>
              <dgm:constr type="l" for="ch" forName="parallelogram6" refType="w" fact="0.635"/>
              <dgm:constr type="t" for="ch" forName="parallelogram6" refType="h" fact="0"/>
              <dgm:constr type="w" for="ch" forName="parallelogram6" refType="w" fact="0.12"/>
              <dgm:constr type="h" for="ch" forName="parallelogram6" refType="h"/>
              <dgm:constr type="l" for="ch" forName="parallelogram7" refType="w" fact="0.762"/>
              <dgm:constr type="t" for="ch" forName="parallelogram7" refType="h" fact="0"/>
              <dgm:constr type="w" for="ch" forName="parallelogram7" refType="w" fact="0.12"/>
              <dgm:constr type="h" for="ch" forName="parallelogram7" refType="h"/>
            </dgm:constrLst>
            <dgm:ruleLst/>
            <dgm:layoutNode name="parallelogram1" styleLbl="alignNode1">
              <dgm:alg type="sp"/>
              <dgm:shape xmlns:r="http://schemas.openxmlformats.org/officeDocument/2006/relationships" type="parallelogram" r:blip="">
                <dgm:adjLst>
                  <dgm:adj idx="1" val="1.4084"/>
                </dgm:adjLst>
              </dgm:shape>
              <dgm:presOf/>
            </dgm:layoutNode>
            <dgm:layoutNode name="parallelogram2" styleLbl="alignNode1">
              <dgm:alg type="sp"/>
              <dgm:shape xmlns:r="http://schemas.openxmlformats.org/officeDocument/2006/relationships" type="parallelogram" r:blip="">
                <dgm:adjLst>
                  <dgm:adj idx="1" val="1.4084"/>
                </dgm:adjLst>
              </dgm:shape>
              <dgm:presOf/>
            </dgm:layoutNode>
            <dgm:layoutNode name="parallelogram3" styleLbl="alignNode1">
              <dgm:alg type="sp"/>
              <dgm:shape xmlns:r="http://schemas.openxmlformats.org/officeDocument/2006/relationships" type="parallelogram" r:blip="">
                <dgm:adjLst>
                  <dgm:adj idx="1" val="1.4084"/>
                </dgm:adjLst>
              </dgm:shape>
              <dgm:presOf/>
            </dgm:layoutNode>
            <dgm:layoutNode name="parallelogram4" styleLbl="alignNode1">
              <dgm:alg type="sp"/>
              <dgm:shape xmlns:r="http://schemas.openxmlformats.org/officeDocument/2006/relationships" type="parallelogram" r:blip="">
                <dgm:adjLst>
                  <dgm:adj idx="1" val="1.4084"/>
                </dgm:adjLst>
              </dgm:shape>
              <dgm:presOf/>
            </dgm:layoutNode>
            <dgm:layoutNode name="parallelogram5" styleLbl="alignNode1">
              <dgm:alg type="sp"/>
              <dgm:shape xmlns:r="http://schemas.openxmlformats.org/officeDocument/2006/relationships" type="parallelogram" r:blip="">
                <dgm:adjLst>
                  <dgm:adj idx="1" val="1.4084"/>
                </dgm:adjLst>
              </dgm:shape>
              <dgm:presOf/>
            </dgm:layoutNode>
            <dgm:layoutNode name="parallelogram6" styleLbl="alignNode1">
              <dgm:alg type="sp"/>
              <dgm:shape xmlns:r="http://schemas.openxmlformats.org/officeDocument/2006/relationships" type="parallelogram" r:blip="">
                <dgm:adjLst>
                  <dgm:adj idx="1" val="1.4084"/>
                </dgm:adjLst>
              </dgm:shape>
              <dgm:presOf/>
            </dgm:layoutNode>
            <dgm:layoutNode name="parallelogram7" styleLbl="alignNode1">
              <dgm:alg type="sp"/>
              <dgm:shape xmlns:r="http://schemas.openxmlformats.org/officeDocument/2006/relationships" type="parallelogram" r:blip="">
                <dgm:adjLst>
                  <dgm:adj idx="1" val="1.4084"/>
                </dgm:adjLst>
              </dgm:shape>
              <dgm:presOf/>
            </dgm:layoutNode>
          </dgm:layoutNode>
        </dgm:else>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8/layout/VerticalAccentList">
  <dgm:title val=""/>
  <dgm:desc val=""/>
  <dgm:catLst>
    <dgm:cat type="list" pri="16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dgm:chPref/>
      <dgm:dir/>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constrLst>
      <dgm:constr type="primFontSz" for="des" forName="parenttext" refType="primFontSz" refFor="des" refForName="childtext" op="gte"/>
      <dgm:constr type="w" for="ch" forName="composite" refType="w"/>
      <dgm:constr type="h" for="ch" forName="composite" refType="h"/>
      <dgm:constr type="w" for="ch" forName="parallelogramComposite" refType="w"/>
      <dgm:constr type="h" for="ch" forName="parallelogramComposite" refType="h"/>
      <dgm:constr type="w" for="ch" forName="parenttextcomposite" refType="w" fact="0.9"/>
      <dgm:constr type="h" for="ch" forName="parenttextcomposite" refType="h" fact="0.6"/>
      <dgm:constr type="h" for="ch" forName="sibTrans" refType="h" refFor="ch" refForName="composite" op="equ" fact="0.02"/>
      <dgm:constr type="h" for="ch" forName="sibTrans" op="equ"/>
    </dgm:constrLst>
    <dgm:forEach name="nodesForEach" axis="ch" ptType="node">
      <dgm:layoutNode name="parenttextcomposite">
        <dgm:alg type="composite">
          <dgm:param type="ar" val="11"/>
        </dgm:alg>
        <dgm:shape xmlns:r="http://schemas.openxmlformats.org/officeDocument/2006/relationships" r:blip="">
          <dgm:adjLst/>
        </dgm:shape>
        <dgm:constrLst>
          <dgm:constr type="h" for="ch" forName="parenttext" refType="h"/>
          <dgm:constr type="w" for="ch" forName="parenttext" refType="w"/>
        </dgm:constrLst>
        <dgm:layoutNode name="parenttext" styleLbl="revTx">
          <dgm:varLst>
            <dgm:chMax/>
            <dgm:chPref val="2"/>
            <dgm:bulletEnabled val="1"/>
          </dgm:varLst>
          <dgm:choose name="Name4">
            <dgm:if name="Name5" func="var" arg="dir" op="equ" val="norm">
              <dgm:alg type="tx">
                <dgm:param type="parTxLTRAlign" val="l"/>
                <dgm:param type="txAnchorVert" val="b"/>
              </dgm:alg>
            </dgm:if>
            <dgm:else name="Name6">
              <dgm:alg type="tx">
                <dgm:param type="parTxLTRAlign" val="r"/>
                <dgm:param type="txAnchorVert" val="b"/>
              </dgm:alg>
            </dgm:else>
          </dgm:choose>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choose name="Name7">
        <dgm:if name="Name8" axis="ch" ptType="node" func="cnt" op="gte" val="1">
          <dgm:layoutNode name="composite">
            <dgm:alg type="composite">
              <dgm:param type="ar" val="6"/>
            </dgm:alg>
            <dgm:shape xmlns:r="http://schemas.openxmlformats.org/officeDocument/2006/relationships" r:blip="">
              <dgm:adjLst/>
            </dgm:shape>
            <dgm:choose name="Name9">
              <dgm:if name="Name10" func="var" arg="dir" op="equ" val="norm">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301"/>
                  <dgm:constr type="t" for="ch" forName="childtext" refType="h" fact="0.1"/>
                  <dgm:constr type="w" for="ch" forName="childtext" refType="w" fact="0.9117"/>
                  <dgm:constr type="h" for="ch" forName="childtext" refType="h" fact="0.8"/>
                </dgm:constrLst>
              </dgm:if>
              <dgm:else name="Name11">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883"/>
                  <dgm:constr type="t" for="ch" forName="childtext" refType="h" fact="0.1"/>
                  <dgm:constr type="w" for="ch" forName="childtext" refType="w" fact="0.9117"/>
                  <dgm:constr type="h" for="ch" forName="childtext" refType="h" fact="0.8"/>
                </dgm:constrLst>
              </dgm:else>
            </dgm:choose>
            <dgm:ruleLst/>
            <dgm:layoutNode name="chevron1" styleLbl="alignNode1">
              <dgm:alg type="sp"/>
              <dgm:choose name="Name12">
                <dgm:if name="Name13" func="var" arg="dir" op="equ" val="norm">
                  <dgm:shape xmlns:r="http://schemas.openxmlformats.org/officeDocument/2006/relationships" type="chevron" r:blip="">
                    <dgm:adjLst>
                      <dgm:adj idx="1" val="0.7061"/>
                    </dgm:adjLst>
                  </dgm:shape>
                </dgm:if>
                <dgm:else name="Name14">
                  <dgm:shape xmlns:r="http://schemas.openxmlformats.org/officeDocument/2006/relationships" rot="180" type="chevron" r:blip="">
                    <dgm:adjLst>
                      <dgm:adj idx="1" val="0.7061"/>
                    </dgm:adjLst>
                  </dgm:shape>
                </dgm:else>
              </dgm:choose>
              <dgm:presOf/>
            </dgm:layoutNode>
            <dgm:layoutNode name="chevron2" styleLbl="alignNode1">
              <dgm:alg type="sp"/>
              <dgm:choose name="Name15">
                <dgm:if name="Name16" func="var" arg="dir" op="equ" val="norm">
                  <dgm:shape xmlns:r="http://schemas.openxmlformats.org/officeDocument/2006/relationships" type="chevron" r:blip="">
                    <dgm:adjLst>
                      <dgm:adj idx="1" val="0.7061"/>
                    </dgm:adjLst>
                  </dgm:shape>
                </dgm:if>
                <dgm:else name="Name17">
                  <dgm:shape xmlns:r="http://schemas.openxmlformats.org/officeDocument/2006/relationships" rot="180" type="chevron" r:blip="">
                    <dgm:adjLst>
                      <dgm:adj idx="1" val="0.7061"/>
                    </dgm:adjLst>
                  </dgm:shape>
                </dgm:else>
              </dgm:choose>
              <dgm:presOf/>
            </dgm:layoutNode>
            <dgm:layoutNode name="chevron3" styleLbl="alignNode1">
              <dgm:alg type="sp"/>
              <dgm:choose name="Name18">
                <dgm:if name="Name19" func="var" arg="dir" op="equ" val="norm">
                  <dgm:shape xmlns:r="http://schemas.openxmlformats.org/officeDocument/2006/relationships" type="chevron" r:blip="">
                    <dgm:adjLst>
                      <dgm:adj idx="1" val="0.7061"/>
                    </dgm:adjLst>
                  </dgm:shape>
                </dgm:if>
                <dgm:else name="Name20">
                  <dgm:shape xmlns:r="http://schemas.openxmlformats.org/officeDocument/2006/relationships" rot="180" type="chevron" r:blip="">
                    <dgm:adjLst>
                      <dgm:adj idx="1" val="0.7061"/>
                    </dgm:adjLst>
                  </dgm:shape>
                </dgm:else>
              </dgm:choose>
              <dgm:presOf/>
            </dgm:layoutNode>
            <dgm:layoutNode name="chevron4" styleLbl="alignNode1">
              <dgm:alg type="sp"/>
              <dgm:choose name="Name21">
                <dgm:if name="Name22" func="var" arg="dir" op="equ" val="norm">
                  <dgm:shape xmlns:r="http://schemas.openxmlformats.org/officeDocument/2006/relationships" type="chevron" r:blip="">
                    <dgm:adjLst>
                      <dgm:adj idx="1" val="0.7061"/>
                    </dgm:adjLst>
                  </dgm:shape>
                </dgm:if>
                <dgm:else name="Name23">
                  <dgm:shape xmlns:r="http://schemas.openxmlformats.org/officeDocument/2006/relationships" rot="180" type="chevron" r:blip="">
                    <dgm:adjLst>
                      <dgm:adj idx="1" val="0.7061"/>
                    </dgm:adjLst>
                  </dgm:shape>
                </dgm:else>
              </dgm:choose>
              <dgm:presOf/>
            </dgm:layoutNode>
            <dgm:layoutNode name="chevron5" styleLbl="alignNode1">
              <dgm:alg type="sp"/>
              <dgm:choose name="Name24">
                <dgm:if name="Name25" func="var" arg="dir" op="equ" val="norm">
                  <dgm:shape xmlns:r="http://schemas.openxmlformats.org/officeDocument/2006/relationships" type="chevron" r:blip="">
                    <dgm:adjLst>
                      <dgm:adj idx="1" val="0.7061"/>
                    </dgm:adjLst>
                  </dgm:shape>
                </dgm:if>
                <dgm:else name="Name26">
                  <dgm:shape xmlns:r="http://schemas.openxmlformats.org/officeDocument/2006/relationships" rot="180" type="chevron" r:blip="">
                    <dgm:adjLst>
                      <dgm:adj idx="1" val="0.7061"/>
                    </dgm:adjLst>
                  </dgm:shape>
                </dgm:else>
              </dgm:choose>
              <dgm:presOf/>
            </dgm:layoutNode>
            <dgm:layoutNode name="chevron6" styleLbl="alignNode1">
              <dgm:alg type="sp"/>
              <dgm:choose name="Name27">
                <dgm:if name="Name28" func="var" arg="dir" op="equ" val="norm">
                  <dgm:shape xmlns:r="http://schemas.openxmlformats.org/officeDocument/2006/relationships" type="chevron" r:blip="">
                    <dgm:adjLst>
                      <dgm:adj idx="1" val="0.7061"/>
                    </dgm:adjLst>
                  </dgm:shape>
                </dgm:if>
                <dgm:else name="Name29">
                  <dgm:shape xmlns:r="http://schemas.openxmlformats.org/officeDocument/2006/relationships" rot="180" type="chevron" r:blip="">
                    <dgm:adjLst>
                      <dgm:adj idx="1" val="0.7061"/>
                    </dgm:adjLst>
                  </dgm:shape>
                </dgm:else>
              </dgm:choose>
              <dgm:presOf/>
            </dgm:layoutNode>
            <dgm:layoutNode name="chevron7" styleLbl="alignNode1">
              <dgm:alg type="sp"/>
              <dgm:choose name="Name30">
                <dgm:if name="Name31" func="var" arg="dir" op="equ" val="norm">
                  <dgm:shape xmlns:r="http://schemas.openxmlformats.org/officeDocument/2006/relationships" type="chevron" r:blip="">
                    <dgm:adjLst>
                      <dgm:adj idx="1" val="0.7061"/>
                    </dgm:adjLst>
                  </dgm:shape>
                </dgm:if>
                <dgm:else name="Name32">
                  <dgm:shape xmlns:r="http://schemas.openxmlformats.org/officeDocument/2006/relationships" rot="180" type="chevron" r:blip="">
                    <dgm:adjLst>
                      <dgm:adj idx="1" val="0.7061"/>
                    </dgm:adjLst>
                  </dgm:shape>
                </dgm:else>
              </dgm:choose>
              <dgm:presOf/>
            </dgm:layoutNode>
            <dgm:layoutNode name="childtext" styleLbl="solidFgAcc1">
              <dgm:varLst>
                <dgm:chMax/>
                <dgm:chPref val="0"/>
                <dgm:bulletEnabled val="1"/>
              </dgm:varLst>
              <dgm:choose name="Name33">
                <dgm:if name="Name34" func="var" arg="dir" op="equ" val="norm">
                  <dgm:alg type="tx">
                    <dgm:param type="parTxLTRAlign" val="l"/>
                    <dgm:param type="txAnchorVertCh" val="t"/>
                  </dgm:alg>
                </dgm:if>
                <dgm:else name="Name35">
                  <dgm:alg type="tx">
                    <dgm:param type="parTxLTRAlign" val="r"/>
                    <dgm:param type="shpTxLTRAlignCh" val="r"/>
                    <dgm:param type="txAnchorVertCh" val="t"/>
                  </dgm:alg>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if>
        <dgm:else name="Name36">
          <dgm:layoutNode name="parallelogramComposite">
            <dgm:alg type="composite">
              <dgm:param type="ar" val="50"/>
            </dgm:alg>
            <dgm:shape xmlns:r="http://schemas.openxmlformats.org/officeDocument/2006/relationships" r:blip="">
              <dgm:adjLst/>
            </dgm:shape>
            <dgm:constrLst>
              <dgm:constr type="l" for="ch" forName="parallelogram1" refType="w" fact="0"/>
              <dgm:constr type="t" for="ch" forName="parallelogram1" refType="h" fact="0"/>
              <dgm:constr type="w" for="ch" forName="parallelogram1" refType="w" fact="0.12"/>
              <dgm:constr type="h" for="ch" forName="parallelogram1" refType="h"/>
              <dgm:constr type="l" for="ch" forName="parallelogram2" refType="w" fact="0.127"/>
              <dgm:constr type="t" for="ch" forName="parallelogram2" refType="h" fact="0"/>
              <dgm:constr type="w" for="ch" forName="parallelogram2" refType="w" fact="0.12"/>
              <dgm:constr type="h" for="ch" forName="parallelogram2" refType="h"/>
              <dgm:constr type="l" for="ch" forName="parallelogram3" refType="w" fact="0.254"/>
              <dgm:constr type="t" for="ch" forName="parallelogram3" refType="h" fact="0"/>
              <dgm:constr type="w" for="ch" forName="parallelogram3" refType="w" fact="0.12"/>
              <dgm:constr type="h" for="ch" forName="parallelogram3" refType="h"/>
              <dgm:constr type="l" for="ch" forName="parallelogram4" refType="w" fact="0.381"/>
              <dgm:constr type="t" for="ch" forName="parallelogram4" refType="h" fact="0"/>
              <dgm:constr type="w" for="ch" forName="parallelogram4" refType="w" fact="0.12"/>
              <dgm:constr type="h" for="ch" forName="parallelogram4" refType="h"/>
              <dgm:constr type="l" for="ch" forName="parallelogram5" refType="w" fact="0.508"/>
              <dgm:constr type="t" for="ch" forName="parallelogram5" refType="h" fact="0"/>
              <dgm:constr type="w" for="ch" forName="parallelogram5" refType="w" fact="0.12"/>
              <dgm:constr type="h" for="ch" forName="parallelogram5" refType="h"/>
              <dgm:constr type="l" for="ch" forName="parallelogram6" refType="w" fact="0.635"/>
              <dgm:constr type="t" for="ch" forName="parallelogram6" refType="h" fact="0"/>
              <dgm:constr type="w" for="ch" forName="parallelogram6" refType="w" fact="0.12"/>
              <dgm:constr type="h" for="ch" forName="parallelogram6" refType="h"/>
              <dgm:constr type="l" for="ch" forName="parallelogram7" refType="w" fact="0.762"/>
              <dgm:constr type="t" for="ch" forName="parallelogram7" refType="h" fact="0"/>
              <dgm:constr type="w" for="ch" forName="parallelogram7" refType="w" fact="0.12"/>
              <dgm:constr type="h" for="ch" forName="parallelogram7" refType="h"/>
            </dgm:constrLst>
            <dgm:ruleLst/>
            <dgm:layoutNode name="parallelogram1" styleLbl="alignNode1">
              <dgm:alg type="sp"/>
              <dgm:shape xmlns:r="http://schemas.openxmlformats.org/officeDocument/2006/relationships" type="parallelogram" r:blip="">
                <dgm:adjLst>
                  <dgm:adj idx="1" val="1.4084"/>
                </dgm:adjLst>
              </dgm:shape>
              <dgm:presOf/>
            </dgm:layoutNode>
            <dgm:layoutNode name="parallelogram2" styleLbl="alignNode1">
              <dgm:alg type="sp"/>
              <dgm:shape xmlns:r="http://schemas.openxmlformats.org/officeDocument/2006/relationships" type="parallelogram" r:blip="">
                <dgm:adjLst>
                  <dgm:adj idx="1" val="1.4084"/>
                </dgm:adjLst>
              </dgm:shape>
              <dgm:presOf/>
            </dgm:layoutNode>
            <dgm:layoutNode name="parallelogram3" styleLbl="alignNode1">
              <dgm:alg type="sp"/>
              <dgm:shape xmlns:r="http://schemas.openxmlformats.org/officeDocument/2006/relationships" type="parallelogram" r:blip="">
                <dgm:adjLst>
                  <dgm:adj idx="1" val="1.4084"/>
                </dgm:adjLst>
              </dgm:shape>
              <dgm:presOf/>
            </dgm:layoutNode>
            <dgm:layoutNode name="parallelogram4" styleLbl="alignNode1">
              <dgm:alg type="sp"/>
              <dgm:shape xmlns:r="http://schemas.openxmlformats.org/officeDocument/2006/relationships" type="parallelogram" r:blip="">
                <dgm:adjLst>
                  <dgm:adj idx="1" val="1.4084"/>
                </dgm:adjLst>
              </dgm:shape>
              <dgm:presOf/>
            </dgm:layoutNode>
            <dgm:layoutNode name="parallelogram5" styleLbl="alignNode1">
              <dgm:alg type="sp"/>
              <dgm:shape xmlns:r="http://schemas.openxmlformats.org/officeDocument/2006/relationships" type="parallelogram" r:blip="">
                <dgm:adjLst>
                  <dgm:adj idx="1" val="1.4084"/>
                </dgm:adjLst>
              </dgm:shape>
              <dgm:presOf/>
            </dgm:layoutNode>
            <dgm:layoutNode name="parallelogram6" styleLbl="alignNode1">
              <dgm:alg type="sp"/>
              <dgm:shape xmlns:r="http://schemas.openxmlformats.org/officeDocument/2006/relationships" type="parallelogram" r:blip="">
                <dgm:adjLst>
                  <dgm:adj idx="1" val="1.4084"/>
                </dgm:adjLst>
              </dgm:shape>
              <dgm:presOf/>
            </dgm:layoutNode>
            <dgm:layoutNode name="parallelogram7" styleLbl="alignNode1">
              <dgm:alg type="sp"/>
              <dgm:shape xmlns:r="http://schemas.openxmlformats.org/officeDocument/2006/relationships" type="parallelogram" r:blip="">
                <dgm:adjLst>
                  <dgm:adj idx="1" val="1.4084"/>
                </dgm:adjLst>
              </dgm:shape>
              <dgm:presOf/>
            </dgm:layoutNode>
          </dgm:layoutNode>
        </dgm:else>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1595269" y="1122363"/>
            <a:ext cx="9001462" cy="2387600"/>
          </a:xfrm>
        </p:spPr>
        <p:txBody>
          <a:bodyPr anchor="b">
            <a:normAutofit/>
          </a:bodyPr>
          <a:lstStyle>
            <a:lvl1pPr algn="ctr">
              <a:defRPr sz="480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1595269" y="3602038"/>
            <a:ext cx="9001462"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5/17/2018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صورة بانورامي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913806" y="4289372"/>
            <a:ext cx="10367564" cy="819355"/>
          </a:xfrm>
        </p:spPr>
        <p:txBody>
          <a:bodyPr anchor="b">
            <a:normAutofit/>
          </a:bodyPr>
          <a:lstStyle>
            <a:lvl1pPr>
              <a:defRPr sz="2800"/>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913806" y="621321"/>
            <a:ext cx="10367564" cy="3379735"/>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913795" y="5108728"/>
            <a:ext cx="10365998" cy="682472"/>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48A87A34-81AB-432B-8DAE-1953F412C126}" type="datetimeFigureOut">
              <a:rPr lang="en-US" dirty="0"/>
              <a:t>5/17/2018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2" cy="3424859"/>
          </a:xfrm>
        </p:spPr>
        <p:txBody>
          <a:bodyPr anchor="ctr"/>
          <a:lstStyle>
            <a:lvl1pPr>
              <a:defRPr sz="3200"/>
            </a:lvl1pPr>
          </a:lstStyle>
          <a:p>
            <a:r>
              <a:rPr lang="ar-SA" smtClean="0"/>
              <a:t>انقر لتحرير نمط العنوان الرئيسي</a:t>
            </a:r>
            <a:endParaRPr lang="en-US" dirty="0"/>
          </a:p>
        </p:txBody>
      </p:sp>
      <p:sp>
        <p:nvSpPr>
          <p:cNvPr id="4" name="Text Placeholder 3"/>
          <p:cNvSpPr>
            <a:spLocks noGrp="1"/>
          </p:cNvSpPr>
          <p:nvPr>
            <p:ph type="body" sz="half" idx="2"/>
          </p:nvPr>
        </p:nvSpPr>
        <p:spPr>
          <a:xfrm>
            <a:off x="913795" y="4204820"/>
            <a:ext cx="10353761" cy="159218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48A87A34-81AB-432B-8DAE-1953F412C126}" type="datetimeFigureOut">
              <a:rPr lang="en-US" dirty="0"/>
              <a:t>5/17/2018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lstStyle>
            <a:lvl1pPr>
              <a:defRPr sz="3200"/>
            </a:lvl1pPr>
          </a:lstStyle>
          <a:p>
            <a:r>
              <a:rPr lang="ar-SA" smtClean="0"/>
              <a:t>انقر لتحرير نمط العنوان الرئيسي</a:t>
            </a:r>
            <a:endParaRPr lang="en-US" dirty="0"/>
          </a:p>
        </p:txBody>
      </p:sp>
      <p:sp>
        <p:nvSpPr>
          <p:cNvPr id="12" name="Text Placeholder 3"/>
          <p:cNvSpPr>
            <a:spLocks noGrp="1"/>
          </p:cNvSpPr>
          <p:nvPr>
            <p:ph type="body" sz="half" idx="13"/>
          </p:nvPr>
        </p:nvSpPr>
        <p:spPr>
          <a:xfrm>
            <a:off x="1720644" y="3610032"/>
            <a:ext cx="8752299" cy="426812"/>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4" name="Text Placeholder 3"/>
          <p:cNvSpPr>
            <a:spLocks noGrp="1"/>
          </p:cNvSpPr>
          <p:nvPr>
            <p:ph type="body" sz="half" idx="2"/>
          </p:nvPr>
        </p:nvSpPr>
        <p:spPr>
          <a:xfrm>
            <a:off x="913794" y="4204821"/>
            <a:ext cx="10353762" cy="1586380"/>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48A87A34-81AB-432B-8DAE-1953F412C126}" type="datetimeFigureOut">
              <a:rPr lang="en-US" dirty="0"/>
              <a:t>5/17/2018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11" name="TextBox 10"/>
          <p:cNvSpPr txBox="1"/>
          <p:nvPr/>
        </p:nvSpPr>
        <p:spPr>
          <a:xfrm>
            <a:off x="836612" y="735241"/>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p:cNvSpPr txBox="1"/>
          <p:nvPr/>
        </p:nvSpPr>
        <p:spPr>
          <a:xfrm>
            <a:off x="10657956" y="297209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913806" y="2126942"/>
            <a:ext cx="10355327" cy="2511835"/>
          </a:xfrm>
        </p:spPr>
        <p:txBody>
          <a:bodyPr anchor="b"/>
          <a:lstStyle>
            <a:lvl1pPr>
              <a:defRPr sz="3200"/>
            </a:lvl1pPr>
          </a:lstStyle>
          <a:p>
            <a:r>
              <a:rPr lang="ar-SA" smtClean="0"/>
              <a:t>انقر لتحرير نمط العنوان الرئيسي</a:t>
            </a:r>
            <a:endParaRPr lang="en-US" dirty="0"/>
          </a:p>
        </p:txBody>
      </p:sp>
      <p:sp>
        <p:nvSpPr>
          <p:cNvPr id="4" name="Text Placeholder 3"/>
          <p:cNvSpPr>
            <a:spLocks noGrp="1"/>
          </p:cNvSpPr>
          <p:nvPr>
            <p:ph type="body" sz="half" idx="2"/>
          </p:nvPr>
        </p:nvSpPr>
        <p:spPr>
          <a:xfrm>
            <a:off x="913794" y="4650556"/>
            <a:ext cx="10353763"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48A87A34-81AB-432B-8DAE-1953F412C126}" type="datetimeFigureOut">
              <a:rPr lang="en-US" dirty="0"/>
              <a:t>5/17/2018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أعمدة">
    <p:spTree>
      <p:nvGrpSpPr>
        <p:cNvPr id="1" name=""/>
        <p:cNvGrpSpPr/>
        <p:nvPr/>
      </p:nvGrpSpPr>
      <p:grpSpPr>
        <a:xfrm>
          <a:off x="0" y="0"/>
          <a:ext cx="0" cy="0"/>
          <a:chOff x="0" y="0"/>
          <a:chExt cx="0" cy="0"/>
        </a:xfrm>
      </p:grpSpPr>
      <p:sp>
        <p:nvSpPr>
          <p:cNvPr id="15" name="Title 1"/>
          <p:cNvSpPr>
            <a:spLocks noGrp="1"/>
          </p:cNvSpPr>
          <p:nvPr>
            <p:ph type="title"/>
          </p:nvPr>
        </p:nvSpPr>
        <p:spPr>
          <a:xfrm>
            <a:off x="913794" y="609600"/>
            <a:ext cx="10353762" cy="1325563"/>
          </a:xfrm>
        </p:spPr>
        <p:txBody>
          <a:bodyPr/>
          <a:lstStyle/>
          <a:p>
            <a:r>
              <a:rPr lang="ar-SA" smtClean="0"/>
              <a:t>انقر لتحرير نمط العنوان الرئيسي</a:t>
            </a:r>
            <a:endParaRPr lang="en-US" dirty="0"/>
          </a:p>
        </p:txBody>
      </p:sp>
      <p:sp>
        <p:nvSpPr>
          <p:cNvPr id="7" name="Text Placeholder 2"/>
          <p:cNvSpPr>
            <a:spLocks noGrp="1"/>
          </p:cNvSpPr>
          <p:nvPr>
            <p:ph type="body" idx="1"/>
          </p:nvPr>
        </p:nvSpPr>
        <p:spPr>
          <a:xfrm>
            <a:off x="913794" y="2088319"/>
            <a:ext cx="3298956" cy="823305"/>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8" name="Text Placeholder 3"/>
          <p:cNvSpPr>
            <a:spLocks noGrp="1"/>
          </p:cNvSpPr>
          <p:nvPr>
            <p:ph type="body" sz="half" idx="15"/>
          </p:nvPr>
        </p:nvSpPr>
        <p:spPr>
          <a:xfrm>
            <a:off x="913794" y="2911624"/>
            <a:ext cx="3298956"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9" name="Text Placeholder 4"/>
          <p:cNvSpPr>
            <a:spLocks noGrp="1"/>
          </p:cNvSpPr>
          <p:nvPr>
            <p:ph type="body" sz="quarter" idx="3"/>
          </p:nvPr>
        </p:nvSpPr>
        <p:spPr>
          <a:xfrm>
            <a:off x="4444878" y="2088320"/>
            <a:ext cx="3298558"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10" name="Text Placeholder 3"/>
          <p:cNvSpPr>
            <a:spLocks noGrp="1"/>
          </p:cNvSpPr>
          <p:nvPr>
            <p:ph type="body" sz="half" idx="16"/>
          </p:nvPr>
        </p:nvSpPr>
        <p:spPr>
          <a:xfrm>
            <a:off x="4444878" y="2911624"/>
            <a:ext cx="329982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11" name="Text Placeholder 4"/>
          <p:cNvSpPr>
            <a:spLocks noGrp="1"/>
          </p:cNvSpPr>
          <p:nvPr>
            <p:ph type="body" sz="quarter" idx="13"/>
          </p:nvPr>
        </p:nvSpPr>
        <p:spPr>
          <a:xfrm>
            <a:off x="7973298" y="2088320"/>
            <a:ext cx="3291211"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12" name="Text Placeholder 3"/>
          <p:cNvSpPr>
            <a:spLocks noGrp="1"/>
          </p:cNvSpPr>
          <p:nvPr>
            <p:ph type="body" sz="half" idx="17"/>
          </p:nvPr>
        </p:nvSpPr>
        <p:spPr>
          <a:xfrm>
            <a:off x="7976346" y="2911624"/>
            <a:ext cx="329121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3" name="Date Placeholder 2"/>
          <p:cNvSpPr>
            <a:spLocks noGrp="1"/>
          </p:cNvSpPr>
          <p:nvPr>
            <p:ph type="dt" sz="half" idx="10"/>
          </p:nvPr>
        </p:nvSpPr>
        <p:spPr/>
        <p:txBody>
          <a:bodyPr/>
          <a:lstStyle/>
          <a:p>
            <a:fld id="{48A87A34-81AB-432B-8DAE-1953F412C126}" type="datetimeFigureOut">
              <a:rPr lang="en-US" dirty="0"/>
              <a:t>5/17/2018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أعمدة صور">
    <p:spTree>
      <p:nvGrpSpPr>
        <p:cNvPr id="1" name=""/>
        <p:cNvGrpSpPr/>
        <p:nvPr/>
      </p:nvGrpSpPr>
      <p:grpSpPr>
        <a:xfrm>
          <a:off x="0" y="0"/>
          <a:ext cx="0" cy="0"/>
          <a:chOff x="0" y="0"/>
          <a:chExt cx="0" cy="0"/>
        </a:xfrm>
      </p:grpSpPr>
      <p:sp>
        <p:nvSpPr>
          <p:cNvPr id="30" name="Title 1"/>
          <p:cNvSpPr>
            <a:spLocks noGrp="1"/>
          </p:cNvSpPr>
          <p:nvPr>
            <p:ph type="title"/>
          </p:nvPr>
        </p:nvSpPr>
        <p:spPr>
          <a:xfrm>
            <a:off x="913795" y="609600"/>
            <a:ext cx="10353762" cy="1325563"/>
          </a:xfrm>
        </p:spPr>
        <p:txBody>
          <a:bodyPr/>
          <a:lstStyle/>
          <a:p>
            <a:r>
              <a:rPr lang="ar-SA" smtClean="0"/>
              <a:t>انقر لتحرير نمط العنوان الرئيسي</a:t>
            </a:r>
            <a:endParaRPr lang="en-US" dirty="0"/>
          </a:p>
        </p:txBody>
      </p:sp>
      <p:sp>
        <p:nvSpPr>
          <p:cNvPr id="19" name="Text Placeholder 2"/>
          <p:cNvSpPr>
            <a:spLocks noGrp="1"/>
          </p:cNvSpPr>
          <p:nvPr>
            <p:ph type="body" idx="1"/>
          </p:nvPr>
        </p:nvSpPr>
        <p:spPr>
          <a:xfrm>
            <a:off x="913795" y="4195899"/>
            <a:ext cx="3298955"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20" name="Picture Placeholder 2"/>
          <p:cNvSpPr>
            <a:spLocks noGrp="1" noChangeAspect="1"/>
          </p:cNvSpPr>
          <p:nvPr>
            <p:ph type="pic" idx="15"/>
          </p:nvPr>
        </p:nvSpPr>
        <p:spPr>
          <a:xfrm>
            <a:off x="1092020" y="2298987"/>
            <a:ext cx="2940050"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21" name="Text Placeholder 3"/>
          <p:cNvSpPr>
            <a:spLocks noGrp="1"/>
          </p:cNvSpPr>
          <p:nvPr>
            <p:ph type="body" sz="half" idx="18"/>
          </p:nvPr>
        </p:nvSpPr>
        <p:spPr>
          <a:xfrm>
            <a:off x="913795" y="4772161"/>
            <a:ext cx="3298955"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22" name="Text Placeholder 4"/>
          <p:cNvSpPr>
            <a:spLocks noGrp="1"/>
          </p:cNvSpPr>
          <p:nvPr>
            <p:ph type="body" sz="quarter" idx="3"/>
          </p:nvPr>
        </p:nvSpPr>
        <p:spPr>
          <a:xfrm>
            <a:off x="4442701" y="4195899"/>
            <a:ext cx="3298983"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23" name="Picture Placeholder 2"/>
          <p:cNvSpPr>
            <a:spLocks noGrp="1" noChangeAspect="1"/>
          </p:cNvSpPr>
          <p:nvPr>
            <p:ph type="pic" idx="21"/>
          </p:nvPr>
        </p:nvSpPr>
        <p:spPr>
          <a:xfrm>
            <a:off x="4568996" y="2298987"/>
            <a:ext cx="2930525"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24" name="Text Placeholder 3"/>
          <p:cNvSpPr>
            <a:spLocks noGrp="1"/>
          </p:cNvSpPr>
          <p:nvPr>
            <p:ph type="body" sz="half" idx="19"/>
          </p:nvPr>
        </p:nvSpPr>
        <p:spPr>
          <a:xfrm>
            <a:off x="4441348" y="4772160"/>
            <a:ext cx="3300336"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25" name="Text Placeholder 4"/>
          <p:cNvSpPr>
            <a:spLocks noGrp="1"/>
          </p:cNvSpPr>
          <p:nvPr>
            <p:ph type="body" sz="quarter" idx="13"/>
          </p:nvPr>
        </p:nvSpPr>
        <p:spPr>
          <a:xfrm>
            <a:off x="7973423" y="4195899"/>
            <a:ext cx="3289900"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26" name="Picture Placeholder 2"/>
          <p:cNvSpPr>
            <a:spLocks noGrp="1" noChangeAspect="1"/>
          </p:cNvSpPr>
          <p:nvPr>
            <p:ph type="pic" idx="22"/>
          </p:nvPr>
        </p:nvSpPr>
        <p:spPr>
          <a:xfrm>
            <a:off x="8152803" y="2298987"/>
            <a:ext cx="2932113"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27" name="Text Placeholder 3"/>
          <p:cNvSpPr>
            <a:spLocks noGrp="1"/>
          </p:cNvSpPr>
          <p:nvPr>
            <p:ph type="body" sz="half" idx="20"/>
          </p:nvPr>
        </p:nvSpPr>
        <p:spPr>
          <a:xfrm>
            <a:off x="7973298" y="4772161"/>
            <a:ext cx="3294258" cy="1019037"/>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3" name="Date Placeholder 2"/>
          <p:cNvSpPr>
            <a:spLocks noGrp="1"/>
          </p:cNvSpPr>
          <p:nvPr>
            <p:ph type="dt" sz="half" idx="10"/>
          </p:nvPr>
        </p:nvSpPr>
        <p:spPr/>
        <p:txBody>
          <a:bodyPr/>
          <a:lstStyle/>
          <a:p>
            <a:fld id="{48A87A34-81AB-432B-8DAE-1953F412C126}" type="datetimeFigureOut">
              <a:rPr lang="en-US" dirty="0"/>
              <a:t>5/17/2018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5/17/2018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609599"/>
            <a:ext cx="2542657" cy="5181601"/>
          </a:xfrm>
        </p:spPr>
        <p:txBody>
          <a:bodyPr vert="eaVert"/>
          <a:lstStyle>
            <a:lvl1pPr algn="l">
              <a:defRPr/>
            </a:lvl1p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913794" y="609599"/>
            <a:ext cx="7658705" cy="5181601"/>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5/17/2018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5/17/2018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1229244" y="657226"/>
            <a:ext cx="9733512" cy="2852737"/>
          </a:xfrm>
        </p:spPr>
        <p:txBody>
          <a:bodyPr anchor="b">
            <a:normAutofit/>
          </a:bodyPr>
          <a:lstStyle>
            <a:lvl1pPr>
              <a:defRPr sz="340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229244" y="3602038"/>
            <a:ext cx="9733512" cy="1500187"/>
          </a:xfrm>
        </p:spPr>
        <p:txBody>
          <a:bodyPr/>
          <a:lstStyle>
            <a:lvl1pPr marL="0" indent="0" algn="ctr">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48A87A34-81AB-432B-8DAE-1953F412C126}" type="datetimeFigureOut">
              <a:rPr lang="en-US" dirty="0"/>
              <a:t>5/17/2018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6321"/>
          </a:xfrm>
        </p:spPr>
        <p:txBody>
          <a:bodyPr/>
          <a:lstStyle/>
          <a:p>
            <a:r>
              <a:rPr lang="ar-SA" smtClean="0"/>
              <a:t>انقر لتحرير نمط العنوان الرئيسي</a:t>
            </a:r>
            <a:endParaRPr lang="en-US" dirty="0"/>
          </a:p>
        </p:txBody>
      </p:sp>
      <p:sp>
        <p:nvSpPr>
          <p:cNvPr id="3" name="Content Placeholder 2"/>
          <p:cNvSpPr>
            <a:spLocks noGrp="1"/>
          </p:cNvSpPr>
          <p:nvPr>
            <p:ph sz="half" idx="1"/>
          </p:nvPr>
        </p:nvSpPr>
        <p:spPr>
          <a:xfrm>
            <a:off x="913795" y="2088319"/>
            <a:ext cx="5106004" cy="3702881"/>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6173403" y="2088319"/>
            <a:ext cx="5094154" cy="3702881"/>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5/17/2018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5563"/>
          </a:xfrm>
        </p:spPr>
        <p:txBody>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141804" y="2088320"/>
            <a:ext cx="4879199"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913795" y="2912232"/>
            <a:ext cx="5107208" cy="287896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6402003" y="2088320"/>
            <a:ext cx="4865554"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6172200" y="2912232"/>
            <a:ext cx="5095357" cy="287896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5/17/2018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5/17/2018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5/17/2018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917228" y="609600"/>
            <a:ext cx="3932237" cy="2362200"/>
          </a:xfrm>
        </p:spPr>
        <p:txBody>
          <a:bodyPr anchor="b">
            <a:normAutofit/>
          </a:bodyPr>
          <a:lstStyle>
            <a:lvl1pPr>
              <a:defRPr sz="2800"/>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5078064" y="609600"/>
            <a:ext cx="6189492" cy="5181600"/>
          </a:xfrm>
        </p:spPr>
        <p:txBody>
          <a:bodyPr anchor="ct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917228" y="2971800"/>
            <a:ext cx="3932237" cy="2819399"/>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48A87A34-81AB-432B-8DAE-1953F412C126}" type="datetimeFigureOut">
              <a:rPr lang="en-US" dirty="0"/>
              <a:t>5/17/2018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917227" y="609600"/>
            <a:ext cx="5929773" cy="2362200"/>
          </a:xfrm>
        </p:spPr>
        <p:txBody>
          <a:bodyPr anchor="b">
            <a:normAutofit/>
          </a:bodyPr>
          <a:lstStyle>
            <a:lvl1pPr>
              <a:defRPr sz="3200"/>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7424804" y="758881"/>
            <a:ext cx="3255356" cy="4883038"/>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913794" y="2971800"/>
            <a:ext cx="5934950" cy="2819400"/>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48A87A34-81AB-432B-8DAE-1953F412C126}" type="datetimeFigureOut">
              <a:rPr lang="en-US" dirty="0"/>
              <a:t>5/17/2018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1" cy="1326321"/>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913795" y="2096064"/>
            <a:ext cx="10353762" cy="3695136"/>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7678736" y="5883275"/>
            <a:ext cx="27432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48A87A34-81AB-432B-8DAE-1953F412C126}" type="datetimeFigureOut">
              <a:rPr lang="en-US" dirty="0"/>
              <a:pPr/>
              <a:t>5/17/2018</a:t>
            </a:fld>
            <a:endParaRPr lang="en-US" dirty="0"/>
          </a:p>
        </p:txBody>
      </p:sp>
      <p:sp>
        <p:nvSpPr>
          <p:cNvPr id="5" name="Footer Placeholder 4"/>
          <p:cNvSpPr>
            <a:spLocks noGrp="1"/>
          </p:cNvSpPr>
          <p:nvPr>
            <p:ph type="ftr" sz="quarter" idx="3"/>
          </p:nvPr>
        </p:nvSpPr>
        <p:spPr>
          <a:xfrm>
            <a:off x="913794" y="5883275"/>
            <a:ext cx="6672865" cy="365125"/>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514011" y="5883275"/>
            <a:ext cx="753545"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ctr" defTabSz="914400" rtl="0" eaLnBrk="1" latinLnBrk="0" hangingPunct="1">
        <a:lnSpc>
          <a:spcPct val="90000"/>
        </a:lnSpc>
        <a:spcBef>
          <a:spcPct val="0"/>
        </a:spcBef>
        <a:buNone/>
        <a:defRPr sz="3400" b="1" i="0" kern="1200" cap="all">
          <a:solidFill>
            <a:schemeClr val="tx1"/>
          </a:solidFill>
          <a:effectLst>
            <a:outerShdw blurRad="50800" dist="63500" dir="2700000" algn="tl" rotWithShape="0">
              <a:srgbClr val="000000">
                <a:alpha val="48000"/>
              </a:srgbClr>
            </a:outerShdw>
          </a:effectLst>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tx1"/>
          </a:solidFill>
          <a:effectLst>
            <a:outerShdw blurRad="50800" dist="38100" dir="2700000" algn="tl" rotWithShape="0">
              <a:srgbClr val="000000">
                <a:alpha val="48000"/>
              </a:srgbClr>
            </a:outerShdw>
          </a:effectLst>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effectLst>
            <a:outerShdw blurRad="50800" dist="38100" dir="2700000" algn="tl" rotWithShape="0">
              <a:srgbClr val="000000">
                <a:alpha val="48000"/>
              </a:srgbClr>
            </a:outerShdw>
          </a:effectLst>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effectLst>
            <a:outerShdw blurRad="50800" dist="38100" dir="2700000" algn="tl" rotWithShape="0">
              <a:srgbClr val="000000">
                <a:alpha val="48000"/>
              </a:srgbClr>
            </a:outerShdw>
          </a:effectLst>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effectLst>
            <a:outerShdw blurRad="50800" dist="38100" dir="2700000" algn="tl" rotWithShape="0">
              <a:srgbClr val="000000">
                <a:alpha val="48000"/>
              </a:srgbClr>
            </a:outerShdw>
          </a:effectLst>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5pPr>
      <a:lvl6pPr marL="25146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6pPr>
      <a:lvl7pPr marL="29718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7pPr>
      <a:lvl8pPr marL="34290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8pPr>
      <a:lvl9pPr marL="38862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5.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00.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diagramLayout" Target="../diagrams/layout4.xml"/><Relationship Id="rId3" Type="http://schemas.openxmlformats.org/officeDocument/2006/relationships/diagramLayout" Target="../diagrams/layout4.xml"/><Relationship Id="rId7" Type="http://schemas.openxmlformats.org/officeDocument/2006/relationships/diagramData" Target="../diagrams/data7.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10" Type="http://schemas.openxmlformats.org/officeDocument/2006/relationships/diagramColors" Target="../diagrams/colors4.xml"/><Relationship Id="rId4" Type="http://schemas.openxmlformats.org/officeDocument/2006/relationships/diagramQuickStyle" Target="../diagrams/quickStyle4.xml"/><Relationship Id="rId9" Type="http://schemas.openxmlformats.org/officeDocument/2006/relationships/diagramQuickStyle" Target="../diagrams/quickStyle4.xml"/></Relationships>
</file>

<file path=ppt/slides/_rels/slide29.xml.rels><?xml version="1.0" encoding="UTF-8" standalone="yes"?>
<Relationships xmlns="http://schemas.openxmlformats.org/package/2006/relationships"><Relationship Id="rId8" Type="http://schemas.openxmlformats.org/officeDocument/2006/relationships/diagramLayout" Target="../diagrams/layout6.xml"/><Relationship Id="rId3" Type="http://schemas.openxmlformats.org/officeDocument/2006/relationships/diagramLayout" Target="../diagrams/layout6.xml"/><Relationship Id="rId7" Type="http://schemas.openxmlformats.org/officeDocument/2006/relationships/diagramData" Target="../diagrams/data9.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11" Type="http://schemas.openxmlformats.org/officeDocument/2006/relationships/image" Target="../media/image13.png"/><Relationship Id="rId5" Type="http://schemas.openxmlformats.org/officeDocument/2006/relationships/diagramColors" Target="../diagrams/colors6.xml"/><Relationship Id="rId10" Type="http://schemas.openxmlformats.org/officeDocument/2006/relationships/diagramColors" Target="../diagrams/colors6.xml"/><Relationship Id="rId4" Type="http://schemas.openxmlformats.org/officeDocument/2006/relationships/diagramQuickStyle" Target="../diagrams/quickStyle6.xml"/><Relationship Id="rId9" Type="http://schemas.openxmlformats.org/officeDocument/2006/relationships/diagramQuickStyle" Target="../diagrams/quickStyle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4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4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4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11220" y="0"/>
            <a:ext cx="11315700" cy="888575"/>
          </a:xfrm>
        </p:spPr>
        <p:txBody>
          <a:bodyPr>
            <a:normAutofit fontScale="90000"/>
          </a:bodyPr>
          <a:lstStyle/>
          <a:p>
            <a:r>
              <a:rPr lang="en-US" dirty="0" smtClean="0"/>
              <a:t>Building a bridge in Nablus city </a:t>
            </a:r>
            <a:endParaRPr lang="en-US" dirty="0"/>
          </a:p>
        </p:txBody>
      </p:sp>
      <p:pic>
        <p:nvPicPr>
          <p:cNvPr id="4" name="صورة 3"/>
          <p:cNvPicPr>
            <a:picLocks noChangeAspect="1"/>
          </p:cNvPicPr>
          <p:nvPr/>
        </p:nvPicPr>
        <p:blipFill rotWithShape="1">
          <a:blip r:embed="rId2"/>
          <a:srcRect l="5670" t="9717" r="5964" b="10909"/>
          <a:stretch/>
        </p:blipFill>
        <p:spPr>
          <a:xfrm>
            <a:off x="901701" y="952501"/>
            <a:ext cx="10534738" cy="4788064"/>
          </a:xfrm>
          <a:prstGeom prst="rect">
            <a:avLst/>
          </a:prstGeom>
        </p:spPr>
      </p:pic>
      <p:sp>
        <p:nvSpPr>
          <p:cNvPr id="5" name="مربع نص 4"/>
          <p:cNvSpPr txBox="1"/>
          <p:nvPr/>
        </p:nvSpPr>
        <p:spPr>
          <a:xfrm>
            <a:off x="2264484" y="5724109"/>
            <a:ext cx="7231231" cy="1292662"/>
          </a:xfrm>
          <a:prstGeom prst="rect">
            <a:avLst/>
          </a:prstGeom>
          <a:noFill/>
        </p:spPr>
        <p:txBody>
          <a:bodyPr wrap="square" rtlCol="0">
            <a:spAutoFit/>
          </a:bodyPr>
          <a:lstStyle/>
          <a:p>
            <a:pPr algn="ctr"/>
            <a:r>
              <a:rPr lang="en-US" sz="2000" dirty="0" smtClean="0"/>
              <a:t>Prepared by : Monawwar Abdulrahman.</a:t>
            </a:r>
          </a:p>
          <a:p>
            <a:pPr algn="ctr"/>
            <a:r>
              <a:rPr lang="en-US" sz="2000" dirty="0"/>
              <a:t> </a:t>
            </a:r>
            <a:r>
              <a:rPr lang="en-US" sz="2000" dirty="0" smtClean="0"/>
              <a:t>    Noor Hussein.</a:t>
            </a:r>
          </a:p>
          <a:p>
            <a:pPr algn="ctr"/>
            <a:r>
              <a:rPr lang="en-US" sz="2000" dirty="0" smtClean="0"/>
              <a:t>         Under supervision of : Dr.Mohammad Ghazal</a:t>
            </a:r>
            <a:r>
              <a:rPr lang="en-US" dirty="0" smtClean="0"/>
              <a:t>.</a:t>
            </a:r>
          </a:p>
          <a:p>
            <a:endParaRPr lang="en-US" dirty="0"/>
          </a:p>
        </p:txBody>
      </p:sp>
    </p:spTree>
    <p:extLst>
      <p:ext uri="{BB962C8B-B14F-4D97-AF65-F5344CB8AC3E}">
        <p14:creationId xmlns:p14="http://schemas.microsoft.com/office/powerpoint/2010/main" val="288557510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52837" y="1658742"/>
            <a:ext cx="12425570" cy="3695136"/>
          </a:xfrm>
        </p:spPr>
        <p:txBody>
          <a:bodyPr>
            <a:normAutofit/>
          </a:bodyPr>
          <a:lstStyle/>
          <a:p>
            <a:pPr marL="0" indent="0" algn="ctr">
              <a:buNone/>
            </a:pPr>
            <a:r>
              <a:rPr lang="en-US" sz="8800" b="1" dirty="0" smtClean="0">
                <a:latin typeface="+mj-lt"/>
              </a:rPr>
              <a:t>SITE INVESTIGATION </a:t>
            </a:r>
            <a:endParaRPr lang="en-US" sz="8800" b="1" dirty="0">
              <a:latin typeface="+mj-lt"/>
            </a:endParaRPr>
          </a:p>
        </p:txBody>
      </p:sp>
    </p:spTree>
    <p:extLst>
      <p:ext uri="{BB962C8B-B14F-4D97-AF65-F5344CB8AC3E}">
        <p14:creationId xmlns:p14="http://schemas.microsoft.com/office/powerpoint/2010/main" val="165812861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عنصر نائب للمحتوى 5"/>
          <p:cNvGraphicFramePr>
            <a:graphicFrameLocks noGrp="1"/>
          </p:cNvGraphicFramePr>
          <p:nvPr>
            <p:ph idx="1"/>
            <p:extLst>
              <p:ext uri="{D42A27DB-BD31-4B8C-83A1-F6EECF244321}">
                <p14:modId xmlns:p14="http://schemas.microsoft.com/office/powerpoint/2010/main" val="1572223616"/>
              </p:ext>
            </p:extLst>
          </p:nvPr>
        </p:nvGraphicFramePr>
        <p:xfrm>
          <a:off x="914400" y="2095500"/>
          <a:ext cx="10353675" cy="36957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538644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Site description</a:t>
            </a:r>
            <a:endParaRPr lang="en-US" dirty="0"/>
          </a:p>
        </p:txBody>
      </p:sp>
      <p:sp>
        <p:nvSpPr>
          <p:cNvPr id="3" name="عنصر نائب للمحتوى 2"/>
          <p:cNvSpPr>
            <a:spLocks noGrp="1"/>
          </p:cNvSpPr>
          <p:nvPr>
            <p:ph idx="1"/>
          </p:nvPr>
        </p:nvSpPr>
        <p:spPr>
          <a:xfrm>
            <a:off x="913794" y="2096064"/>
            <a:ext cx="10732105" cy="3695136"/>
          </a:xfrm>
        </p:spPr>
        <p:txBody>
          <a:bodyPr/>
          <a:lstStyle/>
          <a:p>
            <a:pPr marL="0" indent="0">
              <a:buNone/>
            </a:pPr>
            <a:r>
              <a:rPr lang="en-US" sz="2400" dirty="0">
                <a:effectLst/>
              </a:rPr>
              <a:t>T</a:t>
            </a:r>
            <a:r>
              <a:rPr lang="en-US" sz="2400" dirty="0" smtClean="0">
                <a:effectLst/>
              </a:rPr>
              <a:t>he </a:t>
            </a:r>
            <a:r>
              <a:rPr lang="en-US" sz="2400" dirty="0">
                <a:effectLst/>
              </a:rPr>
              <a:t>site consists of layers of sedimentary brownish silty clay of high plasticity with pebbles and boulders of varying sizes. Wastewater open channel passes through the site its southern part.</a:t>
            </a:r>
          </a:p>
          <a:p>
            <a:endParaRPr lang="en-US" dirty="0"/>
          </a:p>
        </p:txBody>
      </p:sp>
    </p:spTree>
    <p:extLst>
      <p:ext uri="{BB962C8B-B14F-4D97-AF65-F5344CB8AC3E}">
        <p14:creationId xmlns:p14="http://schemas.microsoft.com/office/powerpoint/2010/main" val="234527816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99495" y="165100"/>
            <a:ext cx="10353761" cy="1326321"/>
          </a:xfrm>
        </p:spPr>
        <p:txBody>
          <a:bodyPr/>
          <a:lstStyle/>
          <a:p>
            <a:r>
              <a:rPr lang="en-US" dirty="0" smtClean="0"/>
              <a:t>Laboratory tests results</a:t>
            </a:r>
            <a:endParaRPr lang="en-US"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2731672191"/>
              </p:ext>
            </p:extLst>
          </p:nvPr>
        </p:nvGraphicFramePr>
        <p:xfrm>
          <a:off x="799498" y="1650999"/>
          <a:ext cx="10452704" cy="4368802"/>
        </p:xfrm>
        <a:graphic>
          <a:graphicData uri="http://schemas.openxmlformats.org/drawingml/2006/table">
            <a:tbl>
              <a:tblPr firstRow="1" firstCol="1" bandRow="1">
                <a:tableStyleId>{5C22544A-7EE6-4342-B048-85BDC9FD1C3A}</a:tableStyleId>
              </a:tblPr>
              <a:tblGrid>
                <a:gridCol w="805384"/>
                <a:gridCol w="958647"/>
                <a:gridCol w="1065330"/>
                <a:gridCol w="1065330"/>
                <a:gridCol w="845201"/>
                <a:gridCol w="958647"/>
                <a:gridCol w="1045763"/>
                <a:gridCol w="1810643"/>
                <a:gridCol w="1897759"/>
              </a:tblGrid>
              <a:tr h="1329194">
                <a:tc>
                  <a:txBody>
                    <a:bodyPr/>
                    <a:lstStyle/>
                    <a:p>
                      <a:pPr>
                        <a:spcAft>
                          <a:spcPts val="0"/>
                        </a:spcAft>
                      </a:pPr>
                      <a:r>
                        <a:rPr lang="en-US" sz="1400" dirty="0">
                          <a:effectLst/>
                        </a:rPr>
                        <a:t>BH </a:t>
                      </a:r>
                      <a:endParaRPr lang="en-US" sz="1100" dirty="0">
                        <a:effectLst/>
                      </a:endParaRPr>
                    </a:p>
                    <a:p>
                      <a:pPr>
                        <a:spcAft>
                          <a:spcPts val="0"/>
                        </a:spcAft>
                      </a:pPr>
                      <a:r>
                        <a:rPr lang="en-US" sz="1400" dirty="0">
                          <a:effectLst/>
                        </a:rPr>
                        <a:t>No.</a:t>
                      </a:r>
                      <a:endParaRPr lang="en-US" sz="1100" dirty="0">
                        <a:effectLst/>
                        <a:latin typeface="Calibri" panose="020F0502020204030204" pitchFamily="34" charset="0"/>
                        <a:ea typeface="Calibri" panose="020F0502020204030204" pitchFamily="34" charset="0"/>
                      </a:endParaRPr>
                    </a:p>
                  </a:txBody>
                  <a:tcPr marL="68580" marR="68580" marT="0" marB="0"/>
                </a:tc>
                <a:tc>
                  <a:txBody>
                    <a:bodyPr/>
                    <a:lstStyle/>
                    <a:p>
                      <a:pPr>
                        <a:spcAft>
                          <a:spcPts val="0"/>
                        </a:spcAft>
                      </a:pPr>
                      <a:r>
                        <a:rPr lang="en-US" sz="1400">
                          <a:effectLst/>
                        </a:rPr>
                        <a:t>Sample No.</a:t>
                      </a:r>
                      <a:endParaRPr lang="en-US" sz="1100">
                        <a:effectLst/>
                        <a:latin typeface="Calibri" panose="020F0502020204030204" pitchFamily="34" charset="0"/>
                        <a:ea typeface="Calibri" panose="020F0502020204030204" pitchFamily="34" charset="0"/>
                      </a:endParaRPr>
                    </a:p>
                  </a:txBody>
                  <a:tcPr marL="68580" marR="68580" marT="0" marB="0"/>
                </a:tc>
                <a:tc>
                  <a:txBody>
                    <a:bodyPr/>
                    <a:lstStyle/>
                    <a:p>
                      <a:pPr>
                        <a:spcAft>
                          <a:spcPts val="0"/>
                        </a:spcAft>
                      </a:pPr>
                      <a:r>
                        <a:rPr lang="en-US" sz="1400">
                          <a:effectLst/>
                        </a:rPr>
                        <a:t>Depth </a:t>
                      </a:r>
                      <a:endParaRPr lang="en-US" sz="1100">
                        <a:effectLst/>
                      </a:endParaRPr>
                    </a:p>
                    <a:p>
                      <a:pPr>
                        <a:spcAft>
                          <a:spcPts val="0"/>
                        </a:spcAft>
                      </a:pPr>
                      <a:r>
                        <a:rPr lang="en-US" sz="1400">
                          <a:effectLst/>
                        </a:rPr>
                        <a:t>M</a:t>
                      </a:r>
                      <a:endParaRPr lang="en-US" sz="1100">
                        <a:effectLst/>
                        <a:latin typeface="Calibri" panose="020F0502020204030204" pitchFamily="34" charset="0"/>
                        <a:ea typeface="Calibri" panose="020F0502020204030204" pitchFamily="34" charset="0"/>
                      </a:endParaRPr>
                    </a:p>
                  </a:txBody>
                  <a:tcPr marL="68580" marR="68580" marT="0" marB="0"/>
                </a:tc>
                <a:tc>
                  <a:txBody>
                    <a:bodyPr/>
                    <a:lstStyle/>
                    <a:p>
                      <a:pPr>
                        <a:spcAft>
                          <a:spcPts val="0"/>
                        </a:spcAft>
                      </a:pPr>
                      <a:r>
                        <a:rPr lang="en-US" sz="1400">
                          <a:effectLst/>
                        </a:rPr>
                        <a:t>Nature moisture %</a:t>
                      </a:r>
                      <a:endParaRPr lang="en-US" sz="1100">
                        <a:effectLst/>
                        <a:latin typeface="Calibri" panose="020F0502020204030204" pitchFamily="34" charset="0"/>
                        <a:ea typeface="Calibri" panose="020F0502020204030204" pitchFamily="34" charset="0"/>
                      </a:endParaRPr>
                    </a:p>
                  </a:txBody>
                  <a:tcPr marL="68580" marR="68580" marT="0" marB="0"/>
                </a:tc>
                <a:tc>
                  <a:txBody>
                    <a:bodyPr/>
                    <a:lstStyle/>
                    <a:p>
                      <a:pPr>
                        <a:spcAft>
                          <a:spcPts val="0"/>
                        </a:spcAft>
                      </a:pPr>
                      <a:r>
                        <a:rPr lang="en-US" sz="1400">
                          <a:effectLst/>
                        </a:rPr>
                        <a:t>Liquid limit </a:t>
                      </a:r>
                      <a:endParaRPr lang="en-US" sz="1100">
                        <a:effectLst/>
                      </a:endParaRPr>
                    </a:p>
                    <a:p>
                      <a:pPr>
                        <a:spcAft>
                          <a:spcPts val="0"/>
                        </a:spcAft>
                      </a:pPr>
                      <a:r>
                        <a:rPr lang="en-US" sz="1400">
                          <a:effectLst/>
                        </a:rPr>
                        <a:t>%</a:t>
                      </a:r>
                      <a:endParaRPr lang="en-US" sz="1100">
                        <a:effectLst/>
                        <a:latin typeface="Calibri" panose="020F0502020204030204" pitchFamily="34" charset="0"/>
                        <a:ea typeface="Calibri" panose="020F0502020204030204" pitchFamily="34" charset="0"/>
                      </a:endParaRPr>
                    </a:p>
                  </a:txBody>
                  <a:tcPr marL="68580" marR="68580" marT="0" marB="0"/>
                </a:tc>
                <a:tc>
                  <a:txBody>
                    <a:bodyPr/>
                    <a:lstStyle/>
                    <a:p>
                      <a:pPr>
                        <a:spcAft>
                          <a:spcPts val="0"/>
                        </a:spcAft>
                      </a:pPr>
                      <a:r>
                        <a:rPr lang="en-US" sz="1400" dirty="0">
                          <a:effectLst/>
                        </a:rPr>
                        <a:t>Plastic limit</a:t>
                      </a:r>
                      <a:endParaRPr lang="en-US" sz="1100" dirty="0">
                        <a:effectLst/>
                      </a:endParaRPr>
                    </a:p>
                    <a:p>
                      <a:pPr>
                        <a:spcAft>
                          <a:spcPts val="0"/>
                        </a:spcAft>
                      </a:pPr>
                      <a:r>
                        <a:rPr lang="en-US" sz="1400" dirty="0">
                          <a:effectLst/>
                        </a:rPr>
                        <a:t>%</a:t>
                      </a:r>
                      <a:endParaRPr lang="en-US" sz="1100" dirty="0">
                        <a:effectLst/>
                        <a:latin typeface="Calibri" panose="020F0502020204030204" pitchFamily="34" charset="0"/>
                        <a:ea typeface="Calibri" panose="020F0502020204030204" pitchFamily="34" charset="0"/>
                      </a:endParaRPr>
                    </a:p>
                  </a:txBody>
                  <a:tcPr marL="68580" marR="68580" marT="0" marB="0"/>
                </a:tc>
                <a:tc>
                  <a:txBody>
                    <a:bodyPr/>
                    <a:lstStyle/>
                    <a:p>
                      <a:pPr>
                        <a:spcAft>
                          <a:spcPts val="0"/>
                        </a:spcAft>
                      </a:pPr>
                      <a:r>
                        <a:rPr lang="en-US" sz="1400">
                          <a:effectLst/>
                        </a:rPr>
                        <a:t>Plasticity index</a:t>
                      </a:r>
                      <a:endParaRPr lang="en-US" sz="1100">
                        <a:effectLst/>
                        <a:latin typeface="Calibri" panose="020F0502020204030204" pitchFamily="34" charset="0"/>
                        <a:ea typeface="Calibri" panose="020F0502020204030204" pitchFamily="34" charset="0"/>
                      </a:endParaRPr>
                    </a:p>
                  </a:txBody>
                  <a:tcPr marL="68580" marR="68580" marT="0" marB="0"/>
                </a:tc>
                <a:tc>
                  <a:txBody>
                    <a:bodyPr/>
                    <a:lstStyle/>
                    <a:p>
                      <a:pPr>
                        <a:spcAft>
                          <a:spcPts val="0"/>
                        </a:spcAft>
                      </a:pPr>
                      <a:r>
                        <a:rPr lang="en-US" sz="1400">
                          <a:effectLst/>
                        </a:rPr>
                        <a:t>Angle of internal friction </a:t>
                      </a:r>
                      <a:endParaRPr lang="en-US" sz="1100">
                        <a:effectLst/>
                        <a:latin typeface="Calibri" panose="020F0502020204030204" pitchFamily="34" charset="0"/>
                        <a:ea typeface="Calibri" panose="020F0502020204030204" pitchFamily="34" charset="0"/>
                      </a:endParaRPr>
                    </a:p>
                  </a:txBody>
                  <a:tcPr marL="68580" marR="68580" marT="0" marB="0"/>
                </a:tc>
                <a:tc>
                  <a:txBody>
                    <a:bodyPr/>
                    <a:lstStyle/>
                    <a:p>
                      <a:pPr>
                        <a:spcAft>
                          <a:spcPts val="0"/>
                        </a:spcAft>
                      </a:pPr>
                      <a:r>
                        <a:rPr lang="en-US" sz="1400">
                          <a:effectLst/>
                        </a:rPr>
                        <a:t>Cohesion (from unconfined compression test ) Kg/cm</a:t>
                      </a:r>
                      <a:r>
                        <a:rPr lang="en-US" sz="1400" baseline="30000">
                          <a:effectLst/>
                        </a:rPr>
                        <a:t>2</a:t>
                      </a:r>
                      <a:endParaRPr lang="en-US" sz="1100">
                        <a:effectLst/>
                        <a:latin typeface="Calibri" panose="020F0502020204030204" pitchFamily="34" charset="0"/>
                        <a:ea typeface="Calibri" panose="020F0502020204030204" pitchFamily="34" charset="0"/>
                      </a:endParaRPr>
                    </a:p>
                  </a:txBody>
                  <a:tcPr marL="68580" marR="68580" marT="0" marB="0"/>
                </a:tc>
              </a:tr>
              <a:tr h="379951">
                <a:tc rowSpan="3">
                  <a:txBody>
                    <a:bodyPr/>
                    <a:lstStyle/>
                    <a:p>
                      <a:pPr>
                        <a:spcAft>
                          <a:spcPts val="0"/>
                        </a:spcAft>
                      </a:pPr>
                      <a:r>
                        <a:rPr lang="en-US" sz="1400" dirty="0">
                          <a:effectLst/>
                        </a:rPr>
                        <a:t> </a:t>
                      </a:r>
                      <a:endParaRPr lang="en-US" sz="1100" dirty="0">
                        <a:effectLst/>
                      </a:endParaRPr>
                    </a:p>
                    <a:p>
                      <a:pPr algn="ctr">
                        <a:spcAft>
                          <a:spcPts val="0"/>
                        </a:spcAft>
                      </a:pPr>
                      <a:r>
                        <a:rPr lang="en-US" sz="1400" dirty="0">
                          <a:effectLst/>
                        </a:rPr>
                        <a:t>1</a:t>
                      </a:r>
                      <a:endParaRPr lang="en-US" sz="1100" dirty="0">
                        <a:effectLst/>
                        <a:latin typeface="Calibri" panose="020F0502020204030204" pitchFamily="34" charset="0"/>
                        <a:ea typeface="Calibri" panose="020F0502020204030204" pitchFamily="34" charset="0"/>
                      </a:endParaRPr>
                    </a:p>
                  </a:txBody>
                  <a:tcPr marL="68580" marR="68580" marT="0" marB="0"/>
                </a:tc>
                <a:tc>
                  <a:txBody>
                    <a:bodyPr/>
                    <a:lstStyle/>
                    <a:p>
                      <a:pPr algn="ctr">
                        <a:spcAft>
                          <a:spcPts val="0"/>
                        </a:spcAft>
                      </a:pPr>
                      <a:r>
                        <a:rPr lang="en-US" sz="1400" b="1">
                          <a:effectLst/>
                        </a:rPr>
                        <a:t>1</a:t>
                      </a:r>
                      <a:endParaRPr lang="en-US" sz="1100" b="1">
                        <a:effectLst/>
                        <a:latin typeface="Calibri" panose="020F0502020204030204" pitchFamily="34" charset="0"/>
                        <a:ea typeface="Calibri" panose="020F0502020204030204" pitchFamily="34" charset="0"/>
                      </a:endParaRPr>
                    </a:p>
                  </a:txBody>
                  <a:tcPr marL="68580" marR="68580" marT="0" marB="0"/>
                </a:tc>
                <a:tc>
                  <a:txBody>
                    <a:bodyPr/>
                    <a:lstStyle/>
                    <a:p>
                      <a:pPr algn="ctr">
                        <a:spcAft>
                          <a:spcPts val="0"/>
                        </a:spcAft>
                      </a:pPr>
                      <a:r>
                        <a:rPr lang="en-US" sz="1400" b="1">
                          <a:effectLst/>
                        </a:rPr>
                        <a:t>0.0-5.0</a:t>
                      </a:r>
                      <a:endParaRPr lang="en-US" sz="1100" b="1">
                        <a:effectLst/>
                        <a:latin typeface="Calibri" panose="020F0502020204030204" pitchFamily="34" charset="0"/>
                        <a:ea typeface="Calibri" panose="020F0502020204030204" pitchFamily="34" charset="0"/>
                      </a:endParaRPr>
                    </a:p>
                  </a:txBody>
                  <a:tcPr marL="68580" marR="68580" marT="0" marB="0"/>
                </a:tc>
                <a:tc>
                  <a:txBody>
                    <a:bodyPr/>
                    <a:lstStyle/>
                    <a:p>
                      <a:pPr algn="ctr">
                        <a:spcAft>
                          <a:spcPts val="0"/>
                        </a:spcAft>
                      </a:pPr>
                      <a:r>
                        <a:rPr lang="en-US" sz="1400" b="1">
                          <a:effectLst/>
                        </a:rPr>
                        <a:t>14</a:t>
                      </a:r>
                      <a:endParaRPr lang="en-US" sz="1100" b="1">
                        <a:effectLst/>
                        <a:latin typeface="Calibri" panose="020F0502020204030204" pitchFamily="34" charset="0"/>
                        <a:ea typeface="Calibri" panose="020F0502020204030204" pitchFamily="34" charset="0"/>
                      </a:endParaRPr>
                    </a:p>
                  </a:txBody>
                  <a:tcPr marL="68580" marR="68580" marT="0" marB="0"/>
                </a:tc>
                <a:tc>
                  <a:txBody>
                    <a:bodyPr/>
                    <a:lstStyle/>
                    <a:p>
                      <a:pPr algn="ctr">
                        <a:spcAft>
                          <a:spcPts val="0"/>
                        </a:spcAft>
                      </a:pPr>
                      <a:r>
                        <a:rPr lang="en-US" sz="1400" b="1">
                          <a:effectLst/>
                        </a:rPr>
                        <a:t> </a:t>
                      </a:r>
                      <a:endParaRPr lang="en-US" sz="1100" b="1">
                        <a:effectLst/>
                        <a:latin typeface="Calibri" panose="020F0502020204030204" pitchFamily="34" charset="0"/>
                        <a:ea typeface="Calibri" panose="020F0502020204030204" pitchFamily="34" charset="0"/>
                      </a:endParaRPr>
                    </a:p>
                  </a:txBody>
                  <a:tcPr marL="68580" marR="68580" marT="0" marB="0"/>
                </a:tc>
                <a:tc>
                  <a:txBody>
                    <a:bodyPr/>
                    <a:lstStyle/>
                    <a:p>
                      <a:pPr algn="ctr">
                        <a:spcAft>
                          <a:spcPts val="0"/>
                        </a:spcAft>
                      </a:pPr>
                      <a:r>
                        <a:rPr lang="en-US" sz="1400" b="1">
                          <a:effectLst/>
                        </a:rPr>
                        <a:t> </a:t>
                      </a:r>
                      <a:endParaRPr lang="en-US" sz="1100" b="1">
                        <a:effectLst/>
                        <a:latin typeface="Calibri" panose="020F0502020204030204" pitchFamily="34" charset="0"/>
                        <a:ea typeface="Calibri" panose="020F0502020204030204" pitchFamily="34" charset="0"/>
                      </a:endParaRPr>
                    </a:p>
                  </a:txBody>
                  <a:tcPr marL="68580" marR="68580" marT="0" marB="0"/>
                </a:tc>
                <a:tc>
                  <a:txBody>
                    <a:bodyPr/>
                    <a:lstStyle/>
                    <a:p>
                      <a:pPr algn="ctr">
                        <a:spcAft>
                          <a:spcPts val="0"/>
                        </a:spcAft>
                      </a:pPr>
                      <a:r>
                        <a:rPr lang="en-US" sz="1400" b="1">
                          <a:effectLst/>
                        </a:rPr>
                        <a:t> </a:t>
                      </a:r>
                      <a:endParaRPr lang="en-US" sz="1100" b="1">
                        <a:effectLst/>
                        <a:latin typeface="Calibri" panose="020F0502020204030204" pitchFamily="34" charset="0"/>
                        <a:ea typeface="Calibri" panose="020F0502020204030204" pitchFamily="34" charset="0"/>
                      </a:endParaRPr>
                    </a:p>
                  </a:txBody>
                  <a:tcPr marL="68580" marR="68580" marT="0" marB="0"/>
                </a:tc>
                <a:tc>
                  <a:txBody>
                    <a:bodyPr/>
                    <a:lstStyle/>
                    <a:p>
                      <a:pPr algn="ctr">
                        <a:spcAft>
                          <a:spcPts val="0"/>
                        </a:spcAft>
                      </a:pPr>
                      <a:r>
                        <a:rPr lang="en-US" sz="1400">
                          <a:effectLst/>
                        </a:rPr>
                        <a:t> </a:t>
                      </a:r>
                      <a:endParaRPr lang="en-US" sz="1100">
                        <a:effectLst/>
                        <a:latin typeface="Calibri" panose="020F0502020204030204" pitchFamily="34" charset="0"/>
                        <a:ea typeface="Calibri" panose="020F0502020204030204" pitchFamily="34" charset="0"/>
                      </a:endParaRPr>
                    </a:p>
                  </a:txBody>
                  <a:tcPr marL="68580" marR="68580" marT="0" marB="0"/>
                </a:tc>
                <a:tc>
                  <a:txBody>
                    <a:bodyPr/>
                    <a:lstStyle/>
                    <a:p>
                      <a:pPr algn="ctr">
                        <a:spcAft>
                          <a:spcPts val="0"/>
                        </a:spcAft>
                      </a:pPr>
                      <a:r>
                        <a:rPr lang="en-US" sz="1400" b="1" dirty="0">
                          <a:effectLst/>
                        </a:rPr>
                        <a:t>.85</a:t>
                      </a:r>
                      <a:endParaRPr lang="en-US" sz="1100" b="1" dirty="0">
                        <a:effectLst/>
                        <a:latin typeface="Calibri" panose="020F0502020204030204" pitchFamily="34" charset="0"/>
                        <a:ea typeface="Calibri" panose="020F0502020204030204" pitchFamily="34" charset="0"/>
                      </a:endParaRPr>
                    </a:p>
                  </a:txBody>
                  <a:tcPr marL="68580" marR="68580" marT="0" marB="0"/>
                </a:tc>
              </a:tr>
              <a:tr h="379951">
                <a:tc vMerge="1">
                  <a:txBody>
                    <a:bodyPr/>
                    <a:lstStyle/>
                    <a:p>
                      <a:endParaRPr lang="en-US"/>
                    </a:p>
                  </a:txBody>
                  <a:tcPr/>
                </a:tc>
                <a:tc>
                  <a:txBody>
                    <a:bodyPr/>
                    <a:lstStyle/>
                    <a:p>
                      <a:pPr algn="ctr">
                        <a:spcAft>
                          <a:spcPts val="0"/>
                        </a:spcAft>
                      </a:pPr>
                      <a:r>
                        <a:rPr lang="en-US" sz="1400" b="1">
                          <a:effectLst/>
                        </a:rPr>
                        <a:t>2</a:t>
                      </a:r>
                      <a:endParaRPr lang="en-US" sz="1100" b="1">
                        <a:effectLst/>
                        <a:latin typeface="Calibri" panose="020F0502020204030204" pitchFamily="34" charset="0"/>
                        <a:ea typeface="Calibri" panose="020F0502020204030204" pitchFamily="34" charset="0"/>
                      </a:endParaRPr>
                    </a:p>
                  </a:txBody>
                  <a:tcPr marL="68580" marR="68580" marT="0" marB="0"/>
                </a:tc>
                <a:tc>
                  <a:txBody>
                    <a:bodyPr/>
                    <a:lstStyle/>
                    <a:p>
                      <a:pPr algn="ctr">
                        <a:spcAft>
                          <a:spcPts val="0"/>
                        </a:spcAft>
                      </a:pPr>
                      <a:r>
                        <a:rPr lang="en-US" sz="1400" b="1">
                          <a:effectLst/>
                        </a:rPr>
                        <a:t>5.0-7.5</a:t>
                      </a:r>
                      <a:endParaRPr lang="en-US" sz="1100" b="1">
                        <a:effectLst/>
                        <a:latin typeface="Calibri" panose="020F0502020204030204" pitchFamily="34" charset="0"/>
                        <a:ea typeface="Calibri" panose="020F0502020204030204" pitchFamily="34" charset="0"/>
                      </a:endParaRPr>
                    </a:p>
                  </a:txBody>
                  <a:tcPr marL="68580" marR="68580" marT="0" marB="0"/>
                </a:tc>
                <a:tc>
                  <a:txBody>
                    <a:bodyPr/>
                    <a:lstStyle/>
                    <a:p>
                      <a:pPr algn="ctr">
                        <a:spcAft>
                          <a:spcPts val="0"/>
                        </a:spcAft>
                      </a:pPr>
                      <a:r>
                        <a:rPr lang="en-US" sz="1400" b="1">
                          <a:effectLst/>
                        </a:rPr>
                        <a:t>15</a:t>
                      </a:r>
                      <a:endParaRPr lang="en-US" sz="1100" b="1">
                        <a:effectLst/>
                        <a:latin typeface="Calibri" panose="020F0502020204030204" pitchFamily="34" charset="0"/>
                        <a:ea typeface="Calibri" panose="020F0502020204030204" pitchFamily="34" charset="0"/>
                      </a:endParaRPr>
                    </a:p>
                  </a:txBody>
                  <a:tcPr marL="68580" marR="68580" marT="0" marB="0"/>
                </a:tc>
                <a:tc>
                  <a:txBody>
                    <a:bodyPr/>
                    <a:lstStyle/>
                    <a:p>
                      <a:pPr algn="ctr">
                        <a:spcAft>
                          <a:spcPts val="0"/>
                        </a:spcAft>
                      </a:pPr>
                      <a:r>
                        <a:rPr lang="en-US" sz="1400" b="1">
                          <a:effectLst/>
                        </a:rPr>
                        <a:t> </a:t>
                      </a:r>
                      <a:endParaRPr lang="en-US" sz="1100" b="1">
                        <a:effectLst/>
                        <a:latin typeface="Calibri" panose="020F0502020204030204" pitchFamily="34" charset="0"/>
                        <a:ea typeface="Calibri" panose="020F0502020204030204" pitchFamily="34" charset="0"/>
                      </a:endParaRPr>
                    </a:p>
                  </a:txBody>
                  <a:tcPr marL="68580" marR="68580" marT="0" marB="0"/>
                </a:tc>
                <a:tc>
                  <a:txBody>
                    <a:bodyPr/>
                    <a:lstStyle/>
                    <a:p>
                      <a:pPr algn="ctr">
                        <a:spcAft>
                          <a:spcPts val="0"/>
                        </a:spcAft>
                      </a:pPr>
                      <a:r>
                        <a:rPr lang="en-US" sz="1400" b="1">
                          <a:effectLst/>
                        </a:rPr>
                        <a:t> </a:t>
                      </a:r>
                      <a:endParaRPr lang="en-US" sz="1100" b="1">
                        <a:effectLst/>
                        <a:latin typeface="Calibri" panose="020F0502020204030204" pitchFamily="34" charset="0"/>
                        <a:ea typeface="Calibri" panose="020F0502020204030204" pitchFamily="34" charset="0"/>
                      </a:endParaRPr>
                    </a:p>
                  </a:txBody>
                  <a:tcPr marL="68580" marR="68580" marT="0" marB="0"/>
                </a:tc>
                <a:tc>
                  <a:txBody>
                    <a:bodyPr/>
                    <a:lstStyle/>
                    <a:p>
                      <a:pPr algn="ctr">
                        <a:spcAft>
                          <a:spcPts val="0"/>
                        </a:spcAft>
                      </a:pPr>
                      <a:r>
                        <a:rPr lang="en-US" sz="1400" b="1">
                          <a:effectLst/>
                        </a:rPr>
                        <a:t> </a:t>
                      </a:r>
                      <a:endParaRPr lang="en-US" sz="1100" b="1">
                        <a:effectLst/>
                        <a:latin typeface="Calibri" panose="020F0502020204030204" pitchFamily="34" charset="0"/>
                        <a:ea typeface="Calibri" panose="020F0502020204030204" pitchFamily="34" charset="0"/>
                      </a:endParaRPr>
                    </a:p>
                  </a:txBody>
                  <a:tcPr marL="68580" marR="68580" marT="0" marB="0"/>
                </a:tc>
                <a:tc>
                  <a:txBody>
                    <a:bodyPr/>
                    <a:lstStyle/>
                    <a:p>
                      <a:pPr algn="ctr">
                        <a:spcAft>
                          <a:spcPts val="0"/>
                        </a:spcAft>
                      </a:pPr>
                      <a:r>
                        <a:rPr lang="en-US" sz="1400">
                          <a:effectLst/>
                        </a:rPr>
                        <a:t> </a:t>
                      </a:r>
                      <a:endParaRPr lang="en-US" sz="1100">
                        <a:effectLst/>
                        <a:latin typeface="Calibri" panose="020F0502020204030204" pitchFamily="34" charset="0"/>
                        <a:ea typeface="Calibri" panose="020F0502020204030204" pitchFamily="34" charset="0"/>
                      </a:endParaRPr>
                    </a:p>
                  </a:txBody>
                  <a:tcPr marL="68580" marR="68580" marT="0" marB="0"/>
                </a:tc>
                <a:tc>
                  <a:txBody>
                    <a:bodyPr/>
                    <a:lstStyle/>
                    <a:p>
                      <a:pPr algn="ctr">
                        <a:spcAft>
                          <a:spcPts val="0"/>
                        </a:spcAft>
                      </a:pPr>
                      <a:r>
                        <a:rPr lang="en-US" sz="1400" b="1" dirty="0">
                          <a:effectLst/>
                        </a:rPr>
                        <a:t>.7</a:t>
                      </a:r>
                      <a:endParaRPr lang="en-US" sz="1100" b="1" dirty="0">
                        <a:effectLst/>
                        <a:latin typeface="Calibri" panose="020F0502020204030204" pitchFamily="34" charset="0"/>
                        <a:ea typeface="Calibri" panose="020F0502020204030204" pitchFamily="34" charset="0"/>
                      </a:endParaRPr>
                    </a:p>
                  </a:txBody>
                  <a:tcPr marL="68580" marR="68580" marT="0" marB="0"/>
                </a:tc>
              </a:tr>
              <a:tr h="379951">
                <a:tc vMerge="1">
                  <a:txBody>
                    <a:bodyPr/>
                    <a:lstStyle/>
                    <a:p>
                      <a:endParaRPr lang="en-US"/>
                    </a:p>
                  </a:txBody>
                  <a:tcPr/>
                </a:tc>
                <a:tc>
                  <a:txBody>
                    <a:bodyPr/>
                    <a:lstStyle/>
                    <a:p>
                      <a:pPr algn="ctr">
                        <a:spcAft>
                          <a:spcPts val="0"/>
                        </a:spcAft>
                      </a:pPr>
                      <a:r>
                        <a:rPr lang="en-US" sz="1400" b="1">
                          <a:effectLst/>
                        </a:rPr>
                        <a:t>3</a:t>
                      </a:r>
                      <a:endParaRPr lang="en-US" sz="1100" b="1">
                        <a:effectLst/>
                        <a:latin typeface="Calibri" panose="020F0502020204030204" pitchFamily="34" charset="0"/>
                        <a:ea typeface="Calibri" panose="020F0502020204030204" pitchFamily="34" charset="0"/>
                      </a:endParaRPr>
                    </a:p>
                  </a:txBody>
                  <a:tcPr marL="68580" marR="68580" marT="0" marB="0"/>
                </a:tc>
                <a:tc>
                  <a:txBody>
                    <a:bodyPr/>
                    <a:lstStyle/>
                    <a:p>
                      <a:pPr algn="ctr">
                        <a:spcAft>
                          <a:spcPts val="0"/>
                        </a:spcAft>
                      </a:pPr>
                      <a:r>
                        <a:rPr lang="en-US" sz="1400" b="1">
                          <a:effectLst/>
                        </a:rPr>
                        <a:t>7.5-13</a:t>
                      </a:r>
                      <a:endParaRPr lang="en-US" sz="1100" b="1">
                        <a:effectLst/>
                        <a:latin typeface="Calibri" panose="020F0502020204030204" pitchFamily="34" charset="0"/>
                        <a:ea typeface="Calibri" panose="020F0502020204030204" pitchFamily="34" charset="0"/>
                      </a:endParaRPr>
                    </a:p>
                  </a:txBody>
                  <a:tcPr marL="68580" marR="68580" marT="0" marB="0"/>
                </a:tc>
                <a:tc>
                  <a:txBody>
                    <a:bodyPr/>
                    <a:lstStyle/>
                    <a:p>
                      <a:pPr algn="ctr">
                        <a:spcAft>
                          <a:spcPts val="0"/>
                        </a:spcAft>
                      </a:pPr>
                      <a:r>
                        <a:rPr lang="en-US" sz="1400" b="1">
                          <a:effectLst/>
                        </a:rPr>
                        <a:t>23</a:t>
                      </a:r>
                      <a:endParaRPr lang="en-US" sz="1100" b="1">
                        <a:effectLst/>
                        <a:latin typeface="Calibri" panose="020F0502020204030204" pitchFamily="34" charset="0"/>
                        <a:ea typeface="Calibri" panose="020F0502020204030204" pitchFamily="34" charset="0"/>
                      </a:endParaRPr>
                    </a:p>
                  </a:txBody>
                  <a:tcPr marL="68580" marR="68580" marT="0" marB="0"/>
                </a:tc>
                <a:tc>
                  <a:txBody>
                    <a:bodyPr/>
                    <a:lstStyle/>
                    <a:p>
                      <a:pPr algn="ctr">
                        <a:spcAft>
                          <a:spcPts val="0"/>
                        </a:spcAft>
                      </a:pPr>
                      <a:r>
                        <a:rPr lang="en-US" sz="1400" b="1">
                          <a:effectLst/>
                        </a:rPr>
                        <a:t> </a:t>
                      </a:r>
                      <a:endParaRPr lang="en-US" sz="1100" b="1">
                        <a:effectLst/>
                        <a:latin typeface="Calibri" panose="020F0502020204030204" pitchFamily="34" charset="0"/>
                        <a:ea typeface="Calibri" panose="020F0502020204030204" pitchFamily="34" charset="0"/>
                      </a:endParaRPr>
                    </a:p>
                  </a:txBody>
                  <a:tcPr marL="68580" marR="68580" marT="0" marB="0"/>
                </a:tc>
                <a:tc>
                  <a:txBody>
                    <a:bodyPr/>
                    <a:lstStyle/>
                    <a:p>
                      <a:pPr algn="ctr">
                        <a:spcAft>
                          <a:spcPts val="0"/>
                        </a:spcAft>
                      </a:pPr>
                      <a:r>
                        <a:rPr lang="en-US" sz="1400" b="1">
                          <a:effectLst/>
                        </a:rPr>
                        <a:t> </a:t>
                      </a:r>
                      <a:endParaRPr lang="en-US" sz="1100" b="1">
                        <a:effectLst/>
                        <a:latin typeface="Calibri" panose="020F0502020204030204" pitchFamily="34" charset="0"/>
                        <a:ea typeface="Calibri" panose="020F0502020204030204" pitchFamily="34" charset="0"/>
                      </a:endParaRPr>
                    </a:p>
                  </a:txBody>
                  <a:tcPr marL="68580" marR="68580" marT="0" marB="0"/>
                </a:tc>
                <a:tc>
                  <a:txBody>
                    <a:bodyPr/>
                    <a:lstStyle/>
                    <a:p>
                      <a:pPr algn="ctr">
                        <a:spcAft>
                          <a:spcPts val="0"/>
                        </a:spcAft>
                      </a:pPr>
                      <a:r>
                        <a:rPr lang="en-US" sz="1400" b="1">
                          <a:effectLst/>
                        </a:rPr>
                        <a:t> </a:t>
                      </a:r>
                      <a:endParaRPr lang="en-US" sz="1100" b="1">
                        <a:effectLst/>
                        <a:latin typeface="Calibri" panose="020F0502020204030204" pitchFamily="34" charset="0"/>
                        <a:ea typeface="Calibri" panose="020F0502020204030204" pitchFamily="34" charset="0"/>
                      </a:endParaRPr>
                    </a:p>
                  </a:txBody>
                  <a:tcPr marL="68580" marR="68580" marT="0" marB="0"/>
                </a:tc>
                <a:tc>
                  <a:txBody>
                    <a:bodyPr/>
                    <a:lstStyle/>
                    <a:p>
                      <a:pPr algn="ctr">
                        <a:spcAft>
                          <a:spcPts val="0"/>
                        </a:spcAft>
                      </a:pPr>
                      <a:r>
                        <a:rPr lang="en-US" sz="1400">
                          <a:effectLst/>
                        </a:rPr>
                        <a:t> </a:t>
                      </a:r>
                      <a:endParaRPr lang="en-US" sz="1100">
                        <a:effectLst/>
                        <a:latin typeface="Calibri" panose="020F0502020204030204" pitchFamily="34" charset="0"/>
                        <a:ea typeface="Calibri" panose="020F0502020204030204" pitchFamily="34" charset="0"/>
                      </a:endParaRPr>
                    </a:p>
                  </a:txBody>
                  <a:tcPr marL="68580" marR="68580" marT="0" marB="0"/>
                </a:tc>
                <a:tc>
                  <a:txBody>
                    <a:bodyPr/>
                    <a:lstStyle/>
                    <a:p>
                      <a:pPr algn="ctr">
                        <a:spcAft>
                          <a:spcPts val="0"/>
                        </a:spcAft>
                      </a:pPr>
                      <a:r>
                        <a:rPr lang="en-US" sz="1400" b="1" dirty="0">
                          <a:effectLst/>
                        </a:rPr>
                        <a:t> </a:t>
                      </a:r>
                      <a:endParaRPr lang="en-US" sz="1100" b="1" dirty="0">
                        <a:effectLst/>
                        <a:latin typeface="Calibri" panose="020F0502020204030204" pitchFamily="34" charset="0"/>
                        <a:ea typeface="Calibri" panose="020F0502020204030204" pitchFamily="34" charset="0"/>
                      </a:endParaRPr>
                    </a:p>
                  </a:txBody>
                  <a:tcPr marL="68580" marR="68580" marT="0" marB="0"/>
                </a:tc>
              </a:tr>
              <a:tr h="379951">
                <a:tc rowSpan="2">
                  <a:txBody>
                    <a:bodyPr/>
                    <a:lstStyle/>
                    <a:p>
                      <a:pPr algn="ctr">
                        <a:spcAft>
                          <a:spcPts val="0"/>
                        </a:spcAft>
                      </a:pPr>
                      <a:r>
                        <a:rPr lang="en-US" sz="1400">
                          <a:effectLst/>
                        </a:rPr>
                        <a:t>2</a:t>
                      </a:r>
                      <a:endParaRPr lang="en-US" sz="1100">
                        <a:effectLst/>
                        <a:latin typeface="Calibri" panose="020F0502020204030204" pitchFamily="34" charset="0"/>
                        <a:ea typeface="Calibri" panose="020F0502020204030204" pitchFamily="34" charset="0"/>
                      </a:endParaRPr>
                    </a:p>
                  </a:txBody>
                  <a:tcPr marL="68580" marR="68580" marT="0" marB="0"/>
                </a:tc>
                <a:tc>
                  <a:txBody>
                    <a:bodyPr/>
                    <a:lstStyle/>
                    <a:p>
                      <a:pPr algn="ctr">
                        <a:spcAft>
                          <a:spcPts val="0"/>
                        </a:spcAft>
                      </a:pPr>
                      <a:r>
                        <a:rPr lang="en-US" sz="1400" b="1">
                          <a:effectLst/>
                        </a:rPr>
                        <a:t>1</a:t>
                      </a:r>
                      <a:endParaRPr lang="en-US" sz="1100" b="1">
                        <a:effectLst/>
                        <a:latin typeface="Calibri" panose="020F0502020204030204" pitchFamily="34" charset="0"/>
                        <a:ea typeface="Calibri" panose="020F0502020204030204" pitchFamily="34" charset="0"/>
                      </a:endParaRPr>
                    </a:p>
                  </a:txBody>
                  <a:tcPr marL="68580" marR="68580" marT="0" marB="0"/>
                </a:tc>
                <a:tc>
                  <a:txBody>
                    <a:bodyPr/>
                    <a:lstStyle/>
                    <a:p>
                      <a:pPr algn="ctr">
                        <a:spcAft>
                          <a:spcPts val="0"/>
                        </a:spcAft>
                      </a:pPr>
                      <a:r>
                        <a:rPr lang="en-US" sz="1400" b="1">
                          <a:effectLst/>
                        </a:rPr>
                        <a:t>0.0-5.0</a:t>
                      </a:r>
                      <a:endParaRPr lang="en-US" sz="1100" b="1">
                        <a:effectLst/>
                        <a:latin typeface="Calibri" panose="020F0502020204030204" pitchFamily="34" charset="0"/>
                        <a:ea typeface="Calibri" panose="020F0502020204030204" pitchFamily="34" charset="0"/>
                      </a:endParaRPr>
                    </a:p>
                  </a:txBody>
                  <a:tcPr marL="68580" marR="68580" marT="0" marB="0"/>
                </a:tc>
                <a:tc>
                  <a:txBody>
                    <a:bodyPr/>
                    <a:lstStyle/>
                    <a:p>
                      <a:pPr algn="ctr">
                        <a:spcAft>
                          <a:spcPts val="0"/>
                        </a:spcAft>
                      </a:pPr>
                      <a:r>
                        <a:rPr lang="en-US" sz="1400" b="1">
                          <a:effectLst/>
                        </a:rPr>
                        <a:t>21</a:t>
                      </a:r>
                      <a:endParaRPr lang="en-US" sz="1100" b="1">
                        <a:effectLst/>
                        <a:latin typeface="Calibri" panose="020F0502020204030204" pitchFamily="34" charset="0"/>
                        <a:ea typeface="Calibri" panose="020F0502020204030204" pitchFamily="34" charset="0"/>
                      </a:endParaRPr>
                    </a:p>
                  </a:txBody>
                  <a:tcPr marL="68580" marR="68580" marT="0" marB="0"/>
                </a:tc>
                <a:tc>
                  <a:txBody>
                    <a:bodyPr/>
                    <a:lstStyle/>
                    <a:p>
                      <a:pPr algn="ctr">
                        <a:spcAft>
                          <a:spcPts val="0"/>
                        </a:spcAft>
                      </a:pPr>
                      <a:r>
                        <a:rPr lang="en-US" sz="1400" b="1">
                          <a:effectLst/>
                        </a:rPr>
                        <a:t>61</a:t>
                      </a:r>
                      <a:endParaRPr lang="en-US" sz="1100" b="1">
                        <a:effectLst/>
                        <a:latin typeface="Calibri" panose="020F0502020204030204" pitchFamily="34" charset="0"/>
                        <a:ea typeface="Calibri" panose="020F0502020204030204" pitchFamily="34" charset="0"/>
                      </a:endParaRPr>
                    </a:p>
                  </a:txBody>
                  <a:tcPr marL="68580" marR="68580" marT="0" marB="0"/>
                </a:tc>
                <a:tc>
                  <a:txBody>
                    <a:bodyPr/>
                    <a:lstStyle/>
                    <a:p>
                      <a:pPr algn="ctr">
                        <a:spcAft>
                          <a:spcPts val="0"/>
                        </a:spcAft>
                      </a:pPr>
                      <a:r>
                        <a:rPr lang="en-US" sz="1400" b="1">
                          <a:effectLst/>
                        </a:rPr>
                        <a:t>33</a:t>
                      </a:r>
                      <a:endParaRPr lang="en-US" sz="1100" b="1">
                        <a:effectLst/>
                        <a:latin typeface="Calibri" panose="020F0502020204030204" pitchFamily="34" charset="0"/>
                        <a:ea typeface="Calibri" panose="020F0502020204030204" pitchFamily="34" charset="0"/>
                      </a:endParaRPr>
                    </a:p>
                  </a:txBody>
                  <a:tcPr marL="68580" marR="68580" marT="0" marB="0"/>
                </a:tc>
                <a:tc>
                  <a:txBody>
                    <a:bodyPr/>
                    <a:lstStyle/>
                    <a:p>
                      <a:pPr algn="ctr">
                        <a:spcAft>
                          <a:spcPts val="0"/>
                        </a:spcAft>
                      </a:pPr>
                      <a:r>
                        <a:rPr lang="en-US" sz="1400" b="1">
                          <a:effectLst/>
                        </a:rPr>
                        <a:t>28</a:t>
                      </a:r>
                      <a:endParaRPr lang="en-US" sz="1100" b="1">
                        <a:effectLst/>
                        <a:latin typeface="Calibri" panose="020F0502020204030204" pitchFamily="34" charset="0"/>
                        <a:ea typeface="Calibri" panose="020F0502020204030204" pitchFamily="34" charset="0"/>
                      </a:endParaRPr>
                    </a:p>
                  </a:txBody>
                  <a:tcPr marL="68580" marR="68580" marT="0" marB="0"/>
                </a:tc>
                <a:tc>
                  <a:txBody>
                    <a:bodyPr/>
                    <a:lstStyle/>
                    <a:p>
                      <a:pPr algn="ctr">
                        <a:spcAft>
                          <a:spcPts val="0"/>
                        </a:spcAft>
                      </a:pPr>
                      <a:r>
                        <a:rPr lang="en-US" sz="1400">
                          <a:effectLst/>
                        </a:rPr>
                        <a:t> </a:t>
                      </a:r>
                      <a:endParaRPr lang="en-US" sz="1100">
                        <a:effectLst/>
                        <a:latin typeface="Calibri" panose="020F0502020204030204" pitchFamily="34" charset="0"/>
                        <a:ea typeface="Calibri" panose="020F0502020204030204" pitchFamily="34" charset="0"/>
                      </a:endParaRPr>
                    </a:p>
                  </a:txBody>
                  <a:tcPr marL="68580" marR="68580" marT="0" marB="0"/>
                </a:tc>
                <a:tc>
                  <a:txBody>
                    <a:bodyPr/>
                    <a:lstStyle/>
                    <a:p>
                      <a:pPr algn="ctr">
                        <a:spcAft>
                          <a:spcPts val="0"/>
                        </a:spcAft>
                      </a:pPr>
                      <a:r>
                        <a:rPr lang="en-US" sz="1400" b="1" dirty="0">
                          <a:effectLst/>
                        </a:rPr>
                        <a:t>.93</a:t>
                      </a:r>
                      <a:endParaRPr lang="en-US" sz="1100" b="1" dirty="0">
                        <a:effectLst/>
                        <a:latin typeface="Calibri" panose="020F0502020204030204" pitchFamily="34" charset="0"/>
                        <a:ea typeface="Calibri" panose="020F0502020204030204" pitchFamily="34" charset="0"/>
                      </a:endParaRPr>
                    </a:p>
                  </a:txBody>
                  <a:tcPr marL="68580" marR="68580" marT="0" marB="0"/>
                </a:tc>
              </a:tr>
              <a:tr h="379951">
                <a:tc vMerge="1">
                  <a:txBody>
                    <a:bodyPr/>
                    <a:lstStyle/>
                    <a:p>
                      <a:endParaRPr lang="en-US"/>
                    </a:p>
                  </a:txBody>
                  <a:tcPr/>
                </a:tc>
                <a:tc>
                  <a:txBody>
                    <a:bodyPr/>
                    <a:lstStyle/>
                    <a:p>
                      <a:pPr algn="ctr">
                        <a:spcAft>
                          <a:spcPts val="0"/>
                        </a:spcAft>
                      </a:pPr>
                      <a:r>
                        <a:rPr lang="en-US" sz="1400" b="1">
                          <a:effectLst/>
                        </a:rPr>
                        <a:t>2</a:t>
                      </a:r>
                      <a:endParaRPr lang="en-US" sz="1100" b="1">
                        <a:effectLst/>
                        <a:latin typeface="Calibri" panose="020F0502020204030204" pitchFamily="34" charset="0"/>
                        <a:ea typeface="Calibri" panose="020F0502020204030204" pitchFamily="34" charset="0"/>
                      </a:endParaRPr>
                    </a:p>
                  </a:txBody>
                  <a:tcPr marL="68580" marR="68580" marT="0" marB="0"/>
                </a:tc>
                <a:tc>
                  <a:txBody>
                    <a:bodyPr/>
                    <a:lstStyle/>
                    <a:p>
                      <a:pPr algn="ctr">
                        <a:spcAft>
                          <a:spcPts val="0"/>
                        </a:spcAft>
                      </a:pPr>
                      <a:r>
                        <a:rPr lang="en-US" sz="1400" b="1">
                          <a:effectLst/>
                        </a:rPr>
                        <a:t>5.0-9.0</a:t>
                      </a:r>
                      <a:endParaRPr lang="en-US" sz="1100" b="1">
                        <a:effectLst/>
                        <a:latin typeface="Calibri" panose="020F0502020204030204" pitchFamily="34" charset="0"/>
                        <a:ea typeface="Calibri" panose="020F0502020204030204" pitchFamily="34" charset="0"/>
                      </a:endParaRPr>
                    </a:p>
                  </a:txBody>
                  <a:tcPr marL="68580" marR="68580" marT="0" marB="0"/>
                </a:tc>
                <a:tc>
                  <a:txBody>
                    <a:bodyPr/>
                    <a:lstStyle/>
                    <a:p>
                      <a:pPr algn="ctr">
                        <a:spcAft>
                          <a:spcPts val="0"/>
                        </a:spcAft>
                      </a:pPr>
                      <a:r>
                        <a:rPr lang="en-US" sz="1400" b="1">
                          <a:effectLst/>
                        </a:rPr>
                        <a:t>7</a:t>
                      </a:r>
                      <a:endParaRPr lang="en-US" sz="1100" b="1">
                        <a:effectLst/>
                        <a:latin typeface="Calibri" panose="020F0502020204030204" pitchFamily="34" charset="0"/>
                        <a:ea typeface="Calibri" panose="020F0502020204030204" pitchFamily="34" charset="0"/>
                      </a:endParaRPr>
                    </a:p>
                  </a:txBody>
                  <a:tcPr marL="68580" marR="68580" marT="0" marB="0"/>
                </a:tc>
                <a:tc>
                  <a:txBody>
                    <a:bodyPr/>
                    <a:lstStyle/>
                    <a:p>
                      <a:pPr algn="ctr">
                        <a:spcAft>
                          <a:spcPts val="0"/>
                        </a:spcAft>
                      </a:pPr>
                      <a:r>
                        <a:rPr lang="en-US" sz="1400" b="1">
                          <a:effectLst/>
                        </a:rPr>
                        <a:t> </a:t>
                      </a:r>
                      <a:endParaRPr lang="en-US" sz="1100" b="1">
                        <a:effectLst/>
                        <a:latin typeface="Calibri" panose="020F0502020204030204" pitchFamily="34" charset="0"/>
                        <a:ea typeface="Calibri" panose="020F0502020204030204" pitchFamily="34" charset="0"/>
                      </a:endParaRPr>
                    </a:p>
                  </a:txBody>
                  <a:tcPr marL="68580" marR="68580" marT="0" marB="0"/>
                </a:tc>
                <a:tc>
                  <a:txBody>
                    <a:bodyPr/>
                    <a:lstStyle/>
                    <a:p>
                      <a:pPr algn="ctr">
                        <a:spcAft>
                          <a:spcPts val="0"/>
                        </a:spcAft>
                      </a:pPr>
                      <a:r>
                        <a:rPr lang="en-US" sz="1400" b="1">
                          <a:effectLst/>
                        </a:rPr>
                        <a:t> </a:t>
                      </a:r>
                      <a:endParaRPr lang="en-US" sz="1100" b="1">
                        <a:effectLst/>
                        <a:latin typeface="Calibri" panose="020F0502020204030204" pitchFamily="34" charset="0"/>
                        <a:ea typeface="Calibri" panose="020F0502020204030204" pitchFamily="34" charset="0"/>
                      </a:endParaRPr>
                    </a:p>
                  </a:txBody>
                  <a:tcPr marL="68580" marR="68580" marT="0" marB="0"/>
                </a:tc>
                <a:tc>
                  <a:txBody>
                    <a:bodyPr/>
                    <a:lstStyle/>
                    <a:p>
                      <a:pPr algn="ctr">
                        <a:spcAft>
                          <a:spcPts val="0"/>
                        </a:spcAft>
                      </a:pPr>
                      <a:r>
                        <a:rPr lang="en-US" sz="1400" b="1">
                          <a:effectLst/>
                        </a:rPr>
                        <a:t> </a:t>
                      </a:r>
                      <a:endParaRPr lang="en-US" sz="1100" b="1">
                        <a:effectLst/>
                        <a:latin typeface="Calibri" panose="020F0502020204030204" pitchFamily="34" charset="0"/>
                        <a:ea typeface="Calibri" panose="020F0502020204030204" pitchFamily="34" charset="0"/>
                      </a:endParaRPr>
                    </a:p>
                  </a:txBody>
                  <a:tcPr marL="68580" marR="68580" marT="0" marB="0"/>
                </a:tc>
                <a:tc>
                  <a:txBody>
                    <a:bodyPr/>
                    <a:lstStyle/>
                    <a:p>
                      <a:pPr algn="ctr">
                        <a:spcAft>
                          <a:spcPts val="0"/>
                        </a:spcAft>
                      </a:pPr>
                      <a:r>
                        <a:rPr lang="en-US" sz="1400">
                          <a:effectLst/>
                        </a:rPr>
                        <a:t> </a:t>
                      </a:r>
                      <a:endParaRPr lang="en-US" sz="1100">
                        <a:effectLst/>
                        <a:latin typeface="Calibri" panose="020F0502020204030204" pitchFamily="34" charset="0"/>
                        <a:ea typeface="Calibri" panose="020F0502020204030204" pitchFamily="34" charset="0"/>
                      </a:endParaRPr>
                    </a:p>
                  </a:txBody>
                  <a:tcPr marL="68580" marR="68580" marT="0" marB="0"/>
                </a:tc>
                <a:tc>
                  <a:txBody>
                    <a:bodyPr/>
                    <a:lstStyle/>
                    <a:p>
                      <a:pPr algn="ctr">
                        <a:spcAft>
                          <a:spcPts val="0"/>
                        </a:spcAft>
                      </a:pPr>
                      <a:r>
                        <a:rPr lang="en-US" sz="1400">
                          <a:effectLst/>
                        </a:rPr>
                        <a:t> </a:t>
                      </a:r>
                      <a:endParaRPr lang="en-US" sz="1100">
                        <a:effectLst/>
                        <a:latin typeface="Calibri" panose="020F0502020204030204" pitchFamily="34" charset="0"/>
                        <a:ea typeface="Calibri" panose="020F0502020204030204" pitchFamily="34" charset="0"/>
                      </a:endParaRPr>
                    </a:p>
                  </a:txBody>
                  <a:tcPr marL="68580" marR="68580" marT="0" marB="0"/>
                </a:tc>
              </a:tr>
              <a:tr h="379951">
                <a:tc rowSpan="3">
                  <a:txBody>
                    <a:bodyPr/>
                    <a:lstStyle/>
                    <a:p>
                      <a:pPr algn="ctr">
                        <a:spcAft>
                          <a:spcPts val="0"/>
                        </a:spcAft>
                      </a:pPr>
                      <a:r>
                        <a:rPr lang="en-US" sz="1400">
                          <a:effectLst/>
                        </a:rPr>
                        <a:t> </a:t>
                      </a:r>
                      <a:endParaRPr lang="en-US" sz="1100">
                        <a:effectLst/>
                      </a:endParaRPr>
                    </a:p>
                    <a:p>
                      <a:pPr algn="ctr">
                        <a:spcAft>
                          <a:spcPts val="0"/>
                        </a:spcAft>
                      </a:pPr>
                      <a:r>
                        <a:rPr lang="en-US" sz="1400">
                          <a:effectLst/>
                        </a:rPr>
                        <a:t>3</a:t>
                      </a:r>
                      <a:endParaRPr lang="en-US" sz="1100">
                        <a:effectLst/>
                        <a:latin typeface="Calibri" panose="020F0502020204030204" pitchFamily="34" charset="0"/>
                        <a:ea typeface="Calibri" panose="020F0502020204030204" pitchFamily="34" charset="0"/>
                      </a:endParaRPr>
                    </a:p>
                  </a:txBody>
                  <a:tcPr marL="68580" marR="68580" marT="0" marB="0"/>
                </a:tc>
                <a:tc>
                  <a:txBody>
                    <a:bodyPr/>
                    <a:lstStyle/>
                    <a:p>
                      <a:pPr algn="ctr">
                        <a:spcAft>
                          <a:spcPts val="0"/>
                        </a:spcAft>
                      </a:pPr>
                      <a:r>
                        <a:rPr lang="en-US" sz="1400" b="1">
                          <a:effectLst/>
                        </a:rPr>
                        <a:t>1</a:t>
                      </a:r>
                      <a:endParaRPr lang="en-US" sz="1100" b="1">
                        <a:effectLst/>
                        <a:latin typeface="Calibri" panose="020F0502020204030204" pitchFamily="34" charset="0"/>
                        <a:ea typeface="Calibri" panose="020F0502020204030204" pitchFamily="34" charset="0"/>
                      </a:endParaRPr>
                    </a:p>
                  </a:txBody>
                  <a:tcPr marL="68580" marR="68580" marT="0" marB="0"/>
                </a:tc>
                <a:tc>
                  <a:txBody>
                    <a:bodyPr/>
                    <a:lstStyle/>
                    <a:p>
                      <a:pPr algn="ctr">
                        <a:spcAft>
                          <a:spcPts val="0"/>
                        </a:spcAft>
                      </a:pPr>
                      <a:r>
                        <a:rPr lang="en-US" sz="1400" b="1">
                          <a:effectLst/>
                        </a:rPr>
                        <a:t>0.0-4.0</a:t>
                      </a:r>
                      <a:endParaRPr lang="en-US" sz="1100" b="1">
                        <a:effectLst/>
                        <a:latin typeface="Calibri" panose="020F0502020204030204" pitchFamily="34" charset="0"/>
                        <a:ea typeface="Calibri" panose="020F0502020204030204" pitchFamily="34" charset="0"/>
                      </a:endParaRPr>
                    </a:p>
                  </a:txBody>
                  <a:tcPr marL="68580" marR="68580" marT="0" marB="0"/>
                </a:tc>
                <a:tc>
                  <a:txBody>
                    <a:bodyPr/>
                    <a:lstStyle/>
                    <a:p>
                      <a:pPr algn="ctr">
                        <a:spcAft>
                          <a:spcPts val="0"/>
                        </a:spcAft>
                      </a:pPr>
                      <a:r>
                        <a:rPr lang="en-US" sz="1400" b="1">
                          <a:effectLst/>
                        </a:rPr>
                        <a:t>17</a:t>
                      </a:r>
                      <a:endParaRPr lang="en-US" sz="1100" b="1">
                        <a:effectLst/>
                        <a:latin typeface="Calibri" panose="020F0502020204030204" pitchFamily="34" charset="0"/>
                        <a:ea typeface="Calibri" panose="020F0502020204030204" pitchFamily="34" charset="0"/>
                      </a:endParaRPr>
                    </a:p>
                  </a:txBody>
                  <a:tcPr marL="68580" marR="68580" marT="0" marB="0"/>
                </a:tc>
                <a:tc>
                  <a:txBody>
                    <a:bodyPr/>
                    <a:lstStyle/>
                    <a:p>
                      <a:pPr algn="ctr">
                        <a:spcAft>
                          <a:spcPts val="0"/>
                        </a:spcAft>
                      </a:pPr>
                      <a:r>
                        <a:rPr lang="en-US" sz="1400" b="1">
                          <a:effectLst/>
                        </a:rPr>
                        <a:t>54</a:t>
                      </a:r>
                      <a:endParaRPr lang="en-US" sz="1100" b="1">
                        <a:effectLst/>
                        <a:latin typeface="Calibri" panose="020F0502020204030204" pitchFamily="34" charset="0"/>
                        <a:ea typeface="Calibri" panose="020F0502020204030204" pitchFamily="34" charset="0"/>
                      </a:endParaRPr>
                    </a:p>
                  </a:txBody>
                  <a:tcPr marL="68580" marR="68580" marT="0" marB="0"/>
                </a:tc>
                <a:tc>
                  <a:txBody>
                    <a:bodyPr/>
                    <a:lstStyle/>
                    <a:p>
                      <a:pPr algn="ctr">
                        <a:spcAft>
                          <a:spcPts val="0"/>
                        </a:spcAft>
                      </a:pPr>
                      <a:r>
                        <a:rPr lang="en-US" sz="1400" b="1">
                          <a:effectLst/>
                        </a:rPr>
                        <a:t>28</a:t>
                      </a:r>
                      <a:endParaRPr lang="en-US" sz="1100" b="1">
                        <a:effectLst/>
                        <a:latin typeface="Calibri" panose="020F0502020204030204" pitchFamily="34" charset="0"/>
                        <a:ea typeface="Calibri" panose="020F0502020204030204" pitchFamily="34" charset="0"/>
                      </a:endParaRPr>
                    </a:p>
                  </a:txBody>
                  <a:tcPr marL="68580" marR="68580" marT="0" marB="0"/>
                </a:tc>
                <a:tc>
                  <a:txBody>
                    <a:bodyPr/>
                    <a:lstStyle/>
                    <a:p>
                      <a:pPr algn="ctr">
                        <a:spcAft>
                          <a:spcPts val="0"/>
                        </a:spcAft>
                      </a:pPr>
                      <a:r>
                        <a:rPr lang="en-US" sz="1400" b="1">
                          <a:effectLst/>
                        </a:rPr>
                        <a:t>26</a:t>
                      </a:r>
                      <a:endParaRPr lang="en-US" sz="1100" b="1">
                        <a:effectLst/>
                        <a:latin typeface="Calibri" panose="020F0502020204030204" pitchFamily="34" charset="0"/>
                        <a:ea typeface="Calibri" panose="020F0502020204030204" pitchFamily="34" charset="0"/>
                      </a:endParaRPr>
                    </a:p>
                  </a:txBody>
                  <a:tcPr marL="68580" marR="68580" marT="0" marB="0"/>
                </a:tc>
                <a:tc>
                  <a:txBody>
                    <a:bodyPr/>
                    <a:lstStyle/>
                    <a:p>
                      <a:pPr algn="ctr">
                        <a:spcAft>
                          <a:spcPts val="0"/>
                        </a:spcAft>
                      </a:pPr>
                      <a:r>
                        <a:rPr lang="en-US" sz="1400">
                          <a:effectLst/>
                        </a:rPr>
                        <a:t> </a:t>
                      </a:r>
                      <a:endParaRPr lang="en-US" sz="1100">
                        <a:effectLst/>
                        <a:latin typeface="Calibri" panose="020F0502020204030204" pitchFamily="34" charset="0"/>
                        <a:ea typeface="Calibri" panose="020F0502020204030204" pitchFamily="34" charset="0"/>
                      </a:endParaRPr>
                    </a:p>
                  </a:txBody>
                  <a:tcPr marL="68580" marR="68580" marT="0" marB="0"/>
                </a:tc>
                <a:tc>
                  <a:txBody>
                    <a:bodyPr/>
                    <a:lstStyle/>
                    <a:p>
                      <a:pPr algn="ctr">
                        <a:spcAft>
                          <a:spcPts val="0"/>
                        </a:spcAft>
                      </a:pPr>
                      <a:r>
                        <a:rPr lang="en-US" sz="1400">
                          <a:effectLst/>
                        </a:rPr>
                        <a:t> </a:t>
                      </a:r>
                      <a:endParaRPr lang="en-US" sz="1100">
                        <a:effectLst/>
                        <a:latin typeface="Calibri" panose="020F0502020204030204" pitchFamily="34" charset="0"/>
                        <a:ea typeface="Calibri" panose="020F0502020204030204" pitchFamily="34" charset="0"/>
                      </a:endParaRPr>
                    </a:p>
                  </a:txBody>
                  <a:tcPr marL="68580" marR="68580" marT="0" marB="0"/>
                </a:tc>
              </a:tr>
              <a:tr h="379951">
                <a:tc vMerge="1">
                  <a:txBody>
                    <a:bodyPr/>
                    <a:lstStyle/>
                    <a:p>
                      <a:endParaRPr lang="en-US"/>
                    </a:p>
                  </a:txBody>
                  <a:tcPr/>
                </a:tc>
                <a:tc>
                  <a:txBody>
                    <a:bodyPr/>
                    <a:lstStyle/>
                    <a:p>
                      <a:pPr algn="ctr">
                        <a:spcAft>
                          <a:spcPts val="0"/>
                        </a:spcAft>
                      </a:pPr>
                      <a:r>
                        <a:rPr lang="en-US" sz="1400" b="1">
                          <a:effectLst/>
                        </a:rPr>
                        <a:t>2</a:t>
                      </a:r>
                      <a:endParaRPr lang="en-US" sz="1100" b="1">
                        <a:effectLst/>
                        <a:latin typeface="Calibri" panose="020F0502020204030204" pitchFamily="34" charset="0"/>
                        <a:ea typeface="Calibri" panose="020F0502020204030204" pitchFamily="34" charset="0"/>
                      </a:endParaRPr>
                    </a:p>
                  </a:txBody>
                  <a:tcPr marL="68580" marR="68580" marT="0" marB="0"/>
                </a:tc>
                <a:tc>
                  <a:txBody>
                    <a:bodyPr/>
                    <a:lstStyle/>
                    <a:p>
                      <a:pPr algn="ctr">
                        <a:spcAft>
                          <a:spcPts val="0"/>
                        </a:spcAft>
                      </a:pPr>
                      <a:r>
                        <a:rPr lang="en-US" sz="1400" b="1">
                          <a:effectLst/>
                        </a:rPr>
                        <a:t>4.0-6.0</a:t>
                      </a:r>
                      <a:endParaRPr lang="en-US" sz="1100" b="1">
                        <a:effectLst/>
                        <a:latin typeface="Calibri" panose="020F0502020204030204" pitchFamily="34" charset="0"/>
                        <a:ea typeface="Calibri" panose="020F0502020204030204" pitchFamily="34" charset="0"/>
                      </a:endParaRPr>
                    </a:p>
                  </a:txBody>
                  <a:tcPr marL="68580" marR="68580" marT="0" marB="0"/>
                </a:tc>
                <a:tc>
                  <a:txBody>
                    <a:bodyPr/>
                    <a:lstStyle/>
                    <a:p>
                      <a:pPr algn="ctr">
                        <a:spcAft>
                          <a:spcPts val="0"/>
                        </a:spcAft>
                      </a:pPr>
                      <a:r>
                        <a:rPr lang="en-US" sz="1400" b="1">
                          <a:effectLst/>
                        </a:rPr>
                        <a:t>7</a:t>
                      </a:r>
                      <a:endParaRPr lang="en-US" sz="1100" b="1">
                        <a:effectLst/>
                        <a:latin typeface="Calibri" panose="020F0502020204030204" pitchFamily="34" charset="0"/>
                        <a:ea typeface="Calibri" panose="020F0502020204030204" pitchFamily="34" charset="0"/>
                      </a:endParaRPr>
                    </a:p>
                  </a:txBody>
                  <a:tcPr marL="68580" marR="68580" marT="0" marB="0"/>
                </a:tc>
                <a:tc>
                  <a:txBody>
                    <a:bodyPr/>
                    <a:lstStyle/>
                    <a:p>
                      <a:pPr algn="ctr">
                        <a:spcAft>
                          <a:spcPts val="0"/>
                        </a:spcAft>
                      </a:pPr>
                      <a:r>
                        <a:rPr lang="en-US" sz="1400" b="1">
                          <a:effectLst/>
                        </a:rPr>
                        <a:t> </a:t>
                      </a:r>
                      <a:endParaRPr lang="en-US" sz="1100" b="1">
                        <a:effectLst/>
                        <a:latin typeface="Calibri" panose="020F0502020204030204" pitchFamily="34" charset="0"/>
                        <a:ea typeface="Calibri" panose="020F0502020204030204" pitchFamily="34" charset="0"/>
                      </a:endParaRPr>
                    </a:p>
                  </a:txBody>
                  <a:tcPr marL="68580" marR="68580" marT="0" marB="0"/>
                </a:tc>
                <a:tc>
                  <a:txBody>
                    <a:bodyPr/>
                    <a:lstStyle/>
                    <a:p>
                      <a:pPr algn="ctr">
                        <a:spcAft>
                          <a:spcPts val="0"/>
                        </a:spcAft>
                      </a:pPr>
                      <a:r>
                        <a:rPr lang="en-US" sz="1400" b="1">
                          <a:effectLst/>
                        </a:rPr>
                        <a:t> </a:t>
                      </a:r>
                      <a:endParaRPr lang="en-US" sz="1100" b="1">
                        <a:effectLst/>
                        <a:latin typeface="Calibri" panose="020F0502020204030204" pitchFamily="34" charset="0"/>
                        <a:ea typeface="Calibri" panose="020F0502020204030204" pitchFamily="34" charset="0"/>
                      </a:endParaRPr>
                    </a:p>
                  </a:txBody>
                  <a:tcPr marL="68580" marR="68580" marT="0" marB="0"/>
                </a:tc>
                <a:tc>
                  <a:txBody>
                    <a:bodyPr/>
                    <a:lstStyle/>
                    <a:p>
                      <a:pPr algn="ctr">
                        <a:spcAft>
                          <a:spcPts val="0"/>
                        </a:spcAft>
                      </a:pPr>
                      <a:r>
                        <a:rPr lang="en-US" sz="1400" b="1">
                          <a:effectLst/>
                        </a:rPr>
                        <a:t> </a:t>
                      </a:r>
                      <a:endParaRPr lang="en-US" sz="1100" b="1">
                        <a:effectLst/>
                        <a:latin typeface="Calibri" panose="020F0502020204030204" pitchFamily="34" charset="0"/>
                        <a:ea typeface="Calibri" panose="020F0502020204030204" pitchFamily="34" charset="0"/>
                      </a:endParaRPr>
                    </a:p>
                  </a:txBody>
                  <a:tcPr marL="68580" marR="68580" marT="0" marB="0"/>
                </a:tc>
                <a:tc>
                  <a:txBody>
                    <a:bodyPr/>
                    <a:lstStyle/>
                    <a:p>
                      <a:pPr algn="ctr">
                        <a:spcAft>
                          <a:spcPts val="0"/>
                        </a:spcAft>
                      </a:pPr>
                      <a:r>
                        <a:rPr lang="en-US" sz="1400">
                          <a:effectLst/>
                        </a:rPr>
                        <a:t> </a:t>
                      </a:r>
                      <a:endParaRPr lang="en-US" sz="1100">
                        <a:effectLst/>
                        <a:latin typeface="Calibri" panose="020F0502020204030204" pitchFamily="34" charset="0"/>
                        <a:ea typeface="Calibri" panose="020F0502020204030204" pitchFamily="34" charset="0"/>
                      </a:endParaRPr>
                    </a:p>
                  </a:txBody>
                  <a:tcPr marL="68580" marR="68580" marT="0" marB="0"/>
                </a:tc>
                <a:tc>
                  <a:txBody>
                    <a:bodyPr/>
                    <a:lstStyle/>
                    <a:p>
                      <a:pPr algn="ctr">
                        <a:spcAft>
                          <a:spcPts val="0"/>
                        </a:spcAft>
                      </a:pPr>
                      <a:r>
                        <a:rPr lang="en-US" sz="1400">
                          <a:effectLst/>
                        </a:rPr>
                        <a:t> </a:t>
                      </a:r>
                      <a:endParaRPr lang="en-US" sz="1100">
                        <a:effectLst/>
                        <a:latin typeface="Calibri" panose="020F0502020204030204" pitchFamily="34" charset="0"/>
                        <a:ea typeface="Calibri" panose="020F0502020204030204" pitchFamily="34" charset="0"/>
                      </a:endParaRPr>
                    </a:p>
                  </a:txBody>
                  <a:tcPr marL="68580" marR="68580" marT="0" marB="0"/>
                </a:tc>
              </a:tr>
              <a:tr h="379951">
                <a:tc vMerge="1">
                  <a:txBody>
                    <a:bodyPr/>
                    <a:lstStyle/>
                    <a:p>
                      <a:endParaRPr lang="en-US"/>
                    </a:p>
                  </a:txBody>
                  <a:tcPr/>
                </a:tc>
                <a:tc>
                  <a:txBody>
                    <a:bodyPr/>
                    <a:lstStyle/>
                    <a:p>
                      <a:pPr algn="ctr">
                        <a:spcAft>
                          <a:spcPts val="0"/>
                        </a:spcAft>
                      </a:pPr>
                      <a:r>
                        <a:rPr lang="en-US" sz="1400" b="1">
                          <a:effectLst/>
                        </a:rPr>
                        <a:t>3</a:t>
                      </a:r>
                      <a:endParaRPr lang="en-US" sz="1100" b="1">
                        <a:effectLst/>
                        <a:latin typeface="Calibri" panose="020F0502020204030204" pitchFamily="34" charset="0"/>
                        <a:ea typeface="Calibri" panose="020F0502020204030204" pitchFamily="34" charset="0"/>
                      </a:endParaRPr>
                    </a:p>
                  </a:txBody>
                  <a:tcPr marL="68580" marR="68580" marT="0" marB="0"/>
                </a:tc>
                <a:tc>
                  <a:txBody>
                    <a:bodyPr/>
                    <a:lstStyle/>
                    <a:p>
                      <a:pPr algn="ctr">
                        <a:spcAft>
                          <a:spcPts val="0"/>
                        </a:spcAft>
                      </a:pPr>
                      <a:r>
                        <a:rPr lang="en-US" sz="1400" b="1">
                          <a:effectLst/>
                        </a:rPr>
                        <a:t>6.0-9.0</a:t>
                      </a:r>
                      <a:endParaRPr lang="en-US" sz="1100" b="1">
                        <a:effectLst/>
                        <a:latin typeface="Calibri" panose="020F0502020204030204" pitchFamily="34" charset="0"/>
                        <a:ea typeface="Calibri" panose="020F0502020204030204" pitchFamily="34" charset="0"/>
                      </a:endParaRPr>
                    </a:p>
                  </a:txBody>
                  <a:tcPr marL="68580" marR="68580" marT="0" marB="0"/>
                </a:tc>
                <a:tc>
                  <a:txBody>
                    <a:bodyPr/>
                    <a:lstStyle/>
                    <a:p>
                      <a:pPr algn="ctr">
                        <a:spcAft>
                          <a:spcPts val="0"/>
                        </a:spcAft>
                      </a:pPr>
                      <a:r>
                        <a:rPr lang="en-US" sz="1400" b="1">
                          <a:effectLst/>
                        </a:rPr>
                        <a:t>6</a:t>
                      </a:r>
                      <a:endParaRPr lang="en-US" sz="1100" b="1">
                        <a:effectLst/>
                        <a:latin typeface="Calibri" panose="020F0502020204030204" pitchFamily="34" charset="0"/>
                        <a:ea typeface="Calibri" panose="020F0502020204030204" pitchFamily="34" charset="0"/>
                      </a:endParaRPr>
                    </a:p>
                  </a:txBody>
                  <a:tcPr marL="68580" marR="68580" marT="0" marB="0"/>
                </a:tc>
                <a:tc>
                  <a:txBody>
                    <a:bodyPr/>
                    <a:lstStyle/>
                    <a:p>
                      <a:pPr algn="ctr">
                        <a:spcAft>
                          <a:spcPts val="0"/>
                        </a:spcAft>
                      </a:pPr>
                      <a:r>
                        <a:rPr lang="en-US" sz="1400" b="1">
                          <a:effectLst/>
                        </a:rPr>
                        <a:t>35</a:t>
                      </a:r>
                      <a:endParaRPr lang="en-US" sz="1100" b="1">
                        <a:effectLst/>
                        <a:latin typeface="Calibri" panose="020F0502020204030204" pitchFamily="34" charset="0"/>
                        <a:ea typeface="Calibri" panose="020F0502020204030204" pitchFamily="34" charset="0"/>
                      </a:endParaRPr>
                    </a:p>
                  </a:txBody>
                  <a:tcPr marL="68580" marR="68580" marT="0" marB="0"/>
                </a:tc>
                <a:tc>
                  <a:txBody>
                    <a:bodyPr/>
                    <a:lstStyle/>
                    <a:p>
                      <a:pPr algn="ctr">
                        <a:spcAft>
                          <a:spcPts val="0"/>
                        </a:spcAft>
                      </a:pPr>
                      <a:r>
                        <a:rPr lang="en-US" sz="1400" b="1" dirty="0">
                          <a:effectLst/>
                        </a:rPr>
                        <a:t>19</a:t>
                      </a:r>
                      <a:endParaRPr lang="en-US" sz="1100" b="1" dirty="0">
                        <a:effectLst/>
                        <a:latin typeface="Calibri" panose="020F0502020204030204" pitchFamily="34" charset="0"/>
                        <a:ea typeface="Calibri" panose="020F0502020204030204" pitchFamily="34" charset="0"/>
                      </a:endParaRPr>
                    </a:p>
                  </a:txBody>
                  <a:tcPr marL="68580" marR="68580" marT="0" marB="0"/>
                </a:tc>
                <a:tc>
                  <a:txBody>
                    <a:bodyPr/>
                    <a:lstStyle/>
                    <a:p>
                      <a:pPr algn="ctr">
                        <a:spcAft>
                          <a:spcPts val="0"/>
                        </a:spcAft>
                      </a:pPr>
                      <a:r>
                        <a:rPr lang="en-US" sz="1400" b="1" dirty="0">
                          <a:effectLst/>
                        </a:rPr>
                        <a:t>16</a:t>
                      </a:r>
                      <a:endParaRPr lang="en-US" sz="1100" b="1" dirty="0">
                        <a:effectLst/>
                        <a:latin typeface="Calibri" panose="020F0502020204030204" pitchFamily="34" charset="0"/>
                        <a:ea typeface="Calibri" panose="020F0502020204030204" pitchFamily="34" charset="0"/>
                      </a:endParaRPr>
                    </a:p>
                  </a:txBody>
                  <a:tcPr marL="68580" marR="68580" marT="0" marB="0"/>
                </a:tc>
                <a:tc>
                  <a:txBody>
                    <a:bodyPr/>
                    <a:lstStyle/>
                    <a:p>
                      <a:pPr algn="ctr">
                        <a:spcAft>
                          <a:spcPts val="0"/>
                        </a:spcAft>
                      </a:pPr>
                      <a:r>
                        <a:rPr lang="en-US" sz="1400">
                          <a:effectLst/>
                        </a:rPr>
                        <a:t> </a:t>
                      </a:r>
                      <a:endParaRPr lang="en-US" sz="1100">
                        <a:effectLst/>
                        <a:latin typeface="Calibri" panose="020F0502020204030204" pitchFamily="34" charset="0"/>
                        <a:ea typeface="Calibri" panose="020F0502020204030204" pitchFamily="34" charset="0"/>
                      </a:endParaRPr>
                    </a:p>
                  </a:txBody>
                  <a:tcPr marL="68580" marR="68580" marT="0" marB="0"/>
                </a:tc>
                <a:tc>
                  <a:txBody>
                    <a:bodyPr/>
                    <a:lstStyle/>
                    <a:p>
                      <a:pPr algn="ctr">
                        <a:spcAft>
                          <a:spcPts val="0"/>
                        </a:spcAft>
                      </a:pPr>
                      <a:r>
                        <a:rPr lang="en-US" sz="1400" dirty="0">
                          <a:effectLst/>
                        </a:rPr>
                        <a:t> </a:t>
                      </a:r>
                      <a:endParaRPr lang="en-US" sz="1100" dirty="0">
                        <a:effectLst/>
                        <a:latin typeface="Calibri" panose="020F0502020204030204" pitchFamily="34" charset="0"/>
                        <a:ea typeface="Calibri" panose="020F0502020204030204" pitchFamily="34" charset="0"/>
                      </a:endParaRPr>
                    </a:p>
                  </a:txBody>
                  <a:tcPr marL="68580" marR="68580" marT="0" marB="0"/>
                </a:tc>
              </a:tr>
            </a:tbl>
          </a:graphicData>
        </a:graphic>
      </p:graphicFrame>
    </p:spTree>
    <p:extLst>
      <p:ext uri="{BB962C8B-B14F-4D97-AF65-F5344CB8AC3E}">
        <p14:creationId xmlns:p14="http://schemas.microsoft.com/office/powerpoint/2010/main" val="79672955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lvl="0"/>
            <a:r>
              <a:rPr lang="en-US" sz="2800" dirty="0">
                <a:effectLst/>
                <a:latin typeface="+mj-lt"/>
              </a:rPr>
              <a:t>The recommended bearing capacity is </a:t>
            </a:r>
            <a:r>
              <a:rPr lang="en-US" sz="2800" b="1" dirty="0">
                <a:effectLst/>
                <a:latin typeface="+mj-lt"/>
              </a:rPr>
              <a:t>3</a:t>
            </a:r>
            <a:r>
              <a:rPr lang="en-US" sz="2800" b="1" dirty="0" smtClean="0">
                <a:effectLst/>
                <a:latin typeface="+mj-lt"/>
              </a:rPr>
              <a:t>.5 </a:t>
            </a:r>
            <a:r>
              <a:rPr lang="en-US" sz="2800" b="1" dirty="0">
                <a:effectLst/>
                <a:latin typeface="+mj-lt"/>
              </a:rPr>
              <a:t>Kg/cm</a:t>
            </a:r>
            <a:r>
              <a:rPr lang="en-US" sz="2800" b="1" baseline="30000" dirty="0">
                <a:effectLst/>
                <a:latin typeface="+mj-lt"/>
              </a:rPr>
              <a:t>2</a:t>
            </a:r>
            <a:r>
              <a:rPr lang="en-US" sz="2800" dirty="0">
                <a:effectLst/>
                <a:latin typeface="+mj-lt"/>
              </a:rPr>
              <a:t>.</a:t>
            </a:r>
          </a:p>
          <a:p>
            <a:pPr lvl="0"/>
            <a:r>
              <a:rPr lang="en-US" sz="2800" dirty="0">
                <a:effectLst/>
                <a:latin typeface="+mj-lt"/>
              </a:rPr>
              <a:t> Cohesion in average equal to </a:t>
            </a:r>
            <a:r>
              <a:rPr lang="en-US" sz="2800" b="1" dirty="0">
                <a:effectLst/>
                <a:latin typeface="+mj-lt"/>
              </a:rPr>
              <a:t>0.8</a:t>
            </a:r>
            <a:r>
              <a:rPr lang="en-US" sz="2800" dirty="0">
                <a:effectLst/>
                <a:latin typeface="+mj-lt"/>
              </a:rPr>
              <a:t>.</a:t>
            </a:r>
          </a:p>
          <a:p>
            <a:pPr lvl="0"/>
            <a:r>
              <a:rPr lang="en-US" sz="2800" dirty="0">
                <a:effectLst/>
                <a:latin typeface="+mj-lt"/>
              </a:rPr>
              <a:t>Lateral earth pressure at rest </a:t>
            </a:r>
            <a:r>
              <a:rPr lang="en-US" sz="2800" b="1" dirty="0">
                <a:effectLst/>
                <a:latin typeface="+mj-lt"/>
              </a:rPr>
              <a:t>(K</a:t>
            </a:r>
            <a:r>
              <a:rPr lang="en-US" sz="2800" b="1" baseline="-25000" dirty="0">
                <a:effectLst/>
                <a:latin typeface="+mj-lt"/>
              </a:rPr>
              <a:t>0</a:t>
            </a:r>
            <a:r>
              <a:rPr lang="en-US" sz="2800" b="1" dirty="0">
                <a:effectLst/>
                <a:latin typeface="+mj-lt"/>
              </a:rPr>
              <a:t>) =0.5</a:t>
            </a:r>
            <a:r>
              <a:rPr lang="en-US" sz="2800" dirty="0">
                <a:effectLst/>
                <a:latin typeface="+mj-lt"/>
              </a:rPr>
              <a:t>.</a:t>
            </a:r>
          </a:p>
          <a:p>
            <a:endParaRPr lang="en-US" dirty="0"/>
          </a:p>
        </p:txBody>
      </p:sp>
    </p:spTree>
    <p:extLst>
      <p:ext uri="{BB962C8B-B14F-4D97-AF65-F5344CB8AC3E}">
        <p14:creationId xmlns:p14="http://schemas.microsoft.com/office/powerpoint/2010/main" val="347891633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53186" y="0"/>
            <a:ext cx="10353761" cy="1021521"/>
          </a:xfrm>
        </p:spPr>
        <p:txBody>
          <a:bodyPr>
            <a:normAutofit/>
          </a:bodyPr>
          <a:lstStyle/>
          <a:p>
            <a:r>
              <a:rPr lang="en-US" sz="3600" dirty="0" smtClean="0"/>
              <a:t>Water table</a:t>
            </a:r>
            <a:endParaRPr lang="en-US" sz="3600" dirty="0"/>
          </a:p>
        </p:txBody>
      </p:sp>
      <p:sp>
        <p:nvSpPr>
          <p:cNvPr id="3" name="عنصر نائب للمحتوى 2"/>
          <p:cNvSpPr>
            <a:spLocks noGrp="1"/>
          </p:cNvSpPr>
          <p:nvPr>
            <p:ph idx="1"/>
          </p:nvPr>
        </p:nvSpPr>
        <p:spPr>
          <a:xfrm>
            <a:off x="617581" y="1137431"/>
            <a:ext cx="10353762" cy="3855279"/>
          </a:xfrm>
        </p:spPr>
        <p:txBody>
          <a:bodyPr/>
          <a:lstStyle/>
          <a:p>
            <a:r>
              <a:rPr lang="en-US" sz="3200" dirty="0" smtClean="0">
                <a:effectLst/>
              </a:rPr>
              <a:t>Ground </a:t>
            </a:r>
            <a:r>
              <a:rPr lang="en-US" sz="3200" dirty="0">
                <a:effectLst/>
              </a:rPr>
              <a:t>water table was found at 5 m depth.</a:t>
            </a:r>
          </a:p>
          <a:p>
            <a:endParaRPr lang="en-US" sz="3200" dirty="0">
              <a:effectLst/>
            </a:endParaRPr>
          </a:p>
          <a:p>
            <a:endParaRPr lang="en-US"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6179" y="2171651"/>
            <a:ext cx="9982729" cy="3894297"/>
          </a:xfrm>
          <a:prstGeom prst="rect">
            <a:avLst/>
          </a:prstGeom>
        </p:spPr>
      </p:pic>
    </p:spTree>
    <p:extLst>
      <p:ext uri="{BB962C8B-B14F-4D97-AF65-F5344CB8AC3E}">
        <p14:creationId xmlns:p14="http://schemas.microsoft.com/office/powerpoint/2010/main" val="325172538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9700" y="584200"/>
            <a:ext cx="12052299" cy="5003800"/>
          </a:xfrm>
        </p:spPr>
        <p:txBody>
          <a:bodyPr>
            <a:normAutofit/>
          </a:bodyPr>
          <a:lstStyle/>
          <a:p>
            <a:r>
              <a:rPr lang="en-US" sz="8800" dirty="0" smtClean="0"/>
              <a:t>Design of bridge foundations</a:t>
            </a:r>
            <a:endParaRPr lang="ar-SA" sz="8800" dirty="0"/>
          </a:p>
        </p:txBody>
      </p:sp>
    </p:spTree>
    <p:extLst>
      <p:ext uri="{BB962C8B-B14F-4D97-AF65-F5344CB8AC3E}">
        <p14:creationId xmlns:p14="http://schemas.microsoft.com/office/powerpoint/2010/main" val="61513358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3794" y="596900"/>
            <a:ext cx="10694005" cy="5816600"/>
          </a:xfrm>
        </p:spPr>
        <p:txBody>
          <a:bodyPr/>
          <a:lstStyle/>
          <a:p>
            <a:r>
              <a:rPr lang="en-US" sz="3600" b="1" dirty="0">
                <a:effectLst/>
              </a:rPr>
              <a:t>A bridge</a:t>
            </a:r>
            <a:r>
              <a:rPr lang="en-US" sz="2800" dirty="0">
                <a:effectLst/>
              </a:rPr>
              <a:t> </a:t>
            </a:r>
            <a:r>
              <a:rPr lang="en-US" sz="2800" dirty="0" smtClean="0">
                <a:effectLst/>
              </a:rPr>
              <a:t> is </a:t>
            </a:r>
            <a:r>
              <a:rPr lang="en-US" sz="2800" dirty="0">
                <a:effectLst/>
              </a:rPr>
              <a:t>a structure that spans horizontally between supports and provides passage over obstacles such as valleys, rough terrain or water…. Etc.</a:t>
            </a:r>
          </a:p>
          <a:p>
            <a:pPr marL="0" indent="0">
              <a:buNone/>
            </a:pPr>
            <a:endParaRPr lang="en-US" sz="3600" b="1" dirty="0" smtClean="0"/>
          </a:p>
          <a:p>
            <a:pPr marL="0" indent="0">
              <a:buNone/>
            </a:pPr>
            <a:r>
              <a:rPr lang="en-US" sz="3600" b="1" dirty="0" smtClean="0"/>
              <a:t> A foundation </a:t>
            </a:r>
            <a:r>
              <a:rPr lang="en-US" sz="2800" dirty="0"/>
              <a:t>is the element which connects the structure (here: bridge) to the ground, and transfers its loads to the ground. Foundations are generally considered either shallow or deep. </a:t>
            </a:r>
          </a:p>
          <a:p>
            <a:pPr marL="0" indent="0">
              <a:buNone/>
            </a:pPr>
            <a:r>
              <a:rPr lang="en-US" sz="2800" dirty="0"/>
              <a:t>The foundations of a bridge is particularly critical because they must carry the traffic loads and the weight of the bridge itself</a:t>
            </a:r>
            <a:r>
              <a:rPr lang="en-US" sz="2400" dirty="0"/>
              <a:t>.</a:t>
            </a:r>
          </a:p>
          <a:p>
            <a:endParaRPr lang="ar-SA" dirty="0"/>
          </a:p>
        </p:txBody>
      </p:sp>
    </p:spTree>
    <p:extLst>
      <p:ext uri="{BB962C8B-B14F-4D97-AF65-F5344CB8AC3E}">
        <p14:creationId xmlns:p14="http://schemas.microsoft.com/office/powerpoint/2010/main" val="103652511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5913" y="0"/>
            <a:ext cx="10353761" cy="905611"/>
          </a:xfrm>
        </p:spPr>
        <p:txBody>
          <a:bodyPr>
            <a:normAutofit/>
          </a:bodyPr>
          <a:lstStyle/>
          <a:p>
            <a:r>
              <a:rPr lang="en-US" sz="3600" dirty="0" smtClean="0"/>
              <a:t>Loads on the bridge</a:t>
            </a:r>
            <a:endParaRPr lang="ar-SA" sz="3600"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856158570"/>
              </p:ext>
            </p:extLst>
          </p:nvPr>
        </p:nvGraphicFramePr>
        <p:xfrm>
          <a:off x="539929" y="833415"/>
          <a:ext cx="11090275" cy="58507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3071502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9249" y="0"/>
            <a:ext cx="10353761" cy="1188947"/>
          </a:xfrm>
        </p:spPr>
        <p:txBody>
          <a:bodyPr/>
          <a:lstStyle/>
          <a:p>
            <a:r>
              <a:rPr lang="en-US" dirty="0" smtClean="0"/>
              <a:t>3-D model for the bridge on sap2000 program</a:t>
            </a:r>
            <a:endParaRPr lang="ar-SA" dirty="0"/>
          </a:p>
        </p:txBody>
      </p:sp>
      <p:pic>
        <p:nvPicPr>
          <p:cNvPr id="4" name="Content Placeholder 3"/>
          <p:cNvPicPr>
            <a:picLocks noGrp="1"/>
          </p:cNvPicPr>
          <p:nvPr>
            <p:ph idx="1"/>
          </p:nvPr>
        </p:nvPicPr>
        <p:blipFill rotWithShape="1">
          <a:blip r:embed="rId2">
            <a:extLst>
              <a:ext uri="{28A0092B-C50C-407E-A947-70E740481C1C}">
                <a14:useLocalDpi xmlns:a14="http://schemas.microsoft.com/office/drawing/2010/main" val="0"/>
              </a:ext>
            </a:extLst>
          </a:blip>
          <a:srcRect l="11086" r="2710" b="5935"/>
          <a:stretch/>
        </p:blipFill>
        <p:spPr bwMode="auto">
          <a:xfrm>
            <a:off x="1790162" y="1107584"/>
            <a:ext cx="9015213" cy="5750416"/>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476621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80395" y="0"/>
            <a:ext cx="10353761" cy="990600"/>
          </a:xfrm>
        </p:spPr>
        <p:txBody>
          <a:bodyPr>
            <a:normAutofit/>
          </a:bodyPr>
          <a:lstStyle/>
          <a:p>
            <a:r>
              <a:rPr lang="en-US" sz="4800" dirty="0" smtClean="0"/>
              <a:t>contents </a:t>
            </a:r>
            <a:endParaRPr lang="en-US" sz="4800" dirty="0"/>
          </a:p>
        </p:txBody>
      </p:sp>
      <p:sp>
        <p:nvSpPr>
          <p:cNvPr id="3" name="عنصر نائب للمحتوى 2"/>
          <p:cNvSpPr>
            <a:spLocks noGrp="1"/>
          </p:cNvSpPr>
          <p:nvPr>
            <p:ph idx="1"/>
          </p:nvPr>
        </p:nvSpPr>
        <p:spPr>
          <a:xfrm>
            <a:off x="177800" y="1130300"/>
            <a:ext cx="11912600" cy="5575300"/>
          </a:xfrm>
        </p:spPr>
        <p:txBody>
          <a:bodyPr>
            <a:normAutofit/>
          </a:bodyPr>
          <a:lstStyle/>
          <a:p>
            <a:pPr>
              <a:buFont typeface="Symbol" panose="05050102010706020507" pitchFamily="18" charset="2"/>
              <a:buChar char="®"/>
            </a:pPr>
            <a:r>
              <a:rPr lang="en-US" sz="3600" dirty="0" smtClean="0"/>
              <a:t>Introduction.</a:t>
            </a:r>
            <a:endParaRPr lang="en-US" sz="3600" dirty="0"/>
          </a:p>
          <a:p>
            <a:pPr>
              <a:buFont typeface="Symbol" panose="05050102010706020507" pitchFamily="18" charset="2"/>
              <a:buChar char="®"/>
            </a:pPr>
            <a:r>
              <a:rPr lang="en-US" sz="3600" dirty="0" smtClean="0"/>
              <a:t>Site Description.</a:t>
            </a:r>
            <a:endParaRPr lang="en-US" sz="3600" dirty="0"/>
          </a:p>
          <a:p>
            <a:pPr marL="0" indent="0">
              <a:buNone/>
            </a:pPr>
            <a:r>
              <a:rPr lang="en-US" sz="3600" dirty="0" smtClean="0">
                <a:sym typeface="Symbol" panose="05050102010706020507" pitchFamily="18" charset="2"/>
              </a:rPr>
              <a:t> </a:t>
            </a:r>
            <a:r>
              <a:rPr lang="en-US" sz="3600" dirty="0" smtClean="0"/>
              <a:t>Problem definition.</a:t>
            </a:r>
            <a:endParaRPr lang="en-US" sz="3600" dirty="0"/>
          </a:p>
          <a:p>
            <a:pPr marL="0" indent="0">
              <a:buNone/>
            </a:pPr>
            <a:r>
              <a:rPr lang="en-US" sz="3600" dirty="0" smtClean="0">
                <a:sym typeface="Symbol" panose="05050102010706020507" pitchFamily="18" charset="2"/>
              </a:rPr>
              <a:t></a:t>
            </a:r>
            <a:r>
              <a:rPr lang="en-US" sz="3600" dirty="0" smtClean="0"/>
              <a:t>Site investigation.</a:t>
            </a:r>
            <a:endParaRPr lang="en-US" sz="3600" dirty="0"/>
          </a:p>
          <a:p>
            <a:pPr marL="0" indent="0">
              <a:buNone/>
            </a:pPr>
            <a:r>
              <a:rPr lang="en-US" sz="3600" dirty="0" smtClean="0">
                <a:sym typeface="Symbol" panose="05050102010706020507" pitchFamily="18" charset="2"/>
              </a:rPr>
              <a:t>Design of bridge foundations.</a:t>
            </a:r>
            <a:endParaRPr lang="en-US" sz="3600" dirty="0"/>
          </a:p>
          <a:p>
            <a:pPr marL="0" indent="0">
              <a:buNone/>
            </a:pPr>
            <a:r>
              <a:rPr lang="en-US" sz="3600" dirty="0" smtClean="0">
                <a:solidFill>
                  <a:prstClr val="white"/>
                </a:solidFill>
                <a:sym typeface="Symbol" panose="05050102010706020507" pitchFamily="18" charset="2"/>
              </a:rPr>
              <a:t>       </a:t>
            </a:r>
            <a:r>
              <a:rPr lang="en-US" sz="3600" dirty="0" smtClean="0">
                <a:sym typeface="Symbol" panose="05050102010706020507" pitchFamily="18" charset="2"/>
              </a:rPr>
              <a:t>Column footing design</a:t>
            </a:r>
            <a:r>
              <a:rPr lang="en-US" sz="3600" dirty="0" smtClean="0"/>
              <a:t>.</a:t>
            </a:r>
            <a:endParaRPr lang="en-US" sz="3600" dirty="0"/>
          </a:p>
          <a:p>
            <a:pPr marL="0" indent="0">
              <a:buNone/>
            </a:pPr>
            <a:r>
              <a:rPr lang="en-US" sz="3600" dirty="0" smtClean="0">
                <a:solidFill>
                  <a:prstClr val="white"/>
                </a:solidFill>
                <a:sym typeface="Symbol" panose="05050102010706020507" pitchFamily="18" charset="2"/>
              </a:rPr>
              <a:t>         Retaining wall footing design. </a:t>
            </a:r>
            <a:endParaRPr lang="en-US" sz="3600" dirty="0"/>
          </a:p>
          <a:p>
            <a:endParaRPr lang="en-US" dirty="0"/>
          </a:p>
        </p:txBody>
      </p:sp>
    </p:spTree>
    <p:extLst>
      <p:ext uri="{BB962C8B-B14F-4D97-AF65-F5344CB8AC3E}">
        <p14:creationId xmlns:p14="http://schemas.microsoft.com/office/powerpoint/2010/main" val="220913989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85710" y="515153"/>
            <a:ext cx="10972800" cy="562525"/>
          </a:xfrm>
        </p:spPr>
        <p:txBody>
          <a:bodyPr>
            <a:noAutofit/>
          </a:bodyPr>
          <a:lstStyle/>
          <a:p>
            <a:r>
              <a:rPr lang="en-US" sz="3600" dirty="0"/>
              <a:t>Definitions Of Material.</a:t>
            </a:r>
            <a:r>
              <a:rPr lang="ar-SA" sz="3600" dirty="0"/>
              <a:t/>
            </a:r>
            <a:br>
              <a:rPr lang="ar-SA" sz="3600" dirty="0"/>
            </a:br>
            <a:endParaRPr lang="en-US" sz="3600" b="1" dirty="0">
              <a:solidFill>
                <a:schemeClr val="bg1"/>
              </a:solidFill>
            </a:endParaRPr>
          </a:p>
        </p:txBody>
      </p:sp>
      <p:sp>
        <p:nvSpPr>
          <p:cNvPr id="10" name="مستطيل 9"/>
          <p:cNvSpPr/>
          <p:nvPr/>
        </p:nvSpPr>
        <p:spPr>
          <a:xfrm>
            <a:off x="4750426" y="2489856"/>
            <a:ext cx="2691149" cy="187828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endParaRPr lang="en-US" sz="2400" b="1" kern="1200" dirty="0">
              <a:solidFill>
                <a:schemeClr val="tx2"/>
              </a:solidFill>
              <a:latin typeface="Times New Roman" panose="02020603050405020304" pitchFamily="18" charset="0"/>
              <a:cs typeface="Times New Roman" panose="02020603050405020304" pitchFamily="18" charset="0"/>
            </a:endParaRPr>
          </a:p>
        </p:txBody>
      </p:sp>
      <p:grpSp>
        <p:nvGrpSpPr>
          <p:cNvPr id="22" name="مجموعة 21"/>
          <p:cNvGrpSpPr/>
          <p:nvPr/>
        </p:nvGrpSpPr>
        <p:grpSpPr>
          <a:xfrm>
            <a:off x="2927125" y="1487666"/>
            <a:ext cx="8963872" cy="1418076"/>
            <a:chOff x="2185750" y="327833"/>
            <a:chExt cx="7086401" cy="1693085"/>
          </a:xfrm>
        </p:grpSpPr>
        <p:sp>
          <p:nvSpPr>
            <p:cNvPr id="26" name="مستطيل ذو زاويتين مستديرتين في نفس الجانب 25"/>
            <p:cNvSpPr/>
            <p:nvPr/>
          </p:nvSpPr>
          <p:spPr>
            <a:xfrm rot="5400000">
              <a:off x="4946483" y="-2304749"/>
              <a:ext cx="1693085" cy="6958250"/>
            </a:xfrm>
            <a:prstGeom prst="round2SameRect">
              <a:avLst/>
            </a:prstGeom>
          </p:spPr>
          <p:style>
            <a:lnRef idx="2">
              <a:schemeClr val="accent6"/>
            </a:lnRef>
            <a:fillRef idx="1">
              <a:schemeClr val="lt1"/>
            </a:fillRef>
            <a:effectRef idx="0">
              <a:schemeClr val="accent6"/>
            </a:effectRef>
            <a:fontRef idx="minor">
              <a:schemeClr val="dk1"/>
            </a:fontRef>
          </p:style>
        </p:sp>
        <p:sp>
          <p:nvSpPr>
            <p:cNvPr id="27" name="مستطيل 26"/>
            <p:cNvSpPr/>
            <p:nvPr/>
          </p:nvSpPr>
          <p:spPr>
            <a:xfrm>
              <a:off x="2185750" y="437201"/>
              <a:ext cx="6875600" cy="1527785"/>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47650" tIns="123825" rIns="247650" bIns="123825" numCol="1" spcCol="1270" anchor="ctr" anchorCtr="0">
              <a:noAutofit/>
            </a:bodyPr>
            <a:lstStyle/>
            <a:p>
              <a:pPr marL="285750" lvl="1" indent="-285750" algn="l" defTabSz="1289050">
                <a:lnSpc>
                  <a:spcPct val="90000"/>
                </a:lnSpc>
                <a:spcBef>
                  <a:spcPct val="0"/>
                </a:spcBef>
                <a:spcAft>
                  <a:spcPct val="15000"/>
                </a:spcAft>
                <a:buChar char="••"/>
              </a:pPr>
              <a:r>
                <a:rPr lang="en-US" sz="2900" b="1" kern="1200" dirty="0" err="1" smtClean="0">
                  <a:solidFill>
                    <a:schemeClr val="accent1">
                      <a:lumMod val="75000"/>
                    </a:schemeClr>
                  </a:solidFill>
                  <a:latin typeface="Times New Roman" panose="02020603050405020304" pitchFamily="18" charset="0"/>
                  <a:cs typeface="Times New Roman" panose="02020603050405020304" pitchFamily="18" charset="0"/>
                </a:rPr>
                <a:t>fˋc</a:t>
              </a:r>
              <a:r>
                <a:rPr lang="en-US" sz="2900" b="1" kern="1200" dirty="0" smtClean="0">
                  <a:solidFill>
                    <a:schemeClr val="accent1">
                      <a:lumMod val="75000"/>
                    </a:schemeClr>
                  </a:solidFill>
                  <a:latin typeface="Times New Roman" panose="02020603050405020304" pitchFamily="18" charset="0"/>
                  <a:cs typeface="Times New Roman" panose="02020603050405020304" pitchFamily="18" charset="0"/>
                </a:rPr>
                <a:t>=32 </a:t>
              </a:r>
              <a:r>
                <a:rPr lang="en-US" sz="2400" b="1" kern="1200" dirty="0" err="1" smtClean="0">
                  <a:solidFill>
                    <a:schemeClr val="accent1">
                      <a:lumMod val="75000"/>
                    </a:schemeClr>
                  </a:solidFill>
                  <a:latin typeface="Times New Roman" panose="02020603050405020304" pitchFamily="18" charset="0"/>
                  <a:cs typeface="Times New Roman" panose="02020603050405020304" pitchFamily="18" charset="0"/>
                </a:rPr>
                <a:t>MPa</a:t>
              </a:r>
              <a:r>
                <a:rPr lang="en-US" sz="2400" b="1" kern="1200" dirty="0" smtClean="0">
                  <a:solidFill>
                    <a:schemeClr val="accent1">
                      <a:lumMod val="75000"/>
                    </a:schemeClr>
                  </a:solidFill>
                  <a:latin typeface="Times New Roman" panose="02020603050405020304" pitchFamily="18" charset="0"/>
                  <a:cs typeface="Times New Roman" panose="02020603050405020304" pitchFamily="18" charset="0"/>
                </a:rPr>
                <a:t> </a:t>
              </a:r>
              <a:endParaRPr lang="en-US" sz="2900" b="1" kern="1200" dirty="0">
                <a:solidFill>
                  <a:schemeClr val="accent1">
                    <a:lumMod val="75000"/>
                  </a:schemeClr>
                </a:solidFill>
                <a:latin typeface="Times New Roman" panose="02020603050405020304" pitchFamily="18" charset="0"/>
                <a:cs typeface="Times New Roman" panose="02020603050405020304" pitchFamily="18" charset="0"/>
              </a:endParaRPr>
            </a:p>
            <a:p>
              <a:pPr marL="0" lvl="1" algn="l" defTabSz="1289050">
                <a:lnSpc>
                  <a:spcPct val="90000"/>
                </a:lnSpc>
                <a:spcBef>
                  <a:spcPct val="0"/>
                </a:spcBef>
                <a:spcAft>
                  <a:spcPct val="15000"/>
                </a:spcAft>
              </a:pPr>
              <a:endParaRPr lang="en-US" sz="2900" b="1" kern="1200" dirty="0">
                <a:solidFill>
                  <a:schemeClr val="accent6">
                    <a:lumMod val="75000"/>
                  </a:schemeClr>
                </a:solidFill>
                <a:latin typeface="Times New Roman" panose="02020603050405020304" pitchFamily="18" charset="0"/>
                <a:cs typeface="Times New Roman" panose="02020603050405020304" pitchFamily="18" charset="0"/>
              </a:endParaRPr>
            </a:p>
          </p:txBody>
        </p:sp>
      </p:grpSp>
      <p:grpSp>
        <p:nvGrpSpPr>
          <p:cNvPr id="23" name="مجموعة 22"/>
          <p:cNvGrpSpPr/>
          <p:nvPr/>
        </p:nvGrpSpPr>
        <p:grpSpPr>
          <a:xfrm>
            <a:off x="-283583" y="1303780"/>
            <a:ext cx="4109636" cy="1830605"/>
            <a:chOff x="-633572" y="142885"/>
            <a:chExt cx="3417399" cy="2116357"/>
          </a:xfrm>
        </p:grpSpPr>
        <p:sp>
          <p:nvSpPr>
            <p:cNvPr id="24" name="مستطيل مستدير الزوايا 23"/>
            <p:cNvSpPr/>
            <p:nvPr/>
          </p:nvSpPr>
          <p:spPr>
            <a:xfrm>
              <a:off x="471" y="142885"/>
              <a:ext cx="2184807" cy="2116357"/>
            </a:xfrm>
            <a:prstGeom prst="roundRect">
              <a:avLst/>
            </a:prstGeom>
            <a:gradFill>
              <a:gsLst>
                <a:gs pos="28000">
                  <a:schemeClr val="accent1">
                    <a:lumMod val="50000"/>
                  </a:schemeClr>
                </a:gs>
                <a:gs pos="55000">
                  <a:srgbClr val="A54A57"/>
                </a:gs>
                <a:gs pos="76000">
                  <a:schemeClr val="accent1">
                    <a:tint val="44500"/>
                    <a:satMod val="160000"/>
                  </a:schemeClr>
                </a:gs>
                <a:gs pos="79000">
                  <a:srgbClr val="FCB6BC"/>
                </a:gs>
                <a:gs pos="97000">
                  <a:schemeClr val="accent1">
                    <a:tint val="23500"/>
                    <a:satMod val="160000"/>
                  </a:schemeClr>
                </a:gs>
              </a:gsLst>
              <a:lin ang="5400000" scaled="0"/>
            </a:gradFill>
          </p:spPr>
          <p:style>
            <a:lnRef idx="2">
              <a:schemeClr val="lt1">
                <a:hueOff val="0"/>
                <a:satOff val="0"/>
                <a:lumOff val="0"/>
                <a:alphaOff val="0"/>
              </a:schemeClr>
            </a:lnRef>
            <a:fillRef idx="1">
              <a:scrgbClr r="0" g="0" b="0"/>
            </a:fillRef>
            <a:effectRef idx="0">
              <a:schemeClr val="accent2">
                <a:hueOff val="0"/>
                <a:satOff val="0"/>
                <a:lumOff val="0"/>
                <a:alphaOff val="0"/>
              </a:schemeClr>
            </a:effectRef>
            <a:fontRef idx="minor">
              <a:schemeClr val="lt1"/>
            </a:fontRef>
          </p:style>
        </p:sp>
        <p:sp>
          <p:nvSpPr>
            <p:cNvPr id="25" name="مستطيل 24"/>
            <p:cNvSpPr/>
            <p:nvPr/>
          </p:nvSpPr>
          <p:spPr>
            <a:xfrm>
              <a:off x="-633572" y="220326"/>
              <a:ext cx="3417399" cy="190973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en-US" sz="3200" b="1" kern="1200" dirty="0">
                  <a:solidFill>
                    <a:schemeClr val="accent6">
                      <a:lumMod val="20000"/>
                      <a:lumOff val="80000"/>
                    </a:schemeClr>
                  </a:solidFill>
                  <a:latin typeface="Times New Roman" panose="02020603050405020304" pitchFamily="18" charset="0"/>
                  <a:cs typeface="Times New Roman" panose="02020603050405020304" pitchFamily="18" charset="0"/>
                </a:rPr>
                <a:t>CONCRETE</a:t>
              </a:r>
            </a:p>
          </p:txBody>
        </p:sp>
      </p:grpSp>
      <p:grpSp>
        <p:nvGrpSpPr>
          <p:cNvPr id="34" name="مجموعة 33"/>
          <p:cNvGrpSpPr/>
          <p:nvPr/>
        </p:nvGrpSpPr>
        <p:grpSpPr>
          <a:xfrm>
            <a:off x="2927125" y="3703804"/>
            <a:ext cx="8979166" cy="1550209"/>
            <a:chOff x="2111048" y="2357455"/>
            <a:chExt cx="6949554" cy="1693085"/>
          </a:xfrm>
        </p:grpSpPr>
        <p:sp>
          <p:nvSpPr>
            <p:cNvPr id="38" name="مستطيل ذو زاويتين مستديرتين في نفس الجانب 37"/>
            <p:cNvSpPr/>
            <p:nvPr/>
          </p:nvSpPr>
          <p:spPr>
            <a:xfrm rot="5400000">
              <a:off x="4754027" y="-256035"/>
              <a:ext cx="1693085" cy="6920065"/>
            </a:xfrm>
            <a:prstGeom prst="round2SameRect">
              <a:avLst/>
            </a:prstGeom>
          </p:spPr>
          <p:style>
            <a:lnRef idx="2">
              <a:schemeClr val="accent6"/>
            </a:lnRef>
            <a:fillRef idx="1">
              <a:schemeClr val="lt1"/>
            </a:fillRef>
            <a:effectRef idx="0">
              <a:schemeClr val="accent6"/>
            </a:effectRef>
            <a:fontRef idx="minor">
              <a:schemeClr val="dk1"/>
            </a:fontRef>
          </p:style>
        </p:sp>
        <p:sp>
          <p:nvSpPr>
            <p:cNvPr id="39" name="مستطيل 38"/>
            <p:cNvSpPr/>
            <p:nvPr/>
          </p:nvSpPr>
          <p:spPr>
            <a:xfrm>
              <a:off x="2111048" y="2440106"/>
              <a:ext cx="6837415" cy="1527785"/>
            </a:xfrm>
            <a:prstGeom prst="rect">
              <a:avLst/>
            </a:prstGeom>
            <a:ln>
              <a:noFill/>
            </a:ln>
          </p:spPr>
          <p:style>
            <a:lnRef idx="2">
              <a:schemeClr val="accent6"/>
            </a:lnRef>
            <a:fillRef idx="1">
              <a:schemeClr val="lt1"/>
            </a:fillRef>
            <a:effectRef idx="0">
              <a:schemeClr val="accent6"/>
            </a:effectRef>
            <a:fontRef idx="minor">
              <a:schemeClr val="dk1"/>
            </a:fontRef>
          </p:style>
          <p:txBody>
            <a:bodyPr spcFirstLastPara="0" vert="horz" wrap="square" lIns="247650" tIns="123825" rIns="247650" bIns="123825" numCol="1" spcCol="1270" anchor="ctr" anchorCtr="0">
              <a:noAutofit/>
            </a:bodyPr>
            <a:lstStyle/>
            <a:p>
              <a:pPr marL="285750" lvl="1" indent="-285750" algn="l" defTabSz="1422400">
                <a:lnSpc>
                  <a:spcPct val="90000"/>
                </a:lnSpc>
                <a:spcBef>
                  <a:spcPct val="0"/>
                </a:spcBef>
                <a:spcAft>
                  <a:spcPct val="15000"/>
                </a:spcAft>
                <a:buChar char="••"/>
              </a:pPr>
              <a:r>
                <a:rPr lang="en-US" sz="3200" b="1" kern="1200" dirty="0" err="1">
                  <a:solidFill>
                    <a:schemeClr val="accent1">
                      <a:lumMod val="75000"/>
                    </a:schemeClr>
                  </a:solidFill>
                  <a:latin typeface="Times New Roman" panose="02020603050405020304" pitchFamily="18" charset="0"/>
                  <a:cs typeface="Times New Roman" panose="02020603050405020304" pitchFamily="18" charset="0"/>
                </a:rPr>
                <a:t>fy</a:t>
              </a:r>
              <a:r>
                <a:rPr lang="en-US" sz="3200" b="1" kern="1200" dirty="0">
                  <a:solidFill>
                    <a:schemeClr val="accent1">
                      <a:lumMod val="75000"/>
                    </a:schemeClr>
                  </a:solidFill>
                  <a:latin typeface="Times New Roman" panose="02020603050405020304" pitchFamily="18" charset="0"/>
                  <a:cs typeface="Times New Roman" panose="02020603050405020304" pitchFamily="18" charset="0"/>
                </a:rPr>
                <a:t>=420 </a:t>
              </a:r>
              <a:r>
                <a:rPr lang="en-US" sz="2400" b="1" kern="1200" dirty="0" err="1">
                  <a:solidFill>
                    <a:schemeClr val="accent1">
                      <a:lumMod val="75000"/>
                    </a:schemeClr>
                  </a:solidFill>
                  <a:latin typeface="Times New Roman" panose="02020603050405020304" pitchFamily="18" charset="0"/>
                  <a:cs typeface="Times New Roman" panose="02020603050405020304" pitchFamily="18" charset="0"/>
                </a:rPr>
                <a:t>MPa</a:t>
              </a:r>
              <a:r>
                <a:rPr lang="en-US" sz="3200" b="1" kern="1200" dirty="0">
                  <a:solidFill>
                    <a:schemeClr val="accent1">
                      <a:lumMod val="75000"/>
                    </a:schemeClr>
                  </a:solidFill>
                  <a:latin typeface="Times New Roman" panose="02020603050405020304" pitchFamily="18" charset="0"/>
                  <a:cs typeface="Times New Roman" panose="02020603050405020304" pitchFamily="18" charset="0"/>
                </a:rPr>
                <a:t>.</a:t>
              </a:r>
            </a:p>
          </p:txBody>
        </p:sp>
      </p:grpSp>
      <p:sp>
        <p:nvSpPr>
          <p:cNvPr id="17" name="مستطيل مستدير الزوايا 23"/>
          <p:cNvSpPr/>
          <p:nvPr/>
        </p:nvSpPr>
        <p:spPr>
          <a:xfrm>
            <a:off x="457551" y="3423409"/>
            <a:ext cx="2627367" cy="1830605"/>
          </a:xfrm>
          <a:prstGeom prst="roundRect">
            <a:avLst/>
          </a:prstGeom>
          <a:gradFill>
            <a:gsLst>
              <a:gs pos="28000">
                <a:schemeClr val="accent1">
                  <a:lumMod val="50000"/>
                </a:schemeClr>
              </a:gs>
              <a:gs pos="55000">
                <a:srgbClr val="A54A57"/>
              </a:gs>
              <a:gs pos="76000">
                <a:schemeClr val="accent1">
                  <a:tint val="44500"/>
                  <a:satMod val="160000"/>
                </a:schemeClr>
              </a:gs>
              <a:gs pos="79000">
                <a:srgbClr val="FCB6BC"/>
              </a:gs>
              <a:gs pos="97000">
                <a:schemeClr val="accent1">
                  <a:tint val="23500"/>
                  <a:satMod val="160000"/>
                </a:schemeClr>
              </a:gs>
            </a:gsLst>
            <a:lin ang="5400000" scaled="0"/>
          </a:gradFill>
        </p:spPr>
        <p:style>
          <a:lnRef idx="2">
            <a:schemeClr val="lt1">
              <a:hueOff val="0"/>
              <a:satOff val="0"/>
              <a:lumOff val="0"/>
              <a:alphaOff val="0"/>
            </a:schemeClr>
          </a:lnRef>
          <a:fillRef idx="1">
            <a:scrgbClr r="0" g="0" b="0"/>
          </a:fillRef>
          <a:effectRef idx="0">
            <a:schemeClr val="accent2">
              <a:hueOff val="0"/>
              <a:satOff val="0"/>
              <a:lumOff val="0"/>
              <a:alphaOff val="0"/>
            </a:schemeClr>
          </a:effectRef>
          <a:fontRef idx="minor">
            <a:schemeClr val="lt1"/>
          </a:fontRef>
        </p:style>
        <p:txBody>
          <a:bodyPr/>
          <a:lstStyle/>
          <a:p>
            <a:endParaRPr lang="en-US" sz="2000" b="1" dirty="0" smtClean="0">
              <a:solidFill>
                <a:schemeClr val="accent6">
                  <a:lumMod val="20000"/>
                  <a:lumOff val="80000"/>
                </a:schemeClr>
              </a:solidFill>
              <a:latin typeface="Times New Roman" panose="02020603050405020304" pitchFamily="18" charset="0"/>
              <a:cs typeface="Times New Roman" panose="02020603050405020304" pitchFamily="18" charset="0"/>
            </a:endParaRPr>
          </a:p>
          <a:p>
            <a:pPr algn="ctr"/>
            <a:r>
              <a:rPr lang="en-US" sz="4000" b="1" dirty="0" smtClean="0">
                <a:solidFill>
                  <a:schemeClr val="accent6">
                    <a:lumMod val="20000"/>
                    <a:lumOff val="80000"/>
                  </a:schemeClr>
                </a:solidFill>
                <a:latin typeface="Times New Roman" panose="02020603050405020304" pitchFamily="18" charset="0"/>
                <a:cs typeface="Times New Roman" panose="02020603050405020304" pitchFamily="18" charset="0"/>
              </a:rPr>
              <a:t>STEEL</a:t>
            </a:r>
            <a:endParaRPr lang="ar-SA" sz="4000" b="1" dirty="0"/>
          </a:p>
        </p:txBody>
      </p:sp>
    </p:spTree>
    <p:extLst>
      <p:ext uri="{BB962C8B-B14F-4D97-AF65-F5344CB8AC3E}">
        <p14:creationId xmlns:p14="http://schemas.microsoft.com/office/powerpoint/2010/main" val="219688992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رسم تخطيطي 6"/>
          <p:cNvGraphicFramePr/>
          <p:nvPr>
            <p:extLst>
              <p:ext uri="{D42A27DB-BD31-4B8C-83A1-F6EECF244321}">
                <p14:modId xmlns:p14="http://schemas.microsoft.com/office/powerpoint/2010/main" val="3331568308"/>
              </p:ext>
            </p:extLst>
          </p:nvPr>
        </p:nvGraphicFramePr>
        <p:xfrm>
          <a:off x="389474" y="1323495"/>
          <a:ext cx="11379200" cy="5181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extBox 2"/>
          <p:cNvSpPr txBox="1"/>
          <p:nvPr/>
        </p:nvSpPr>
        <p:spPr>
          <a:xfrm>
            <a:off x="1965792" y="118053"/>
            <a:ext cx="8925059" cy="923330"/>
          </a:xfrm>
          <a:prstGeom prst="rect">
            <a:avLst/>
          </a:prstGeom>
          <a:noFill/>
        </p:spPr>
        <p:txBody>
          <a:bodyPr wrap="square" rtlCol="1">
            <a:spAutoFit/>
          </a:bodyPr>
          <a:lstStyle/>
          <a:p>
            <a:r>
              <a:rPr lang="en-US" sz="3600" b="1" cap="all" dirty="0" smtClean="0">
                <a:solidFill>
                  <a:prstClr val="white"/>
                </a:solidFill>
                <a:effectLst>
                  <a:outerShdw blurRad="50800" dist="63500" dir="2700000" algn="tl" rotWithShape="0">
                    <a:srgbClr val="000000">
                      <a:alpha val="48000"/>
                    </a:srgbClr>
                  </a:outerShdw>
                </a:effectLst>
                <a:latin typeface="Bookman Old Style"/>
                <a:ea typeface="+mj-ea"/>
                <a:cs typeface="+mj-cs"/>
              </a:rPr>
              <a:t>Design and dimensions</a:t>
            </a:r>
            <a:r>
              <a:rPr lang="ar-SA" sz="3600" b="1" cap="all" dirty="0">
                <a:solidFill>
                  <a:prstClr val="white"/>
                </a:solidFill>
                <a:effectLst>
                  <a:outerShdw blurRad="50800" dist="63500" dir="2700000" algn="tl" rotWithShape="0">
                    <a:srgbClr val="000000">
                      <a:alpha val="48000"/>
                    </a:srgbClr>
                  </a:outerShdw>
                </a:effectLst>
                <a:latin typeface="Bookman Old Style"/>
                <a:ea typeface="+mj-ea"/>
                <a:cs typeface="Times New Roman"/>
              </a:rPr>
              <a:t/>
            </a:r>
            <a:br>
              <a:rPr lang="ar-SA" sz="3600" b="1" cap="all" dirty="0">
                <a:solidFill>
                  <a:prstClr val="white"/>
                </a:solidFill>
                <a:effectLst>
                  <a:outerShdw blurRad="50800" dist="63500" dir="2700000" algn="tl" rotWithShape="0">
                    <a:srgbClr val="000000">
                      <a:alpha val="48000"/>
                    </a:srgbClr>
                  </a:outerShdw>
                </a:effectLst>
                <a:latin typeface="Bookman Old Style"/>
                <a:ea typeface="+mj-ea"/>
                <a:cs typeface="Times New Roman"/>
              </a:rPr>
            </a:br>
            <a:endParaRPr lang="ar-SA" dirty="0"/>
          </a:p>
        </p:txBody>
      </p:sp>
    </p:spTree>
    <p:extLst>
      <p:ext uri="{BB962C8B-B14F-4D97-AF65-F5344CB8AC3E}">
        <p14:creationId xmlns:p14="http://schemas.microsoft.com/office/powerpoint/2010/main" val="118307911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9969" y="119270"/>
            <a:ext cx="10353761" cy="888999"/>
          </a:xfrm>
        </p:spPr>
        <p:txBody>
          <a:bodyPr>
            <a:normAutofit/>
          </a:bodyPr>
          <a:lstStyle/>
          <a:p>
            <a:r>
              <a:rPr lang="en-US" sz="3600" dirty="0" smtClean="0"/>
              <a:t>Footing of the bridge</a:t>
            </a:r>
            <a:endParaRPr lang="ar-SA" sz="3600" dirty="0"/>
          </a:p>
        </p:txBody>
      </p:sp>
      <p:grpSp>
        <p:nvGrpSpPr>
          <p:cNvPr id="4" name="Group 3"/>
          <p:cNvGrpSpPr/>
          <p:nvPr/>
        </p:nvGrpSpPr>
        <p:grpSpPr>
          <a:xfrm>
            <a:off x="316648" y="1114100"/>
            <a:ext cx="7404953" cy="4606430"/>
            <a:chOff x="3856839" y="1202733"/>
            <a:chExt cx="2888147" cy="1498092"/>
          </a:xfrm>
        </p:grpSpPr>
        <p:sp>
          <p:nvSpPr>
            <p:cNvPr id="5" name="Freeform 4"/>
            <p:cNvSpPr/>
            <p:nvPr/>
          </p:nvSpPr>
          <p:spPr>
            <a:xfrm>
              <a:off x="4500523" y="1202733"/>
              <a:ext cx="1102318" cy="735246"/>
            </a:xfrm>
            <a:custGeom>
              <a:avLst/>
              <a:gdLst>
                <a:gd name="connsiteX0" fmla="*/ 0 w 1102318"/>
                <a:gd name="connsiteY0" fmla="*/ 0 h 735246"/>
                <a:gd name="connsiteX1" fmla="*/ 1102318 w 1102318"/>
                <a:gd name="connsiteY1" fmla="*/ 0 h 735246"/>
                <a:gd name="connsiteX2" fmla="*/ 1102318 w 1102318"/>
                <a:gd name="connsiteY2" fmla="*/ 735246 h 735246"/>
                <a:gd name="connsiteX3" fmla="*/ 0 w 1102318"/>
                <a:gd name="connsiteY3" fmla="*/ 735246 h 735246"/>
                <a:gd name="connsiteX4" fmla="*/ 0 w 1102318"/>
                <a:gd name="connsiteY4" fmla="*/ 0 h 735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02318" h="735246">
                  <a:moveTo>
                    <a:pt x="0" y="0"/>
                  </a:moveTo>
                  <a:lnTo>
                    <a:pt x="1102318" y="0"/>
                  </a:lnTo>
                  <a:lnTo>
                    <a:pt x="1102318" y="735246"/>
                  </a:lnTo>
                  <a:lnTo>
                    <a:pt x="0" y="735246"/>
                  </a:lnTo>
                  <a:lnTo>
                    <a:pt x="0" y="0"/>
                  </a:lnTo>
                  <a:close/>
                </a:path>
              </a:pathLst>
            </a:custGeom>
            <a:scene3d>
              <a:camera prst="orthographicFront"/>
              <a:lightRig rig="threePt" dir="t">
                <a:rot lat="0" lon="0" rev="7500000"/>
              </a:lightRig>
            </a:scene3d>
            <a:sp3d z="-152400" extrusionH="63500" prstMaterial="dkEdge">
              <a:bevelT w="144450" h="36350" prst="relaxedInset"/>
              <a:contourClr>
                <a:schemeClr val="bg1"/>
              </a:contourClr>
            </a:sp3d>
          </p:spPr>
          <p:style>
            <a:lnRef idx="1">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2">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76371" tIns="78232" rIns="78232" bIns="78232" numCol="1" spcCol="1270" anchor="ctr" anchorCtr="0">
              <a:noAutofit/>
            </a:bodyPr>
            <a:lstStyle/>
            <a:p>
              <a:pPr lvl="0" algn="ctr" defTabSz="488950" rtl="1">
                <a:lnSpc>
                  <a:spcPct val="90000"/>
                </a:lnSpc>
                <a:spcBef>
                  <a:spcPct val="0"/>
                </a:spcBef>
                <a:spcAft>
                  <a:spcPct val="35000"/>
                </a:spcAft>
              </a:pPr>
              <a:r>
                <a:rPr lang="en-US" sz="3600" b="1" kern="1200" dirty="0" smtClean="0">
                  <a:solidFill>
                    <a:schemeClr val="accent1">
                      <a:lumMod val="50000"/>
                    </a:schemeClr>
                  </a:solidFill>
                  <a:latin typeface="Arial Black" pitchFamily="34" charset="0"/>
                </a:rPr>
                <a:t>Columns Footing</a:t>
              </a:r>
              <a:endParaRPr lang="ar-SA" sz="3600" b="1" kern="1200" dirty="0">
                <a:solidFill>
                  <a:schemeClr val="accent1">
                    <a:lumMod val="50000"/>
                  </a:schemeClr>
                </a:solidFill>
                <a:latin typeface="Arial Black" pitchFamily="34" charset="0"/>
              </a:endParaRPr>
            </a:p>
          </p:txBody>
        </p:sp>
        <p:sp>
          <p:nvSpPr>
            <p:cNvPr id="7" name="Freeform 6"/>
            <p:cNvSpPr/>
            <p:nvPr/>
          </p:nvSpPr>
          <p:spPr>
            <a:xfrm>
              <a:off x="5642668" y="1202733"/>
              <a:ext cx="1102318" cy="735246"/>
            </a:xfrm>
            <a:custGeom>
              <a:avLst/>
              <a:gdLst>
                <a:gd name="connsiteX0" fmla="*/ 0 w 1102318"/>
                <a:gd name="connsiteY0" fmla="*/ 0 h 735246"/>
                <a:gd name="connsiteX1" fmla="*/ 1102318 w 1102318"/>
                <a:gd name="connsiteY1" fmla="*/ 0 h 735246"/>
                <a:gd name="connsiteX2" fmla="*/ 1102318 w 1102318"/>
                <a:gd name="connsiteY2" fmla="*/ 735246 h 735246"/>
                <a:gd name="connsiteX3" fmla="*/ 0 w 1102318"/>
                <a:gd name="connsiteY3" fmla="*/ 735246 h 735246"/>
                <a:gd name="connsiteX4" fmla="*/ 0 w 1102318"/>
                <a:gd name="connsiteY4" fmla="*/ 0 h 735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02318" h="735246">
                  <a:moveTo>
                    <a:pt x="0" y="0"/>
                  </a:moveTo>
                  <a:lnTo>
                    <a:pt x="1102318" y="0"/>
                  </a:lnTo>
                  <a:lnTo>
                    <a:pt x="1102318" y="735246"/>
                  </a:lnTo>
                  <a:lnTo>
                    <a:pt x="0" y="735246"/>
                  </a:lnTo>
                  <a:lnTo>
                    <a:pt x="0" y="0"/>
                  </a:lnTo>
                  <a:close/>
                </a:path>
              </a:pathLst>
            </a:custGeom>
            <a:scene3d>
              <a:camera prst="orthographicFront"/>
              <a:lightRig rig="threePt" dir="t">
                <a:rot lat="0" lon="0" rev="7500000"/>
              </a:lightRig>
            </a:scene3d>
            <a:sp3d z="-152400" extrusionH="63500" prstMaterial="dkEdge">
              <a:bevelT w="144450" h="36350" prst="relaxedInset"/>
              <a:contourClr>
                <a:schemeClr val="bg1"/>
              </a:contourClr>
            </a:sp3d>
          </p:spPr>
          <p:style>
            <a:lnRef idx="1">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2">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76371" tIns="78232" rIns="78232" bIns="78232" numCol="1" spcCol="1270" anchor="ctr" anchorCtr="0">
              <a:noAutofit/>
            </a:bodyPr>
            <a:lstStyle/>
            <a:p>
              <a:pPr lvl="0" algn="ctr" defTabSz="488950" rtl="1">
                <a:lnSpc>
                  <a:spcPct val="90000"/>
                </a:lnSpc>
                <a:spcBef>
                  <a:spcPct val="0"/>
                </a:spcBef>
                <a:spcAft>
                  <a:spcPct val="35000"/>
                </a:spcAft>
              </a:pPr>
              <a:endParaRPr lang="ar-SA" sz="1100" b="1" kern="1200" dirty="0">
                <a:latin typeface="Arial Black" pitchFamily="34" charset="0"/>
              </a:endParaRPr>
            </a:p>
          </p:txBody>
        </p:sp>
        <p:sp>
          <p:nvSpPr>
            <p:cNvPr id="8" name="Freeform 7"/>
            <p:cNvSpPr/>
            <p:nvPr/>
          </p:nvSpPr>
          <p:spPr>
            <a:xfrm>
              <a:off x="4471057" y="1965579"/>
              <a:ext cx="1131784" cy="735246"/>
            </a:xfrm>
            <a:custGeom>
              <a:avLst/>
              <a:gdLst>
                <a:gd name="connsiteX0" fmla="*/ 0 w 1102318"/>
                <a:gd name="connsiteY0" fmla="*/ 0 h 735246"/>
                <a:gd name="connsiteX1" fmla="*/ 1102318 w 1102318"/>
                <a:gd name="connsiteY1" fmla="*/ 0 h 735246"/>
                <a:gd name="connsiteX2" fmla="*/ 1102318 w 1102318"/>
                <a:gd name="connsiteY2" fmla="*/ 735246 h 735246"/>
                <a:gd name="connsiteX3" fmla="*/ 0 w 1102318"/>
                <a:gd name="connsiteY3" fmla="*/ 735246 h 735246"/>
                <a:gd name="connsiteX4" fmla="*/ 0 w 1102318"/>
                <a:gd name="connsiteY4" fmla="*/ 0 h 735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02318" h="735246">
                  <a:moveTo>
                    <a:pt x="0" y="0"/>
                  </a:moveTo>
                  <a:lnTo>
                    <a:pt x="1102318" y="0"/>
                  </a:lnTo>
                  <a:lnTo>
                    <a:pt x="1102318" y="735246"/>
                  </a:lnTo>
                  <a:lnTo>
                    <a:pt x="0" y="735246"/>
                  </a:lnTo>
                  <a:lnTo>
                    <a:pt x="0" y="0"/>
                  </a:lnTo>
                  <a:close/>
                </a:path>
              </a:pathLst>
            </a:custGeom>
            <a:scene3d>
              <a:camera prst="orthographicFront"/>
              <a:lightRig rig="threePt" dir="t">
                <a:rot lat="0" lon="0" rev="7500000"/>
              </a:lightRig>
            </a:scene3d>
            <a:sp3d z="-152400" extrusionH="63500" prstMaterial="dkEdge">
              <a:bevelT w="144450" h="36350" prst="relaxedInset"/>
              <a:contourClr>
                <a:schemeClr val="bg1"/>
              </a:contourClr>
            </a:sp3d>
          </p:spPr>
          <p:style>
            <a:lnRef idx="1">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2">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76371" tIns="78232" rIns="78232" bIns="78232" numCol="1" spcCol="1270" anchor="ctr" anchorCtr="0">
              <a:noAutofit/>
            </a:bodyPr>
            <a:lstStyle/>
            <a:p>
              <a:pPr lvl="0" algn="ctr" defTabSz="488950" rtl="1">
                <a:lnSpc>
                  <a:spcPct val="90000"/>
                </a:lnSpc>
                <a:spcBef>
                  <a:spcPct val="0"/>
                </a:spcBef>
                <a:spcAft>
                  <a:spcPct val="35000"/>
                </a:spcAft>
              </a:pPr>
              <a:r>
                <a:rPr lang="en-US" sz="2800" b="1" kern="1200" dirty="0" smtClean="0">
                  <a:solidFill>
                    <a:schemeClr val="accent1">
                      <a:lumMod val="50000"/>
                    </a:schemeClr>
                  </a:solidFill>
                  <a:latin typeface="Arial Black" pitchFamily="34" charset="0"/>
                </a:rPr>
                <a:t>Retaining Wall Footing</a:t>
              </a:r>
              <a:endParaRPr lang="ar-SA" sz="2800" b="1" kern="1200" dirty="0">
                <a:solidFill>
                  <a:schemeClr val="accent1">
                    <a:lumMod val="50000"/>
                  </a:schemeClr>
                </a:solidFill>
                <a:latin typeface="Arial Black" pitchFamily="34" charset="0"/>
              </a:endParaRPr>
            </a:p>
          </p:txBody>
        </p:sp>
        <p:sp>
          <p:nvSpPr>
            <p:cNvPr id="9" name="Freeform 8"/>
            <p:cNvSpPr/>
            <p:nvPr/>
          </p:nvSpPr>
          <p:spPr>
            <a:xfrm>
              <a:off x="5642668" y="1965579"/>
              <a:ext cx="1102318" cy="735246"/>
            </a:xfrm>
            <a:custGeom>
              <a:avLst/>
              <a:gdLst>
                <a:gd name="connsiteX0" fmla="*/ 0 w 1102318"/>
                <a:gd name="connsiteY0" fmla="*/ 0 h 735246"/>
                <a:gd name="connsiteX1" fmla="*/ 1102318 w 1102318"/>
                <a:gd name="connsiteY1" fmla="*/ 0 h 735246"/>
                <a:gd name="connsiteX2" fmla="*/ 1102318 w 1102318"/>
                <a:gd name="connsiteY2" fmla="*/ 735246 h 735246"/>
                <a:gd name="connsiteX3" fmla="*/ 0 w 1102318"/>
                <a:gd name="connsiteY3" fmla="*/ 735246 h 735246"/>
                <a:gd name="connsiteX4" fmla="*/ 0 w 1102318"/>
                <a:gd name="connsiteY4" fmla="*/ 0 h 735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02318" h="735246">
                  <a:moveTo>
                    <a:pt x="0" y="0"/>
                  </a:moveTo>
                  <a:lnTo>
                    <a:pt x="1102318" y="0"/>
                  </a:lnTo>
                  <a:lnTo>
                    <a:pt x="1102318" y="735246"/>
                  </a:lnTo>
                  <a:lnTo>
                    <a:pt x="0" y="735246"/>
                  </a:lnTo>
                  <a:lnTo>
                    <a:pt x="0" y="0"/>
                  </a:lnTo>
                  <a:close/>
                </a:path>
              </a:pathLst>
            </a:custGeom>
            <a:scene3d>
              <a:camera prst="orthographicFront"/>
              <a:lightRig rig="threePt" dir="t">
                <a:rot lat="0" lon="0" rev="7500000"/>
              </a:lightRig>
            </a:scene3d>
            <a:sp3d z="-152400" extrusionH="63500" prstMaterial="dkEdge">
              <a:bevelT w="144450" h="36350" prst="relaxedInset"/>
              <a:contourClr>
                <a:schemeClr val="bg1"/>
              </a:contourClr>
            </a:sp3d>
          </p:spPr>
          <p:style>
            <a:lnRef idx="1">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2">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76371" tIns="78232" rIns="78232" bIns="78232" numCol="1" spcCol="1270" anchor="ctr" anchorCtr="0">
              <a:noAutofit/>
            </a:bodyPr>
            <a:lstStyle/>
            <a:p>
              <a:pPr lvl="0" algn="ctr" defTabSz="488950" rtl="1">
                <a:lnSpc>
                  <a:spcPct val="90000"/>
                </a:lnSpc>
                <a:spcBef>
                  <a:spcPct val="0"/>
                </a:spcBef>
                <a:spcAft>
                  <a:spcPct val="35000"/>
                </a:spcAft>
              </a:pPr>
              <a:endParaRPr lang="ar-SA" sz="1100" b="1" kern="1200" dirty="0">
                <a:latin typeface="Arial Black" pitchFamily="34" charset="0"/>
              </a:endParaRPr>
            </a:p>
          </p:txBody>
        </p:sp>
        <p:sp>
          <p:nvSpPr>
            <p:cNvPr id="10" name="Freeform 9"/>
            <p:cNvSpPr/>
            <p:nvPr/>
          </p:nvSpPr>
          <p:spPr>
            <a:xfrm>
              <a:off x="3856839" y="1582459"/>
              <a:ext cx="926280" cy="766239"/>
            </a:xfrm>
            <a:custGeom>
              <a:avLst/>
              <a:gdLst>
                <a:gd name="connsiteX0" fmla="*/ 0 w 734879"/>
                <a:gd name="connsiteY0" fmla="*/ 367440 h 734879"/>
                <a:gd name="connsiteX1" fmla="*/ 367440 w 734879"/>
                <a:gd name="connsiteY1" fmla="*/ 0 h 734879"/>
                <a:gd name="connsiteX2" fmla="*/ 734880 w 734879"/>
                <a:gd name="connsiteY2" fmla="*/ 367440 h 734879"/>
                <a:gd name="connsiteX3" fmla="*/ 367440 w 734879"/>
                <a:gd name="connsiteY3" fmla="*/ 734880 h 734879"/>
                <a:gd name="connsiteX4" fmla="*/ 0 w 734879"/>
                <a:gd name="connsiteY4" fmla="*/ 367440 h 7348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4879" h="734879">
                  <a:moveTo>
                    <a:pt x="0" y="367440"/>
                  </a:moveTo>
                  <a:cubicBezTo>
                    <a:pt x="0" y="164508"/>
                    <a:pt x="164508" y="0"/>
                    <a:pt x="367440" y="0"/>
                  </a:cubicBezTo>
                  <a:cubicBezTo>
                    <a:pt x="570372" y="0"/>
                    <a:pt x="734880" y="164508"/>
                    <a:pt x="734880" y="367440"/>
                  </a:cubicBezTo>
                  <a:cubicBezTo>
                    <a:pt x="734880" y="570372"/>
                    <a:pt x="570372" y="734880"/>
                    <a:pt x="367440" y="734880"/>
                  </a:cubicBezTo>
                  <a:cubicBezTo>
                    <a:pt x="164508" y="734880"/>
                    <a:pt x="0" y="570372"/>
                    <a:pt x="0" y="367440"/>
                  </a:cubicBezTo>
                  <a:close/>
                </a:path>
              </a:pathLst>
            </a:custGeom>
            <a:scene3d>
              <a:camera prst="orthographicFront"/>
              <a:lightRig rig="threePt" dir="t">
                <a:rot lat="0" lon="0" rev="7500000"/>
              </a:lightRig>
            </a:scene3d>
            <a:sp3d prstMaterial="plastic">
              <a:bevelT w="127000" h="25400" prst="relaxedInset"/>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107621" tIns="107621" rIns="107621" bIns="107621" numCol="1" spcCol="1270" anchor="ctr" anchorCtr="0">
              <a:noAutofit/>
            </a:bodyPr>
            <a:lstStyle/>
            <a:p>
              <a:pPr lvl="0" algn="ctr" defTabSz="400050" rtl="1">
                <a:lnSpc>
                  <a:spcPct val="90000"/>
                </a:lnSpc>
                <a:spcBef>
                  <a:spcPct val="0"/>
                </a:spcBef>
                <a:spcAft>
                  <a:spcPct val="35000"/>
                </a:spcAft>
              </a:pPr>
              <a:r>
                <a:rPr lang="en-US" sz="2400" b="1" kern="1200" dirty="0" smtClean="0">
                  <a:latin typeface="Arial Black" pitchFamily="34" charset="0"/>
                </a:rPr>
                <a:t>Bridge Footing</a:t>
              </a:r>
              <a:endParaRPr lang="ar-SA" sz="2400" b="1" kern="1200" dirty="0">
                <a:latin typeface="Arial Black" pitchFamily="34" charset="0"/>
              </a:endParaRPr>
            </a:p>
          </p:txBody>
        </p:sp>
      </p:grpSp>
      <p:sp>
        <p:nvSpPr>
          <p:cNvPr id="12" name="Freeform 11"/>
          <p:cNvSpPr/>
          <p:nvPr/>
        </p:nvSpPr>
        <p:spPr>
          <a:xfrm>
            <a:off x="7806564" y="1096143"/>
            <a:ext cx="2826246" cy="2260782"/>
          </a:xfrm>
          <a:custGeom>
            <a:avLst/>
            <a:gdLst>
              <a:gd name="connsiteX0" fmla="*/ 0 w 1102318"/>
              <a:gd name="connsiteY0" fmla="*/ 0 h 735246"/>
              <a:gd name="connsiteX1" fmla="*/ 1102318 w 1102318"/>
              <a:gd name="connsiteY1" fmla="*/ 0 h 735246"/>
              <a:gd name="connsiteX2" fmla="*/ 1102318 w 1102318"/>
              <a:gd name="connsiteY2" fmla="*/ 735246 h 735246"/>
              <a:gd name="connsiteX3" fmla="*/ 0 w 1102318"/>
              <a:gd name="connsiteY3" fmla="*/ 735246 h 735246"/>
              <a:gd name="connsiteX4" fmla="*/ 0 w 1102318"/>
              <a:gd name="connsiteY4" fmla="*/ 0 h 735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02318" h="735246">
                <a:moveTo>
                  <a:pt x="0" y="0"/>
                </a:moveTo>
                <a:lnTo>
                  <a:pt x="1102318" y="0"/>
                </a:lnTo>
                <a:lnTo>
                  <a:pt x="1102318" y="735246"/>
                </a:lnTo>
                <a:lnTo>
                  <a:pt x="0" y="735246"/>
                </a:lnTo>
                <a:lnTo>
                  <a:pt x="0" y="0"/>
                </a:lnTo>
                <a:close/>
              </a:path>
            </a:pathLst>
          </a:custGeom>
          <a:scene3d>
            <a:camera prst="orthographicFront"/>
            <a:lightRig rig="threePt" dir="t">
              <a:rot lat="0" lon="0" rev="7500000"/>
            </a:lightRig>
          </a:scene3d>
          <a:sp3d z="-152400" extrusionH="63500" prstMaterial="dkEdge">
            <a:bevelT w="144450" h="36350" prst="relaxedInset"/>
            <a:contourClr>
              <a:schemeClr val="bg1"/>
            </a:contourClr>
          </a:sp3d>
        </p:spPr>
        <p:style>
          <a:lnRef idx="1">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2">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76371" tIns="78232" rIns="78232" bIns="78232" numCol="1" spcCol="1270" anchor="ctr" anchorCtr="0">
            <a:noAutofit/>
          </a:bodyPr>
          <a:lstStyle/>
          <a:p>
            <a:pPr lvl="0" algn="ctr" defTabSz="488950" rtl="1">
              <a:lnSpc>
                <a:spcPct val="90000"/>
              </a:lnSpc>
              <a:spcBef>
                <a:spcPct val="0"/>
              </a:spcBef>
              <a:spcAft>
                <a:spcPct val="35000"/>
              </a:spcAft>
            </a:pPr>
            <a:r>
              <a:rPr lang="en-US" sz="2400" b="1" dirty="0">
                <a:solidFill>
                  <a:schemeClr val="accent1">
                    <a:lumMod val="50000"/>
                  </a:schemeClr>
                </a:solidFill>
                <a:latin typeface="Arial Black" pitchFamily="34" charset="0"/>
              </a:rPr>
              <a:t>9 Ø 20/m.</a:t>
            </a:r>
            <a:endParaRPr lang="ar-SA" sz="2400" b="1" kern="1200" dirty="0">
              <a:solidFill>
                <a:schemeClr val="accent1">
                  <a:lumMod val="50000"/>
                </a:schemeClr>
              </a:solidFill>
              <a:latin typeface="Arial Black" pitchFamily="34" charset="0"/>
            </a:endParaRPr>
          </a:p>
        </p:txBody>
      </p:sp>
      <p:sp>
        <p:nvSpPr>
          <p:cNvPr id="13" name="Freeform 12"/>
          <p:cNvSpPr/>
          <p:nvPr/>
        </p:nvSpPr>
        <p:spPr>
          <a:xfrm>
            <a:off x="7806564" y="3459748"/>
            <a:ext cx="2826246" cy="2260782"/>
          </a:xfrm>
          <a:custGeom>
            <a:avLst/>
            <a:gdLst>
              <a:gd name="connsiteX0" fmla="*/ 0 w 1102318"/>
              <a:gd name="connsiteY0" fmla="*/ 0 h 735246"/>
              <a:gd name="connsiteX1" fmla="*/ 1102318 w 1102318"/>
              <a:gd name="connsiteY1" fmla="*/ 0 h 735246"/>
              <a:gd name="connsiteX2" fmla="*/ 1102318 w 1102318"/>
              <a:gd name="connsiteY2" fmla="*/ 735246 h 735246"/>
              <a:gd name="connsiteX3" fmla="*/ 0 w 1102318"/>
              <a:gd name="connsiteY3" fmla="*/ 735246 h 735246"/>
              <a:gd name="connsiteX4" fmla="*/ 0 w 1102318"/>
              <a:gd name="connsiteY4" fmla="*/ 0 h 735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02318" h="735246">
                <a:moveTo>
                  <a:pt x="0" y="0"/>
                </a:moveTo>
                <a:lnTo>
                  <a:pt x="1102318" y="0"/>
                </a:lnTo>
                <a:lnTo>
                  <a:pt x="1102318" y="735246"/>
                </a:lnTo>
                <a:lnTo>
                  <a:pt x="0" y="735246"/>
                </a:lnTo>
                <a:lnTo>
                  <a:pt x="0" y="0"/>
                </a:lnTo>
                <a:close/>
              </a:path>
            </a:pathLst>
          </a:custGeom>
          <a:scene3d>
            <a:camera prst="orthographicFront"/>
            <a:lightRig rig="threePt" dir="t">
              <a:rot lat="0" lon="0" rev="7500000"/>
            </a:lightRig>
          </a:scene3d>
          <a:sp3d z="-152400" extrusionH="63500" prstMaterial="dkEdge">
            <a:bevelT w="144450" h="36350" prst="relaxedInset"/>
            <a:contourClr>
              <a:schemeClr val="bg1"/>
            </a:contourClr>
          </a:sp3d>
        </p:spPr>
        <p:style>
          <a:lnRef idx="1">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2">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76371" tIns="78232" rIns="78232" bIns="78232" numCol="1" spcCol="1270" anchor="ctr" anchorCtr="0">
            <a:noAutofit/>
          </a:bodyPr>
          <a:lstStyle/>
          <a:p>
            <a:endParaRPr lang="en-US" sz="1600" dirty="0">
              <a:solidFill>
                <a:schemeClr val="accent1">
                  <a:lumMod val="50000"/>
                </a:schemeClr>
              </a:solidFill>
              <a:latin typeface="Arial Black" pitchFamily="34" charset="0"/>
            </a:endParaRPr>
          </a:p>
        </p:txBody>
      </p:sp>
      <p:sp>
        <p:nvSpPr>
          <p:cNvPr id="11" name="Rectangle 10"/>
          <p:cNvSpPr/>
          <p:nvPr/>
        </p:nvSpPr>
        <p:spPr>
          <a:xfrm>
            <a:off x="5029199" y="1118043"/>
            <a:ext cx="2590801" cy="520700"/>
          </a:xfrm>
          <a:prstGeom prst="rect">
            <a:avLst/>
          </a:prstGeom>
          <a:gradFill flip="none" rotWithShape="1">
            <a:gsLst>
              <a:gs pos="0">
                <a:schemeClr val="accent1">
                  <a:lumMod val="50000"/>
                  <a:shade val="30000"/>
                  <a:satMod val="115000"/>
                </a:schemeClr>
              </a:gs>
              <a:gs pos="50000">
                <a:schemeClr val="accent1">
                  <a:lumMod val="50000"/>
                  <a:shade val="67500"/>
                  <a:satMod val="115000"/>
                </a:schemeClr>
              </a:gs>
              <a:gs pos="100000">
                <a:schemeClr val="accent1">
                  <a:lumMod val="50000"/>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2400" b="1" dirty="0" smtClean="0">
                <a:latin typeface="Arial Black" pitchFamily="34" charset="0"/>
              </a:rPr>
              <a:t>Dimensions</a:t>
            </a:r>
            <a:endParaRPr lang="ar-SA" sz="2400" b="1" dirty="0">
              <a:latin typeface="Arial Black" pitchFamily="34" charset="0"/>
            </a:endParaRPr>
          </a:p>
        </p:txBody>
      </p:sp>
      <p:sp>
        <p:nvSpPr>
          <p:cNvPr id="14" name="TextBox 13"/>
          <p:cNvSpPr txBox="1"/>
          <p:nvPr/>
        </p:nvSpPr>
        <p:spPr>
          <a:xfrm>
            <a:off x="5089277" y="2032000"/>
            <a:ext cx="2438400" cy="461665"/>
          </a:xfrm>
          <a:prstGeom prst="rect">
            <a:avLst/>
          </a:prstGeom>
          <a:noFill/>
        </p:spPr>
        <p:txBody>
          <a:bodyPr wrap="square" rtlCol="1">
            <a:spAutoFit/>
          </a:bodyPr>
          <a:lstStyle/>
          <a:p>
            <a:r>
              <a:rPr lang="en-US" sz="2400" b="1" dirty="0" smtClean="0">
                <a:solidFill>
                  <a:schemeClr val="accent1">
                    <a:lumMod val="50000"/>
                  </a:schemeClr>
                </a:solidFill>
                <a:latin typeface="Arial Black" pitchFamily="34" charset="0"/>
              </a:rPr>
              <a:t>13.3*5.8*1.5</a:t>
            </a:r>
            <a:endParaRPr lang="ar-SA" sz="2400" b="1" dirty="0">
              <a:solidFill>
                <a:schemeClr val="accent1">
                  <a:lumMod val="50000"/>
                </a:schemeClr>
              </a:solidFill>
              <a:latin typeface="Arial Black" pitchFamily="34" charset="0"/>
            </a:endParaRPr>
          </a:p>
        </p:txBody>
      </p:sp>
      <p:sp>
        <p:nvSpPr>
          <p:cNvPr id="16" name="TextBox 15"/>
          <p:cNvSpPr txBox="1"/>
          <p:nvPr/>
        </p:nvSpPr>
        <p:spPr>
          <a:xfrm>
            <a:off x="5089277" y="4359306"/>
            <a:ext cx="2438400" cy="461665"/>
          </a:xfrm>
          <a:prstGeom prst="rect">
            <a:avLst/>
          </a:prstGeom>
          <a:noFill/>
        </p:spPr>
        <p:txBody>
          <a:bodyPr wrap="square" rtlCol="1">
            <a:spAutoFit/>
          </a:bodyPr>
          <a:lstStyle/>
          <a:p>
            <a:r>
              <a:rPr lang="en-US" sz="2400" b="1" dirty="0" smtClean="0">
                <a:solidFill>
                  <a:schemeClr val="accent1">
                    <a:lumMod val="50000"/>
                  </a:schemeClr>
                </a:solidFill>
                <a:latin typeface="Arial Black" pitchFamily="34" charset="0"/>
              </a:rPr>
              <a:t>15*8*0.6</a:t>
            </a:r>
            <a:endParaRPr lang="ar-SA" sz="2400" b="1" dirty="0">
              <a:solidFill>
                <a:schemeClr val="accent1">
                  <a:lumMod val="50000"/>
                </a:schemeClr>
              </a:solidFill>
              <a:latin typeface="Arial Black" pitchFamily="34" charset="0"/>
            </a:endParaRPr>
          </a:p>
        </p:txBody>
      </p:sp>
      <p:sp>
        <p:nvSpPr>
          <p:cNvPr id="17" name="Rectangle 16"/>
          <p:cNvSpPr/>
          <p:nvPr/>
        </p:nvSpPr>
        <p:spPr>
          <a:xfrm>
            <a:off x="7924286" y="1096143"/>
            <a:ext cx="2590801" cy="520700"/>
          </a:xfrm>
          <a:prstGeom prst="rect">
            <a:avLst/>
          </a:prstGeom>
          <a:gradFill flip="none" rotWithShape="1">
            <a:gsLst>
              <a:gs pos="0">
                <a:schemeClr val="accent1">
                  <a:lumMod val="50000"/>
                  <a:shade val="30000"/>
                  <a:satMod val="115000"/>
                </a:schemeClr>
              </a:gs>
              <a:gs pos="50000">
                <a:schemeClr val="accent1">
                  <a:lumMod val="50000"/>
                  <a:shade val="67500"/>
                  <a:satMod val="115000"/>
                </a:schemeClr>
              </a:gs>
              <a:gs pos="100000">
                <a:schemeClr val="accent1">
                  <a:lumMod val="50000"/>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2400" b="1" dirty="0" smtClean="0">
                <a:latin typeface="Arial Black" pitchFamily="34" charset="0"/>
              </a:rPr>
              <a:t>Area of steel</a:t>
            </a:r>
            <a:endParaRPr lang="ar-SA" sz="2400" b="1" dirty="0">
              <a:latin typeface="Arial Black" pitchFamily="34" charset="0"/>
            </a:endParaRPr>
          </a:p>
        </p:txBody>
      </p:sp>
      <p:sp>
        <p:nvSpPr>
          <p:cNvPr id="15" name="TextBox 14"/>
          <p:cNvSpPr txBox="1"/>
          <p:nvPr/>
        </p:nvSpPr>
        <p:spPr>
          <a:xfrm>
            <a:off x="7924286" y="3851474"/>
            <a:ext cx="2590801" cy="1477328"/>
          </a:xfrm>
          <a:prstGeom prst="rect">
            <a:avLst/>
          </a:prstGeom>
          <a:noFill/>
        </p:spPr>
        <p:txBody>
          <a:bodyPr wrap="square" rtlCol="1">
            <a:spAutoFit/>
          </a:bodyPr>
          <a:lstStyle/>
          <a:p>
            <a:r>
              <a:rPr lang="en-US" b="1" dirty="0" smtClean="0">
                <a:solidFill>
                  <a:schemeClr val="accent1">
                    <a:lumMod val="50000"/>
                  </a:schemeClr>
                </a:solidFill>
                <a:latin typeface="Arial Black" pitchFamily="34" charset="0"/>
              </a:rPr>
              <a:t>7 </a:t>
            </a:r>
            <a:r>
              <a:rPr lang="en-US" b="1" dirty="0">
                <a:solidFill>
                  <a:schemeClr val="accent1">
                    <a:lumMod val="50000"/>
                  </a:schemeClr>
                </a:solidFill>
                <a:latin typeface="Arial Black" pitchFamily="34" charset="0"/>
              </a:rPr>
              <a:t>Ø </a:t>
            </a:r>
            <a:r>
              <a:rPr lang="en-US" b="1" dirty="0" smtClean="0">
                <a:solidFill>
                  <a:schemeClr val="accent1">
                    <a:lumMod val="50000"/>
                  </a:schemeClr>
                </a:solidFill>
                <a:latin typeface="Arial Black" pitchFamily="34" charset="0"/>
              </a:rPr>
              <a:t>20/m for toe.</a:t>
            </a:r>
          </a:p>
          <a:p>
            <a:r>
              <a:rPr lang="en-US" b="1" dirty="0">
                <a:solidFill>
                  <a:schemeClr val="accent1">
                    <a:lumMod val="50000"/>
                  </a:schemeClr>
                </a:solidFill>
                <a:latin typeface="Arial Black" pitchFamily="34" charset="0"/>
              </a:rPr>
              <a:t>6 Ø </a:t>
            </a:r>
            <a:r>
              <a:rPr lang="en-US" b="1" dirty="0" smtClean="0">
                <a:solidFill>
                  <a:schemeClr val="accent1">
                    <a:lumMod val="50000"/>
                  </a:schemeClr>
                </a:solidFill>
                <a:latin typeface="Arial Black" pitchFamily="34" charset="0"/>
              </a:rPr>
              <a:t>20/m for heal.</a:t>
            </a:r>
          </a:p>
          <a:p>
            <a:r>
              <a:rPr lang="en-US" b="1" dirty="0">
                <a:solidFill>
                  <a:schemeClr val="accent1">
                    <a:lumMod val="50000"/>
                  </a:schemeClr>
                </a:solidFill>
                <a:latin typeface="Arial Black" pitchFamily="34" charset="0"/>
              </a:rPr>
              <a:t>6 Ø </a:t>
            </a:r>
            <a:r>
              <a:rPr lang="en-US" b="1" dirty="0" smtClean="0">
                <a:solidFill>
                  <a:schemeClr val="accent1">
                    <a:lumMod val="50000"/>
                  </a:schemeClr>
                </a:solidFill>
                <a:latin typeface="Arial Black" pitchFamily="34" charset="0"/>
              </a:rPr>
              <a:t>12/m for stem.</a:t>
            </a:r>
          </a:p>
          <a:p>
            <a:r>
              <a:rPr lang="en-US" b="1" dirty="0">
                <a:solidFill>
                  <a:schemeClr val="accent1">
                    <a:lumMod val="50000"/>
                  </a:schemeClr>
                </a:solidFill>
                <a:latin typeface="Arial Black" pitchFamily="34" charset="0"/>
              </a:rPr>
              <a:t>6 Ø </a:t>
            </a:r>
            <a:r>
              <a:rPr lang="en-US" b="1" dirty="0" smtClean="0">
                <a:solidFill>
                  <a:schemeClr val="accent1">
                    <a:lumMod val="50000"/>
                  </a:schemeClr>
                </a:solidFill>
                <a:latin typeface="Arial Black" pitchFamily="34" charset="0"/>
              </a:rPr>
              <a:t>16/m for shrinkage .</a:t>
            </a:r>
            <a:endParaRPr lang="en-US" b="1" dirty="0">
              <a:solidFill>
                <a:schemeClr val="accent1">
                  <a:lumMod val="50000"/>
                </a:schemeClr>
              </a:solidFill>
              <a:latin typeface="Arial Black" pitchFamily="34" charset="0"/>
            </a:endParaRPr>
          </a:p>
        </p:txBody>
      </p:sp>
    </p:spTree>
    <p:extLst>
      <p:ext uri="{BB962C8B-B14F-4D97-AF65-F5344CB8AC3E}">
        <p14:creationId xmlns:p14="http://schemas.microsoft.com/office/powerpoint/2010/main" val="232111269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63640" y="102651"/>
            <a:ext cx="10353675" cy="803275"/>
          </a:xfrm>
        </p:spPr>
        <p:txBody>
          <a:bodyPr>
            <a:normAutofit/>
          </a:bodyPr>
          <a:lstStyle/>
          <a:p>
            <a:r>
              <a:rPr lang="en-US" sz="3600" dirty="0" smtClean="0"/>
              <a:t>Columns footing design</a:t>
            </a:r>
            <a:endParaRPr lang="ar-SA" sz="3600" dirty="0"/>
          </a:p>
        </p:txBody>
      </p:sp>
      <p:sp>
        <p:nvSpPr>
          <p:cNvPr id="6" name="Rectangle 5"/>
          <p:cNvSpPr/>
          <p:nvPr/>
        </p:nvSpPr>
        <p:spPr>
          <a:xfrm>
            <a:off x="3451538" y="3244334"/>
            <a:ext cx="2768855" cy="369332"/>
          </a:xfrm>
          <a:prstGeom prst="rect">
            <a:avLst/>
          </a:prstGeom>
        </p:spPr>
        <p:txBody>
          <a:bodyPr wrap="square">
            <a:spAutoFit/>
          </a:bodyPr>
          <a:lstStyle/>
          <a:p>
            <a:r>
              <a:rPr lang="en-US" dirty="0"/>
              <a:t> </a:t>
            </a:r>
          </a:p>
        </p:txBody>
      </p:sp>
      <p:pic>
        <p:nvPicPr>
          <p:cNvPr id="7" name="Picture 6" descr="https://scontent.fjrs1-1.fna.fbcdn.net/v/t1.15752-9/31880550_561783287537034_7456203572502331392_n.png?_nc_cat=0&amp;oh=f40b0414a4ec1b5057467b3f4a16341e&amp;oe=5B5723A6"/>
          <p:cNvPicPr/>
          <p:nvPr/>
        </p:nvPicPr>
        <p:blipFill>
          <a:blip r:embed="rId2">
            <a:extLst>
              <a:ext uri="{28A0092B-C50C-407E-A947-70E740481C1C}">
                <a14:useLocalDpi xmlns:a14="http://schemas.microsoft.com/office/drawing/2010/main" val="0"/>
              </a:ext>
            </a:extLst>
          </a:blip>
          <a:srcRect/>
          <a:stretch>
            <a:fillRect/>
          </a:stretch>
        </p:blipFill>
        <p:spPr bwMode="auto">
          <a:xfrm>
            <a:off x="5005872" y="2396657"/>
            <a:ext cx="6576038" cy="2064686"/>
          </a:xfrm>
          <a:prstGeom prst="rect">
            <a:avLst/>
          </a:prstGeom>
          <a:noFill/>
          <a:ln>
            <a:noFill/>
          </a:ln>
        </p:spPr>
      </p:pic>
      <p:sp>
        <p:nvSpPr>
          <p:cNvPr id="8" name="TextBox 7"/>
          <p:cNvSpPr txBox="1"/>
          <p:nvPr/>
        </p:nvSpPr>
        <p:spPr>
          <a:xfrm>
            <a:off x="521541" y="4288666"/>
            <a:ext cx="4314423" cy="1384995"/>
          </a:xfrm>
          <a:prstGeom prst="rect">
            <a:avLst/>
          </a:prstGeom>
          <a:noFill/>
        </p:spPr>
        <p:txBody>
          <a:bodyPr wrap="square" rtlCol="1">
            <a:spAutoFit/>
          </a:bodyPr>
          <a:lstStyle/>
          <a:p>
            <a:r>
              <a:rPr lang="en-US" sz="2800" b="1" dirty="0">
                <a:latin typeface="Arial Black" pitchFamily="34" charset="0"/>
              </a:rPr>
              <a:t>T</a:t>
            </a:r>
            <a:r>
              <a:rPr lang="en-US" sz="2800" b="1" dirty="0" smtClean="0">
                <a:latin typeface="Arial Black" pitchFamily="34" charset="0"/>
              </a:rPr>
              <a:t>he footing of the columns is combined one.</a:t>
            </a:r>
            <a:endParaRPr lang="ar-SA" sz="2800" b="1" dirty="0">
              <a:latin typeface="Arial Black" pitchFamily="34" charset="0"/>
            </a:endParaRPr>
          </a:p>
        </p:txBody>
      </p:sp>
      <p:sp>
        <p:nvSpPr>
          <p:cNvPr id="9" name="TextBox 8"/>
          <p:cNvSpPr txBox="1"/>
          <p:nvPr/>
        </p:nvSpPr>
        <p:spPr>
          <a:xfrm>
            <a:off x="521542" y="1559713"/>
            <a:ext cx="4314423" cy="1384995"/>
          </a:xfrm>
          <a:prstGeom prst="rect">
            <a:avLst/>
          </a:prstGeom>
          <a:noFill/>
        </p:spPr>
        <p:txBody>
          <a:bodyPr wrap="square" rtlCol="1">
            <a:spAutoFit/>
          </a:bodyPr>
          <a:lstStyle/>
          <a:p>
            <a:r>
              <a:rPr lang="en-US" sz="2800" b="1" dirty="0" smtClean="0">
                <a:latin typeface="Arial Black" pitchFamily="34" charset="0"/>
              </a:rPr>
              <a:t>The Dimensions and distances of the columns as shown. </a:t>
            </a:r>
            <a:endParaRPr lang="ar-SA" sz="2800" b="1" dirty="0">
              <a:latin typeface="Arial Black" pitchFamily="34" charset="0"/>
            </a:endParaRPr>
          </a:p>
        </p:txBody>
      </p:sp>
    </p:spTree>
    <p:extLst>
      <p:ext uri="{BB962C8B-B14F-4D97-AF65-F5344CB8AC3E}">
        <p14:creationId xmlns:p14="http://schemas.microsoft.com/office/powerpoint/2010/main" val="28368835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3132" y="307745"/>
            <a:ext cx="12028867" cy="3970318"/>
          </a:xfrm>
          <a:prstGeom prst="rect">
            <a:avLst/>
          </a:prstGeom>
        </p:spPr>
        <p:txBody>
          <a:bodyPr wrap="square">
            <a:spAutoFit/>
          </a:bodyPr>
          <a:lstStyle/>
          <a:p>
            <a:pPr marL="342900" indent="-342900">
              <a:buFont typeface="Wingdings" pitchFamily="2" charset="2"/>
              <a:buChar char="q"/>
            </a:pPr>
            <a:r>
              <a:rPr lang="en-US" sz="3600" dirty="0">
                <a:cs typeface="+mj-cs"/>
              </a:rPr>
              <a:t>An excel sheet was made to check the ability of the suggested footing  to carry the loads from the bridge by applying an equation to compare the stress comes from columns with the allowable bearing capacity </a:t>
            </a:r>
            <a:r>
              <a:rPr lang="en-US" sz="3600" dirty="0" smtClean="0">
                <a:cs typeface="+mj-cs"/>
              </a:rPr>
              <a:t>.</a:t>
            </a:r>
          </a:p>
          <a:p>
            <a:endParaRPr lang="en-US" sz="3600" dirty="0" smtClean="0">
              <a:cs typeface="+mj-cs"/>
            </a:endParaRPr>
          </a:p>
          <a:p>
            <a:endParaRPr lang="en-US" sz="3600" dirty="0">
              <a:cs typeface="+mj-cs"/>
            </a:endParaRPr>
          </a:p>
          <a:p>
            <a:pPr marL="342900" indent="-342900">
              <a:buFont typeface="Wingdings" pitchFamily="2" charset="2"/>
              <a:buChar char="q"/>
            </a:pPr>
            <a:r>
              <a:rPr lang="en-US" sz="3600" dirty="0">
                <a:cs typeface="+mj-cs"/>
              </a:rPr>
              <a:t>The stress equation:</a:t>
            </a:r>
            <a:endParaRPr lang="ar-SA" sz="3600" dirty="0">
              <a:cs typeface="+mj-cs"/>
            </a:endParaRPr>
          </a:p>
        </p:txBody>
      </p:sp>
      <mc:AlternateContent xmlns:mc="http://schemas.openxmlformats.org/markup-compatibility/2006" xmlns:a14="http://schemas.microsoft.com/office/drawing/2010/main">
        <mc:Choice Requires="a14">
          <p:sp>
            <p:nvSpPr>
              <p:cNvPr id="3" name="Oval 2"/>
              <p:cNvSpPr/>
              <p:nvPr/>
            </p:nvSpPr>
            <p:spPr>
              <a:xfrm>
                <a:off x="4224269" y="4198512"/>
                <a:ext cx="6800045" cy="2369713"/>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w="38100">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3200" b="1" dirty="0"/>
                  <a:t>σ = </a:t>
                </a:r>
                <a14:m>
                  <m:oMath xmlns:m="http://schemas.openxmlformats.org/officeDocument/2006/math">
                    <m:f>
                      <m:fPr>
                        <m:ctrlPr>
                          <a:rPr lang="en-US" sz="3200" b="1" i="1">
                            <a:latin typeface="Cambria Math"/>
                          </a:rPr>
                        </m:ctrlPr>
                      </m:fPr>
                      <m:num>
                        <m:r>
                          <a:rPr lang="en-US" sz="3200" b="1" i="1">
                            <a:latin typeface="Cambria Math"/>
                          </a:rPr>
                          <m:t>−</m:t>
                        </m:r>
                        <m:r>
                          <a:rPr lang="en-US" sz="3200" b="1" i="1">
                            <a:latin typeface="Cambria Math"/>
                          </a:rPr>
                          <m:t>𝑷</m:t>
                        </m:r>
                      </m:num>
                      <m:den>
                        <m:r>
                          <a:rPr lang="en-US" sz="3200" b="1" i="1">
                            <a:latin typeface="Cambria Math"/>
                          </a:rPr>
                          <m:t>𝑨</m:t>
                        </m:r>
                      </m:den>
                    </m:f>
                  </m:oMath>
                </a14:m>
                <a:r>
                  <a:rPr lang="en-US" sz="3200" b="1" dirty="0"/>
                  <a:t> ± </a:t>
                </a:r>
                <a14:m>
                  <m:oMath xmlns:m="http://schemas.openxmlformats.org/officeDocument/2006/math">
                    <m:f>
                      <m:fPr>
                        <m:ctrlPr>
                          <a:rPr lang="en-US" sz="3200" b="1" i="1">
                            <a:latin typeface="Cambria Math"/>
                          </a:rPr>
                        </m:ctrlPr>
                      </m:fPr>
                      <m:num>
                        <m:r>
                          <a:rPr lang="en-US" sz="3200" b="1" i="1">
                            <a:latin typeface="Cambria Math"/>
                          </a:rPr>
                          <m:t>𝑴𝒙𝑪</m:t>
                        </m:r>
                      </m:num>
                      <m:den>
                        <m:r>
                          <a:rPr lang="en-US" sz="3200" b="1" i="1">
                            <a:latin typeface="Cambria Math"/>
                          </a:rPr>
                          <m:t>𝑰𝒚</m:t>
                        </m:r>
                      </m:den>
                    </m:f>
                  </m:oMath>
                </a14:m>
                <a:r>
                  <a:rPr lang="en-US" sz="3200" b="1" dirty="0"/>
                  <a:t> ± </a:t>
                </a:r>
                <a14:m>
                  <m:oMath xmlns:m="http://schemas.openxmlformats.org/officeDocument/2006/math">
                    <m:f>
                      <m:fPr>
                        <m:ctrlPr>
                          <a:rPr lang="en-US" sz="3200" b="1" i="1">
                            <a:latin typeface="Cambria Math"/>
                          </a:rPr>
                        </m:ctrlPr>
                      </m:fPr>
                      <m:num>
                        <m:r>
                          <a:rPr lang="en-US" sz="3200" b="1" i="1">
                            <a:latin typeface="Cambria Math"/>
                          </a:rPr>
                          <m:t>𝑴𝒚𝑪</m:t>
                        </m:r>
                      </m:num>
                      <m:den>
                        <m:r>
                          <a:rPr lang="en-US" sz="3200" b="1" i="1">
                            <a:latin typeface="Cambria Math"/>
                          </a:rPr>
                          <m:t>𝑰𝒙</m:t>
                        </m:r>
                      </m:den>
                    </m:f>
                  </m:oMath>
                </a14:m>
                <a:endParaRPr lang="en-US" sz="3200" dirty="0"/>
              </a:p>
            </p:txBody>
          </p:sp>
        </mc:Choice>
        <mc:Fallback xmlns="">
          <p:sp>
            <p:nvSpPr>
              <p:cNvPr id="3" name="Oval 2"/>
              <p:cNvSpPr>
                <a:spLocks noRot="1" noChangeAspect="1" noMove="1" noResize="1" noEditPoints="1" noAdjustHandles="1" noChangeArrowheads="1" noChangeShapeType="1" noTextEdit="1"/>
              </p:cNvSpPr>
              <p:nvPr/>
            </p:nvSpPr>
            <p:spPr>
              <a:xfrm>
                <a:off x="4224269" y="4198512"/>
                <a:ext cx="6800045" cy="2369713"/>
              </a:xfrm>
              <a:prstGeom prst="ellipse">
                <a:avLst/>
              </a:prstGeom>
              <a:blipFill rotWithShape="1">
                <a:blip r:embed="rId2"/>
                <a:stretch>
                  <a:fillRect/>
                </a:stretch>
              </a:blipFill>
              <a:ln w="38100">
                <a:solidFill>
                  <a:schemeClr val="accent2">
                    <a:lumMod val="40000"/>
                    <a:lumOff val="60000"/>
                  </a:schemeClr>
                </a:solidFill>
              </a:ln>
            </p:spPr>
            <p:txBody>
              <a:bodyPr/>
              <a:lstStyle/>
              <a:p>
                <a:r>
                  <a:rPr lang="ar-SA">
                    <a:noFill/>
                  </a:rPr>
                  <a:t> </a:t>
                </a:r>
              </a:p>
            </p:txBody>
          </p:sp>
        </mc:Fallback>
      </mc:AlternateContent>
    </p:spTree>
    <p:extLst>
      <p:ext uri="{BB962C8B-B14F-4D97-AF65-F5344CB8AC3E}">
        <p14:creationId xmlns:p14="http://schemas.microsoft.com/office/powerpoint/2010/main" val="136132355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089560739"/>
              </p:ext>
            </p:extLst>
          </p:nvPr>
        </p:nvGraphicFramePr>
        <p:xfrm>
          <a:off x="1755818" y="734095"/>
          <a:ext cx="7508383" cy="4202420"/>
        </p:xfrm>
        <a:graphic>
          <a:graphicData uri="http://schemas.openxmlformats.org/drawingml/2006/table">
            <a:tbl>
              <a:tblPr rtl="1" firstRow="1" firstCol="1" bandRow="1">
                <a:effectLst>
                  <a:innerShdw blurRad="63500" dist="50800" dir="2700000">
                    <a:prstClr val="black">
                      <a:alpha val="50000"/>
                    </a:prstClr>
                  </a:innerShdw>
                </a:effectLst>
              </a:tblPr>
              <a:tblGrid>
                <a:gridCol w="1249251"/>
                <a:gridCol w="1442434"/>
                <a:gridCol w="1506828"/>
                <a:gridCol w="1210614"/>
                <a:gridCol w="2099256"/>
              </a:tblGrid>
              <a:tr h="618188">
                <a:tc>
                  <a:txBody>
                    <a:bodyPr/>
                    <a:lstStyle/>
                    <a:p>
                      <a:pPr algn="ctr" rtl="0">
                        <a:lnSpc>
                          <a:spcPct val="200000"/>
                        </a:lnSpc>
                        <a:spcBef>
                          <a:spcPts val="1200"/>
                        </a:spcBef>
                        <a:spcAft>
                          <a:spcPts val="0"/>
                        </a:spcAft>
                      </a:pPr>
                      <a:r>
                        <a:rPr lang="en-US" sz="2000" b="1" i="1" dirty="0">
                          <a:solidFill>
                            <a:schemeClr val="tx1"/>
                          </a:solidFill>
                          <a:effectLst/>
                          <a:latin typeface="Arial Black" pitchFamily="34" charset="0"/>
                          <a:ea typeface="Times New Roman"/>
                          <a:cs typeface="Aharoni"/>
                        </a:rPr>
                        <a:t>Stress2</a:t>
                      </a:r>
                      <a:endParaRPr lang="en-US" sz="1600" dirty="0">
                        <a:solidFill>
                          <a:schemeClr val="tx1"/>
                        </a:solidFill>
                        <a:effectLst/>
                        <a:latin typeface="Arial Black" pitchFamily="34" charset="0"/>
                        <a:ea typeface="Times New Roman"/>
                        <a:cs typeface="Arial"/>
                      </a:endParaRPr>
                    </a:p>
                  </a:txBody>
                  <a:tcPr marL="66736" marR="66736" marT="0" marB="0" anchor="b">
                    <a:lnL w="28575" cap="flat" cmpd="sng" algn="ctr">
                      <a:noFill/>
                      <a:prstDash val="solid"/>
                      <a:round/>
                      <a:headEnd type="none" w="med" len="med"/>
                      <a:tailEnd type="none" w="med" len="med"/>
                    </a:lnL>
                    <a:lnR w="28575" cap="flat" cmpd="sng" algn="ctr">
                      <a:solidFill>
                        <a:schemeClr val="bg2">
                          <a:lumMod val="50000"/>
                        </a:schemeClr>
                      </a:solidFill>
                      <a:prstDash val="solid"/>
                      <a:round/>
                      <a:headEnd type="none" w="med" len="med"/>
                      <a:tailEnd type="none" w="med" len="med"/>
                    </a:lnR>
                    <a:lnT w="28575" cap="flat" cmpd="sng" algn="ctr">
                      <a:noFill/>
                      <a:prstDash val="solid"/>
                      <a:round/>
                      <a:headEnd type="none" w="med" len="med"/>
                      <a:tailEnd type="none" w="med" len="med"/>
                    </a:lnT>
                    <a:lnB w="28575" cap="flat" cmpd="sng" algn="ctr">
                      <a:solidFill>
                        <a:schemeClr val="bg2">
                          <a:lumMod val="50000"/>
                        </a:schemeClr>
                      </a:solidFill>
                      <a:prstDash val="solid"/>
                      <a:round/>
                      <a:headEnd type="none" w="med" len="med"/>
                      <a:tailEnd type="none" w="med" len="med"/>
                    </a:lnB>
                    <a:gradFill flip="none" rotWithShape="1">
                      <a:gsLst>
                        <a:gs pos="0">
                          <a:schemeClr val="accent2">
                            <a:lumMod val="60000"/>
                            <a:lumOff val="40000"/>
                            <a:shade val="30000"/>
                            <a:satMod val="115000"/>
                          </a:schemeClr>
                        </a:gs>
                        <a:gs pos="50000">
                          <a:schemeClr val="accent2">
                            <a:lumMod val="60000"/>
                            <a:lumOff val="40000"/>
                            <a:shade val="67500"/>
                            <a:satMod val="115000"/>
                          </a:schemeClr>
                        </a:gs>
                        <a:gs pos="100000">
                          <a:schemeClr val="accent2">
                            <a:lumMod val="60000"/>
                            <a:lumOff val="40000"/>
                            <a:shade val="100000"/>
                            <a:satMod val="115000"/>
                          </a:schemeClr>
                        </a:gs>
                      </a:gsLst>
                      <a:lin ang="2700000" scaled="1"/>
                      <a:tileRect/>
                    </a:gradFill>
                  </a:tcPr>
                </a:tc>
                <a:tc>
                  <a:txBody>
                    <a:bodyPr/>
                    <a:lstStyle/>
                    <a:p>
                      <a:pPr algn="ctr" rtl="0">
                        <a:lnSpc>
                          <a:spcPct val="200000"/>
                        </a:lnSpc>
                        <a:spcBef>
                          <a:spcPts val="1200"/>
                        </a:spcBef>
                        <a:spcAft>
                          <a:spcPts val="0"/>
                        </a:spcAft>
                      </a:pPr>
                      <a:r>
                        <a:rPr lang="en-US" sz="2000" b="1" i="1" dirty="0">
                          <a:solidFill>
                            <a:schemeClr val="tx1"/>
                          </a:solidFill>
                          <a:effectLst/>
                          <a:latin typeface="Arial Black" pitchFamily="34" charset="0"/>
                          <a:ea typeface="Times New Roman"/>
                          <a:cs typeface="Aharoni"/>
                        </a:rPr>
                        <a:t>Stress1</a:t>
                      </a:r>
                      <a:endParaRPr lang="en-US" sz="1600" dirty="0">
                        <a:solidFill>
                          <a:schemeClr val="tx1"/>
                        </a:solidFill>
                        <a:effectLst/>
                        <a:latin typeface="Arial Black" pitchFamily="34" charset="0"/>
                        <a:ea typeface="Times New Roman"/>
                        <a:cs typeface="Arial"/>
                      </a:endParaRPr>
                    </a:p>
                  </a:txBody>
                  <a:tcPr marL="66736" marR="66736" marT="0" marB="0" anchor="b">
                    <a:lnL w="28575" cap="flat" cmpd="sng" algn="ctr">
                      <a:solidFill>
                        <a:schemeClr val="bg2">
                          <a:lumMod val="50000"/>
                        </a:schemeClr>
                      </a:solidFill>
                      <a:prstDash val="solid"/>
                      <a:round/>
                      <a:headEnd type="none" w="med" len="med"/>
                      <a:tailEnd type="none" w="med" len="med"/>
                    </a:lnL>
                    <a:lnR w="28575" cap="flat" cmpd="sng" algn="ctr">
                      <a:solidFill>
                        <a:schemeClr val="bg2">
                          <a:lumMod val="50000"/>
                        </a:schemeClr>
                      </a:solidFill>
                      <a:prstDash val="solid"/>
                      <a:round/>
                      <a:headEnd type="none" w="med" len="med"/>
                      <a:tailEnd type="none" w="med" len="med"/>
                    </a:lnR>
                    <a:lnT w="28575" cap="flat" cmpd="sng" algn="ctr">
                      <a:noFill/>
                      <a:prstDash val="solid"/>
                      <a:round/>
                      <a:headEnd type="none" w="med" len="med"/>
                      <a:tailEnd type="none" w="med" len="med"/>
                    </a:lnT>
                    <a:lnB w="28575" cap="flat" cmpd="sng" algn="ctr">
                      <a:solidFill>
                        <a:schemeClr val="bg2">
                          <a:lumMod val="50000"/>
                        </a:schemeClr>
                      </a:solidFill>
                      <a:prstDash val="solid"/>
                      <a:round/>
                      <a:headEnd type="none" w="med" len="med"/>
                      <a:tailEnd type="none" w="med" len="med"/>
                    </a:lnB>
                    <a:gradFill flip="none" rotWithShape="1">
                      <a:gsLst>
                        <a:gs pos="0">
                          <a:schemeClr val="accent2">
                            <a:lumMod val="60000"/>
                            <a:lumOff val="40000"/>
                            <a:shade val="30000"/>
                            <a:satMod val="115000"/>
                          </a:schemeClr>
                        </a:gs>
                        <a:gs pos="50000">
                          <a:schemeClr val="accent2">
                            <a:lumMod val="60000"/>
                            <a:lumOff val="40000"/>
                            <a:shade val="67500"/>
                            <a:satMod val="115000"/>
                          </a:schemeClr>
                        </a:gs>
                        <a:gs pos="100000">
                          <a:schemeClr val="accent2">
                            <a:lumMod val="60000"/>
                            <a:lumOff val="40000"/>
                            <a:shade val="100000"/>
                            <a:satMod val="115000"/>
                          </a:schemeClr>
                        </a:gs>
                      </a:gsLst>
                      <a:lin ang="2700000" scaled="1"/>
                      <a:tileRect/>
                    </a:gradFill>
                  </a:tcPr>
                </a:tc>
                <a:tc>
                  <a:txBody>
                    <a:bodyPr/>
                    <a:lstStyle/>
                    <a:p>
                      <a:pPr indent="-90170" algn="ctr" rtl="0">
                        <a:lnSpc>
                          <a:spcPct val="200000"/>
                        </a:lnSpc>
                        <a:spcBef>
                          <a:spcPts val="1200"/>
                        </a:spcBef>
                        <a:spcAft>
                          <a:spcPts val="0"/>
                        </a:spcAft>
                      </a:pPr>
                      <a:r>
                        <a:rPr lang="en-US" sz="2000" b="1" i="1" dirty="0">
                          <a:solidFill>
                            <a:schemeClr val="tx1"/>
                          </a:solidFill>
                          <a:effectLst/>
                          <a:latin typeface="Arial Black" pitchFamily="34" charset="0"/>
                          <a:ea typeface="Times New Roman"/>
                          <a:cs typeface="Aharoni"/>
                        </a:rPr>
                        <a:t>M2</a:t>
                      </a:r>
                      <a:endParaRPr lang="en-US" sz="1600" dirty="0">
                        <a:solidFill>
                          <a:schemeClr val="tx1"/>
                        </a:solidFill>
                        <a:effectLst/>
                        <a:latin typeface="Arial Black" pitchFamily="34" charset="0"/>
                        <a:ea typeface="Times New Roman"/>
                        <a:cs typeface="Arial"/>
                      </a:endParaRPr>
                    </a:p>
                  </a:txBody>
                  <a:tcPr marL="66736" marR="66736" marT="0" marB="0" anchor="b">
                    <a:lnL w="28575" cap="flat" cmpd="sng" algn="ctr">
                      <a:solidFill>
                        <a:schemeClr val="bg2">
                          <a:lumMod val="50000"/>
                        </a:schemeClr>
                      </a:solidFill>
                      <a:prstDash val="solid"/>
                      <a:round/>
                      <a:headEnd type="none" w="med" len="med"/>
                      <a:tailEnd type="none" w="med" len="med"/>
                    </a:lnL>
                    <a:lnR w="28575" cap="flat" cmpd="sng" algn="ctr">
                      <a:solidFill>
                        <a:schemeClr val="bg2">
                          <a:lumMod val="50000"/>
                        </a:schemeClr>
                      </a:solidFill>
                      <a:prstDash val="solid"/>
                      <a:round/>
                      <a:headEnd type="none" w="med" len="med"/>
                      <a:tailEnd type="none" w="med" len="med"/>
                    </a:lnR>
                    <a:lnT w="28575" cap="flat" cmpd="sng" algn="ctr">
                      <a:noFill/>
                      <a:prstDash val="solid"/>
                      <a:round/>
                      <a:headEnd type="none" w="med" len="med"/>
                      <a:tailEnd type="none" w="med" len="med"/>
                    </a:lnT>
                    <a:lnB w="28575" cap="flat" cmpd="sng" algn="ctr">
                      <a:solidFill>
                        <a:schemeClr val="bg2">
                          <a:lumMod val="50000"/>
                        </a:schemeClr>
                      </a:solidFill>
                      <a:prstDash val="solid"/>
                      <a:round/>
                      <a:headEnd type="none" w="med" len="med"/>
                      <a:tailEnd type="none" w="med" len="med"/>
                    </a:lnB>
                    <a:gradFill flip="none" rotWithShape="1">
                      <a:gsLst>
                        <a:gs pos="0">
                          <a:schemeClr val="accent2">
                            <a:lumMod val="60000"/>
                            <a:lumOff val="40000"/>
                            <a:shade val="30000"/>
                            <a:satMod val="115000"/>
                          </a:schemeClr>
                        </a:gs>
                        <a:gs pos="50000">
                          <a:schemeClr val="accent2">
                            <a:lumMod val="60000"/>
                            <a:lumOff val="40000"/>
                            <a:shade val="67500"/>
                            <a:satMod val="115000"/>
                          </a:schemeClr>
                        </a:gs>
                        <a:gs pos="100000">
                          <a:schemeClr val="accent2">
                            <a:lumMod val="60000"/>
                            <a:lumOff val="40000"/>
                            <a:shade val="100000"/>
                            <a:satMod val="115000"/>
                          </a:schemeClr>
                        </a:gs>
                      </a:gsLst>
                      <a:lin ang="2700000" scaled="1"/>
                      <a:tileRect/>
                    </a:gradFill>
                  </a:tcPr>
                </a:tc>
                <a:tc>
                  <a:txBody>
                    <a:bodyPr/>
                    <a:lstStyle/>
                    <a:p>
                      <a:pPr algn="ctr" rtl="0">
                        <a:lnSpc>
                          <a:spcPct val="200000"/>
                        </a:lnSpc>
                        <a:spcBef>
                          <a:spcPts val="1200"/>
                        </a:spcBef>
                        <a:spcAft>
                          <a:spcPts val="0"/>
                        </a:spcAft>
                      </a:pPr>
                      <a:r>
                        <a:rPr lang="en-US" sz="2000" b="1" i="1" dirty="0">
                          <a:solidFill>
                            <a:schemeClr val="tx1"/>
                          </a:solidFill>
                          <a:effectLst/>
                          <a:latin typeface="Arial Black" pitchFamily="34" charset="0"/>
                          <a:ea typeface="Times New Roman"/>
                          <a:cs typeface="Aharoni"/>
                        </a:rPr>
                        <a:t>M1</a:t>
                      </a:r>
                      <a:endParaRPr lang="en-US" sz="1600" dirty="0">
                        <a:solidFill>
                          <a:schemeClr val="tx1"/>
                        </a:solidFill>
                        <a:effectLst/>
                        <a:latin typeface="Arial Black" pitchFamily="34" charset="0"/>
                        <a:ea typeface="Times New Roman"/>
                        <a:cs typeface="Arial"/>
                      </a:endParaRPr>
                    </a:p>
                  </a:txBody>
                  <a:tcPr marL="66736" marR="66736" marT="0" marB="0" anchor="b">
                    <a:lnL w="28575" cap="flat" cmpd="sng" algn="ctr">
                      <a:solidFill>
                        <a:schemeClr val="bg2">
                          <a:lumMod val="50000"/>
                        </a:schemeClr>
                      </a:solidFill>
                      <a:prstDash val="solid"/>
                      <a:round/>
                      <a:headEnd type="none" w="med" len="med"/>
                      <a:tailEnd type="none" w="med" len="med"/>
                    </a:lnL>
                    <a:lnR w="28575" cap="flat" cmpd="sng" algn="ctr">
                      <a:solidFill>
                        <a:schemeClr val="bg2">
                          <a:lumMod val="50000"/>
                        </a:schemeClr>
                      </a:solidFill>
                      <a:prstDash val="solid"/>
                      <a:round/>
                      <a:headEnd type="none" w="med" len="med"/>
                      <a:tailEnd type="none" w="med" len="med"/>
                    </a:lnR>
                    <a:lnT w="28575" cap="flat" cmpd="sng" algn="ctr">
                      <a:noFill/>
                      <a:prstDash val="solid"/>
                      <a:round/>
                      <a:headEnd type="none" w="med" len="med"/>
                      <a:tailEnd type="none" w="med" len="med"/>
                    </a:lnT>
                    <a:lnB w="28575" cap="flat" cmpd="sng" algn="ctr">
                      <a:solidFill>
                        <a:schemeClr val="bg2">
                          <a:lumMod val="50000"/>
                        </a:schemeClr>
                      </a:solidFill>
                      <a:prstDash val="solid"/>
                      <a:round/>
                      <a:headEnd type="none" w="med" len="med"/>
                      <a:tailEnd type="none" w="med" len="med"/>
                    </a:lnB>
                    <a:gradFill flip="none" rotWithShape="1">
                      <a:gsLst>
                        <a:gs pos="0">
                          <a:schemeClr val="accent2">
                            <a:lumMod val="60000"/>
                            <a:lumOff val="40000"/>
                            <a:shade val="30000"/>
                            <a:satMod val="115000"/>
                          </a:schemeClr>
                        </a:gs>
                        <a:gs pos="50000">
                          <a:schemeClr val="accent2">
                            <a:lumMod val="60000"/>
                            <a:lumOff val="40000"/>
                            <a:shade val="67500"/>
                            <a:satMod val="115000"/>
                          </a:schemeClr>
                        </a:gs>
                        <a:gs pos="100000">
                          <a:schemeClr val="accent2">
                            <a:lumMod val="60000"/>
                            <a:lumOff val="40000"/>
                            <a:shade val="100000"/>
                            <a:satMod val="115000"/>
                          </a:schemeClr>
                        </a:gs>
                      </a:gsLst>
                      <a:lin ang="2700000" scaled="1"/>
                      <a:tileRect/>
                    </a:gradFill>
                  </a:tcPr>
                </a:tc>
                <a:tc>
                  <a:txBody>
                    <a:bodyPr/>
                    <a:lstStyle/>
                    <a:p>
                      <a:pPr indent="179070" algn="ctr" rtl="0">
                        <a:lnSpc>
                          <a:spcPct val="200000"/>
                        </a:lnSpc>
                        <a:spcBef>
                          <a:spcPts val="1200"/>
                        </a:spcBef>
                        <a:spcAft>
                          <a:spcPts val="0"/>
                        </a:spcAft>
                      </a:pPr>
                      <a:r>
                        <a:rPr lang="en-US" sz="2000" b="1" i="1" dirty="0">
                          <a:solidFill>
                            <a:schemeClr val="tx1"/>
                          </a:solidFill>
                          <a:effectLst/>
                          <a:latin typeface="Arial Black" pitchFamily="34" charset="0"/>
                          <a:ea typeface="Times New Roman"/>
                          <a:cs typeface="Aharoni"/>
                        </a:rPr>
                        <a:t>Axial Force</a:t>
                      </a:r>
                      <a:endParaRPr lang="en-US" sz="1600" dirty="0">
                        <a:solidFill>
                          <a:schemeClr val="tx1"/>
                        </a:solidFill>
                        <a:effectLst/>
                        <a:latin typeface="Arial Black" pitchFamily="34" charset="0"/>
                        <a:ea typeface="Times New Roman"/>
                        <a:cs typeface="Arial"/>
                      </a:endParaRPr>
                    </a:p>
                  </a:txBody>
                  <a:tcPr marL="66736" marR="66736" marT="0" marB="0" anchor="b">
                    <a:lnL w="28575" cap="flat" cmpd="sng" algn="ctr">
                      <a:solidFill>
                        <a:schemeClr val="bg2">
                          <a:lumMod val="50000"/>
                        </a:schemeClr>
                      </a:solid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solidFill>
                        <a:schemeClr val="bg2">
                          <a:lumMod val="50000"/>
                        </a:schemeClr>
                      </a:solidFill>
                      <a:prstDash val="solid"/>
                      <a:round/>
                      <a:headEnd type="none" w="med" len="med"/>
                      <a:tailEnd type="none" w="med" len="med"/>
                    </a:lnB>
                    <a:gradFill flip="none" rotWithShape="1">
                      <a:gsLst>
                        <a:gs pos="0">
                          <a:schemeClr val="accent2">
                            <a:lumMod val="60000"/>
                            <a:lumOff val="40000"/>
                            <a:shade val="30000"/>
                            <a:satMod val="115000"/>
                          </a:schemeClr>
                        </a:gs>
                        <a:gs pos="50000">
                          <a:schemeClr val="accent2">
                            <a:lumMod val="60000"/>
                            <a:lumOff val="40000"/>
                            <a:shade val="67500"/>
                            <a:satMod val="115000"/>
                          </a:schemeClr>
                        </a:gs>
                        <a:gs pos="100000">
                          <a:schemeClr val="accent2">
                            <a:lumMod val="60000"/>
                            <a:lumOff val="40000"/>
                            <a:shade val="100000"/>
                            <a:satMod val="115000"/>
                          </a:schemeClr>
                        </a:gs>
                      </a:gsLst>
                      <a:lin ang="2700000" scaled="1"/>
                      <a:tileRect/>
                    </a:gradFill>
                  </a:tcPr>
                </a:tc>
              </a:tr>
              <a:tr h="298686">
                <a:tc>
                  <a:txBody>
                    <a:bodyPr/>
                    <a:lstStyle/>
                    <a:p>
                      <a:pPr algn="ctr" rtl="0">
                        <a:lnSpc>
                          <a:spcPct val="115000"/>
                        </a:lnSpc>
                        <a:spcAft>
                          <a:spcPts val="0"/>
                        </a:spcAft>
                      </a:pPr>
                      <a:r>
                        <a:rPr lang="en-US" sz="1100" b="1">
                          <a:solidFill>
                            <a:srgbClr val="000000"/>
                          </a:solidFill>
                          <a:effectLst/>
                          <a:latin typeface="Arial"/>
                          <a:ea typeface="Times New Roman"/>
                          <a:cs typeface="Arial"/>
                        </a:rPr>
                        <a:t>-210.2</a:t>
                      </a:r>
                      <a:endParaRPr lang="en-US" sz="1100" b="1">
                        <a:effectLst/>
                        <a:latin typeface="Calibri"/>
                        <a:ea typeface="Times New Roman"/>
                        <a:cs typeface="Arial"/>
                      </a:endParaRPr>
                    </a:p>
                  </a:txBody>
                  <a:tcPr marL="66736" marR="66736" marT="0" marB="0" anchor="b">
                    <a:lnL w="28575" cap="flat" cmpd="sng" algn="ctr">
                      <a:noFill/>
                      <a:prstDash val="solid"/>
                      <a:round/>
                      <a:headEnd type="none" w="med" len="med"/>
                      <a:tailEnd type="none" w="med" len="med"/>
                    </a:lnL>
                    <a:lnR w="28575" cap="flat" cmpd="sng" algn="ctr">
                      <a:solidFill>
                        <a:schemeClr val="bg2">
                          <a:lumMod val="50000"/>
                        </a:schemeClr>
                      </a:solidFill>
                      <a:prstDash val="solid"/>
                      <a:round/>
                      <a:headEnd type="none" w="med" len="med"/>
                      <a:tailEnd type="none" w="med" len="med"/>
                    </a:lnR>
                    <a:lnT w="28575" cap="flat" cmpd="sng" algn="ctr">
                      <a:solidFill>
                        <a:schemeClr val="bg2">
                          <a:lumMod val="50000"/>
                        </a:schemeClr>
                      </a:solidFill>
                      <a:prstDash val="solid"/>
                      <a:round/>
                      <a:headEnd type="none" w="med" len="med"/>
                      <a:tailEnd type="none" w="med" len="med"/>
                    </a:lnT>
                    <a:lnB w="28575" cap="flat" cmpd="sng" algn="ctr">
                      <a:solidFill>
                        <a:schemeClr val="bg2">
                          <a:lumMod val="50000"/>
                        </a:schemeClr>
                      </a:solidFill>
                      <a:prstDash val="solid"/>
                      <a:round/>
                      <a:headEnd type="none" w="med" len="med"/>
                      <a:tailEnd type="none" w="med" len="med"/>
                    </a:lnB>
                    <a:solidFill>
                      <a:schemeClr val="accent2">
                        <a:lumMod val="20000"/>
                        <a:lumOff val="80000"/>
                      </a:schemeClr>
                    </a:solidFill>
                  </a:tcPr>
                </a:tc>
                <a:tc>
                  <a:txBody>
                    <a:bodyPr/>
                    <a:lstStyle/>
                    <a:p>
                      <a:pPr algn="ctr" rtl="0">
                        <a:lnSpc>
                          <a:spcPct val="115000"/>
                        </a:lnSpc>
                        <a:spcAft>
                          <a:spcPts val="0"/>
                        </a:spcAft>
                      </a:pPr>
                      <a:r>
                        <a:rPr lang="en-US" sz="1100" b="1">
                          <a:solidFill>
                            <a:srgbClr val="000000"/>
                          </a:solidFill>
                          <a:effectLst/>
                          <a:latin typeface="Arial"/>
                          <a:ea typeface="Calibri"/>
                          <a:cs typeface="Arial"/>
                        </a:rPr>
                        <a:t>-167.819</a:t>
                      </a:r>
                      <a:endParaRPr lang="en-US" sz="1100" b="1">
                        <a:effectLst/>
                        <a:latin typeface="Calibri"/>
                        <a:ea typeface="Times New Roman"/>
                        <a:cs typeface="Arial"/>
                      </a:endParaRPr>
                    </a:p>
                  </a:txBody>
                  <a:tcPr marL="66736" marR="66736" marT="0" marB="0" anchor="b">
                    <a:lnL w="28575" cap="flat" cmpd="sng" algn="ctr">
                      <a:solidFill>
                        <a:schemeClr val="bg2">
                          <a:lumMod val="50000"/>
                        </a:schemeClr>
                      </a:solidFill>
                      <a:prstDash val="solid"/>
                      <a:round/>
                      <a:headEnd type="none" w="med" len="med"/>
                      <a:tailEnd type="none" w="med" len="med"/>
                    </a:lnL>
                    <a:lnR w="28575" cap="flat" cmpd="sng" algn="ctr">
                      <a:solidFill>
                        <a:schemeClr val="bg2">
                          <a:lumMod val="50000"/>
                        </a:schemeClr>
                      </a:solidFill>
                      <a:prstDash val="solid"/>
                      <a:round/>
                      <a:headEnd type="none" w="med" len="med"/>
                      <a:tailEnd type="none" w="med" len="med"/>
                    </a:lnR>
                    <a:lnT w="28575" cap="flat" cmpd="sng" algn="ctr">
                      <a:solidFill>
                        <a:schemeClr val="bg2">
                          <a:lumMod val="50000"/>
                        </a:schemeClr>
                      </a:solidFill>
                      <a:prstDash val="solid"/>
                      <a:round/>
                      <a:headEnd type="none" w="med" len="med"/>
                      <a:tailEnd type="none" w="med" len="med"/>
                    </a:lnT>
                    <a:lnB w="28575" cap="flat" cmpd="sng" algn="ctr">
                      <a:solidFill>
                        <a:schemeClr val="bg2">
                          <a:lumMod val="50000"/>
                        </a:schemeClr>
                      </a:solidFill>
                      <a:prstDash val="solid"/>
                      <a:round/>
                      <a:headEnd type="none" w="med" len="med"/>
                      <a:tailEnd type="none" w="med" len="med"/>
                    </a:lnB>
                    <a:solidFill>
                      <a:schemeClr val="accent2">
                        <a:lumMod val="20000"/>
                        <a:lumOff val="80000"/>
                      </a:schemeClr>
                    </a:solidFill>
                  </a:tcPr>
                </a:tc>
                <a:tc>
                  <a:txBody>
                    <a:bodyPr/>
                    <a:lstStyle/>
                    <a:p>
                      <a:pPr indent="-90170" algn="ctr" rtl="0">
                        <a:lnSpc>
                          <a:spcPct val="115000"/>
                        </a:lnSpc>
                        <a:spcAft>
                          <a:spcPts val="0"/>
                        </a:spcAft>
                      </a:pPr>
                      <a:r>
                        <a:rPr lang="en-US" sz="1400" b="1">
                          <a:solidFill>
                            <a:srgbClr val="000000"/>
                          </a:solidFill>
                          <a:effectLst/>
                          <a:latin typeface="Times New Roman"/>
                          <a:ea typeface="Calibri"/>
                          <a:cs typeface="Arial"/>
                        </a:rPr>
                        <a:t>-608.434</a:t>
                      </a:r>
                      <a:endParaRPr lang="en-US" sz="1100" b="1">
                        <a:effectLst/>
                        <a:latin typeface="Calibri"/>
                        <a:ea typeface="Times New Roman"/>
                        <a:cs typeface="Arial"/>
                      </a:endParaRPr>
                    </a:p>
                  </a:txBody>
                  <a:tcPr marL="66736" marR="66736" marT="0" marB="0" anchor="b">
                    <a:lnL w="28575" cap="flat" cmpd="sng" algn="ctr">
                      <a:solidFill>
                        <a:schemeClr val="bg2">
                          <a:lumMod val="50000"/>
                        </a:schemeClr>
                      </a:solidFill>
                      <a:prstDash val="solid"/>
                      <a:round/>
                      <a:headEnd type="none" w="med" len="med"/>
                      <a:tailEnd type="none" w="med" len="med"/>
                    </a:lnL>
                    <a:lnR w="28575" cap="flat" cmpd="sng" algn="ctr">
                      <a:solidFill>
                        <a:schemeClr val="bg2">
                          <a:lumMod val="50000"/>
                        </a:schemeClr>
                      </a:solidFill>
                      <a:prstDash val="solid"/>
                      <a:round/>
                      <a:headEnd type="none" w="med" len="med"/>
                      <a:tailEnd type="none" w="med" len="med"/>
                    </a:lnR>
                    <a:lnT w="28575" cap="flat" cmpd="sng" algn="ctr">
                      <a:solidFill>
                        <a:schemeClr val="bg2">
                          <a:lumMod val="50000"/>
                        </a:schemeClr>
                      </a:solidFill>
                      <a:prstDash val="solid"/>
                      <a:round/>
                      <a:headEnd type="none" w="med" len="med"/>
                      <a:tailEnd type="none" w="med" len="med"/>
                    </a:lnT>
                    <a:lnB w="28575" cap="flat" cmpd="sng" algn="ctr">
                      <a:solidFill>
                        <a:schemeClr val="bg2">
                          <a:lumMod val="50000"/>
                        </a:schemeClr>
                      </a:solidFill>
                      <a:prstDash val="solid"/>
                      <a:round/>
                      <a:headEnd type="none" w="med" len="med"/>
                      <a:tailEnd type="none" w="med" len="med"/>
                    </a:lnB>
                    <a:solidFill>
                      <a:schemeClr val="accent2">
                        <a:lumMod val="20000"/>
                        <a:lumOff val="80000"/>
                      </a:schemeClr>
                    </a:solidFill>
                  </a:tcPr>
                </a:tc>
                <a:tc>
                  <a:txBody>
                    <a:bodyPr/>
                    <a:lstStyle/>
                    <a:p>
                      <a:pPr algn="r" rtl="0">
                        <a:lnSpc>
                          <a:spcPct val="115000"/>
                        </a:lnSpc>
                        <a:spcAft>
                          <a:spcPts val="0"/>
                        </a:spcAft>
                      </a:pPr>
                      <a:r>
                        <a:rPr lang="en-US" sz="1400" b="1" dirty="0">
                          <a:solidFill>
                            <a:srgbClr val="000000"/>
                          </a:solidFill>
                          <a:effectLst/>
                          <a:latin typeface="Times New Roman"/>
                          <a:ea typeface="Calibri"/>
                          <a:cs typeface="Arial"/>
                        </a:rPr>
                        <a:t>731.7037</a:t>
                      </a:r>
                      <a:endParaRPr lang="en-US" sz="1100" b="1" dirty="0">
                        <a:effectLst/>
                        <a:latin typeface="Calibri"/>
                        <a:ea typeface="Times New Roman"/>
                        <a:cs typeface="Arial"/>
                      </a:endParaRPr>
                    </a:p>
                  </a:txBody>
                  <a:tcPr marL="66736" marR="66736" marT="0" marB="0" anchor="b">
                    <a:lnL w="28575" cap="flat" cmpd="sng" algn="ctr">
                      <a:solidFill>
                        <a:schemeClr val="bg2">
                          <a:lumMod val="50000"/>
                        </a:schemeClr>
                      </a:solidFill>
                      <a:prstDash val="solid"/>
                      <a:round/>
                      <a:headEnd type="none" w="med" len="med"/>
                      <a:tailEnd type="none" w="med" len="med"/>
                    </a:lnL>
                    <a:lnR w="28575" cap="flat" cmpd="sng" algn="ctr">
                      <a:solidFill>
                        <a:schemeClr val="bg2">
                          <a:lumMod val="50000"/>
                        </a:schemeClr>
                      </a:solidFill>
                      <a:prstDash val="solid"/>
                      <a:round/>
                      <a:headEnd type="none" w="med" len="med"/>
                      <a:tailEnd type="none" w="med" len="med"/>
                    </a:lnR>
                    <a:lnT w="28575" cap="flat" cmpd="sng" algn="ctr">
                      <a:solidFill>
                        <a:schemeClr val="bg2">
                          <a:lumMod val="50000"/>
                        </a:schemeClr>
                      </a:solidFill>
                      <a:prstDash val="solid"/>
                      <a:round/>
                      <a:headEnd type="none" w="med" len="med"/>
                      <a:tailEnd type="none" w="med" len="med"/>
                    </a:lnT>
                    <a:lnB w="28575" cap="flat" cmpd="sng" algn="ctr">
                      <a:solidFill>
                        <a:schemeClr val="bg2">
                          <a:lumMod val="50000"/>
                        </a:schemeClr>
                      </a:solidFill>
                      <a:prstDash val="solid"/>
                      <a:round/>
                      <a:headEnd type="none" w="med" len="med"/>
                      <a:tailEnd type="none" w="med" len="med"/>
                    </a:lnB>
                    <a:solidFill>
                      <a:schemeClr val="accent2">
                        <a:lumMod val="20000"/>
                        <a:lumOff val="80000"/>
                      </a:schemeClr>
                    </a:solidFill>
                  </a:tcPr>
                </a:tc>
                <a:tc>
                  <a:txBody>
                    <a:bodyPr/>
                    <a:lstStyle/>
                    <a:p>
                      <a:pPr algn="ctr" rtl="0">
                        <a:lnSpc>
                          <a:spcPct val="115000"/>
                        </a:lnSpc>
                        <a:spcAft>
                          <a:spcPts val="0"/>
                        </a:spcAft>
                      </a:pPr>
                      <a:r>
                        <a:rPr lang="en-US" sz="1400" b="1" dirty="0">
                          <a:solidFill>
                            <a:srgbClr val="000000"/>
                          </a:solidFill>
                          <a:effectLst/>
                          <a:latin typeface="Times New Roman"/>
                          <a:ea typeface="Calibri"/>
                          <a:cs typeface="Arial"/>
                        </a:rPr>
                        <a:t>13071.89</a:t>
                      </a:r>
                      <a:endParaRPr lang="en-US" sz="1100" b="1" dirty="0">
                        <a:effectLst/>
                        <a:latin typeface="Calibri"/>
                        <a:ea typeface="Times New Roman"/>
                        <a:cs typeface="Arial"/>
                      </a:endParaRPr>
                    </a:p>
                  </a:txBody>
                  <a:tcPr marL="66736" marR="66736" marT="0" marB="0" anchor="b">
                    <a:lnL w="28575" cap="flat" cmpd="sng" algn="ctr">
                      <a:solidFill>
                        <a:schemeClr val="bg2">
                          <a:lumMod val="50000"/>
                        </a:schemeClr>
                      </a:solidFill>
                      <a:prstDash val="solid"/>
                      <a:round/>
                      <a:headEnd type="none" w="med" len="med"/>
                      <a:tailEnd type="none" w="med" len="med"/>
                    </a:lnL>
                    <a:lnR w="28575" cap="flat" cmpd="sng" algn="ctr">
                      <a:noFill/>
                      <a:prstDash val="solid"/>
                      <a:round/>
                      <a:headEnd type="none" w="med" len="med"/>
                      <a:tailEnd type="none" w="med" len="med"/>
                    </a:lnR>
                    <a:lnT w="28575" cap="flat" cmpd="sng" algn="ctr">
                      <a:solidFill>
                        <a:schemeClr val="bg2">
                          <a:lumMod val="50000"/>
                        </a:schemeClr>
                      </a:solidFill>
                      <a:prstDash val="solid"/>
                      <a:round/>
                      <a:headEnd type="none" w="med" len="med"/>
                      <a:tailEnd type="none" w="med" len="med"/>
                    </a:lnT>
                    <a:lnB w="28575" cap="flat" cmpd="sng" algn="ctr">
                      <a:solidFill>
                        <a:schemeClr val="bg2">
                          <a:lumMod val="50000"/>
                        </a:schemeClr>
                      </a:solidFill>
                      <a:prstDash val="solid"/>
                      <a:round/>
                      <a:headEnd type="none" w="med" len="med"/>
                      <a:tailEnd type="none" w="med" len="med"/>
                    </a:lnB>
                    <a:solidFill>
                      <a:schemeClr val="accent2">
                        <a:lumMod val="20000"/>
                        <a:lumOff val="80000"/>
                      </a:schemeClr>
                    </a:solidFill>
                  </a:tcPr>
                </a:tc>
              </a:tr>
              <a:tr h="298686">
                <a:tc>
                  <a:txBody>
                    <a:bodyPr/>
                    <a:lstStyle/>
                    <a:p>
                      <a:pPr algn="ctr" rtl="0">
                        <a:lnSpc>
                          <a:spcPct val="115000"/>
                        </a:lnSpc>
                        <a:spcAft>
                          <a:spcPts val="0"/>
                        </a:spcAft>
                      </a:pPr>
                      <a:r>
                        <a:rPr lang="en-US" sz="1100" b="1">
                          <a:solidFill>
                            <a:srgbClr val="000000"/>
                          </a:solidFill>
                          <a:effectLst/>
                          <a:latin typeface="Arial"/>
                          <a:ea typeface="Times New Roman"/>
                          <a:cs typeface="Arial"/>
                        </a:rPr>
                        <a:t>-207.259</a:t>
                      </a:r>
                      <a:endParaRPr lang="en-US" sz="1100" b="1">
                        <a:effectLst/>
                        <a:latin typeface="Calibri"/>
                        <a:ea typeface="Times New Roman"/>
                        <a:cs typeface="Arial"/>
                      </a:endParaRPr>
                    </a:p>
                  </a:txBody>
                  <a:tcPr marL="66736" marR="66736" marT="0" marB="0" anchor="b">
                    <a:lnL w="28575" cap="flat" cmpd="sng" algn="ctr">
                      <a:noFill/>
                      <a:prstDash val="solid"/>
                      <a:round/>
                      <a:headEnd type="none" w="med" len="med"/>
                      <a:tailEnd type="none" w="med" len="med"/>
                    </a:lnL>
                    <a:lnR w="28575" cap="flat" cmpd="sng" algn="ctr">
                      <a:solidFill>
                        <a:schemeClr val="bg2">
                          <a:lumMod val="50000"/>
                        </a:schemeClr>
                      </a:solidFill>
                      <a:prstDash val="solid"/>
                      <a:round/>
                      <a:headEnd type="none" w="med" len="med"/>
                      <a:tailEnd type="none" w="med" len="med"/>
                    </a:lnR>
                    <a:lnT w="28575" cap="flat" cmpd="sng" algn="ctr">
                      <a:solidFill>
                        <a:schemeClr val="bg2">
                          <a:lumMod val="50000"/>
                        </a:schemeClr>
                      </a:solidFill>
                      <a:prstDash val="solid"/>
                      <a:round/>
                      <a:headEnd type="none" w="med" len="med"/>
                      <a:tailEnd type="none" w="med" len="med"/>
                    </a:lnT>
                    <a:lnB w="28575" cap="flat" cmpd="sng" algn="ctr">
                      <a:solidFill>
                        <a:schemeClr val="bg2">
                          <a:lumMod val="50000"/>
                        </a:schemeClr>
                      </a:solidFill>
                      <a:prstDash val="solid"/>
                      <a:round/>
                      <a:headEnd type="none" w="med" len="med"/>
                      <a:tailEnd type="none" w="med" len="med"/>
                    </a:lnB>
                    <a:solidFill>
                      <a:schemeClr val="accent2">
                        <a:lumMod val="20000"/>
                        <a:lumOff val="80000"/>
                      </a:schemeClr>
                    </a:solidFill>
                  </a:tcPr>
                </a:tc>
                <a:tc>
                  <a:txBody>
                    <a:bodyPr/>
                    <a:lstStyle/>
                    <a:p>
                      <a:pPr algn="ctr" rtl="0">
                        <a:lnSpc>
                          <a:spcPct val="115000"/>
                        </a:lnSpc>
                        <a:spcAft>
                          <a:spcPts val="0"/>
                        </a:spcAft>
                      </a:pPr>
                      <a:r>
                        <a:rPr lang="en-US" sz="1100" b="1">
                          <a:solidFill>
                            <a:srgbClr val="000000"/>
                          </a:solidFill>
                          <a:effectLst/>
                          <a:latin typeface="Arial"/>
                          <a:ea typeface="Calibri"/>
                          <a:cs typeface="Arial"/>
                        </a:rPr>
                        <a:t>-170.76</a:t>
                      </a:r>
                      <a:endParaRPr lang="en-US" sz="1100" b="1">
                        <a:effectLst/>
                        <a:latin typeface="Calibri"/>
                        <a:ea typeface="Times New Roman"/>
                        <a:cs typeface="Arial"/>
                      </a:endParaRPr>
                    </a:p>
                  </a:txBody>
                  <a:tcPr marL="66736" marR="66736" marT="0" marB="0" anchor="b">
                    <a:lnL w="28575" cap="flat" cmpd="sng" algn="ctr">
                      <a:solidFill>
                        <a:schemeClr val="bg2">
                          <a:lumMod val="50000"/>
                        </a:schemeClr>
                      </a:solidFill>
                      <a:prstDash val="solid"/>
                      <a:round/>
                      <a:headEnd type="none" w="med" len="med"/>
                      <a:tailEnd type="none" w="med" len="med"/>
                    </a:lnL>
                    <a:lnR w="28575" cap="flat" cmpd="sng" algn="ctr">
                      <a:solidFill>
                        <a:schemeClr val="bg2">
                          <a:lumMod val="50000"/>
                        </a:schemeClr>
                      </a:solidFill>
                      <a:prstDash val="solid"/>
                      <a:round/>
                      <a:headEnd type="none" w="med" len="med"/>
                      <a:tailEnd type="none" w="med" len="med"/>
                    </a:lnR>
                    <a:lnT w="28575" cap="flat" cmpd="sng" algn="ctr">
                      <a:solidFill>
                        <a:schemeClr val="bg2">
                          <a:lumMod val="50000"/>
                        </a:schemeClr>
                      </a:solidFill>
                      <a:prstDash val="solid"/>
                      <a:round/>
                      <a:headEnd type="none" w="med" len="med"/>
                      <a:tailEnd type="none" w="med" len="med"/>
                    </a:lnT>
                    <a:lnB w="28575" cap="flat" cmpd="sng" algn="ctr">
                      <a:solidFill>
                        <a:schemeClr val="bg2">
                          <a:lumMod val="50000"/>
                        </a:schemeClr>
                      </a:solidFill>
                      <a:prstDash val="solid"/>
                      <a:round/>
                      <a:headEnd type="none" w="med" len="med"/>
                      <a:tailEnd type="none" w="med" len="med"/>
                    </a:lnB>
                    <a:solidFill>
                      <a:schemeClr val="accent2">
                        <a:lumMod val="20000"/>
                        <a:lumOff val="80000"/>
                      </a:schemeClr>
                    </a:solidFill>
                  </a:tcPr>
                </a:tc>
                <a:tc>
                  <a:txBody>
                    <a:bodyPr/>
                    <a:lstStyle/>
                    <a:p>
                      <a:pPr indent="-90170" algn="ctr" rtl="0">
                        <a:lnSpc>
                          <a:spcPct val="115000"/>
                        </a:lnSpc>
                        <a:spcAft>
                          <a:spcPts val="0"/>
                        </a:spcAft>
                      </a:pPr>
                      <a:r>
                        <a:rPr lang="en-US" sz="1400" b="1">
                          <a:solidFill>
                            <a:srgbClr val="000000"/>
                          </a:solidFill>
                          <a:effectLst/>
                          <a:latin typeface="Times New Roman"/>
                          <a:ea typeface="Calibri"/>
                          <a:cs typeface="Arial"/>
                        </a:rPr>
                        <a:t>-608.434</a:t>
                      </a:r>
                      <a:endParaRPr lang="en-US" sz="1100" b="1">
                        <a:effectLst/>
                        <a:latin typeface="Calibri"/>
                        <a:ea typeface="Times New Roman"/>
                        <a:cs typeface="Arial"/>
                      </a:endParaRPr>
                    </a:p>
                  </a:txBody>
                  <a:tcPr marL="66736" marR="66736" marT="0" marB="0" anchor="b">
                    <a:lnL w="28575" cap="flat" cmpd="sng" algn="ctr">
                      <a:solidFill>
                        <a:schemeClr val="bg2">
                          <a:lumMod val="50000"/>
                        </a:schemeClr>
                      </a:solidFill>
                      <a:prstDash val="solid"/>
                      <a:round/>
                      <a:headEnd type="none" w="med" len="med"/>
                      <a:tailEnd type="none" w="med" len="med"/>
                    </a:lnL>
                    <a:lnR w="28575" cap="flat" cmpd="sng" algn="ctr">
                      <a:solidFill>
                        <a:schemeClr val="bg2">
                          <a:lumMod val="50000"/>
                        </a:schemeClr>
                      </a:solidFill>
                      <a:prstDash val="solid"/>
                      <a:round/>
                      <a:headEnd type="none" w="med" len="med"/>
                      <a:tailEnd type="none" w="med" len="med"/>
                    </a:lnR>
                    <a:lnT w="28575" cap="flat" cmpd="sng" algn="ctr">
                      <a:solidFill>
                        <a:schemeClr val="bg2">
                          <a:lumMod val="50000"/>
                        </a:schemeClr>
                      </a:solidFill>
                      <a:prstDash val="solid"/>
                      <a:round/>
                      <a:headEnd type="none" w="med" len="med"/>
                      <a:tailEnd type="none" w="med" len="med"/>
                    </a:lnT>
                    <a:lnB w="28575" cap="flat" cmpd="sng" algn="ctr">
                      <a:solidFill>
                        <a:schemeClr val="bg2">
                          <a:lumMod val="50000"/>
                        </a:schemeClr>
                      </a:solidFill>
                      <a:prstDash val="solid"/>
                      <a:round/>
                      <a:headEnd type="none" w="med" len="med"/>
                      <a:tailEnd type="none" w="med" len="med"/>
                    </a:lnB>
                    <a:solidFill>
                      <a:schemeClr val="accent2">
                        <a:lumMod val="20000"/>
                        <a:lumOff val="80000"/>
                      </a:schemeClr>
                    </a:solidFill>
                  </a:tcPr>
                </a:tc>
                <a:tc>
                  <a:txBody>
                    <a:bodyPr/>
                    <a:lstStyle/>
                    <a:p>
                      <a:pPr algn="r" rtl="0">
                        <a:lnSpc>
                          <a:spcPct val="115000"/>
                        </a:lnSpc>
                        <a:spcAft>
                          <a:spcPts val="0"/>
                        </a:spcAft>
                      </a:pPr>
                      <a:r>
                        <a:rPr lang="en-US" sz="1400" b="1">
                          <a:solidFill>
                            <a:srgbClr val="000000"/>
                          </a:solidFill>
                          <a:effectLst/>
                          <a:latin typeface="Times New Roman"/>
                          <a:ea typeface="Calibri"/>
                          <a:cs typeface="Arial"/>
                        </a:rPr>
                        <a:t>1182.476</a:t>
                      </a:r>
                      <a:endParaRPr lang="en-US" sz="1100" b="1">
                        <a:effectLst/>
                        <a:latin typeface="Calibri"/>
                        <a:ea typeface="Times New Roman"/>
                        <a:cs typeface="Arial"/>
                      </a:endParaRPr>
                    </a:p>
                  </a:txBody>
                  <a:tcPr marL="66736" marR="66736" marT="0" marB="0" anchor="b">
                    <a:lnL w="28575" cap="flat" cmpd="sng" algn="ctr">
                      <a:solidFill>
                        <a:schemeClr val="bg2">
                          <a:lumMod val="50000"/>
                        </a:schemeClr>
                      </a:solidFill>
                      <a:prstDash val="solid"/>
                      <a:round/>
                      <a:headEnd type="none" w="med" len="med"/>
                      <a:tailEnd type="none" w="med" len="med"/>
                    </a:lnL>
                    <a:lnR w="28575" cap="flat" cmpd="sng" algn="ctr">
                      <a:solidFill>
                        <a:schemeClr val="bg2">
                          <a:lumMod val="50000"/>
                        </a:schemeClr>
                      </a:solidFill>
                      <a:prstDash val="solid"/>
                      <a:round/>
                      <a:headEnd type="none" w="med" len="med"/>
                      <a:tailEnd type="none" w="med" len="med"/>
                    </a:lnR>
                    <a:lnT w="28575" cap="flat" cmpd="sng" algn="ctr">
                      <a:solidFill>
                        <a:schemeClr val="bg2">
                          <a:lumMod val="50000"/>
                        </a:schemeClr>
                      </a:solidFill>
                      <a:prstDash val="solid"/>
                      <a:round/>
                      <a:headEnd type="none" w="med" len="med"/>
                      <a:tailEnd type="none" w="med" len="med"/>
                    </a:lnT>
                    <a:lnB w="28575" cap="flat" cmpd="sng" algn="ctr">
                      <a:solidFill>
                        <a:schemeClr val="bg2">
                          <a:lumMod val="50000"/>
                        </a:schemeClr>
                      </a:solidFill>
                      <a:prstDash val="solid"/>
                      <a:round/>
                      <a:headEnd type="none" w="med" len="med"/>
                      <a:tailEnd type="none" w="med" len="med"/>
                    </a:lnB>
                    <a:solidFill>
                      <a:schemeClr val="accent2">
                        <a:lumMod val="20000"/>
                        <a:lumOff val="80000"/>
                      </a:schemeClr>
                    </a:solidFill>
                  </a:tcPr>
                </a:tc>
                <a:tc>
                  <a:txBody>
                    <a:bodyPr/>
                    <a:lstStyle/>
                    <a:p>
                      <a:pPr algn="ctr" rtl="0">
                        <a:lnSpc>
                          <a:spcPct val="115000"/>
                        </a:lnSpc>
                        <a:spcAft>
                          <a:spcPts val="0"/>
                        </a:spcAft>
                      </a:pPr>
                      <a:r>
                        <a:rPr lang="en-US" sz="1400" b="1" dirty="0">
                          <a:solidFill>
                            <a:srgbClr val="000000"/>
                          </a:solidFill>
                          <a:effectLst/>
                          <a:latin typeface="Times New Roman"/>
                          <a:ea typeface="Calibri"/>
                          <a:cs typeface="Arial"/>
                        </a:rPr>
                        <a:t>13071.89</a:t>
                      </a:r>
                      <a:endParaRPr lang="en-US" sz="1100" b="1" dirty="0">
                        <a:effectLst/>
                        <a:latin typeface="Calibri"/>
                        <a:ea typeface="Times New Roman"/>
                        <a:cs typeface="Arial"/>
                      </a:endParaRPr>
                    </a:p>
                  </a:txBody>
                  <a:tcPr marL="66736" marR="66736" marT="0" marB="0" anchor="b">
                    <a:lnL w="28575" cap="flat" cmpd="sng" algn="ctr">
                      <a:solidFill>
                        <a:schemeClr val="bg2">
                          <a:lumMod val="50000"/>
                        </a:schemeClr>
                      </a:solidFill>
                      <a:prstDash val="solid"/>
                      <a:round/>
                      <a:headEnd type="none" w="med" len="med"/>
                      <a:tailEnd type="none" w="med" len="med"/>
                    </a:lnL>
                    <a:lnR w="28575" cap="flat" cmpd="sng" algn="ctr">
                      <a:noFill/>
                      <a:prstDash val="solid"/>
                      <a:round/>
                      <a:headEnd type="none" w="med" len="med"/>
                      <a:tailEnd type="none" w="med" len="med"/>
                    </a:lnR>
                    <a:lnT w="28575" cap="flat" cmpd="sng" algn="ctr">
                      <a:solidFill>
                        <a:schemeClr val="bg2">
                          <a:lumMod val="50000"/>
                        </a:schemeClr>
                      </a:solidFill>
                      <a:prstDash val="solid"/>
                      <a:round/>
                      <a:headEnd type="none" w="med" len="med"/>
                      <a:tailEnd type="none" w="med" len="med"/>
                    </a:lnT>
                    <a:lnB w="28575" cap="flat" cmpd="sng" algn="ctr">
                      <a:solidFill>
                        <a:schemeClr val="bg2">
                          <a:lumMod val="50000"/>
                        </a:schemeClr>
                      </a:solidFill>
                      <a:prstDash val="solid"/>
                      <a:round/>
                      <a:headEnd type="none" w="med" len="med"/>
                      <a:tailEnd type="none" w="med" len="med"/>
                    </a:lnB>
                    <a:solidFill>
                      <a:schemeClr val="accent2">
                        <a:lumMod val="20000"/>
                        <a:lumOff val="80000"/>
                      </a:schemeClr>
                    </a:solidFill>
                  </a:tcPr>
                </a:tc>
              </a:tr>
              <a:tr h="298686">
                <a:tc>
                  <a:txBody>
                    <a:bodyPr/>
                    <a:lstStyle/>
                    <a:p>
                      <a:pPr algn="ctr" rtl="0">
                        <a:lnSpc>
                          <a:spcPct val="115000"/>
                        </a:lnSpc>
                        <a:spcAft>
                          <a:spcPts val="0"/>
                        </a:spcAft>
                      </a:pPr>
                      <a:r>
                        <a:rPr lang="en-US" sz="1100" b="1" dirty="0">
                          <a:solidFill>
                            <a:srgbClr val="000000"/>
                          </a:solidFill>
                          <a:effectLst/>
                          <a:latin typeface="Arial"/>
                          <a:ea typeface="Times New Roman"/>
                          <a:cs typeface="Arial"/>
                        </a:rPr>
                        <a:t>-170.437</a:t>
                      </a:r>
                      <a:endParaRPr lang="en-US" sz="1100" b="1" dirty="0">
                        <a:effectLst/>
                        <a:latin typeface="Calibri"/>
                        <a:ea typeface="Times New Roman"/>
                        <a:cs typeface="Arial"/>
                      </a:endParaRPr>
                    </a:p>
                  </a:txBody>
                  <a:tcPr marL="66736" marR="66736" marT="0" marB="0" anchor="b">
                    <a:lnL w="28575" cap="flat" cmpd="sng" algn="ctr">
                      <a:noFill/>
                      <a:prstDash val="solid"/>
                      <a:round/>
                      <a:headEnd type="none" w="med" len="med"/>
                      <a:tailEnd type="none" w="med" len="med"/>
                    </a:lnL>
                    <a:lnR w="28575" cap="flat" cmpd="sng" algn="ctr">
                      <a:solidFill>
                        <a:schemeClr val="bg2">
                          <a:lumMod val="50000"/>
                        </a:schemeClr>
                      </a:solidFill>
                      <a:prstDash val="solid"/>
                      <a:round/>
                      <a:headEnd type="none" w="med" len="med"/>
                      <a:tailEnd type="none" w="med" len="med"/>
                    </a:lnR>
                    <a:lnT w="28575" cap="flat" cmpd="sng" algn="ctr">
                      <a:solidFill>
                        <a:schemeClr val="bg2">
                          <a:lumMod val="50000"/>
                        </a:schemeClr>
                      </a:solidFill>
                      <a:prstDash val="solid"/>
                      <a:round/>
                      <a:headEnd type="none" w="med" len="med"/>
                      <a:tailEnd type="none" w="med" len="med"/>
                    </a:lnT>
                    <a:lnB w="28575" cap="flat" cmpd="sng" algn="ctr">
                      <a:solidFill>
                        <a:schemeClr val="bg2">
                          <a:lumMod val="50000"/>
                        </a:schemeClr>
                      </a:solidFill>
                      <a:prstDash val="solid"/>
                      <a:round/>
                      <a:headEnd type="none" w="med" len="med"/>
                      <a:tailEnd type="none" w="med" len="med"/>
                    </a:lnB>
                    <a:solidFill>
                      <a:schemeClr val="accent2">
                        <a:lumMod val="20000"/>
                        <a:lumOff val="80000"/>
                      </a:schemeClr>
                    </a:solidFill>
                  </a:tcPr>
                </a:tc>
                <a:tc>
                  <a:txBody>
                    <a:bodyPr/>
                    <a:lstStyle/>
                    <a:p>
                      <a:pPr algn="ctr" rtl="0">
                        <a:lnSpc>
                          <a:spcPct val="115000"/>
                        </a:lnSpc>
                        <a:spcAft>
                          <a:spcPts val="0"/>
                        </a:spcAft>
                      </a:pPr>
                      <a:r>
                        <a:rPr lang="en-US" sz="1100" b="1">
                          <a:solidFill>
                            <a:srgbClr val="000000"/>
                          </a:solidFill>
                          <a:effectLst/>
                          <a:latin typeface="Arial"/>
                          <a:ea typeface="Calibri"/>
                          <a:cs typeface="Arial"/>
                        </a:rPr>
                        <a:t>-137.95</a:t>
                      </a:r>
                      <a:endParaRPr lang="en-US" sz="1100" b="1">
                        <a:effectLst/>
                        <a:latin typeface="Calibri"/>
                        <a:ea typeface="Times New Roman"/>
                        <a:cs typeface="Arial"/>
                      </a:endParaRPr>
                    </a:p>
                  </a:txBody>
                  <a:tcPr marL="66736" marR="66736" marT="0" marB="0" anchor="b">
                    <a:lnL w="28575" cap="flat" cmpd="sng" algn="ctr">
                      <a:solidFill>
                        <a:schemeClr val="bg2">
                          <a:lumMod val="50000"/>
                        </a:schemeClr>
                      </a:solidFill>
                      <a:prstDash val="solid"/>
                      <a:round/>
                      <a:headEnd type="none" w="med" len="med"/>
                      <a:tailEnd type="none" w="med" len="med"/>
                    </a:lnL>
                    <a:lnR w="28575" cap="flat" cmpd="sng" algn="ctr">
                      <a:solidFill>
                        <a:schemeClr val="bg2">
                          <a:lumMod val="50000"/>
                        </a:schemeClr>
                      </a:solidFill>
                      <a:prstDash val="solid"/>
                      <a:round/>
                      <a:headEnd type="none" w="med" len="med"/>
                      <a:tailEnd type="none" w="med" len="med"/>
                    </a:lnR>
                    <a:lnT w="28575" cap="flat" cmpd="sng" algn="ctr">
                      <a:solidFill>
                        <a:schemeClr val="bg2">
                          <a:lumMod val="50000"/>
                        </a:schemeClr>
                      </a:solidFill>
                      <a:prstDash val="solid"/>
                      <a:round/>
                      <a:headEnd type="none" w="med" len="med"/>
                      <a:tailEnd type="none" w="med" len="med"/>
                    </a:lnT>
                    <a:lnB w="28575" cap="flat" cmpd="sng" algn="ctr">
                      <a:solidFill>
                        <a:schemeClr val="bg2">
                          <a:lumMod val="50000"/>
                        </a:schemeClr>
                      </a:solidFill>
                      <a:prstDash val="solid"/>
                      <a:round/>
                      <a:headEnd type="none" w="med" len="med"/>
                      <a:tailEnd type="none" w="med" len="med"/>
                    </a:lnB>
                    <a:solidFill>
                      <a:schemeClr val="accent2">
                        <a:lumMod val="20000"/>
                        <a:lumOff val="80000"/>
                      </a:schemeClr>
                    </a:solidFill>
                  </a:tcPr>
                </a:tc>
                <a:tc>
                  <a:txBody>
                    <a:bodyPr/>
                    <a:lstStyle/>
                    <a:p>
                      <a:pPr indent="-90170" algn="ctr" rtl="0">
                        <a:lnSpc>
                          <a:spcPct val="115000"/>
                        </a:lnSpc>
                        <a:spcAft>
                          <a:spcPts val="0"/>
                        </a:spcAft>
                      </a:pPr>
                      <a:r>
                        <a:rPr lang="en-US" sz="1400" b="1">
                          <a:solidFill>
                            <a:srgbClr val="000000"/>
                          </a:solidFill>
                          <a:effectLst/>
                          <a:latin typeface="Times New Roman"/>
                          <a:ea typeface="Calibri"/>
                          <a:cs typeface="Arial"/>
                        </a:rPr>
                        <a:t>-468.026</a:t>
                      </a:r>
                      <a:endParaRPr lang="en-US" sz="1100" b="1">
                        <a:effectLst/>
                        <a:latin typeface="Calibri"/>
                        <a:ea typeface="Times New Roman"/>
                        <a:cs typeface="Arial"/>
                      </a:endParaRPr>
                    </a:p>
                  </a:txBody>
                  <a:tcPr marL="66736" marR="66736" marT="0" marB="0" anchor="b">
                    <a:lnL w="28575" cap="flat" cmpd="sng" algn="ctr">
                      <a:solidFill>
                        <a:schemeClr val="bg2">
                          <a:lumMod val="50000"/>
                        </a:schemeClr>
                      </a:solidFill>
                      <a:prstDash val="solid"/>
                      <a:round/>
                      <a:headEnd type="none" w="med" len="med"/>
                      <a:tailEnd type="none" w="med" len="med"/>
                    </a:lnL>
                    <a:lnR w="28575" cap="flat" cmpd="sng" algn="ctr">
                      <a:solidFill>
                        <a:schemeClr val="bg2">
                          <a:lumMod val="50000"/>
                        </a:schemeClr>
                      </a:solidFill>
                      <a:prstDash val="solid"/>
                      <a:round/>
                      <a:headEnd type="none" w="med" len="med"/>
                      <a:tailEnd type="none" w="med" len="med"/>
                    </a:lnR>
                    <a:lnT w="28575" cap="flat" cmpd="sng" algn="ctr">
                      <a:solidFill>
                        <a:schemeClr val="bg2">
                          <a:lumMod val="50000"/>
                        </a:schemeClr>
                      </a:solidFill>
                      <a:prstDash val="solid"/>
                      <a:round/>
                      <a:headEnd type="none" w="med" len="med"/>
                      <a:tailEnd type="none" w="med" len="med"/>
                    </a:lnT>
                    <a:lnB w="28575" cap="flat" cmpd="sng" algn="ctr">
                      <a:solidFill>
                        <a:schemeClr val="bg2">
                          <a:lumMod val="50000"/>
                        </a:schemeClr>
                      </a:solidFill>
                      <a:prstDash val="solid"/>
                      <a:round/>
                      <a:headEnd type="none" w="med" len="med"/>
                      <a:tailEnd type="none" w="med" len="med"/>
                    </a:lnB>
                    <a:solidFill>
                      <a:schemeClr val="accent2">
                        <a:lumMod val="20000"/>
                        <a:lumOff val="80000"/>
                      </a:schemeClr>
                    </a:solidFill>
                  </a:tcPr>
                </a:tc>
                <a:tc>
                  <a:txBody>
                    <a:bodyPr/>
                    <a:lstStyle/>
                    <a:p>
                      <a:pPr algn="r" rtl="0">
                        <a:lnSpc>
                          <a:spcPct val="115000"/>
                        </a:lnSpc>
                        <a:spcAft>
                          <a:spcPts val="0"/>
                        </a:spcAft>
                      </a:pPr>
                      <a:r>
                        <a:rPr lang="en-US" sz="1400" b="1">
                          <a:solidFill>
                            <a:srgbClr val="000000"/>
                          </a:solidFill>
                          <a:effectLst/>
                          <a:latin typeface="Times New Roman"/>
                          <a:ea typeface="Calibri"/>
                          <a:cs typeface="Arial"/>
                        </a:rPr>
                        <a:t>571.5184</a:t>
                      </a:r>
                      <a:endParaRPr lang="en-US" sz="1100" b="1">
                        <a:effectLst/>
                        <a:latin typeface="Calibri"/>
                        <a:ea typeface="Times New Roman"/>
                        <a:cs typeface="Arial"/>
                      </a:endParaRPr>
                    </a:p>
                  </a:txBody>
                  <a:tcPr marL="66736" marR="66736" marT="0" marB="0" anchor="b">
                    <a:lnL w="28575" cap="flat" cmpd="sng" algn="ctr">
                      <a:solidFill>
                        <a:schemeClr val="bg2">
                          <a:lumMod val="50000"/>
                        </a:schemeClr>
                      </a:solidFill>
                      <a:prstDash val="solid"/>
                      <a:round/>
                      <a:headEnd type="none" w="med" len="med"/>
                      <a:tailEnd type="none" w="med" len="med"/>
                    </a:lnL>
                    <a:lnR w="28575" cap="flat" cmpd="sng" algn="ctr">
                      <a:solidFill>
                        <a:schemeClr val="bg2">
                          <a:lumMod val="50000"/>
                        </a:schemeClr>
                      </a:solidFill>
                      <a:prstDash val="solid"/>
                      <a:round/>
                      <a:headEnd type="none" w="med" len="med"/>
                      <a:tailEnd type="none" w="med" len="med"/>
                    </a:lnR>
                    <a:lnT w="28575" cap="flat" cmpd="sng" algn="ctr">
                      <a:solidFill>
                        <a:schemeClr val="bg2">
                          <a:lumMod val="50000"/>
                        </a:schemeClr>
                      </a:solidFill>
                      <a:prstDash val="solid"/>
                      <a:round/>
                      <a:headEnd type="none" w="med" len="med"/>
                      <a:tailEnd type="none" w="med" len="med"/>
                    </a:lnT>
                    <a:lnB w="28575" cap="flat" cmpd="sng" algn="ctr">
                      <a:solidFill>
                        <a:schemeClr val="bg2">
                          <a:lumMod val="50000"/>
                        </a:schemeClr>
                      </a:solidFill>
                      <a:prstDash val="solid"/>
                      <a:round/>
                      <a:headEnd type="none" w="med" len="med"/>
                      <a:tailEnd type="none" w="med" len="med"/>
                    </a:lnB>
                    <a:solidFill>
                      <a:schemeClr val="accent2">
                        <a:lumMod val="20000"/>
                        <a:lumOff val="80000"/>
                      </a:schemeClr>
                    </a:solidFill>
                  </a:tcPr>
                </a:tc>
                <a:tc>
                  <a:txBody>
                    <a:bodyPr/>
                    <a:lstStyle/>
                    <a:p>
                      <a:pPr algn="ctr" rtl="0">
                        <a:lnSpc>
                          <a:spcPct val="115000"/>
                        </a:lnSpc>
                        <a:spcAft>
                          <a:spcPts val="0"/>
                        </a:spcAft>
                      </a:pPr>
                      <a:r>
                        <a:rPr lang="en-US" sz="1400" b="1" dirty="0">
                          <a:solidFill>
                            <a:srgbClr val="000000"/>
                          </a:solidFill>
                          <a:effectLst/>
                          <a:latin typeface="Times New Roman"/>
                          <a:ea typeface="Calibri"/>
                          <a:cs typeface="Arial"/>
                        </a:rPr>
                        <a:t>10664.01</a:t>
                      </a:r>
                      <a:endParaRPr lang="en-US" sz="1100" b="1" dirty="0">
                        <a:effectLst/>
                        <a:latin typeface="Calibri"/>
                        <a:ea typeface="Times New Roman"/>
                        <a:cs typeface="Arial"/>
                      </a:endParaRPr>
                    </a:p>
                  </a:txBody>
                  <a:tcPr marL="66736" marR="66736" marT="0" marB="0" anchor="b">
                    <a:lnL w="28575" cap="flat" cmpd="sng" algn="ctr">
                      <a:solidFill>
                        <a:schemeClr val="bg2">
                          <a:lumMod val="50000"/>
                        </a:schemeClr>
                      </a:solidFill>
                      <a:prstDash val="solid"/>
                      <a:round/>
                      <a:headEnd type="none" w="med" len="med"/>
                      <a:tailEnd type="none" w="med" len="med"/>
                    </a:lnL>
                    <a:lnR w="28575" cap="flat" cmpd="sng" algn="ctr">
                      <a:noFill/>
                      <a:prstDash val="solid"/>
                      <a:round/>
                      <a:headEnd type="none" w="med" len="med"/>
                      <a:tailEnd type="none" w="med" len="med"/>
                    </a:lnR>
                    <a:lnT w="28575" cap="flat" cmpd="sng" algn="ctr">
                      <a:solidFill>
                        <a:schemeClr val="bg2">
                          <a:lumMod val="50000"/>
                        </a:schemeClr>
                      </a:solidFill>
                      <a:prstDash val="solid"/>
                      <a:round/>
                      <a:headEnd type="none" w="med" len="med"/>
                      <a:tailEnd type="none" w="med" len="med"/>
                    </a:lnT>
                    <a:lnB w="28575" cap="flat" cmpd="sng" algn="ctr">
                      <a:solidFill>
                        <a:schemeClr val="bg2">
                          <a:lumMod val="50000"/>
                        </a:schemeClr>
                      </a:solidFill>
                      <a:prstDash val="solid"/>
                      <a:round/>
                      <a:headEnd type="none" w="med" len="med"/>
                      <a:tailEnd type="none" w="med" len="med"/>
                    </a:lnB>
                    <a:solidFill>
                      <a:schemeClr val="accent2">
                        <a:lumMod val="20000"/>
                        <a:lumOff val="80000"/>
                      </a:schemeClr>
                    </a:solidFill>
                  </a:tcPr>
                </a:tc>
              </a:tr>
              <a:tr h="298686">
                <a:tc>
                  <a:txBody>
                    <a:bodyPr/>
                    <a:lstStyle/>
                    <a:p>
                      <a:pPr algn="ctr" rtl="0">
                        <a:lnSpc>
                          <a:spcPct val="115000"/>
                        </a:lnSpc>
                        <a:spcAft>
                          <a:spcPts val="0"/>
                        </a:spcAft>
                      </a:pPr>
                      <a:r>
                        <a:rPr lang="en-US" sz="1100" b="1">
                          <a:solidFill>
                            <a:srgbClr val="000000"/>
                          </a:solidFill>
                          <a:effectLst/>
                          <a:latin typeface="Arial"/>
                          <a:ea typeface="Times New Roman"/>
                          <a:cs typeface="Arial"/>
                        </a:rPr>
                        <a:t>-168.288</a:t>
                      </a:r>
                      <a:endParaRPr lang="en-US" sz="1100" b="1">
                        <a:effectLst/>
                        <a:latin typeface="Calibri"/>
                        <a:ea typeface="Times New Roman"/>
                        <a:cs typeface="Arial"/>
                      </a:endParaRPr>
                    </a:p>
                  </a:txBody>
                  <a:tcPr marL="66736" marR="66736" marT="0" marB="0" anchor="b">
                    <a:lnL w="28575" cap="flat" cmpd="sng" algn="ctr">
                      <a:noFill/>
                      <a:prstDash val="solid"/>
                      <a:round/>
                      <a:headEnd type="none" w="med" len="med"/>
                      <a:tailEnd type="none" w="med" len="med"/>
                    </a:lnL>
                    <a:lnR w="28575" cap="flat" cmpd="sng" algn="ctr">
                      <a:solidFill>
                        <a:schemeClr val="bg2">
                          <a:lumMod val="50000"/>
                        </a:schemeClr>
                      </a:solidFill>
                      <a:prstDash val="solid"/>
                      <a:round/>
                      <a:headEnd type="none" w="med" len="med"/>
                      <a:tailEnd type="none" w="med" len="med"/>
                    </a:lnR>
                    <a:lnT w="28575" cap="flat" cmpd="sng" algn="ctr">
                      <a:solidFill>
                        <a:schemeClr val="bg2">
                          <a:lumMod val="50000"/>
                        </a:schemeClr>
                      </a:solidFill>
                      <a:prstDash val="solid"/>
                      <a:round/>
                      <a:headEnd type="none" w="med" len="med"/>
                      <a:tailEnd type="none" w="med" len="med"/>
                    </a:lnT>
                    <a:lnB w="28575" cap="flat" cmpd="sng" algn="ctr">
                      <a:solidFill>
                        <a:schemeClr val="bg2">
                          <a:lumMod val="50000"/>
                        </a:schemeClr>
                      </a:solidFill>
                      <a:prstDash val="solid"/>
                      <a:round/>
                      <a:headEnd type="none" w="med" len="med"/>
                      <a:tailEnd type="none" w="med" len="med"/>
                    </a:lnB>
                    <a:solidFill>
                      <a:schemeClr val="accent2">
                        <a:lumMod val="20000"/>
                        <a:lumOff val="80000"/>
                      </a:schemeClr>
                    </a:solidFill>
                  </a:tcPr>
                </a:tc>
                <a:tc>
                  <a:txBody>
                    <a:bodyPr/>
                    <a:lstStyle/>
                    <a:p>
                      <a:pPr algn="ctr" rtl="0">
                        <a:lnSpc>
                          <a:spcPct val="115000"/>
                        </a:lnSpc>
                        <a:spcAft>
                          <a:spcPts val="0"/>
                        </a:spcAft>
                      </a:pPr>
                      <a:r>
                        <a:rPr lang="en-US" sz="1100" b="1">
                          <a:solidFill>
                            <a:srgbClr val="000000"/>
                          </a:solidFill>
                          <a:effectLst/>
                          <a:latin typeface="Arial"/>
                          <a:ea typeface="Calibri"/>
                          <a:cs typeface="Arial"/>
                        </a:rPr>
                        <a:t>-140.098</a:t>
                      </a:r>
                      <a:endParaRPr lang="en-US" sz="1100" b="1">
                        <a:effectLst/>
                        <a:latin typeface="Calibri"/>
                        <a:ea typeface="Times New Roman"/>
                        <a:cs typeface="Arial"/>
                      </a:endParaRPr>
                    </a:p>
                  </a:txBody>
                  <a:tcPr marL="66736" marR="66736" marT="0" marB="0" anchor="b">
                    <a:lnL w="28575" cap="flat" cmpd="sng" algn="ctr">
                      <a:solidFill>
                        <a:schemeClr val="bg2">
                          <a:lumMod val="50000"/>
                        </a:schemeClr>
                      </a:solidFill>
                      <a:prstDash val="solid"/>
                      <a:round/>
                      <a:headEnd type="none" w="med" len="med"/>
                      <a:tailEnd type="none" w="med" len="med"/>
                    </a:lnL>
                    <a:lnR w="28575" cap="flat" cmpd="sng" algn="ctr">
                      <a:solidFill>
                        <a:schemeClr val="bg2">
                          <a:lumMod val="50000"/>
                        </a:schemeClr>
                      </a:solidFill>
                      <a:prstDash val="solid"/>
                      <a:round/>
                      <a:headEnd type="none" w="med" len="med"/>
                      <a:tailEnd type="none" w="med" len="med"/>
                    </a:lnR>
                    <a:lnT w="28575" cap="flat" cmpd="sng" algn="ctr">
                      <a:solidFill>
                        <a:schemeClr val="bg2">
                          <a:lumMod val="50000"/>
                        </a:schemeClr>
                      </a:solidFill>
                      <a:prstDash val="solid"/>
                      <a:round/>
                      <a:headEnd type="none" w="med" len="med"/>
                      <a:tailEnd type="none" w="med" len="med"/>
                    </a:lnT>
                    <a:lnB w="28575" cap="flat" cmpd="sng" algn="ctr">
                      <a:solidFill>
                        <a:schemeClr val="bg2">
                          <a:lumMod val="50000"/>
                        </a:schemeClr>
                      </a:solidFill>
                      <a:prstDash val="solid"/>
                      <a:round/>
                      <a:headEnd type="none" w="med" len="med"/>
                      <a:tailEnd type="none" w="med" len="med"/>
                    </a:lnB>
                    <a:solidFill>
                      <a:schemeClr val="accent2">
                        <a:lumMod val="20000"/>
                        <a:lumOff val="80000"/>
                      </a:schemeClr>
                    </a:solidFill>
                  </a:tcPr>
                </a:tc>
                <a:tc>
                  <a:txBody>
                    <a:bodyPr/>
                    <a:lstStyle/>
                    <a:p>
                      <a:pPr indent="-90170" algn="ctr" rtl="0">
                        <a:lnSpc>
                          <a:spcPct val="115000"/>
                        </a:lnSpc>
                        <a:spcAft>
                          <a:spcPts val="0"/>
                        </a:spcAft>
                      </a:pPr>
                      <a:r>
                        <a:rPr lang="en-US" sz="1400" b="1">
                          <a:solidFill>
                            <a:srgbClr val="000000"/>
                          </a:solidFill>
                          <a:effectLst/>
                          <a:latin typeface="Times New Roman"/>
                          <a:ea typeface="Calibri"/>
                          <a:cs typeface="Arial"/>
                        </a:rPr>
                        <a:t>-468.026</a:t>
                      </a:r>
                      <a:endParaRPr lang="en-US" sz="1100" b="1">
                        <a:effectLst/>
                        <a:latin typeface="Calibri"/>
                        <a:ea typeface="Times New Roman"/>
                        <a:cs typeface="Arial"/>
                      </a:endParaRPr>
                    </a:p>
                  </a:txBody>
                  <a:tcPr marL="66736" marR="66736" marT="0" marB="0" anchor="b">
                    <a:lnL w="28575" cap="flat" cmpd="sng" algn="ctr">
                      <a:solidFill>
                        <a:schemeClr val="bg2">
                          <a:lumMod val="50000"/>
                        </a:schemeClr>
                      </a:solidFill>
                      <a:prstDash val="solid"/>
                      <a:round/>
                      <a:headEnd type="none" w="med" len="med"/>
                      <a:tailEnd type="none" w="med" len="med"/>
                    </a:lnL>
                    <a:lnR w="28575" cap="flat" cmpd="sng" algn="ctr">
                      <a:solidFill>
                        <a:schemeClr val="bg2">
                          <a:lumMod val="50000"/>
                        </a:schemeClr>
                      </a:solidFill>
                      <a:prstDash val="solid"/>
                      <a:round/>
                      <a:headEnd type="none" w="med" len="med"/>
                      <a:tailEnd type="none" w="med" len="med"/>
                    </a:lnR>
                    <a:lnT w="28575" cap="flat" cmpd="sng" algn="ctr">
                      <a:solidFill>
                        <a:schemeClr val="bg2">
                          <a:lumMod val="50000"/>
                        </a:schemeClr>
                      </a:solidFill>
                      <a:prstDash val="solid"/>
                      <a:round/>
                      <a:headEnd type="none" w="med" len="med"/>
                      <a:tailEnd type="none" w="med" len="med"/>
                    </a:lnT>
                    <a:lnB w="28575" cap="flat" cmpd="sng" algn="ctr">
                      <a:solidFill>
                        <a:schemeClr val="bg2">
                          <a:lumMod val="50000"/>
                        </a:schemeClr>
                      </a:solidFill>
                      <a:prstDash val="solid"/>
                      <a:round/>
                      <a:headEnd type="none" w="med" len="med"/>
                      <a:tailEnd type="none" w="med" len="med"/>
                    </a:lnB>
                    <a:solidFill>
                      <a:schemeClr val="accent2">
                        <a:lumMod val="20000"/>
                        <a:lumOff val="80000"/>
                      </a:schemeClr>
                    </a:solidFill>
                  </a:tcPr>
                </a:tc>
                <a:tc>
                  <a:txBody>
                    <a:bodyPr/>
                    <a:lstStyle/>
                    <a:p>
                      <a:pPr algn="r" rtl="0">
                        <a:lnSpc>
                          <a:spcPct val="115000"/>
                        </a:lnSpc>
                        <a:spcAft>
                          <a:spcPts val="0"/>
                        </a:spcAft>
                      </a:pPr>
                      <a:r>
                        <a:rPr lang="en-US" sz="1400" b="1">
                          <a:solidFill>
                            <a:srgbClr val="000000"/>
                          </a:solidFill>
                          <a:effectLst/>
                          <a:latin typeface="Times New Roman"/>
                          <a:ea typeface="Calibri"/>
                          <a:cs typeface="Arial"/>
                        </a:rPr>
                        <a:t>900.9273</a:t>
                      </a:r>
                      <a:endParaRPr lang="en-US" sz="1100" b="1">
                        <a:effectLst/>
                        <a:latin typeface="Calibri"/>
                        <a:ea typeface="Times New Roman"/>
                        <a:cs typeface="Arial"/>
                      </a:endParaRPr>
                    </a:p>
                  </a:txBody>
                  <a:tcPr marL="66736" marR="66736" marT="0" marB="0" anchor="b">
                    <a:lnL w="28575" cap="flat" cmpd="sng" algn="ctr">
                      <a:solidFill>
                        <a:schemeClr val="bg2">
                          <a:lumMod val="50000"/>
                        </a:schemeClr>
                      </a:solidFill>
                      <a:prstDash val="solid"/>
                      <a:round/>
                      <a:headEnd type="none" w="med" len="med"/>
                      <a:tailEnd type="none" w="med" len="med"/>
                    </a:lnL>
                    <a:lnR w="28575" cap="flat" cmpd="sng" algn="ctr">
                      <a:solidFill>
                        <a:schemeClr val="bg2">
                          <a:lumMod val="50000"/>
                        </a:schemeClr>
                      </a:solidFill>
                      <a:prstDash val="solid"/>
                      <a:round/>
                      <a:headEnd type="none" w="med" len="med"/>
                      <a:tailEnd type="none" w="med" len="med"/>
                    </a:lnR>
                    <a:lnT w="28575" cap="flat" cmpd="sng" algn="ctr">
                      <a:solidFill>
                        <a:schemeClr val="bg2">
                          <a:lumMod val="50000"/>
                        </a:schemeClr>
                      </a:solidFill>
                      <a:prstDash val="solid"/>
                      <a:round/>
                      <a:headEnd type="none" w="med" len="med"/>
                      <a:tailEnd type="none" w="med" len="med"/>
                    </a:lnT>
                    <a:lnB w="28575" cap="flat" cmpd="sng" algn="ctr">
                      <a:solidFill>
                        <a:schemeClr val="bg2">
                          <a:lumMod val="50000"/>
                        </a:schemeClr>
                      </a:solidFill>
                      <a:prstDash val="solid"/>
                      <a:round/>
                      <a:headEnd type="none" w="med" len="med"/>
                      <a:tailEnd type="none" w="med" len="med"/>
                    </a:lnB>
                    <a:solidFill>
                      <a:schemeClr val="accent2">
                        <a:lumMod val="20000"/>
                        <a:lumOff val="80000"/>
                      </a:schemeClr>
                    </a:solidFill>
                  </a:tcPr>
                </a:tc>
                <a:tc>
                  <a:txBody>
                    <a:bodyPr/>
                    <a:lstStyle/>
                    <a:p>
                      <a:pPr algn="ctr" rtl="0">
                        <a:lnSpc>
                          <a:spcPct val="115000"/>
                        </a:lnSpc>
                        <a:spcAft>
                          <a:spcPts val="0"/>
                        </a:spcAft>
                      </a:pPr>
                      <a:r>
                        <a:rPr lang="en-US" sz="1400" b="1" dirty="0">
                          <a:solidFill>
                            <a:srgbClr val="000000"/>
                          </a:solidFill>
                          <a:effectLst/>
                          <a:latin typeface="Times New Roman"/>
                          <a:ea typeface="Calibri"/>
                          <a:cs typeface="Arial"/>
                        </a:rPr>
                        <a:t>10664.01</a:t>
                      </a:r>
                      <a:endParaRPr lang="en-US" sz="1100" b="1" dirty="0">
                        <a:effectLst/>
                        <a:latin typeface="Calibri"/>
                        <a:ea typeface="Times New Roman"/>
                        <a:cs typeface="Arial"/>
                      </a:endParaRPr>
                    </a:p>
                  </a:txBody>
                  <a:tcPr marL="66736" marR="66736" marT="0" marB="0" anchor="b">
                    <a:lnL w="28575" cap="flat" cmpd="sng" algn="ctr">
                      <a:solidFill>
                        <a:schemeClr val="bg2">
                          <a:lumMod val="50000"/>
                        </a:schemeClr>
                      </a:solidFill>
                      <a:prstDash val="solid"/>
                      <a:round/>
                      <a:headEnd type="none" w="med" len="med"/>
                      <a:tailEnd type="none" w="med" len="med"/>
                    </a:lnL>
                    <a:lnR w="28575" cap="flat" cmpd="sng" algn="ctr">
                      <a:noFill/>
                      <a:prstDash val="solid"/>
                      <a:round/>
                      <a:headEnd type="none" w="med" len="med"/>
                      <a:tailEnd type="none" w="med" len="med"/>
                    </a:lnR>
                    <a:lnT w="28575" cap="flat" cmpd="sng" algn="ctr">
                      <a:solidFill>
                        <a:schemeClr val="bg2">
                          <a:lumMod val="50000"/>
                        </a:schemeClr>
                      </a:solidFill>
                      <a:prstDash val="solid"/>
                      <a:round/>
                      <a:headEnd type="none" w="med" len="med"/>
                      <a:tailEnd type="none" w="med" len="med"/>
                    </a:lnT>
                    <a:lnB w="28575" cap="flat" cmpd="sng" algn="ctr">
                      <a:solidFill>
                        <a:schemeClr val="bg2">
                          <a:lumMod val="50000"/>
                        </a:schemeClr>
                      </a:solidFill>
                      <a:prstDash val="solid"/>
                      <a:round/>
                      <a:headEnd type="none" w="med" len="med"/>
                      <a:tailEnd type="none" w="med" len="med"/>
                    </a:lnB>
                    <a:solidFill>
                      <a:schemeClr val="accent2">
                        <a:lumMod val="20000"/>
                        <a:lumOff val="80000"/>
                      </a:schemeClr>
                    </a:solidFill>
                  </a:tcPr>
                </a:tc>
              </a:tr>
              <a:tr h="298686">
                <a:tc>
                  <a:txBody>
                    <a:bodyPr/>
                    <a:lstStyle/>
                    <a:p>
                      <a:pPr algn="ctr" rtl="0">
                        <a:lnSpc>
                          <a:spcPct val="115000"/>
                        </a:lnSpc>
                        <a:spcAft>
                          <a:spcPts val="0"/>
                        </a:spcAft>
                      </a:pPr>
                      <a:r>
                        <a:rPr lang="en-US" sz="1100" b="1">
                          <a:solidFill>
                            <a:srgbClr val="000000"/>
                          </a:solidFill>
                          <a:effectLst/>
                          <a:latin typeface="Arial"/>
                          <a:ea typeface="Times New Roman"/>
                          <a:cs typeface="Arial"/>
                        </a:rPr>
                        <a:t>-143.928</a:t>
                      </a:r>
                      <a:endParaRPr lang="en-US" sz="1100" b="1">
                        <a:effectLst/>
                        <a:latin typeface="Calibri"/>
                        <a:ea typeface="Times New Roman"/>
                        <a:cs typeface="Arial"/>
                      </a:endParaRPr>
                    </a:p>
                  </a:txBody>
                  <a:tcPr marL="66736" marR="66736" marT="0" marB="0" anchor="b">
                    <a:lnL w="28575" cap="flat" cmpd="sng" algn="ctr">
                      <a:noFill/>
                      <a:prstDash val="solid"/>
                      <a:round/>
                      <a:headEnd type="none" w="med" len="med"/>
                      <a:tailEnd type="none" w="med" len="med"/>
                    </a:lnL>
                    <a:lnR w="28575" cap="flat" cmpd="sng" algn="ctr">
                      <a:solidFill>
                        <a:schemeClr val="bg2">
                          <a:lumMod val="50000"/>
                        </a:schemeClr>
                      </a:solidFill>
                      <a:prstDash val="solid"/>
                      <a:round/>
                      <a:headEnd type="none" w="med" len="med"/>
                      <a:tailEnd type="none" w="med" len="med"/>
                    </a:lnR>
                    <a:lnT w="28575" cap="flat" cmpd="sng" algn="ctr">
                      <a:solidFill>
                        <a:schemeClr val="bg2">
                          <a:lumMod val="50000"/>
                        </a:schemeClr>
                      </a:solidFill>
                      <a:prstDash val="solid"/>
                      <a:round/>
                      <a:headEnd type="none" w="med" len="med"/>
                      <a:tailEnd type="none" w="med" len="med"/>
                    </a:lnT>
                    <a:lnB w="28575" cap="flat" cmpd="sng" algn="ctr">
                      <a:solidFill>
                        <a:schemeClr val="bg2">
                          <a:lumMod val="50000"/>
                        </a:schemeClr>
                      </a:solidFill>
                      <a:prstDash val="solid"/>
                      <a:round/>
                      <a:headEnd type="none" w="med" len="med"/>
                      <a:tailEnd type="none" w="med" len="med"/>
                    </a:lnB>
                    <a:solidFill>
                      <a:schemeClr val="accent2">
                        <a:lumMod val="20000"/>
                        <a:lumOff val="80000"/>
                      </a:schemeClr>
                    </a:solidFill>
                  </a:tcPr>
                </a:tc>
                <a:tc>
                  <a:txBody>
                    <a:bodyPr/>
                    <a:lstStyle/>
                    <a:p>
                      <a:pPr algn="ctr" rtl="0">
                        <a:lnSpc>
                          <a:spcPct val="115000"/>
                        </a:lnSpc>
                        <a:spcAft>
                          <a:spcPts val="0"/>
                        </a:spcAft>
                      </a:pPr>
                      <a:r>
                        <a:rPr lang="en-US" sz="1100" b="1">
                          <a:solidFill>
                            <a:srgbClr val="000000"/>
                          </a:solidFill>
                          <a:effectLst/>
                          <a:latin typeface="Arial"/>
                          <a:ea typeface="Calibri"/>
                          <a:cs typeface="Arial"/>
                        </a:rPr>
                        <a:t>-118.037</a:t>
                      </a:r>
                      <a:endParaRPr lang="en-US" sz="1100" b="1">
                        <a:effectLst/>
                        <a:latin typeface="Calibri"/>
                        <a:ea typeface="Times New Roman"/>
                        <a:cs typeface="Arial"/>
                      </a:endParaRPr>
                    </a:p>
                  </a:txBody>
                  <a:tcPr marL="66736" marR="66736" marT="0" marB="0" anchor="b">
                    <a:lnL w="28575" cap="flat" cmpd="sng" algn="ctr">
                      <a:solidFill>
                        <a:schemeClr val="bg2">
                          <a:lumMod val="50000"/>
                        </a:schemeClr>
                      </a:solidFill>
                      <a:prstDash val="solid"/>
                      <a:round/>
                      <a:headEnd type="none" w="med" len="med"/>
                      <a:tailEnd type="none" w="med" len="med"/>
                    </a:lnL>
                    <a:lnR w="28575" cap="flat" cmpd="sng" algn="ctr">
                      <a:solidFill>
                        <a:schemeClr val="bg2">
                          <a:lumMod val="50000"/>
                        </a:schemeClr>
                      </a:solidFill>
                      <a:prstDash val="solid"/>
                      <a:round/>
                      <a:headEnd type="none" w="med" len="med"/>
                      <a:tailEnd type="none" w="med" len="med"/>
                    </a:lnR>
                    <a:lnT w="28575" cap="flat" cmpd="sng" algn="ctr">
                      <a:solidFill>
                        <a:schemeClr val="bg2">
                          <a:lumMod val="50000"/>
                        </a:schemeClr>
                      </a:solidFill>
                      <a:prstDash val="solid"/>
                      <a:round/>
                      <a:headEnd type="none" w="med" len="med"/>
                      <a:tailEnd type="none" w="med" len="med"/>
                    </a:lnT>
                    <a:lnB w="28575" cap="flat" cmpd="sng" algn="ctr">
                      <a:solidFill>
                        <a:schemeClr val="bg2">
                          <a:lumMod val="50000"/>
                        </a:schemeClr>
                      </a:solidFill>
                      <a:prstDash val="solid"/>
                      <a:round/>
                      <a:headEnd type="none" w="med" len="med"/>
                      <a:tailEnd type="none" w="med" len="med"/>
                    </a:lnB>
                    <a:solidFill>
                      <a:schemeClr val="accent2">
                        <a:lumMod val="20000"/>
                        <a:lumOff val="80000"/>
                      </a:schemeClr>
                    </a:solidFill>
                  </a:tcPr>
                </a:tc>
                <a:tc>
                  <a:txBody>
                    <a:bodyPr/>
                    <a:lstStyle/>
                    <a:p>
                      <a:pPr indent="-90170" algn="ctr" rtl="0">
                        <a:lnSpc>
                          <a:spcPct val="115000"/>
                        </a:lnSpc>
                        <a:spcAft>
                          <a:spcPts val="0"/>
                        </a:spcAft>
                      </a:pPr>
                      <a:r>
                        <a:rPr lang="en-US" sz="1400" b="1">
                          <a:solidFill>
                            <a:srgbClr val="000000"/>
                          </a:solidFill>
                          <a:effectLst/>
                          <a:latin typeface="Times New Roman"/>
                          <a:ea typeface="Calibri"/>
                          <a:cs typeface="Arial"/>
                        </a:rPr>
                        <a:t>-374.421</a:t>
                      </a:r>
                      <a:endParaRPr lang="en-US" sz="1100" b="1">
                        <a:effectLst/>
                        <a:latin typeface="Calibri"/>
                        <a:ea typeface="Times New Roman"/>
                        <a:cs typeface="Arial"/>
                      </a:endParaRPr>
                    </a:p>
                  </a:txBody>
                  <a:tcPr marL="66736" marR="66736" marT="0" marB="0" anchor="b">
                    <a:lnL w="28575" cap="flat" cmpd="sng" algn="ctr">
                      <a:solidFill>
                        <a:schemeClr val="bg2">
                          <a:lumMod val="50000"/>
                        </a:schemeClr>
                      </a:solidFill>
                      <a:prstDash val="solid"/>
                      <a:round/>
                      <a:headEnd type="none" w="med" len="med"/>
                      <a:tailEnd type="none" w="med" len="med"/>
                    </a:lnL>
                    <a:lnR w="28575" cap="flat" cmpd="sng" algn="ctr">
                      <a:solidFill>
                        <a:schemeClr val="bg2">
                          <a:lumMod val="50000"/>
                        </a:schemeClr>
                      </a:solidFill>
                      <a:prstDash val="solid"/>
                      <a:round/>
                      <a:headEnd type="none" w="med" len="med"/>
                      <a:tailEnd type="none" w="med" len="med"/>
                    </a:lnR>
                    <a:lnT w="28575" cap="flat" cmpd="sng" algn="ctr">
                      <a:solidFill>
                        <a:schemeClr val="bg2">
                          <a:lumMod val="50000"/>
                        </a:schemeClr>
                      </a:solidFill>
                      <a:prstDash val="solid"/>
                      <a:round/>
                      <a:headEnd type="none" w="med" len="med"/>
                      <a:tailEnd type="none" w="med" len="med"/>
                    </a:lnT>
                    <a:lnB w="28575" cap="flat" cmpd="sng" algn="ctr">
                      <a:solidFill>
                        <a:schemeClr val="bg2">
                          <a:lumMod val="50000"/>
                        </a:schemeClr>
                      </a:solidFill>
                      <a:prstDash val="solid"/>
                      <a:round/>
                      <a:headEnd type="none" w="med" len="med"/>
                      <a:tailEnd type="none" w="med" len="med"/>
                    </a:lnB>
                    <a:solidFill>
                      <a:schemeClr val="accent2">
                        <a:lumMod val="20000"/>
                        <a:lumOff val="80000"/>
                      </a:schemeClr>
                    </a:solidFill>
                  </a:tcPr>
                </a:tc>
                <a:tc>
                  <a:txBody>
                    <a:bodyPr/>
                    <a:lstStyle/>
                    <a:p>
                      <a:pPr algn="r" rtl="0">
                        <a:lnSpc>
                          <a:spcPct val="115000"/>
                        </a:lnSpc>
                        <a:spcAft>
                          <a:spcPts val="0"/>
                        </a:spcAft>
                      </a:pPr>
                      <a:r>
                        <a:rPr lang="en-US" sz="1400" b="1">
                          <a:solidFill>
                            <a:srgbClr val="000000"/>
                          </a:solidFill>
                          <a:effectLst/>
                          <a:latin typeface="Times New Roman"/>
                          <a:ea typeface="Calibri"/>
                          <a:cs typeface="Arial"/>
                        </a:rPr>
                        <a:t>464.7282</a:t>
                      </a:r>
                      <a:endParaRPr lang="en-US" sz="1100" b="1">
                        <a:effectLst/>
                        <a:latin typeface="Calibri"/>
                        <a:ea typeface="Times New Roman"/>
                        <a:cs typeface="Arial"/>
                      </a:endParaRPr>
                    </a:p>
                  </a:txBody>
                  <a:tcPr marL="66736" marR="66736" marT="0" marB="0" anchor="b">
                    <a:lnL w="28575" cap="flat" cmpd="sng" algn="ctr">
                      <a:solidFill>
                        <a:schemeClr val="bg2">
                          <a:lumMod val="50000"/>
                        </a:schemeClr>
                      </a:solidFill>
                      <a:prstDash val="solid"/>
                      <a:round/>
                      <a:headEnd type="none" w="med" len="med"/>
                      <a:tailEnd type="none" w="med" len="med"/>
                    </a:lnL>
                    <a:lnR w="28575" cap="flat" cmpd="sng" algn="ctr">
                      <a:solidFill>
                        <a:schemeClr val="bg2">
                          <a:lumMod val="50000"/>
                        </a:schemeClr>
                      </a:solidFill>
                      <a:prstDash val="solid"/>
                      <a:round/>
                      <a:headEnd type="none" w="med" len="med"/>
                      <a:tailEnd type="none" w="med" len="med"/>
                    </a:lnR>
                    <a:lnT w="28575" cap="flat" cmpd="sng" algn="ctr">
                      <a:solidFill>
                        <a:schemeClr val="bg2">
                          <a:lumMod val="50000"/>
                        </a:schemeClr>
                      </a:solidFill>
                      <a:prstDash val="solid"/>
                      <a:round/>
                      <a:headEnd type="none" w="med" len="med"/>
                      <a:tailEnd type="none" w="med" len="med"/>
                    </a:lnT>
                    <a:lnB w="28575" cap="flat" cmpd="sng" algn="ctr">
                      <a:solidFill>
                        <a:schemeClr val="bg2">
                          <a:lumMod val="50000"/>
                        </a:schemeClr>
                      </a:solidFill>
                      <a:prstDash val="solid"/>
                      <a:round/>
                      <a:headEnd type="none" w="med" len="med"/>
                      <a:tailEnd type="none" w="med" len="med"/>
                    </a:lnB>
                    <a:solidFill>
                      <a:schemeClr val="accent2">
                        <a:lumMod val="20000"/>
                        <a:lumOff val="80000"/>
                      </a:schemeClr>
                    </a:solidFill>
                  </a:tcPr>
                </a:tc>
                <a:tc>
                  <a:txBody>
                    <a:bodyPr/>
                    <a:lstStyle/>
                    <a:p>
                      <a:pPr algn="ctr" rtl="0">
                        <a:lnSpc>
                          <a:spcPct val="115000"/>
                        </a:lnSpc>
                        <a:spcAft>
                          <a:spcPts val="0"/>
                        </a:spcAft>
                      </a:pPr>
                      <a:r>
                        <a:rPr lang="en-US" sz="1400" b="1" dirty="0">
                          <a:solidFill>
                            <a:srgbClr val="000000"/>
                          </a:solidFill>
                          <a:effectLst/>
                          <a:latin typeface="Times New Roman"/>
                          <a:ea typeface="Calibri"/>
                          <a:cs typeface="Arial"/>
                        </a:rPr>
                        <a:t>9058.748</a:t>
                      </a:r>
                      <a:endParaRPr lang="en-US" sz="1100" b="1" dirty="0">
                        <a:effectLst/>
                        <a:latin typeface="Calibri"/>
                        <a:ea typeface="Times New Roman"/>
                        <a:cs typeface="Arial"/>
                      </a:endParaRPr>
                    </a:p>
                  </a:txBody>
                  <a:tcPr marL="66736" marR="66736" marT="0" marB="0" anchor="b">
                    <a:lnL w="28575" cap="flat" cmpd="sng" algn="ctr">
                      <a:solidFill>
                        <a:schemeClr val="bg2">
                          <a:lumMod val="50000"/>
                        </a:schemeClr>
                      </a:solidFill>
                      <a:prstDash val="solid"/>
                      <a:round/>
                      <a:headEnd type="none" w="med" len="med"/>
                      <a:tailEnd type="none" w="med" len="med"/>
                    </a:lnL>
                    <a:lnR w="28575" cap="flat" cmpd="sng" algn="ctr">
                      <a:noFill/>
                      <a:prstDash val="solid"/>
                      <a:round/>
                      <a:headEnd type="none" w="med" len="med"/>
                      <a:tailEnd type="none" w="med" len="med"/>
                    </a:lnR>
                    <a:lnT w="28575" cap="flat" cmpd="sng" algn="ctr">
                      <a:solidFill>
                        <a:schemeClr val="bg2">
                          <a:lumMod val="50000"/>
                        </a:schemeClr>
                      </a:solidFill>
                      <a:prstDash val="solid"/>
                      <a:round/>
                      <a:headEnd type="none" w="med" len="med"/>
                      <a:tailEnd type="none" w="med" len="med"/>
                    </a:lnT>
                    <a:lnB w="28575" cap="flat" cmpd="sng" algn="ctr">
                      <a:solidFill>
                        <a:schemeClr val="bg2">
                          <a:lumMod val="50000"/>
                        </a:schemeClr>
                      </a:solidFill>
                      <a:prstDash val="solid"/>
                      <a:round/>
                      <a:headEnd type="none" w="med" len="med"/>
                      <a:tailEnd type="none" w="med" len="med"/>
                    </a:lnB>
                    <a:solidFill>
                      <a:schemeClr val="accent2">
                        <a:lumMod val="20000"/>
                        <a:lumOff val="80000"/>
                      </a:schemeClr>
                    </a:solidFill>
                  </a:tcPr>
                </a:tc>
              </a:tr>
              <a:tr h="298686">
                <a:tc>
                  <a:txBody>
                    <a:bodyPr/>
                    <a:lstStyle/>
                    <a:p>
                      <a:pPr algn="ctr" rtl="0">
                        <a:lnSpc>
                          <a:spcPct val="115000"/>
                        </a:lnSpc>
                        <a:spcAft>
                          <a:spcPts val="0"/>
                        </a:spcAft>
                      </a:pPr>
                      <a:r>
                        <a:rPr lang="en-US" sz="1100" b="1">
                          <a:solidFill>
                            <a:srgbClr val="000000"/>
                          </a:solidFill>
                          <a:effectLst/>
                          <a:latin typeface="Arial"/>
                          <a:ea typeface="Times New Roman"/>
                          <a:cs typeface="Arial"/>
                        </a:rPr>
                        <a:t>-142.307</a:t>
                      </a:r>
                      <a:endParaRPr lang="en-US" sz="1100" b="1">
                        <a:effectLst/>
                        <a:latin typeface="Calibri"/>
                        <a:ea typeface="Times New Roman"/>
                        <a:cs typeface="Arial"/>
                      </a:endParaRPr>
                    </a:p>
                  </a:txBody>
                  <a:tcPr marL="66736" marR="66736" marT="0" marB="0" anchor="b">
                    <a:lnL w="28575" cap="flat" cmpd="sng" algn="ctr">
                      <a:noFill/>
                      <a:prstDash val="solid"/>
                      <a:round/>
                      <a:headEnd type="none" w="med" len="med"/>
                      <a:tailEnd type="none" w="med" len="med"/>
                    </a:lnL>
                    <a:lnR w="28575" cap="flat" cmpd="sng" algn="ctr">
                      <a:solidFill>
                        <a:schemeClr val="bg2">
                          <a:lumMod val="50000"/>
                        </a:schemeClr>
                      </a:solidFill>
                      <a:prstDash val="solid"/>
                      <a:round/>
                      <a:headEnd type="none" w="med" len="med"/>
                      <a:tailEnd type="none" w="med" len="med"/>
                    </a:lnR>
                    <a:lnT w="28575" cap="flat" cmpd="sng" algn="ctr">
                      <a:solidFill>
                        <a:schemeClr val="bg2">
                          <a:lumMod val="50000"/>
                        </a:schemeClr>
                      </a:solidFill>
                      <a:prstDash val="solid"/>
                      <a:round/>
                      <a:headEnd type="none" w="med" len="med"/>
                      <a:tailEnd type="none" w="med" len="med"/>
                    </a:lnT>
                    <a:lnB w="28575" cap="flat" cmpd="sng" algn="ctr">
                      <a:solidFill>
                        <a:schemeClr val="bg2">
                          <a:lumMod val="50000"/>
                        </a:schemeClr>
                      </a:solidFill>
                      <a:prstDash val="solid"/>
                      <a:round/>
                      <a:headEnd type="none" w="med" len="med"/>
                      <a:tailEnd type="none" w="med" len="med"/>
                    </a:lnB>
                    <a:solidFill>
                      <a:schemeClr val="accent2">
                        <a:lumMod val="20000"/>
                        <a:lumOff val="80000"/>
                      </a:schemeClr>
                    </a:solidFill>
                  </a:tcPr>
                </a:tc>
                <a:tc>
                  <a:txBody>
                    <a:bodyPr/>
                    <a:lstStyle/>
                    <a:p>
                      <a:pPr algn="ctr" rtl="0">
                        <a:lnSpc>
                          <a:spcPct val="115000"/>
                        </a:lnSpc>
                        <a:spcAft>
                          <a:spcPts val="0"/>
                        </a:spcAft>
                      </a:pPr>
                      <a:r>
                        <a:rPr lang="en-US" sz="1100" b="1">
                          <a:solidFill>
                            <a:srgbClr val="000000"/>
                          </a:solidFill>
                          <a:effectLst/>
                          <a:latin typeface="Arial"/>
                          <a:ea typeface="Calibri"/>
                          <a:cs typeface="Arial"/>
                        </a:rPr>
                        <a:t>-119.658</a:t>
                      </a:r>
                      <a:endParaRPr lang="en-US" sz="1100" b="1">
                        <a:effectLst/>
                        <a:latin typeface="Calibri"/>
                        <a:ea typeface="Times New Roman"/>
                        <a:cs typeface="Arial"/>
                      </a:endParaRPr>
                    </a:p>
                  </a:txBody>
                  <a:tcPr marL="66736" marR="66736" marT="0" marB="0" anchor="b">
                    <a:lnL w="28575" cap="flat" cmpd="sng" algn="ctr">
                      <a:solidFill>
                        <a:schemeClr val="bg2">
                          <a:lumMod val="50000"/>
                        </a:schemeClr>
                      </a:solidFill>
                      <a:prstDash val="solid"/>
                      <a:round/>
                      <a:headEnd type="none" w="med" len="med"/>
                      <a:tailEnd type="none" w="med" len="med"/>
                    </a:lnL>
                    <a:lnR w="28575" cap="flat" cmpd="sng" algn="ctr">
                      <a:solidFill>
                        <a:schemeClr val="bg2">
                          <a:lumMod val="50000"/>
                        </a:schemeClr>
                      </a:solidFill>
                      <a:prstDash val="solid"/>
                      <a:round/>
                      <a:headEnd type="none" w="med" len="med"/>
                      <a:tailEnd type="none" w="med" len="med"/>
                    </a:lnR>
                    <a:lnT w="28575" cap="flat" cmpd="sng" algn="ctr">
                      <a:solidFill>
                        <a:schemeClr val="bg2">
                          <a:lumMod val="50000"/>
                        </a:schemeClr>
                      </a:solidFill>
                      <a:prstDash val="solid"/>
                      <a:round/>
                      <a:headEnd type="none" w="med" len="med"/>
                      <a:tailEnd type="none" w="med" len="med"/>
                    </a:lnT>
                    <a:lnB w="28575" cap="flat" cmpd="sng" algn="ctr">
                      <a:solidFill>
                        <a:schemeClr val="bg2">
                          <a:lumMod val="50000"/>
                        </a:schemeClr>
                      </a:solidFill>
                      <a:prstDash val="solid"/>
                      <a:round/>
                      <a:headEnd type="none" w="med" len="med"/>
                      <a:tailEnd type="none" w="med" len="med"/>
                    </a:lnB>
                    <a:solidFill>
                      <a:schemeClr val="accent2">
                        <a:lumMod val="20000"/>
                        <a:lumOff val="80000"/>
                      </a:schemeClr>
                    </a:solidFill>
                  </a:tcPr>
                </a:tc>
                <a:tc>
                  <a:txBody>
                    <a:bodyPr/>
                    <a:lstStyle/>
                    <a:p>
                      <a:pPr indent="-90170" algn="ctr" rtl="0">
                        <a:lnSpc>
                          <a:spcPct val="115000"/>
                        </a:lnSpc>
                        <a:spcAft>
                          <a:spcPts val="0"/>
                        </a:spcAft>
                      </a:pPr>
                      <a:r>
                        <a:rPr lang="en-US" sz="1400" b="1">
                          <a:solidFill>
                            <a:srgbClr val="000000"/>
                          </a:solidFill>
                          <a:effectLst/>
                          <a:latin typeface="Times New Roman"/>
                          <a:ea typeface="Calibri"/>
                          <a:cs typeface="Arial"/>
                        </a:rPr>
                        <a:t>-374.421</a:t>
                      </a:r>
                      <a:endParaRPr lang="en-US" sz="1100" b="1">
                        <a:effectLst/>
                        <a:latin typeface="Calibri"/>
                        <a:ea typeface="Times New Roman"/>
                        <a:cs typeface="Arial"/>
                      </a:endParaRPr>
                    </a:p>
                  </a:txBody>
                  <a:tcPr marL="66736" marR="66736" marT="0" marB="0" anchor="b">
                    <a:lnL w="28575" cap="flat" cmpd="sng" algn="ctr">
                      <a:solidFill>
                        <a:schemeClr val="bg2">
                          <a:lumMod val="50000"/>
                        </a:schemeClr>
                      </a:solidFill>
                      <a:prstDash val="solid"/>
                      <a:round/>
                      <a:headEnd type="none" w="med" len="med"/>
                      <a:tailEnd type="none" w="med" len="med"/>
                    </a:lnL>
                    <a:lnR w="28575" cap="flat" cmpd="sng" algn="ctr">
                      <a:solidFill>
                        <a:schemeClr val="bg2">
                          <a:lumMod val="50000"/>
                        </a:schemeClr>
                      </a:solidFill>
                      <a:prstDash val="solid"/>
                      <a:round/>
                      <a:headEnd type="none" w="med" len="med"/>
                      <a:tailEnd type="none" w="med" len="med"/>
                    </a:lnR>
                    <a:lnT w="28575" cap="flat" cmpd="sng" algn="ctr">
                      <a:solidFill>
                        <a:schemeClr val="bg2">
                          <a:lumMod val="50000"/>
                        </a:schemeClr>
                      </a:solidFill>
                      <a:prstDash val="solid"/>
                      <a:round/>
                      <a:headEnd type="none" w="med" len="med"/>
                      <a:tailEnd type="none" w="med" len="med"/>
                    </a:lnT>
                    <a:lnB w="28575" cap="flat" cmpd="sng" algn="ctr">
                      <a:solidFill>
                        <a:schemeClr val="bg2">
                          <a:lumMod val="50000"/>
                        </a:schemeClr>
                      </a:solidFill>
                      <a:prstDash val="solid"/>
                      <a:round/>
                      <a:headEnd type="none" w="med" len="med"/>
                      <a:tailEnd type="none" w="med" len="med"/>
                    </a:lnB>
                    <a:solidFill>
                      <a:schemeClr val="accent2">
                        <a:lumMod val="20000"/>
                        <a:lumOff val="80000"/>
                      </a:schemeClr>
                    </a:solidFill>
                  </a:tcPr>
                </a:tc>
                <a:tc>
                  <a:txBody>
                    <a:bodyPr/>
                    <a:lstStyle/>
                    <a:p>
                      <a:pPr algn="r" rtl="0">
                        <a:lnSpc>
                          <a:spcPct val="115000"/>
                        </a:lnSpc>
                        <a:spcAft>
                          <a:spcPts val="0"/>
                        </a:spcAft>
                      </a:pPr>
                      <a:r>
                        <a:rPr lang="en-US" sz="1400" b="1">
                          <a:solidFill>
                            <a:srgbClr val="000000"/>
                          </a:solidFill>
                          <a:effectLst/>
                          <a:latin typeface="Times New Roman"/>
                          <a:ea typeface="Calibri"/>
                          <a:cs typeface="Arial"/>
                        </a:rPr>
                        <a:t>713.2283</a:t>
                      </a:r>
                      <a:endParaRPr lang="en-US" sz="1100" b="1">
                        <a:effectLst/>
                        <a:latin typeface="Calibri"/>
                        <a:ea typeface="Times New Roman"/>
                        <a:cs typeface="Arial"/>
                      </a:endParaRPr>
                    </a:p>
                  </a:txBody>
                  <a:tcPr marL="66736" marR="66736" marT="0" marB="0" anchor="b">
                    <a:lnL w="28575" cap="flat" cmpd="sng" algn="ctr">
                      <a:solidFill>
                        <a:schemeClr val="bg2">
                          <a:lumMod val="50000"/>
                        </a:schemeClr>
                      </a:solidFill>
                      <a:prstDash val="solid"/>
                      <a:round/>
                      <a:headEnd type="none" w="med" len="med"/>
                      <a:tailEnd type="none" w="med" len="med"/>
                    </a:lnL>
                    <a:lnR w="28575" cap="flat" cmpd="sng" algn="ctr">
                      <a:solidFill>
                        <a:schemeClr val="bg2">
                          <a:lumMod val="50000"/>
                        </a:schemeClr>
                      </a:solidFill>
                      <a:prstDash val="solid"/>
                      <a:round/>
                      <a:headEnd type="none" w="med" len="med"/>
                      <a:tailEnd type="none" w="med" len="med"/>
                    </a:lnR>
                    <a:lnT w="28575" cap="flat" cmpd="sng" algn="ctr">
                      <a:solidFill>
                        <a:schemeClr val="bg2">
                          <a:lumMod val="50000"/>
                        </a:schemeClr>
                      </a:solidFill>
                      <a:prstDash val="solid"/>
                      <a:round/>
                      <a:headEnd type="none" w="med" len="med"/>
                      <a:tailEnd type="none" w="med" len="med"/>
                    </a:lnT>
                    <a:lnB w="28575" cap="flat" cmpd="sng" algn="ctr">
                      <a:solidFill>
                        <a:schemeClr val="bg2">
                          <a:lumMod val="50000"/>
                        </a:schemeClr>
                      </a:solidFill>
                      <a:prstDash val="solid"/>
                      <a:round/>
                      <a:headEnd type="none" w="med" len="med"/>
                      <a:tailEnd type="none" w="med" len="med"/>
                    </a:lnB>
                    <a:solidFill>
                      <a:schemeClr val="accent2">
                        <a:lumMod val="20000"/>
                        <a:lumOff val="80000"/>
                      </a:schemeClr>
                    </a:solidFill>
                  </a:tcPr>
                </a:tc>
                <a:tc>
                  <a:txBody>
                    <a:bodyPr/>
                    <a:lstStyle/>
                    <a:p>
                      <a:pPr algn="ctr" rtl="0">
                        <a:lnSpc>
                          <a:spcPct val="115000"/>
                        </a:lnSpc>
                        <a:spcAft>
                          <a:spcPts val="0"/>
                        </a:spcAft>
                      </a:pPr>
                      <a:r>
                        <a:rPr lang="en-US" sz="1400" b="1" dirty="0">
                          <a:solidFill>
                            <a:srgbClr val="000000"/>
                          </a:solidFill>
                          <a:effectLst/>
                          <a:latin typeface="Times New Roman"/>
                          <a:ea typeface="Calibri"/>
                          <a:cs typeface="Arial"/>
                        </a:rPr>
                        <a:t>9058.748</a:t>
                      </a:r>
                      <a:endParaRPr lang="en-US" sz="1100" b="1" dirty="0">
                        <a:effectLst/>
                        <a:latin typeface="Calibri"/>
                        <a:ea typeface="Times New Roman"/>
                        <a:cs typeface="Arial"/>
                      </a:endParaRPr>
                    </a:p>
                  </a:txBody>
                  <a:tcPr marL="66736" marR="66736" marT="0" marB="0" anchor="b">
                    <a:lnL w="28575" cap="flat" cmpd="sng" algn="ctr">
                      <a:solidFill>
                        <a:schemeClr val="bg2">
                          <a:lumMod val="50000"/>
                        </a:schemeClr>
                      </a:solidFill>
                      <a:prstDash val="solid"/>
                      <a:round/>
                      <a:headEnd type="none" w="med" len="med"/>
                      <a:tailEnd type="none" w="med" len="med"/>
                    </a:lnL>
                    <a:lnR w="28575" cap="flat" cmpd="sng" algn="ctr">
                      <a:noFill/>
                      <a:prstDash val="solid"/>
                      <a:round/>
                      <a:headEnd type="none" w="med" len="med"/>
                      <a:tailEnd type="none" w="med" len="med"/>
                    </a:lnR>
                    <a:lnT w="28575" cap="flat" cmpd="sng" algn="ctr">
                      <a:solidFill>
                        <a:schemeClr val="bg2">
                          <a:lumMod val="50000"/>
                        </a:schemeClr>
                      </a:solidFill>
                      <a:prstDash val="solid"/>
                      <a:round/>
                      <a:headEnd type="none" w="med" len="med"/>
                      <a:tailEnd type="none" w="med" len="med"/>
                    </a:lnT>
                    <a:lnB w="28575" cap="flat" cmpd="sng" algn="ctr">
                      <a:solidFill>
                        <a:schemeClr val="bg2">
                          <a:lumMod val="50000"/>
                        </a:schemeClr>
                      </a:solidFill>
                      <a:prstDash val="solid"/>
                      <a:round/>
                      <a:headEnd type="none" w="med" len="med"/>
                      <a:tailEnd type="none" w="med" len="med"/>
                    </a:lnB>
                    <a:solidFill>
                      <a:schemeClr val="accent2">
                        <a:lumMod val="20000"/>
                        <a:lumOff val="80000"/>
                      </a:schemeClr>
                    </a:solidFill>
                  </a:tcPr>
                </a:tc>
              </a:tr>
              <a:tr h="298686">
                <a:tc>
                  <a:txBody>
                    <a:bodyPr/>
                    <a:lstStyle/>
                    <a:p>
                      <a:pPr algn="ctr" rtl="0">
                        <a:lnSpc>
                          <a:spcPct val="115000"/>
                        </a:lnSpc>
                        <a:spcAft>
                          <a:spcPts val="0"/>
                        </a:spcAft>
                      </a:pPr>
                      <a:r>
                        <a:rPr lang="en-US" sz="1100" b="1" dirty="0">
                          <a:solidFill>
                            <a:srgbClr val="000000"/>
                          </a:solidFill>
                          <a:effectLst/>
                          <a:latin typeface="Arial"/>
                          <a:ea typeface="Times New Roman"/>
                          <a:cs typeface="Arial"/>
                        </a:rPr>
                        <a:t>-55.1672</a:t>
                      </a:r>
                      <a:endParaRPr lang="en-US" sz="1100" b="1" dirty="0">
                        <a:effectLst/>
                        <a:latin typeface="Calibri"/>
                        <a:ea typeface="Times New Roman"/>
                        <a:cs typeface="Arial"/>
                      </a:endParaRPr>
                    </a:p>
                  </a:txBody>
                  <a:tcPr marL="66736" marR="66736" marT="0" marB="0" anchor="b">
                    <a:lnL w="28575" cap="flat" cmpd="sng" algn="ctr">
                      <a:noFill/>
                      <a:prstDash val="solid"/>
                      <a:round/>
                      <a:headEnd type="none" w="med" len="med"/>
                      <a:tailEnd type="none" w="med" len="med"/>
                    </a:lnL>
                    <a:lnR w="28575" cap="flat" cmpd="sng" algn="ctr">
                      <a:solidFill>
                        <a:schemeClr val="bg2">
                          <a:lumMod val="50000"/>
                        </a:schemeClr>
                      </a:solidFill>
                      <a:prstDash val="solid"/>
                      <a:round/>
                      <a:headEnd type="none" w="med" len="med"/>
                      <a:tailEnd type="none" w="med" len="med"/>
                    </a:lnR>
                    <a:lnT w="28575" cap="flat" cmpd="sng" algn="ctr">
                      <a:solidFill>
                        <a:schemeClr val="bg2">
                          <a:lumMod val="50000"/>
                        </a:schemeClr>
                      </a:solidFill>
                      <a:prstDash val="solid"/>
                      <a:round/>
                      <a:headEnd type="none" w="med" len="med"/>
                      <a:tailEnd type="none" w="med" len="med"/>
                    </a:lnT>
                    <a:lnB w="28575" cap="flat" cmpd="sng" algn="ctr">
                      <a:solidFill>
                        <a:schemeClr val="bg2">
                          <a:lumMod val="50000"/>
                        </a:schemeClr>
                      </a:solidFill>
                      <a:prstDash val="solid"/>
                      <a:round/>
                      <a:headEnd type="none" w="med" len="med"/>
                      <a:tailEnd type="none" w="med" len="med"/>
                    </a:lnB>
                    <a:solidFill>
                      <a:schemeClr val="accent2">
                        <a:lumMod val="20000"/>
                        <a:lumOff val="80000"/>
                      </a:schemeClr>
                    </a:solidFill>
                  </a:tcPr>
                </a:tc>
                <a:tc>
                  <a:txBody>
                    <a:bodyPr/>
                    <a:lstStyle/>
                    <a:p>
                      <a:pPr algn="ctr" rtl="0">
                        <a:lnSpc>
                          <a:spcPct val="115000"/>
                        </a:lnSpc>
                        <a:spcAft>
                          <a:spcPts val="0"/>
                        </a:spcAft>
                      </a:pPr>
                      <a:r>
                        <a:rPr lang="en-US" sz="1100" b="1">
                          <a:solidFill>
                            <a:srgbClr val="000000"/>
                          </a:solidFill>
                          <a:effectLst/>
                          <a:latin typeface="Arial"/>
                          <a:ea typeface="Calibri"/>
                          <a:cs typeface="Arial"/>
                        </a:rPr>
                        <a:t>-13.8092</a:t>
                      </a:r>
                      <a:endParaRPr lang="en-US" sz="1100" b="1">
                        <a:effectLst/>
                        <a:latin typeface="Calibri"/>
                        <a:ea typeface="Times New Roman"/>
                        <a:cs typeface="Arial"/>
                      </a:endParaRPr>
                    </a:p>
                  </a:txBody>
                  <a:tcPr marL="66736" marR="66736" marT="0" marB="0" anchor="b">
                    <a:lnL w="28575" cap="flat" cmpd="sng" algn="ctr">
                      <a:solidFill>
                        <a:schemeClr val="bg2">
                          <a:lumMod val="50000"/>
                        </a:schemeClr>
                      </a:solidFill>
                      <a:prstDash val="solid"/>
                      <a:round/>
                      <a:headEnd type="none" w="med" len="med"/>
                      <a:tailEnd type="none" w="med" len="med"/>
                    </a:lnL>
                    <a:lnR w="28575" cap="flat" cmpd="sng" algn="ctr">
                      <a:solidFill>
                        <a:schemeClr val="bg2">
                          <a:lumMod val="50000"/>
                        </a:schemeClr>
                      </a:solidFill>
                      <a:prstDash val="solid"/>
                      <a:round/>
                      <a:headEnd type="none" w="med" len="med"/>
                      <a:tailEnd type="none" w="med" len="med"/>
                    </a:lnR>
                    <a:lnT w="28575" cap="flat" cmpd="sng" algn="ctr">
                      <a:solidFill>
                        <a:schemeClr val="bg2">
                          <a:lumMod val="50000"/>
                        </a:schemeClr>
                      </a:solidFill>
                      <a:prstDash val="solid"/>
                      <a:round/>
                      <a:headEnd type="none" w="med" len="med"/>
                      <a:tailEnd type="none" w="med" len="med"/>
                    </a:lnT>
                    <a:lnB w="28575" cap="flat" cmpd="sng" algn="ctr">
                      <a:solidFill>
                        <a:schemeClr val="bg2">
                          <a:lumMod val="50000"/>
                        </a:schemeClr>
                      </a:solidFill>
                      <a:prstDash val="solid"/>
                      <a:round/>
                      <a:headEnd type="none" w="med" len="med"/>
                      <a:tailEnd type="none" w="med" len="med"/>
                    </a:lnB>
                    <a:solidFill>
                      <a:schemeClr val="accent2">
                        <a:lumMod val="20000"/>
                        <a:lumOff val="80000"/>
                      </a:schemeClr>
                    </a:solidFill>
                  </a:tcPr>
                </a:tc>
                <a:tc>
                  <a:txBody>
                    <a:bodyPr/>
                    <a:lstStyle/>
                    <a:p>
                      <a:pPr indent="-90170" algn="ctr" rtl="0">
                        <a:lnSpc>
                          <a:spcPct val="115000"/>
                        </a:lnSpc>
                        <a:spcAft>
                          <a:spcPts val="0"/>
                        </a:spcAft>
                      </a:pPr>
                      <a:r>
                        <a:rPr lang="en-US" sz="1400" b="1">
                          <a:solidFill>
                            <a:srgbClr val="000000"/>
                          </a:solidFill>
                          <a:effectLst/>
                          <a:latin typeface="Times New Roman"/>
                          <a:ea typeface="Calibri"/>
                          <a:cs typeface="Arial"/>
                        </a:rPr>
                        <a:t>-375.579</a:t>
                      </a:r>
                      <a:endParaRPr lang="en-US" sz="1100" b="1">
                        <a:effectLst/>
                        <a:latin typeface="Calibri"/>
                        <a:ea typeface="Times New Roman"/>
                        <a:cs typeface="Arial"/>
                      </a:endParaRPr>
                    </a:p>
                  </a:txBody>
                  <a:tcPr marL="66736" marR="66736" marT="0" marB="0" anchor="b">
                    <a:lnL w="28575" cap="flat" cmpd="sng" algn="ctr">
                      <a:solidFill>
                        <a:schemeClr val="bg2">
                          <a:lumMod val="50000"/>
                        </a:schemeClr>
                      </a:solidFill>
                      <a:prstDash val="solid"/>
                      <a:round/>
                      <a:headEnd type="none" w="med" len="med"/>
                      <a:tailEnd type="none" w="med" len="med"/>
                    </a:lnL>
                    <a:lnR w="28575" cap="flat" cmpd="sng" algn="ctr">
                      <a:solidFill>
                        <a:schemeClr val="bg2">
                          <a:lumMod val="50000"/>
                        </a:schemeClr>
                      </a:solidFill>
                      <a:prstDash val="solid"/>
                      <a:round/>
                      <a:headEnd type="none" w="med" len="med"/>
                      <a:tailEnd type="none" w="med" len="med"/>
                    </a:lnR>
                    <a:lnT w="28575" cap="flat" cmpd="sng" algn="ctr">
                      <a:solidFill>
                        <a:schemeClr val="bg2">
                          <a:lumMod val="50000"/>
                        </a:schemeClr>
                      </a:solidFill>
                      <a:prstDash val="solid"/>
                      <a:round/>
                      <a:headEnd type="none" w="med" len="med"/>
                      <a:tailEnd type="none" w="med" len="med"/>
                    </a:lnT>
                    <a:lnB w="28575" cap="flat" cmpd="sng" algn="ctr">
                      <a:solidFill>
                        <a:schemeClr val="bg2">
                          <a:lumMod val="50000"/>
                        </a:schemeClr>
                      </a:solidFill>
                      <a:prstDash val="solid"/>
                      <a:round/>
                      <a:headEnd type="none" w="med" len="med"/>
                      <a:tailEnd type="none" w="med" len="med"/>
                    </a:lnB>
                    <a:solidFill>
                      <a:schemeClr val="accent2">
                        <a:lumMod val="20000"/>
                        <a:lumOff val="80000"/>
                      </a:schemeClr>
                    </a:solidFill>
                  </a:tcPr>
                </a:tc>
                <a:tc>
                  <a:txBody>
                    <a:bodyPr/>
                    <a:lstStyle/>
                    <a:p>
                      <a:pPr algn="r" rtl="0">
                        <a:lnSpc>
                          <a:spcPct val="115000"/>
                        </a:lnSpc>
                        <a:spcAft>
                          <a:spcPts val="0"/>
                        </a:spcAft>
                      </a:pPr>
                      <a:r>
                        <a:rPr lang="en-US" sz="1400" b="1">
                          <a:solidFill>
                            <a:srgbClr val="000000"/>
                          </a:solidFill>
                          <a:effectLst/>
                          <a:latin typeface="Times New Roman"/>
                          <a:ea typeface="Calibri"/>
                          <a:cs typeface="Arial"/>
                        </a:rPr>
                        <a:t>-713.228</a:t>
                      </a:r>
                      <a:endParaRPr lang="en-US" sz="1100" b="1">
                        <a:effectLst/>
                        <a:latin typeface="Calibri"/>
                        <a:ea typeface="Times New Roman"/>
                        <a:cs typeface="Arial"/>
                      </a:endParaRPr>
                    </a:p>
                  </a:txBody>
                  <a:tcPr marL="66736" marR="66736" marT="0" marB="0" anchor="b">
                    <a:lnL w="28575" cap="flat" cmpd="sng" algn="ctr">
                      <a:solidFill>
                        <a:schemeClr val="bg2">
                          <a:lumMod val="50000"/>
                        </a:schemeClr>
                      </a:solidFill>
                      <a:prstDash val="solid"/>
                      <a:round/>
                      <a:headEnd type="none" w="med" len="med"/>
                      <a:tailEnd type="none" w="med" len="med"/>
                    </a:lnL>
                    <a:lnR w="28575" cap="flat" cmpd="sng" algn="ctr">
                      <a:solidFill>
                        <a:schemeClr val="bg2">
                          <a:lumMod val="50000"/>
                        </a:schemeClr>
                      </a:solidFill>
                      <a:prstDash val="solid"/>
                      <a:round/>
                      <a:headEnd type="none" w="med" len="med"/>
                      <a:tailEnd type="none" w="med" len="med"/>
                    </a:lnR>
                    <a:lnT w="28575" cap="flat" cmpd="sng" algn="ctr">
                      <a:solidFill>
                        <a:schemeClr val="bg2">
                          <a:lumMod val="50000"/>
                        </a:schemeClr>
                      </a:solidFill>
                      <a:prstDash val="solid"/>
                      <a:round/>
                      <a:headEnd type="none" w="med" len="med"/>
                      <a:tailEnd type="none" w="med" len="med"/>
                    </a:lnT>
                    <a:lnB w="28575" cap="flat" cmpd="sng" algn="ctr">
                      <a:solidFill>
                        <a:schemeClr val="bg2">
                          <a:lumMod val="50000"/>
                        </a:schemeClr>
                      </a:solidFill>
                      <a:prstDash val="solid"/>
                      <a:round/>
                      <a:headEnd type="none" w="med" len="med"/>
                      <a:tailEnd type="none" w="med" len="med"/>
                    </a:lnB>
                    <a:solidFill>
                      <a:schemeClr val="accent2">
                        <a:lumMod val="20000"/>
                        <a:lumOff val="80000"/>
                      </a:schemeClr>
                    </a:solidFill>
                  </a:tcPr>
                </a:tc>
                <a:tc>
                  <a:txBody>
                    <a:bodyPr/>
                    <a:lstStyle/>
                    <a:p>
                      <a:pPr algn="ctr" rtl="0">
                        <a:lnSpc>
                          <a:spcPct val="115000"/>
                        </a:lnSpc>
                        <a:spcAft>
                          <a:spcPts val="0"/>
                        </a:spcAft>
                      </a:pPr>
                      <a:r>
                        <a:rPr lang="en-US" sz="1400" b="1" dirty="0">
                          <a:solidFill>
                            <a:srgbClr val="000000"/>
                          </a:solidFill>
                          <a:effectLst/>
                          <a:latin typeface="Times New Roman"/>
                          <a:ea typeface="Calibri"/>
                          <a:cs typeface="Arial"/>
                        </a:rPr>
                        <a:t>2385.205</a:t>
                      </a:r>
                      <a:endParaRPr lang="en-US" sz="1100" b="1" dirty="0">
                        <a:effectLst/>
                        <a:latin typeface="Calibri"/>
                        <a:ea typeface="Times New Roman"/>
                        <a:cs typeface="Arial"/>
                      </a:endParaRPr>
                    </a:p>
                  </a:txBody>
                  <a:tcPr marL="66736" marR="66736" marT="0" marB="0" anchor="b">
                    <a:lnL w="28575" cap="flat" cmpd="sng" algn="ctr">
                      <a:solidFill>
                        <a:schemeClr val="bg2">
                          <a:lumMod val="50000"/>
                        </a:schemeClr>
                      </a:solidFill>
                      <a:prstDash val="solid"/>
                      <a:round/>
                      <a:headEnd type="none" w="med" len="med"/>
                      <a:tailEnd type="none" w="med" len="med"/>
                    </a:lnL>
                    <a:lnR w="28575" cap="flat" cmpd="sng" algn="ctr">
                      <a:noFill/>
                      <a:prstDash val="solid"/>
                      <a:round/>
                      <a:headEnd type="none" w="med" len="med"/>
                      <a:tailEnd type="none" w="med" len="med"/>
                    </a:lnR>
                    <a:lnT w="28575" cap="flat" cmpd="sng" algn="ctr">
                      <a:solidFill>
                        <a:schemeClr val="bg2">
                          <a:lumMod val="50000"/>
                        </a:schemeClr>
                      </a:solidFill>
                      <a:prstDash val="solid"/>
                      <a:round/>
                      <a:headEnd type="none" w="med" len="med"/>
                      <a:tailEnd type="none" w="med" len="med"/>
                    </a:lnT>
                    <a:lnB w="28575" cap="flat" cmpd="sng" algn="ctr">
                      <a:solidFill>
                        <a:schemeClr val="bg2">
                          <a:lumMod val="50000"/>
                        </a:schemeClr>
                      </a:solidFill>
                      <a:prstDash val="solid"/>
                      <a:round/>
                      <a:headEnd type="none" w="med" len="med"/>
                      <a:tailEnd type="none" w="med" len="med"/>
                    </a:lnB>
                    <a:solidFill>
                      <a:schemeClr val="accent2">
                        <a:lumMod val="20000"/>
                        <a:lumOff val="80000"/>
                      </a:schemeClr>
                    </a:solidFill>
                  </a:tcPr>
                </a:tc>
              </a:tr>
              <a:tr h="298686">
                <a:tc>
                  <a:txBody>
                    <a:bodyPr/>
                    <a:lstStyle/>
                    <a:p>
                      <a:pPr algn="ctr" rtl="0">
                        <a:lnSpc>
                          <a:spcPct val="115000"/>
                        </a:lnSpc>
                        <a:spcAft>
                          <a:spcPts val="0"/>
                        </a:spcAft>
                      </a:pPr>
                      <a:r>
                        <a:rPr lang="en-US" sz="1100" b="1">
                          <a:solidFill>
                            <a:srgbClr val="000000"/>
                          </a:solidFill>
                          <a:effectLst/>
                          <a:latin typeface="Arial"/>
                          <a:ea typeface="Times New Roman"/>
                          <a:cs typeface="Arial"/>
                        </a:rPr>
                        <a:t>-53.5462</a:t>
                      </a:r>
                      <a:endParaRPr lang="en-US" sz="1100" b="1">
                        <a:effectLst/>
                        <a:latin typeface="Calibri"/>
                        <a:ea typeface="Times New Roman"/>
                        <a:cs typeface="Arial"/>
                      </a:endParaRPr>
                    </a:p>
                  </a:txBody>
                  <a:tcPr marL="66736" marR="66736" marT="0" marB="0" anchor="b">
                    <a:lnL w="28575" cap="flat" cmpd="sng" algn="ctr">
                      <a:noFill/>
                      <a:prstDash val="solid"/>
                      <a:round/>
                      <a:headEnd type="none" w="med" len="med"/>
                      <a:tailEnd type="none" w="med" len="med"/>
                    </a:lnL>
                    <a:lnR w="28575" cap="flat" cmpd="sng" algn="ctr">
                      <a:solidFill>
                        <a:schemeClr val="bg2">
                          <a:lumMod val="50000"/>
                        </a:schemeClr>
                      </a:solidFill>
                      <a:prstDash val="solid"/>
                      <a:round/>
                      <a:headEnd type="none" w="med" len="med"/>
                      <a:tailEnd type="none" w="med" len="med"/>
                    </a:lnR>
                    <a:lnT w="28575" cap="flat" cmpd="sng" algn="ctr">
                      <a:solidFill>
                        <a:schemeClr val="bg2">
                          <a:lumMod val="50000"/>
                        </a:schemeClr>
                      </a:solidFill>
                      <a:prstDash val="solid"/>
                      <a:round/>
                      <a:headEnd type="none" w="med" len="med"/>
                      <a:tailEnd type="none" w="med" len="med"/>
                    </a:lnT>
                    <a:lnB w="28575" cap="flat" cmpd="sng" algn="ctr">
                      <a:solidFill>
                        <a:schemeClr val="bg2">
                          <a:lumMod val="50000"/>
                        </a:schemeClr>
                      </a:solidFill>
                      <a:prstDash val="solid"/>
                      <a:round/>
                      <a:headEnd type="none" w="med" len="med"/>
                      <a:tailEnd type="none" w="med" len="med"/>
                    </a:lnB>
                    <a:solidFill>
                      <a:schemeClr val="accent2">
                        <a:lumMod val="20000"/>
                        <a:lumOff val="80000"/>
                      </a:schemeClr>
                    </a:solidFill>
                  </a:tcPr>
                </a:tc>
                <a:tc>
                  <a:txBody>
                    <a:bodyPr/>
                    <a:lstStyle/>
                    <a:p>
                      <a:pPr algn="ctr" rtl="0">
                        <a:lnSpc>
                          <a:spcPct val="115000"/>
                        </a:lnSpc>
                        <a:spcAft>
                          <a:spcPts val="0"/>
                        </a:spcAft>
                      </a:pPr>
                      <a:r>
                        <a:rPr lang="en-US" sz="1100" b="1">
                          <a:solidFill>
                            <a:srgbClr val="000000"/>
                          </a:solidFill>
                          <a:effectLst/>
                          <a:latin typeface="Arial"/>
                          <a:ea typeface="Calibri"/>
                          <a:cs typeface="Arial"/>
                        </a:rPr>
                        <a:t>-15.4302</a:t>
                      </a:r>
                      <a:endParaRPr lang="en-US" sz="1100" b="1">
                        <a:effectLst/>
                        <a:latin typeface="Calibri"/>
                        <a:ea typeface="Times New Roman"/>
                        <a:cs typeface="Arial"/>
                      </a:endParaRPr>
                    </a:p>
                  </a:txBody>
                  <a:tcPr marL="66736" marR="66736" marT="0" marB="0" anchor="b">
                    <a:lnL w="28575" cap="flat" cmpd="sng" algn="ctr">
                      <a:solidFill>
                        <a:schemeClr val="bg2">
                          <a:lumMod val="50000"/>
                        </a:schemeClr>
                      </a:solidFill>
                      <a:prstDash val="solid"/>
                      <a:round/>
                      <a:headEnd type="none" w="med" len="med"/>
                      <a:tailEnd type="none" w="med" len="med"/>
                    </a:lnL>
                    <a:lnR w="28575" cap="flat" cmpd="sng" algn="ctr">
                      <a:solidFill>
                        <a:schemeClr val="bg2">
                          <a:lumMod val="50000"/>
                        </a:schemeClr>
                      </a:solidFill>
                      <a:prstDash val="solid"/>
                      <a:round/>
                      <a:headEnd type="none" w="med" len="med"/>
                      <a:tailEnd type="none" w="med" len="med"/>
                    </a:lnR>
                    <a:lnT w="28575" cap="flat" cmpd="sng" algn="ctr">
                      <a:solidFill>
                        <a:schemeClr val="bg2">
                          <a:lumMod val="50000"/>
                        </a:schemeClr>
                      </a:solidFill>
                      <a:prstDash val="solid"/>
                      <a:round/>
                      <a:headEnd type="none" w="med" len="med"/>
                      <a:tailEnd type="none" w="med" len="med"/>
                    </a:lnT>
                    <a:lnB w="28575" cap="flat" cmpd="sng" algn="ctr">
                      <a:solidFill>
                        <a:schemeClr val="bg2">
                          <a:lumMod val="50000"/>
                        </a:schemeClr>
                      </a:solidFill>
                      <a:prstDash val="solid"/>
                      <a:round/>
                      <a:headEnd type="none" w="med" len="med"/>
                      <a:tailEnd type="none" w="med" len="med"/>
                    </a:lnB>
                    <a:solidFill>
                      <a:schemeClr val="accent2">
                        <a:lumMod val="20000"/>
                        <a:lumOff val="80000"/>
                      </a:schemeClr>
                    </a:solidFill>
                  </a:tcPr>
                </a:tc>
                <a:tc>
                  <a:txBody>
                    <a:bodyPr/>
                    <a:lstStyle/>
                    <a:p>
                      <a:pPr indent="-90170" algn="ctr" rtl="0">
                        <a:lnSpc>
                          <a:spcPct val="115000"/>
                        </a:lnSpc>
                        <a:spcAft>
                          <a:spcPts val="0"/>
                        </a:spcAft>
                      </a:pPr>
                      <a:r>
                        <a:rPr lang="en-US" sz="1400" b="1">
                          <a:solidFill>
                            <a:srgbClr val="000000"/>
                          </a:solidFill>
                          <a:effectLst/>
                          <a:latin typeface="Times New Roman"/>
                          <a:ea typeface="Calibri"/>
                          <a:cs typeface="Arial"/>
                        </a:rPr>
                        <a:t>-375.579</a:t>
                      </a:r>
                      <a:endParaRPr lang="en-US" sz="1100" b="1">
                        <a:effectLst/>
                        <a:latin typeface="Calibri"/>
                        <a:ea typeface="Times New Roman"/>
                        <a:cs typeface="Arial"/>
                      </a:endParaRPr>
                    </a:p>
                  </a:txBody>
                  <a:tcPr marL="66736" marR="66736" marT="0" marB="0" anchor="b">
                    <a:lnL w="28575" cap="flat" cmpd="sng" algn="ctr">
                      <a:solidFill>
                        <a:schemeClr val="bg2">
                          <a:lumMod val="50000"/>
                        </a:schemeClr>
                      </a:solidFill>
                      <a:prstDash val="solid"/>
                      <a:round/>
                      <a:headEnd type="none" w="med" len="med"/>
                      <a:tailEnd type="none" w="med" len="med"/>
                    </a:lnL>
                    <a:lnR w="28575" cap="flat" cmpd="sng" algn="ctr">
                      <a:solidFill>
                        <a:schemeClr val="bg2">
                          <a:lumMod val="50000"/>
                        </a:schemeClr>
                      </a:solidFill>
                      <a:prstDash val="solid"/>
                      <a:round/>
                      <a:headEnd type="none" w="med" len="med"/>
                      <a:tailEnd type="none" w="med" len="med"/>
                    </a:lnR>
                    <a:lnT w="28575" cap="flat" cmpd="sng" algn="ctr">
                      <a:solidFill>
                        <a:schemeClr val="bg2">
                          <a:lumMod val="50000"/>
                        </a:schemeClr>
                      </a:solidFill>
                      <a:prstDash val="solid"/>
                      <a:round/>
                      <a:headEnd type="none" w="med" len="med"/>
                      <a:tailEnd type="none" w="med" len="med"/>
                    </a:lnT>
                    <a:lnB w="28575" cap="flat" cmpd="sng" algn="ctr">
                      <a:solidFill>
                        <a:schemeClr val="bg2">
                          <a:lumMod val="50000"/>
                        </a:schemeClr>
                      </a:solidFill>
                      <a:prstDash val="solid"/>
                      <a:round/>
                      <a:headEnd type="none" w="med" len="med"/>
                      <a:tailEnd type="none" w="med" len="med"/>
                    </a:lnB>
                    <a:solidFill>
                      <a:schemeClr val="accent2">
                        <a:lumMod val="20000"/>
                        <a:lumOff val="80000"/>
                      </a:schemeClr>
                    </a:solidFill>
                  </a:tcPr>
                </a:tc>
                <a:tc>
                  <a:txBody>
                    <a:bodyPr/>
                    <a:lstStyle/>
                    <a:p>
                      <a:pPr algn="r" rtl="0">
                        <a:lnSpc>
                          <a:spcPct val="115000"/>
                        </a:lnSpc>
                        <a:spcAft>
                          <a:spcPts val="0"/>
                        </a:spcAft>
                      </a:pPr>
                      <a:r>
                        <a:rPr lang="en-US" sz="1400" b="1">
                          <a:solidFill>
                            <a:srgbClr val="000000"/>
                          </a:solidFill>
                          <a:effectLst/>
                          <a:latin typeface="Times New Roman"/>
                          <a:ea typeface="Calibri"/>
                          <a:cs typeface="Arial"/>
                        </a:rPr>
                        <a:t>-464.728</a:t>
                      </a:r>
                      <a:endParaRPr lang="en-US" sz="1100" b="1">
                        <a:effectLst/>
                        <a:latin typeface="Calibri"/>
                        <a:ea typeface="Times New Roman"/>
                        <a:cs typeface="Arial"/>
                      </a:endParaRPr>
                    </a:p>
                  </a:txBody>
                  <a:tcPr marL="66736" marR="66736" marT="0" marB="0" anchor="b">
                    <a:lnL w="28575" cap="flat" cmpd="sng" algn="ctr">
                      <a:solidFill>
                        <a:schemeClr val="bg2">
                          <a:lumMod val="50000"/>
                        </a:schemeClr>
                      </a:solidFill>
                      <a:prstDash val="solid"/>
                      <a:round/>
                      <a:headEnd type="none" w="med" len="med"/>
                      <a:tailEnd type="none" w="med" len="med"/>
                    </a:lnL>
                    <a:lnR w="28575" cap="flat" cmpd="sng" algn="ctr">
                      <a:solidFill>
                        <a:schemeClr val="bg2">
                          <a:lumMod val="50000"/>
                        </a:schemeClr>
                      </a:solidFill>
                      <a:prstDash val="solid"/>
                      <a:round/>
                      <a:headEnd type="none" w="med" len="med"/>
                      <a:tailEnd type="none" w="med" len="med"/>
                    </a:lnR>
                    <a:lnT w="28575" cap="flat" cmpd="sng" algn="ctr">
                      <a:solidFill>
                        <a:schemeClr val="bg2">
                          <a:lumMod val="50000"/>
                        </a:schemeClr>
                      </a:solidFill>
                      <a:prstDash val="solid"/>
                      <a:round/>
                      <a:headEnd type="none" w="med" len="med"/>
                      <a:tailEnd type="none" w="med" len="med"/>
                    </a:lnT>
                    <a:lnB w="28575" cap="flat" cmpd="sng" algn="ctr">
                      <a:solidFill>
                        <a:schemeClr val="bg2">
                          <a:lumMod val="50000"/>
                        </a:schemeClr>
                      </a:solidFill>
                      <a:prstDash val="solid"/>
                      <a:round/>
                      <a:headEnd type="none" w="med" len="med"/>
                      <a:tailEnd type="none" w="med" len="med"/>
                    </a:lnB>
                    <a:solidFill>
                      <a:schemeClr val="accent2">
                        <a:lumMod val="20000"/>
                        <a:lumOff val="80000"/>
                      </a:schemeClr>
                    </a:solidFill>
                  </a:tcPr>
                </a:tc>
                <a:tc>
                  <a:txBody>
                    <a:bodyPr/>
                    <a:lstStyle/>
                    <a:p>
                      <a:pPr algn="ctr" rtl="0">
                        <a:lnSpc>
                          <a:spcPct val="115000"/>
                        </a:lnSpc>
                        <a:spcAft>
                          <a:spcPts val="0"/>
                        </a:spcAft>
                      </a:pPr>
                      <a:r>
                        <a:rPr lang="en-US" sz="1400" b="1" dirty="0">
                          <a:solidFill>
                            <a:srgbClr val="000000"/>
                          </a:solidFill>
                          <a:effectLst/>
                          <a:latin typeface="Times New Roman"/>
                          <a:ea typeface="Calibri"/>
                          <a:cs typeface="Arial"/>
                        </a:rPr>
                        <a:t>2385.205</a:t>
                      </a:r>
                      <a:endParaRPr lang="en-US" sz="1100" b="1" dirty="0">
                        <a:effectLst/>
                        <a:latin typeface="Calibri"/>
                        <a:ea typeface="Times New Roman"/>
                        <a:cs typeface="Arial"/>
                      </a:endParaRPr>
                    </a:p>
                  </a:txBody>
                  <a:tcPr marL="66736" marR="66736" marT="0" marB="0" anchor="b">
                    <a:lnL w="28575" cap="flat" cmpd="sng" algn="ctr">
                      <a:solidFill>
                        <a:schemeClr val="bg2">
                          <a:lumMod val="50000"/>
                        </a:schemeClr>
                      </a:solidFill>
                      <a:prstDash val="solid"/>
                      <a:round/>
                      <a:headEnd type="none" w="med" len="med"/>
                      <a:tailEnd type="none" w="med" len="med"/>
                    </a:lnL>
                    <a:lnR w="28575" cap="flat" cmpd="sng" algn="ctr">
                      <a:noFill/>
                      <a:prstDash val="solid"/>
                      <a:round/>
                      <a:headEnd type="none" w="med" len="med"/>
                      <a:tailEnd type="none" w="med" len="med"/>
                    </a:lnR>
                    <a:lnT w="28575" cap="flat" cmpd="sng" algn="ctr">
                      <a:solidFill>
                        <a:schemeClr val="bg2">
                          <a:lumMod val="50000"/>
                        </a:schemeClr>
                      </a:solidFill>
                      <a:prstDash val="solid"/>
                      <a:round/>
                      <a:headEnd type="none" w="med" len="med"/>
                      <a:tailEnd type="none" w="med" len="med"/>
                    </a:lnT>
                    <a:lnB w="28575" cap="flat" cmpd="sng" algn="ctr">
                      <a:solidFill>
                        <a:schemeClr val="bg2">
                          <a:lumMod val="50000"/>
                        </a:schemeClr>
                      </a:solidFill>
                      <a:prstDash val="solid"/>
                      <a:round/>
                      <a:headEnd type="none" w="med" len="med"/>
                      <a:tailEnd type="none" w="med" len="med"/>
                    </a:lnB>
                    <a:solidFill>
                      <a:schemeClr val="accent2">
                        <a:lumMod val="20000"/>
                        <a:lumOff val="80000"/>
                      </a:schemeClr>
                    </a:solidFill>
                  </a:tcPr>
                </a:tc>
              </a:tr>
              <a:tr h="298686">
                <a:tc>
                  <a:txBody>
                    <a:bodyPr/>
                    <a:lstStyle/>
                    <a:p>
                      <a:pPr algn="ctr" rtl="0">
                        <a:lnSpc>
                          <a:spcPct val="115000"/>
                        </a:lnSpc>
                        <a:spcAft>
                          <a:spcPts val="0"/>
                        </a:spcAft>
                      </a:pPr>
                      <a:r>
                        <a:rPr lang="en-US" sz="1100" b="1">
                          <a:solidFill>
                            <a:srgbClr val="000000"/>
                          </a:solidFill>
                          <a:effectLst/>
                          <a:latin typeface="Arial"/>
                          <a:ea typeface="Times New Roman"/>
                          <a:cs typeface="Arial"/>
                        </a:rPr>
                        <a:t>-59.4854</a:t>
                      </a:r>
                      <a:endParaRPr lang="en-US" sz="1100" b="1">
                        <a:effectLst/>
                        <a:latin typeface="Calibri"/>
                        <a:ea typeface="Times New Roman"/>
                        <a:cs typeface="Arial"/>
                      </a:endParaRPr>
                    </a:p>
                  </a:txBody>
                  <a:tcPr marL="66736" marR="66736" marT="0" marB="0" anchor="b">
                    <a:lnL w="28575" cap="flat" cmpd="sng" algn="ctr">
                      <a:noFill/>
                      <a:prstDash val="solid"/>
                      <a:round/>
                      <a:headEnd type="none" w="med" len="med"/>
                      <a:tailEnd type="none" w="med" len="med"/>
                    </a:lnL>
                    <a:lnR w="28575" cap="flat" cmpd="sng" algn="ctr">
                      <a:solidFill>
                        <a:schemeClr val="bg2">
                          <a:lumMod val="50000"/>
                        </a:schemeClr>
                      </a:solidFill>
                      <a:prstDash val="solid"/>
                      <a:round/>
                      <a:headEnd type="none" w="med" len="med"/>
                      <a:tailEnd type="none" w="med" len="med"/>
                    </a:lnR>
                    <a:lnT w="28575" cap="flat" cmpd="sng" algn="ctr">
                      <a:solidFill>
                        <a:schemeClr val="bg2">
                          <a:lumMod val="50000"/>
                        </a:schemeClr>
                      </a:solidFill>
                      <a:prstDash val="solid"/>
                      <a:round/>
                      <a:headEnd type="none" w="med" len="med"/>
                      <a:tailEnd type="none" w="med" len="med"/>
                    </a:lnT>
                    <a:lnB w="28575" cap="flat" cmpd="sng" algn="ctr">
                      <a:solidFill>
                        <a:schemeClr val="bg2">
                          <a:lumMod val="50000"/>
                        </a:schemeClr>
                      </a:solidFill>
                      <a:prstDash val="solid"/>
                      <a:round/>
                      <a:headEnd type="none" w="med" len="med"/>
                      <a:tailEnd type="none" w="med" len="med"/>
                    </a:lnB>
                    <a:solidFill>
                      <a:schemeClr val="accent2">
                        <a:lumMod val="20000"/>
                        <a:lumOff val="80000"/>
                      </a:schemeClr>
                    </a:solidFill>
                  </a:tcPr>
                </a:tc>
                <a:tc>
                  <a:txBody>
                    <a:bodyPr/>
                    <a:lstStyle/>
                    <a:p>
                      <a:pPr algn="ctr" rtl="0">
                        <a:lnSpc>
                          <a:spcPct val="115000"/>
                        </a:lnSpc>
                        <a:spcAft>
                          <a:spcPts val="0"/>
                        </a:spcAft>
                      </a:pPr>
                      <a:r>
                        <a:rPr lang="en-US" sz="1100" b="1">
                          <a:solidFill>
                            <a:srgbClr val="000000"/>
                          </a:solidFill>
                          <a:effectLst/>
                          <a:latin typeface="Arial"/>
                          <a:ea typeface="Calibri"/>
                          <a:cs typeface="Arial"/>
                        </a:rPr>
                        <a:t>-7.66544</a:t>
                      </a:r>
                      <a:endParaRPr lang="en-US" sz="1100" b="1">
                        <a:effectLst/>
                        <a:latin typeface="Calibri"/>
                        <a:ea typeface="Times New Roman"/>
                        <a:cs typeface="Arial"/>
                      </a:endParaRPr>
                    </a:p>
                  </a:txBody>
                  <a:tcPr marL="66736" marR="66736" marT="0" marB="0" anchor="b">
                    <a:lnL w="28575" cap="flat" cmpd="sng" algn="ctr">
                      <a:solidFill>
                        <a:schemeClr val="bg2">
                          <a:lumMod val="50000"/>
                        </a:schemeClr>
                      </a:solidFill>
                      <a:prstDash val="solid"/>
                      <a:round/>
                      <a:headEnd type="none" w="med" len="med"/>
                      <a:tailEnd type="none" w="med" len="med"/>
                    </a:lnL>
                    <a:lnR w="28575" cap="flat" cmpd="sng" algn="ctr">
                      <a:solidFill>
                        <a:schemeClr val="bg2">
                          <a:lumMod val="50000"/>
                        </a:schemeClr>
                      </a:solidFill>
                      <a:prstDash val="solid"/>
                      <a:round/>
                      <a:headEnd type="none" w="med" len="med"/>
                      <a:tailEnd type="none" w="med" len="med"/>
                    </a:lnR>
                    <a:lnT w="28575" cap="flat" cmpd="sng" algn="ctr">
                      <a:solidFill>
                        <a:schemeClr val="bg2">
                          <a:lumMod val="50000"/>
                        </a:schemeClr>
                      </a:solidFill>
                      <a:prstDash val="solid"/>
                      <a:round/>
                      <a:headEnd type="none" w="med" len="med"/>
                      <a:tailEnd type="none" w="med" len="med"/>
                    </a:lnT>
                    <a:lnB w="28575" cap="flat" cmpd="sng" algn="ctr">
                      <a:solidFill>
                        <a:schemeClr val="bg2">
                          <a:lumMod val="50000"/>
                        </a:schemeClr>
                      </a:solidFill>
                      <a:prstDash val="solid"/>
                      <a:round/>
                      <a:headEnd type="none" w="med" len="med"/>
                      <a:tailEnd type="none" w="med" len="med"/>
                    </a:lnB>
                    <a:solidFill>
                      <a:schemeClr val="accent2">
                        <a:lumMod val="20000"/>
                        <a:lumOff val="80000"/>
                      </a:schemeClr>
                    </a:solidFill>
                  </a:tcPr>
                </a:tc>
                <a:tc>
                  <a:txBody>
                    <a:bodyPr/>
                    <a:lstStyle/>
                    <a:p>
                      <a:pPr indent="-90170" algn="ctr" rtl="0">
                        <a:lnSpc>
                          <a:spcPct val="115000"/>
                        </a:lnSpc>
                        <a:spcAft>
                          <a:spcPts val="0"/>
                        </a:spcAft>
                      </a:pPr>
                      <a:r>
                        <a:rPr lang="en-US" sz="1400" b="1">
                          <a:solidFill>
                            <a:srgbClr val="000000"/>
                          </a:solidFill>
                          <a:effectLst/>
                          <a:latin typeface="Times New Roman"/>
                          <a:ea typeface="Calibri"/>
                          <a:cs typeface="Arial"/>
                        </a:rPr>
                        <a:t>-469.473</a:t>
                      </a:r>
                      <a:endParaRPr lang="en-US" sz="1100" b="1">
                        <a:effectLst/>
                        <a:latin typeface="Calibri"/>
                        <a:ea typeface="Times New Roman"/>
                        <a:cs typeface="Arial"/>
                      </a:endParaRPr>
                    </a:p>
                  </a:txBody>
                  <a:tcPr marL="66736" marR="66736" marT="0" marB="0" anchor="b">
                    <a:lnL w="28575" cap="flat" cmpd="sng" algn="ctr">
                      <a:solidFill>
                        <a:schemeClr val="bg2">
                          <a:lumMod val="50000"/>
                        </a:schemeClr>
                      </a:solidFill>
                      <a:prstDash val="solid"/>
                      <a:round/>
                      <a:headEnd type="none" w="med" len="med"/>
                      <a:tailEnd type="none" w="med" len="med"/>
                    </a:lnL>
                    <a:lnR w="28575" cap="flat" cmpd="sng" algn="ctr">
                      <a:solidFill>
                        <a:schemeClr val="bg2">
                          <a:lumMod val="50000"/>
                        </a:schemeClr>
                      </a:solidFill>
                      <a:prstDash val="solid"/>
                      <a:round/>
                      <a:headEnd type="none" w="med" len="med"/>
                      <a:tailEnd type="none" w="med" len="med"/>
                    </a:lnR>
                    <a:lnT w="28575" cap="flat" cmpd="sng" algn="ctr">
                      <a:solidFill>
                        <a:schemeClr val="bg2">
                          <a:lumMod val="50000"/>
                        </a:schemeClr>
                      </a:solidFill>
                      <a:prstDash val="solid"/>
                      <a:round/>
                      <a:headEnd type="none" w="med" len="med"/>
                      <a:tailEnd type="none" w="med" len="med"/>
                    </a:lnT>
                    <a:lnB w="28575" cap="flat" cmpd="sng" algn="ctr">
                      <a:solidFill>
                        <a:schemeClr val="bg2">
                          <a:lumMod val="50000"/>
                        </a:schemeClr>
                      </a:solidFill>
                      <a:prstDash val="solid"/>
                      <a:round/>
                      <a:headEnd type="none" w="med" len="med"/>
                      <a:tailEnd type="none" w="med" len="med"/>
                    </a:lnB>
                    <a:solidFill>
                      <a:schemeClr val="accent2">
                        <a:lumMod val="20000"/>
                        <a:lumOff val="80000"/>
                      </a:schemeClr>
                    </a:solidFill>
                  </a:tcPr>
                </a:tc>
                <a:tc>
                  <a:txBody>
                    <a:bodyPr/>
                    <a:lstStyle/>
                    <a:p>
                      <a:pPr algn="r" rtl="0">
                        <a:lnSpc>
                          <a:spcPct val="115000"/>
                        </a:lnSpc>
                        <a:spcAft>
                          <a:spcPts val="0"/>
                        </a:spcAft>
                      </a:pPr>
                      <a:r>
                        <a:rPr lang="en-US" sz="1400" b="1">
                          <a:solidFill>
                            <a:srgbClr val="000000"/>
                          </a:solidFill>
                          <a:effectLst/>
                          <a:latin typeface="Times New Roman"/>
                          <a:ea typeface="Calibri"/>
                          <a:cs typeface="Arial"/>
                        </a:rPr>
                        <a:t>-900.927</a:t>
                      </a:r>
                      <a:endParaRPr lang="en-US" sz="1100" b="1">
                        <a:effectLst/>
                        <a:latin typeface="Calibri"/>
                        <a:ea typeface="Times New Roman"/>
                        <a:cs typeface="Arial"/>
                      </a:endParaRPr>
                    </a:p>
                  </a:txBody>
                  <a:tcPr marL="66736" marR="66736" marT="0" marB="0" anchor="b">
                    <a:lnL w="28575" cap="flat" cmpd="sng" algn="ctr">
                      <a:solidFill>
                        <a:schemeClr val="bg2">
                          <a:lumMod val="50000"/>
                        </a:schemeClr>
                      </a:solidFill>
                      <a:prstDash val="solid"/>
                      <a:round/>
                      <a:headEnd type="none" w="med" len="med"/>
                      <a:tailEnd type="none" w="med" len="med"/>
                    </a:lnL>
                    <a:lnR w="28575" cap="flat" cmpd="sng" algn="ctr">
                      <a:solidFill>
                        <a:schemeClr val="bg2">
                          <a:lumMod val="50000"/>
                        </a:schemeClr>
                      </a:solidFill>
                      <a:prstDash val="solid"/>
                      <a:round/>
                      <a:headEnd type="none" w="med" len="med"/>
                      <a:tailEnd type="none" w="med" len="med"/>
                    </a:lnR>
                    <a:lnT w="28575" cap="flat" cmpd="sng" algn="ctr">
                      <a:solidFill>
                        <a:schemeClr val="bg2">
                          <a:lumMod val="50000"/>
                        </a:schemeClr>
                      </a:solidFill>
                      <a:prstDash val="solid"/>
                      <a:round/>
                      <a:headEnd type="none" w="med" len="med"/>
                      <a:tailEnd type="none" w="med" len="med"/>
                    </a:lnT>
                    <a:lnB w="28575" cap="flat" cmpd="sng" algn="ctr">
                      <a:solidFill>
                        <a:schemeClr val="bg2">
                          <a:lumMod val="50000"/>
                        </a:schemeClr>
                      </a:solidFill>
                      <a:prstDash val="solid"/>
                      <a:round/>
                      <a:headEnd type="none" w="med" len="med"/>
                      <a:tailEnd type="none" w="med" len="med"/>
                    </a:lnB>
                    <a:solidFill>
                      <a:schemeClr val="accent2">
                        <a:lumMod val="20000"/>
                        <a:lumOff val="80000"/>
                      </a:schemeClr>
                    </a:solidFill>
                  </a:tcPr>
                </a:tc>
                <a:tc>
                  <a:txBody>
                    <a:bodyPr/>
                    <a:lstStyle/>
                    <a:p>
                      <a:pPr algn="ctr" rtl="0">
                        <a:lnSpc>
                          <a:spcPct val="115000"/>
                        </a:lnSpc>
                        <a:spcAft>
                          <a:spcPts val="0"/>
                        </a:spcAft>
                      </a:pPr>
                      <a:r>
                        <a:rPr lang="en-US" sz="1400" b="1" dirty="0">
                          <a:solidFill>
                            <a:srgbClr val="000000"/>
                          </a:solidFill>
                          <a:effectLst/>
                          <a:latin typeface="Times New Roman"/>
                          <a:ea typeface="Calibri"/>
                          <a:cs typeface="Arial"/>
                        </a:rPr>
                        <a:t>2322.077</a:t>
                      </a:r>
                      <a:endParaRPr lang="en-US" sz="1100" b="1" dirty="0">
                        <a:effectLst/>
                        <a:latin typeface="Calibri"/>
                        <a:ea typeface="Times New Roman"/>
                        <a:cs typeface="Arial"/>
                      </a:endParaRPr>
                    </a:p>
                  </a:txBody>
                  <a:tcPr marL="66736" marR="66736" marT="0" marB="0" anchor="b">
                    <a:lnL w="28575" cap="flat" cmpd="sng" algn="ctr">
                      <a:solidFill>
                        <a:schemeClr val="bg2">
                          <a:lumMod val="50000"/>
                        </a:schemeClr>
                      </a:solidFill>
                      <a:prstDash val="solid"/>
                      <a:round/>
                      <a:headEnd type="none" w="med" len="med"/>
                      <a:tailEnd type="none" w="med" len="med"/>
                    </a:lnL>
                    <a:lnR w="28575" cap="flat" cmpd="sng" algn="ctr">
                      <a:noFill/>
                      <a:prstDash val="solid"/>
                      <a:round/>
                      <a:headEnd type="none" w="med" len="med"/>
                      <a:tailEnd type="none" w="med" len="med"/>
                    </a:lnR>
                    <a:lnT w="28575" cap="flat" cmpd="sng" algn="ctr">
                      <a:solidFill>
                        <a:schemeClr val="bg2">
                          <a:lumMod val="50000"/>
                        </a:schemeClr>
                      </a:solidFill>
                      <a:prstDash val="solid"/>
                      <a:round/>
                      <a:headEnd type="none" w="med" len="med"/>
                      <a:tailEnd type="none" w="med" len="med"/>
                    </a:lnT>
                    <a:lnB w="28575" cap="flat" cmpd="sng" algn="ctr">
                      <a:solidFill>
                        <a:schemeClr val="bg2">
                          <a:lumMod val="50000"/>
                        </a:schemeClr>
                      </a:solidFill>
                      <a:prstDash val="solid"/>
                      <a:round/>
                      <a:headEnd type="none" w="med" len="med"/>
                      <a:tailEnd type="none" w="med" len="med"/>
                    </a:lnB>
                    <a:solidFill>
                      <a:schemeClr val="accent2">
                        <a:lumMod val="20000"/>
                        <a:lumOff val="80000"/>
                      </a:schemeClr>
                    </a:solidFill>
                  </a:tcPr>
                </a:tc>
              </a:tr>
              <a:tr h="298686">
                <a:tc>
                  <a:txBody>
                    <a:bodyPr/>
                    <a:lstStyle/>
                    <a:p>
                      <a:pPr algn="ctr" rtl="0">
                        <a:lnSpc>
                          <a:spcPct val="115000"/>
                        </a:lnSpc>
                        <a:spcAft>
                          <a:spcPts val="0"/>
                        </a:spcAft>
                      </a:pPr>
                      <a:r>
                        <a:rPr lang="en-US" sz="1100" b="1">
                          <a:solidFill>
                            <a:srgbClr val="000000"/>
                          </a:solidFill>
                          <a:effectLst/>
                          <a:latin typeface="Arial"/>
                          <a:ea typeface="Times New Roman"/>
                          <a:cs typeface="Arial"/>
                        </a:rPr>
                        <a:t>-57.3367</a:t>
                      </a:r>
                      <a:endParaRPr lang="en-US" sz="1100" b="1">
                        <a:effectLst/>
                        <a:latin typeface="Calibri"/>
                        <a:ea typeface="Times New Roman"/>
                        <a:cs typeface="Arial"/>
                      </a:endParaRPr>
                    </a:p>
                  </a:txBody>
                  <a:tcPr marL="66736" marR="66736" marT="0" marB="0" anchor="b">
                    <a:lnL w="28575" cap="flat" cmpd="sng" algn="ctr">
                      <a:noFill/>
                      <a:prstDash val="solid"/>
                      <a:round/>
                      <a:headEnd type="none" w="med" len="med"/>
                      <a:tailEnd type="none" w="med" len="med"/>
                    </a:lnL>
                    <a:lnR w="28575" cap="flat" cmpd="sng" algn="ctr">
                      <a:solidFill>
                        <a:schemeClr val="bg2">
                          <a:lumMod val="50000"/>
                        </a:schemeClr>
                      </a:solidFill>
                      <a:prstDash val="solid"/>
                      <a:round/>
                      <a:headEnd type="none" w="med" len="med"/>
                      <a:tailEnd type="none" w="med" len="med"/>
                    </a:lnR>
                    <a:lnT w="28575" cap="flat" cmpd="sng" algn="ctr">
                      <a:solidFill>
                        <a:schemeClr val="bg2">
                          <a:lumMod val="50000"/>
                        </a:schemeClr>
                      </a:solidFill>
                      <a:prstDash val="solid"/>
                      <a:round/>
                      <a:headEnd type="none" w="med" len="med"/>
                      <a:tailEnd type="none" w="med" len="med"/>
                    </a:lnT>
                    <a:lnB w="28575" cap="flat" cmpd="sng" algn="ctr">
                      <a:solidFill>
                        <a:schemeClr val="bg2">
                          <a:lumMod val="50000"/>
                        </a:schemeClr>
                      </a:solidFill>
                      <a:prstDash val="solid"/>
                      <a:round/>
                      <a:headEnd type="none" w="med" len="med"/>
                      <a:tailEnd type="none" w="med" len="med"/>
                    </a:lnB>
                    <a:solidFill>
                      <a:schemeClr val="accent2">
                        <a:lumMod val="20000"/>
                        <a:lumOff val="80000"/>
                      </a:schemeClr>
                    </a:solidFill>
                  </a:tcPr>
                </a:tc>
                <a:tc>
                  <a:txBody>
                    <a:bodyPr/>
                    <a:lstStyle/>
                    <a:p>
                      <a:pPr algn="ctr" rtl="0">
                        <a:lnSpc>
                          <a:spcPct val="115000"/>
                        </a:lnSpc>
                        <a:spcAft>
                          <a:spcPts val="0"/>
                        </a:spcAft>
                      </a:pPr>
                      <a:r>
                        <a:rPr lang="en-US" sz="1100" b="1">
                          <a:solidFill>
                            <a:srgbClr val="000000"/>
                          </a:solidFill>
                          <a:effectLst/>
                          <a:latin typeface="Arial"/>
                          <a:ea typeface="Calibri"/>
                          <a:cs typeface="Arial"/>
                        </a:rPr>
                        <a:t>-9.81416</a:t>
                      </a:r>
                      <a:endParaRPr lang="en-US" sz="1100" b="1">
                        <a:effectLst/>
                        <a:latin typeface="Calibri"/>
                        <a:ea typeface="Times New Roman"/>
                        <a:cs typeface="Arial"/>
                      </a:endParaRPr>
                    </a:p>
                  </a:txBody>
                  <a:tcPr marL="66736" marR="66736" marT="0" marB="0" anchor="b">
                    <a:lnL w="28575" cap="flat" cmpd="sng" algn="ctr">
                      <a:solidFill>
                        <a:schemeClr val="bg2">
                          <a:lumMod val="50000"/>
                        </a:schemeClr>
                      </a:solidFill>
                      <a:prstDash val="solid"/>
                      <a:round/>
                      <a:headEnd type="none" w="med" len="med"/>
                      <a:tailEnd type="none" w="med" len="med"/>
                    </a:lnL>
                    <a:lnR w="28575" cap="flat" cmpd="sng" algn="ctr">
                      <a:solidFill>
                        <a:schemeClr val="bg2">
                          <a:lumMod val="50000"/>
                        </a:schemeClr>
                      </a:solidFill>
                      <a:prstDash val="solid"/>
                      <a:round/>
                      <a:headEnd type="none" w="med" len="med"/>
                      <a:tailEnd type="none" w="med" len="med"/>
                    </a:lnR>
                    <a:lnT w="28575" cap="flat" cmpd="sng" algn="ctr">
                      <a:solidFill>
                        <a:schemeClr val="bg2">
                          <a:lumMod val="50000"/>
                        </a:schemeClr>
                      </a:solidFill>
                      <a:prstDash val="solid"/>
                      <a:round/>
                      <a:headEnd type="none" w="med" len="med"/>
                      <a:tailEnd type="none" w="med" len="med"/>
                    </a:lnT>
                    <a:lnB w="28575" cap="flat" cmpd="sng" algn="ctr">
                      <a:solidFill>
                        <a:schemeClr val="bg2">
                          <a:lumMod val="50000"/>
                        </a:schemeClr>
                      </a:solidFill>
                      <a:prstDash val="solid"/>
                      <a:round/>
                      <a:headEnd type="none" w="med" len="med"/>
                      <a:tailEnd type="none" w="med" len="med"/>
                    </a:lnB>
                    <a:solidFill>
                      <a:schemeClr val="accent2">
                        <a:lumMod val="20000"/>
                        <a:lumOff val="80000"/>
                      </a:schemeClr>
                    </a:solidFill>
                  </a:tcPr>
                </a:tc>
                <a:tc>
                  <a:txBody>
                    <a:bodyPr/>
                    <a:lstStyle/>
                    <a:p>
                      <a:pPr indent="-90170" algn="ctr" rtl="0">
                        <a:lnSpc>
                          <a:spcPct val="115000"/>
                        </a:lnSpc>
                        <a:spcAft>
                          <a:spcPts val="0"/>
                        </a:spcAft>
                      </a:pPr>
                      <a:r>
                        <a:rPr lang="en-US" sz="1400" b="1">
                          <a:solidFill>
                            <a:srgbClr val="000000"/>
                          </a:solidFill>
                          <a:effectLst/>
                          <a:latin typeface="Times New Roman"/>
                          <a:ea typeface="Calibri"/>
                          <a:cs typeface="Arial"/>
                        </a:rPr>
                        <a:t>-469.473</a:t>
                      </a:r>
                      <a:endParaRPr lang="en-US" sz="1100" b="1">
                        <a:effectLst/>
                        <a:latin typeface="Calibri"/>
                        <a:ea typeface="Times New Roman"/>
                        <a:cs typeface="Arial"/>
                      </a:endParaRPr>
                    </a:p>
                  </a:txBody>
                  <a:tcPr marL="66736" marR="66736" marT="0" marB="0" anchor="b">
                    <a:lnL w="28575" cap="flat" cmpd="sng" algn="ctr">
                      <a:solidFill>
                        <a:schemeClr val="bg2">
                          <a:lumMod val="50000"/>
                        </a:schemeClr>
                      </a:solidFill>
                      <a:prstDash val="solid"/>
                      <a:round/>
                      <a:headEnd type="none" w="med" len="med"/>
                      <a:tailEnd type="none" w="med" len="med"/>
                    </a:lnL>
                    <a:lnR w="28575" cap="flat" cmpd="sng" algn="ctr">
                      <a:solidFill>
                        <a:schemeClr val="bg2">
                          <a:lumMod val="50000"/>
                        </a:schemeClr>
                      </a:solidFill>
                      <a:prstDash val="solid"/>
                      <a:round/>
                      <a:headEnd type="none" w="med" len="med"/>
                      <a:tailEnd type="none" w="med" len="med"/>
                    </a:lnR>
                    <a:lnT w="28575" cap="flat" cmpd="sng" algn="ctr">
                      <a:solidFill>
                        <a:schemeClr val="bg2">
                          <a:lumMod val="50000"/>
                        </a:schemeClr>
                      </a:solidFill>
                      <a:prstDash val="solid"/>
                      <a:round/>
                      <a:headEnd type="none" w="med" len="med"/>
                      <a:tailEnd type="none" w="med" len="med"/>
                    </a:lnT>
                    <a:lnB w="28575" cap="flat" cmpd="sng" algn="ctr">
                      <a:solidFill>
                        <a:schemeClr val="bg2">
                          <a:lumMod val="50000"/>
                        </a:schemeClr>
                      </a:solidFill>
                      <a:prstDash val="solid"/>
                      <a:round/>
                      <a:headEnd type="none" w="med" len="med"/>
                      <a:tailEnd type="none" w="med" len="med"/>
                    </a:lnB>
                    <a:solidFill>
                      <a:schemeClr val="accent2">
                        <a:lumMod val="20000"/>
                        <a:lumOff val="80000"/>
                      </a:schemeClr>
                    </a:solidFill>
                  </a:tcPr>
                </a:tc>
                <a:tc>
                  <a:txBody>
                    <a:bodyPr/>
                    <a:lstStyle/>
                    <a:p>
                      <a:pPr algn="r" rtl="0">
                        <a:lnSpc>
                          <a:spcPct val="115000"/>
                        </a:lnSpc>
                        <a:spcAft>
                          <a:spcPts val="0"/>
                        </a:spcAft>
                      </a:pPr>
                      <a:r>
                        <a:rPr lang="en-US" sz="1400" b="1">
                          <a:solidFill>
                            <a:srgbClr val="000000"/>
                          </a:solidFill>
                          <a:effectLst/>
                          <a:latin typeface="Times New Roman"/>
                          <a:ea typeface="Calibri"/>
                          <a:cs typeface="Arial"/>
                        </a:rPr>
                        <a:t>-571.518</a:t>
                      </a:r>
                      <a:endParaRPr lang="en-US" sz="1100" b="1">
                        <a:effectLst/>
                        <a:latin typeface="Calibri"/>
                        <a:ea typeface="Times New Roman"/>
                        <a:cs typeface="Arial"/>
                      </a:endParaRPr>
                    </a:p>
                  </a:txBody>
                  <a:tcPr marL="66736" marR="66736" marT="0" marB="0" anchor="b">
                    <a:lnL w="28575" cap="flat" cmpd="sng" algn="ctr">
                      <a:solidFill>
                        <a:schemeClr val="bg2">
                          <a:lumMod val="50000"/>
                        </a:schemeClr>
                      </a:solidFill>
                      <a:prstDash val="solid"/>
                      <a:round/>
                      <a:headEnd type="none" w="med" len="med"/>
                      <a:tailEnd type="none" w="med" len="med"/>
                    </a:lnL>
                    <a:lnR w="28575" cap="flat" cmpd="sng" algn="ctr">
                      <a:solidFill>
                        <a:schemeClr val="bg2">
                          <a:lumMod val="50000"/>
                        </a:schemeClr>
                      </a:solidFill>
                      <a:prstDash val="solid"/>
                      <a:round/>
                      <a:headEnd type="none" w="med" len="med"/>
                      <a:tailEnd type="none" w="med" len="med"/>
                    </a:lnR>
                    <a:lnT w="28575" cap="flat" cmpd="sng" algn="ctr">
                      <a:solidFill>
                        <a:schemeClr val="bg2">
                          <a:lumMod val="50000"/>
                        </a:schemeClr>
                      </a:solidFill>
                      <a:prstDash val="solid"/>
                      <a:round/>
                      <a:headEnd type="none" w="med" len="med"/>
                      <a:tailEnd type="none" w="med" len="med"/>
                    </a:lnT>
                    <a:lnB w="28575" cap="flat" cmpd="sng" algn="ctr">
                      <a:solidFill>
                        <a:schemeClr val="bg2">
                          <a:lumMod val="50000"/>
                        </a:schemeClr>
                      </a:solidFill>
                      <a:prstDash val="solid"/>
                      <a:round/>
                      <a:headEnd type="none" w="med" len="med"/>
                      <a:tailEnd type="none" w="med" len="med"/>
                    </a:lnB>
                    <a:solidFill>
                      <a:schemeClr val="accent2">
                        <a:lumMod val="20000"/>
                        <a:lumOff val="80000"/>
                      </a:schemeClr>
                    </a:solidFill>
                  </a:tcPr>
                </a:tc>
                <a:tc>
                  <a:txBody>
                    <a:bodyPr/>
                    <a:lstStyle/>
                    <a:p>
                      <a:pPr algn="ctr" rtl="0">
                        <a:lnSpc>
                          <a:spcPct val="115000"/>
                        </a:lnSpc>
                        <a:spcAft>
                          <a:spcPts val="0"/>
                        </a:spcAft>
                      </a:pPr>
                      <a:r>
                        <a:rPr lang="en-US" sz="1400" b="1" dirty="0">
                          <a:solidFill>
                            <a:srgbClr val="000000"/>
                          </a:solidFill>
                          <a:effectLst/>
                          <a:latin typeface="Times New Roman"/>
                          <a:ea typeface="Calibri"/>
                          <a:cs typeface="Arial"/>
                        </a:rPr>
                        <a:t>2322.077</a:t>
                      </a:r>
                      <a:endParaRPr lang="en-US" sz="1100" b="1" dirty="0">
                        <a:effectLst/>
                        <a:latin typeface="Calibri"/>
                        <a:ea typeface="Times New Roman"/>
                        <a:cs typeface="Arial"/>
                      </a:endParaRPr>
                    </a:p>
                  </a:txBody>
                  <a:tcPr marL="66736" marR="66736" marT="0" marB="0" anchor="b">
                    <a:lnL w="28575" cap="flat" cmpd="sng" algn="ctr">
                      <a:solidFill>
                        <a:schemeClr val="bg2">
                          <a:lumMod val="50000"/>
                        </a:schemeClr>
                      </a:solidFill>
                      <a:prstDash val="solid"/>
                      <a:round/>
                      <a:headEnd type="none" w="med" len="med"/>
                      <a:tailEnd type="none" w="med" len="med"/>
                    </a:lnL>
                    <a:lnR w="28575" cap="flat" cmpd="sng" algn="ctr">
                      <a:noFill/>
                      <a:prstDash val="solid"/>
                      <a:round/>
                      <a:headEnd type="none" w="med" len="med"/>
                      <a:tailEnd type="none" w="med" len="med"/>
                    </a:lnR>
                    <a:lnT w="28575" cap="flat" cmpd="sng" algn="ctr">
                      <a:solidFill>
                        <a:schemeClr val="bg2">
                          <a:lumMod val="50000"/>
                        </a:schemeClr>
                      </a:solidFill>
                      <a:prstDash val="solid"/>
                      <a:round/>
                      <a:headEnd type="none" w="med" len="med"/>
                      <a:tailEnd type="none" w="med" len="med"/>
                    </a:lnT>
                    <a:lnB w="28575" cap="flat" cmpd="sng" algn="ctr">
                      <a:solidFill>
                        <a:schemeClr val="bg2">
                          <a:lumMod val="50000"/>
                        </a:schemeClr>
                      </a:solidFill>
                      <a:prstDash val="solid"/>
                      <a:round/>
                      <a:headEnd type="none" w="med" len="med"/>
                      <a:tailEnd type="none" w="med" len="med"/>
                    </a:lnB>
                    <a:solidFill>
                      <a:schemeClr val="accent2">
                        <a:lumMod val="20000"/>
                        <a:lumOff val="80000"/>
                      </a:schemeClr>
                    </a:solidFill>
                  </a:tcPr>
                </a:tc>
              </a:tr>
              <a:tr h="298686">
                <a:tc>
                  <a:txBody>
                    <a:bodyPr/>
                    <a:lstStyle/>
                    <a:p>
                      <a:pPr algn="ctr" rtl="0">
                        <a:lnSpc>
                          <a:spcPct val="115000"/>
                        </a:lnSpc>
                        <a:spcAft>
                          <a:spcPts val="0"/>
                        </a:spcAft>
                      </a:pPr>
                      <a:r>
                        <a:rPr lang="en-US" sz="1100" b="1">
                          <a:solidFill>
                            <a:srgbClr val="000000"/>
                          </a:solidFill>
                          <a:effectLst/>
                          <a:latin typeface="Arial"/>
                          <a:ea typeface="Times New Roman"/>
                          <a:cs typeface="Arial"/>
                        </a:rPr>
                        <a:t>-65.9628</a:t>
                      </a:r>
                      <a:endParaRPr lang="en-US" sz="1100" b="1">
                        <a:effectLst/>
                        <a:latin typeface="Calibri"/>
                        <a:ea typeface="Times New Roman"/>
                        <a:cs typeface="Arial"/>
                      </a:endParaRPr>
                    </a:p>
                  </a:txBody>
                  <a:tcPr marL="66736" marR="66736" marT="0" marB="0" anchor="b">
                    <a:lnL w="28575" cap="flat" cmpd="sng" algn="ctr">
                      <a:noFill/>
                      <a:prstDash val="solid"/>
                      <a:round/>
                      <a:headEnd type="none" w="med" len="med"/>
                      <a:tailEnd type="none" w="med" len="med"/>
                    </a:lnL>
                    <a:lnR w="28575" cap="flat" cmpd="sng" algn="ctr">
                      <a:solidFill>
                        <a:schemeClr val="bg2">
                          <a:lumMod val="50000"/>
                        </a:schemeClr>
                      </a:solidFill>
                      <a:prstDash val="solid"/>
                      <a:round/>
                      <a:headEnd type="none" w="med" len="med"/>
                      <a:tailEnd type="none" w="med" len="med"/>
                    </a:lnR>
                    <a:lnT w="28575" cap="flat" cmpd="sng" algn="ctr">
                      <a:solidFill>
                        <a:schemeClr val="bg2">
                          <a:lumMod val="50000"/>
                        </a:schemeClr>
                      </a:solidFill>
                      <a:prstDash val="solid"/>
                      <a:round/>
                      <a:headEnd type="none" w="med" len="med"/>
                      <a:tailEnd type="none" w="med" len="med"/>
                    </a:lnT>
                    <a:lnB w="28575" cap="flat" cmpd="sng" algn="ctr">
                      <a:solidFill>
                        <a:schemeClr val="bg2">
                          <a:lumMod val="50000"/>
                        </a:schemeClr>
                      </a:solidFill>
                      <a:prstDash val="solid"/>
                      <a:round/>
                      <a:headEnd type="none" w="med" len="med"/>
                      <a:tailEnd type="none" w="med" len="med"/>
                    </a:lnB>
                    <a:solidFill>
                      <a:schemeClr val="accent2">
                        <a:lumMod val="20000"/>
                        <a:lumOff val="80000"/>
                      </a:schemeClr>
                    </a:solidFill>
                  </a:tcPr>
                </a:tc>
                <a:tc>
                  <a:txBody>
                    <a:bodyPr/>
                    <a:lstStyle/>
                    <a:p>
                      <a:pPr algn="ctr" rtl="0">
                        <a:lnSpc>
                          <a:spcPct val="115000"/>
                        </a:lnSpc>
                        <a:spcAft>
                          <a:spcPts val="0"/>
                        </a:spcAft>
                      </a:pPr>
                      <a:r>
                        <a:rPr lang="en-US" sz="1100" b="1">
                          <a:solidFill>
                            <a:srgbClr val="000000"/>
                          </a:solidFill>
                          <a:effectLst/>
                          <a:latin typeface="Arial"/>
                          <a:ea typeface="Calibri"/>
                          <a:cs typeface="Arial"/>
                        </a:rPr>
                        <a:t>1.55021</a:t>
                      </a:r>
                      <a:endParaRPr lang="en-US" sz="1100" b="1">
                        <a:effectLst/>
                        <a:latin typeface="Calibri"/>
                        <a:ea typeface="Times New Roman"/>
                        <a:cs typeface="Arial"/>
                      </a:endParaRPr>
                    </a:p>
                  </a:txBody>
                  <a:tcPr marL="66736" marR="66736" marT="0" marB="0" anchor="b">
                    <a:lnL w="28575" cap="flat" cmpd="sng" algn="ctr">
                      <a:solidFill>
                        <a:schemeClr val="bg2">
                          <a:lumMod val="50000"/>
                        </a:schemeClr>
                      </a:solidFill>
                      <a:prstDash val="solid"/>
                      <a:round/>
                      <a:headEnd type="none" w="med" len="med"/>
                      <a:tailEnd type="none" w="med" len="med"/>
                    </a:lnL>
                    <a:lnR w="28575" cap="flat" cmpd="sng" algn="ctr">
                      <a:solidFill>
                        <a:schemeClr val="bg2">
                          <a:lumMod val="50000"/>
                        </a:schemeClr>
                      </a:solidFill>
                      <a:prstDash val="solid"/>
                      <a:round/>
                      <a:headEnd type="none" w="med" len="med"/>
                      <a:tailEnd type="none" w="med" len="med"/>
                    </a:lnR>
                    <a:lnT w="28575" cap="flat" cmpd="sng" algn="ctr">
                      <a:solidFill>
                        <a:schemeClr val="bg2">
                          <a:lumMod val="50000"/>
                        </a:schemeClr>
                      </a:solidFill>
                      <a:prstDash val="solid"/>
                      <a:round/>
                      <a:headEnd type="none" w="med" len="med"/>
                      <a:tailEnd type="none" w="med" len="med"/>
                    </a:lnT>
                    <a:lnB w="28575" cap="flat" cmpd="sng" algn="ctr">
                      <a:solidFill>
                        <a:schemeClr val="bg2">
                          <a:lumMod val="50000"/>
                        </a:schemeClr>
                      </a:solidFill>
                      <a:prstDash val="solid"/>
                      <a:round/>
                      <a:headEnd type="none" w="med" len="med"/>
                      <a:tailEnd type="none" w="med" len="med"/>
                    </a:lnB>
                    <a:solidFill>
                      <a:schemeClr val="accent2">
                        <a:lumMod val="20000"/>
                        <a:lumOff val="80000"/>
                      </a:schemeClr>
                    </a:solidFill>
                  </a:tcPr>
                </a:tc>
                <a:tc>
                  <a:txBody>
                    <a:bodyPr/>
                    <a:lstStyle/>
                    <a:p>
                      <a:pPr indent="-90170" algn="ctr" rtl="0">
                        <a:lnSpc>
                          <a:spcPct val="115000"/>
                        </a:lnSpc>
                        <a:spcAft>
                          <a:spcPts val="0"/>
                        </a:spcAft>
                      </a:pPr>
                      <a:r>
                        <a:rPr lang="en-US" sz="1400" b="1" dirty="0">
                          <a:solidFill>
                            <a:srgbClr val="000000"/>
                          </a:solidFill>
                          <a:effectLst/>
                          <a:latin typeface="Times New Roman"/>
                          <a:ea typeface="Calibri"/>
                          <a:cs typeface="Arial"/>
                        </a:rPr>
                        <a:t>-610.315</a:t>
                      </a:r>
                      <a:endParaRPr lang="en-US" sz="1100" b="1" dirty="0">
                        <a:effectLst/>
                        <a:latin typeface="Calibri"/>
                        <a:ea typeface="Times New Roman"/>
                        <a:cs typeface="Arial"/>
                      </a:endParaRPr>
                    </a:p>
                  </a:txBody>
                  <a:tcPr marL="66736" marR="66736" marT="0" marB="0" anchor="b">
                    <a:lnL w="28575" cap="flat" cmpd="sng" algn="ctr">
                      <a:solidFill>
                        <a:schemeClr val="bg2">
                          <a:lumMod val="50000"/>
                        </a:schemeClr>
                      </a:solidFill>
                      <a:prstDash val="solid"/>
                      <a:round/>
                      <a:headEnd type="none" w="med" len="med"/>
                      <a:tailEnd type="none" w="med" len="med"/>
                    </a:lnL>
                    <a:lnR w="28575" cap="flat" cmpd="sng" algn="ctr">
                      <a:solidFill>
                        <a:schemeClr val="bg2">
                          <a:lumMod val="50000"/>
                        </a:schemeClr>
                      </a:solidFill>
                      <a:prstDash val="solid"/>
                      <a:round/>
                      <a:headEnd type="none" w="med" len="med"/>
                      <a:tailEnd type="none" w="med" len="med"/>
                    </a:lnR>
                    <a:lnT w="28575" cap="flat" cmpd="sng" algn="ctr">
                      <a:solidFill>
                        <a:schemeClr val="bg2">
                          <a:lumMod val="50000"/>
                        </a:schemeClr>
                      </a:solidFill>
                      <a:prstDash val="solid"/>
                      <a:round/>
                      <a:headEnd type="none" w="med" len="med"/>
                      <a:tailEnd type="none" w="med" len="med"/>
                    </a:lnT>
                    <a:lnB w="28575" cap="flat" cmpd="sng" algn="ctr">
                      <a:solidFill>
                        <a:schemeClr val="bg2">
                          <a:lumMod val="50000"/>
                        </a:schemeClr>
                      </a:solidFill>
                      <a:prstDash val="solid"/>
                      <a:round/>
                      <a:headEnd type="none" w="med" len="med"/>
                      <a:tailEnd type="none" w="med" len="med"/>
                    </a:lnB>
                    <a:solidFill>
                      <a:schemeClr val="accent2">
                        <a:lumMod val="20000"/>
                        <a:lumOff val="80000"/>
                      </a:schemeClr>
                    </a:solidFill>
                  </a:tcPr>
                </a:tc>
                <a:tc>
                  <a:txBody>
                    <a:bodyPr/>
                    <a:lstStyle/>
                    <a:p>
                      <a:pPr algn="r" rtl="0">
                        <a:lnSpc>
                          <a:spcPct val="115000"/>
                        </a:lnSpc>
                        <a:spcAft>
                          <a:spcPts val="0"/>
                        </a:spcAft>
                      </a:pPr>
                      <a:r>
                        <a:rPr lang="en-US" sz="1400" b="1">
                          <a:solidFill>
                            <a:srgbClr val="000000"/>
                          </a:solidFill>
                          <a:effectLst/>
                          <a:latin typeface="Times New Roman"/>
                          <a:ea typeface="Calibri"/>
                          <a:cs typeface="Arial"/>
                        </a:rPr>
                        <a:t>-1182.48</a:t>
                      </a:r>
                      <a:endParaRPr lang="en-US" sz="1100" b="1">
                        <a:effectLst/>
                        <a:latin typeface="Calibri"/>
                        <a:ea typeface="Times New Roman"/>
                        <a:cs typeface="Arial"/>
                      </a:endParaRPr>
                    </a:p>
                  </a:txBody>
                  <a:tcPr marL="66736" marR="66736" marT="0" marB="0" anchor="b">
                    <a:lnL w="28575" cap="flat" cmpd="sng" algn="ctr">
                      <a:solidFill>
                        <a:schemeClr val="bg2">
                          <a:lumMod val="50000"/>
                        </a:schemeClr>
                      </a:solidFill>
                      <a:prstDash val="solid"/>
                      <a:round/>
                      <a:headEnd type="none" w="med" len="med"/>
                      <a:tailEnd type="none" w="med" len="med"/>
                    </a:lnL>
                    <a:lnR w="28575" cap="flat" cmpd="sng" algn="ctr">
                      <a:solidFill>
                        <a:schemeClr val="bg2">
                          <a:lumMod val="50000"/>
                        </a:schemeClr>
                      </a:solidFill>
                      <a:prstDash val="solid"/>
                      <a:round/>
                      <a:headEnd type="none" w="med" len="med"/>
                      <a:tailEnd type="none" w="med" len="med"/>
                    </a:lnR>
                    <a:lnT w="28575" cap="flat" cmpd="sng" algn="ctr">
                      <a:solidFill>
                        <a:schemeClr val="bg2">
                          <a:lumMod val="50000"/>
                        </a:schemeClr>
                      </a:solidFill>
                      <a:prstDash val="solid"/>
                      <a:round/>
                      <a:headEnd type="none" w="med" len="med"/>
                      <a:tailEnd type="none" w="med" len="med"/>
                    </a:lnT>
                    <a:lnB w="28575" cap="flat" cmpd="sng" algn="ctr">
                      <a:solidFill>
                        <a:schemeClr val="bg2">
                          <a:lumMod val="50000"/>
                        </a:schemeClr>
                      </a:solidFill>
                      <a:prstDash val="solid"/>
                      <a:round/>
                      <a:headEnd type="none" w="med" len="med"/>
                      <a:tailEnd type="none" w="med" len="med"/>
                    </a:lnB>
                    <a:solidFill>
                      <a:schemeClr val="accent2">
                        <a:lumMod val="20000"/>
                        <a:lumOff val="80000"/>
                      </a:schemeClr>
                    </a:solidFill>
                  </a:tcPr>
                </a:tc>
                <a:tc>
                  <a:txBody>
                    <a:bodyPr/>
                    <a:lstStyle/>
                    <a:p>
                      <a:pPr algn="ctr" rtl="0">
                        <a:lnSpc>
                          <a:spcPct val="115000"/>
                        </a:lnSpc>
                        <a:spcAft>
                          <a:spcPts val="0"/>
                        </a:spcAft>
                      </a:pPr>
                      <a:r>
                        <a:rPr lang="en-US" sz="1400" b="1" dirty="0">
                          <a:solidFill>
                            <a:srgbClr val="000000"/>
                          </a:solidFill>
                          <a:effectLst/>
                          <a:latin typeface="Times New Roman"/>
                          <a:ea typeface="Calibri"/>
                          <a:cs typeface="Arial"/>
                        </a:rPr>
                        <a:t>2227.387</a:t>
                      </a:r>
                      <a:endParaRPr lang="en-US" sz="1100" b="1" dirty="0">
                        <a:effectLst/>
                        <a:latin typeface="Calibri"/>
                        <a:ea typeface="Times New Roman"/>
                        <a:cs typeface="Arial"/>
                      </a:endParaRPr>
                    </a:p>
                  </a:txBody>
                  <a:tcPr marL="66736" marR="66736" marT="0" marB="0" anchor="b">
                    <a:lnL w="28575" cap="flat" cmpd="sng" algn="ctr">
                      <a:solidFill>
                        <a:schemeClr val="bg2">
                          <a:lumMod val="50000"/>
                        </a:schemeClr>
                      </a:solidFill>
                      <a:prstDash val="solid"/>
                      <a:round/>
                      <a:headEnd type="none" w="med" len="med"/>
                      <a:tailEnd type="none" w="med" len="med"/>
                    </a:lnL>
                    <a:lnR w="28575" cap="flat" cmpd="sng" algn="ctr">
                      <a:noFill/>
                      <a:prstDash val="solid"/>
                      <a:round/>
                      <a:headEnd type="none" w="med" len="med"/>
                      <a:tailEnd type="none" w="med" len="med"/>
                    </a:lnR>
                    <a:lnT w="28575" cap="flat" cmpd="sng" algn="ctr">
                      <a:solidFill>
                        <a:schemeClr val="bg2">
                          <a:lumMod val="50000"/>
                        </a:schemeClr>
                      </a:solidFill>
                      <a:prstDash val="solid"/>
                      <a:round/>
                      <a:headEnd type="none" w="med" len="med"/>
                      <a:tailEnd type="none" w="med" len="med"/>
                    </a:lnT>
                    <a:lnB w="28575" cap="flat" cmpd="sng" algn="ctr">
                      <a:solidFill>
                        <a:schemeClr val="bg2">
                          <a:lumMod val="50000"/>
                        </a:schemeClr>
                      </a:solidFill>
                      <a:prstDash val="solid"/>
                      <a:round/>
                      <a:headEnd type="none" w="med" len="med"/>
                      <a:tailEnd type="none" w="med" len="med"/>
                    </a:lnB>
                    <a:solidFill>
                      <a:schemeClr val="accent2">
                        <a:lumMod val="20000"/>
                        <a:lumOff val="80000"/>
                      </a:schemeClr>
                    </a:solidFill>
                  </a:tcPr>
                </a:tc>
              </a:tr>
              <a:tr h="298686">
                <a:tc>
                  <a:txBody>
                    <a:bodyPr/>
                    <a:lstStyle/>
                    <a:p>
                      <a:pPr algn="ctr" rtl="0">
                        <a:lnSpc>
                          <a:spcPct val="115000"/>
                        </a:lnSpc>
                        <a:spcAft>
                          <a:spcPts val="0"/>
                        </a:spcAft>
                      </a:pPr>
                      <a:r>
                        <a:rPr lang="en-US" sz="1100" b="1" dirty="0">
                          <a:solidFill>
                            <a:srgbClr val="000000"/>
                          </a:solidFill>
                          <a:effectLst/>
                          <a:latin typeface="Arial"/>
                          <a:ea typeface="Times New Roman"/>
                          <a:cs typeface="Arial"/>
                        </a:rPr>
                        <a:t>-63.0224</a:t>
                      </a:r>
                      <a:endParaRPr lang="en-US" sz="1100" b="1" dirty="0">
                        <a:effectLst/>
                        <a:latin typeface="Calibri"/>
                        <a:ea typeface="Times New Roman"/>
                        <a:cs typeface="Arial"/>
                      </a:endParaRPr>
                    </a:p>
                  </a:txBody>
                  <a:tcPr marL="66736" marR="66736" marT="0" marB="0" anchor="b">
                    <a:lnL w="28575" cap="flat" cmpd="sng" algn="ctr">
                      <a:noFill/>
                      <a:prstDash val="solid"/>
                      <a:round/>
                      <a:headEnd type="none" w="med" len="med"/>
                      <a:tailEnd type="none" w="med" len="med"/>
                    </a:lnL>
                    <a:lnR w="28575" cap="flat" cmpd="sng" algn="ctr">
                      <a:solidFill>
                        <a:schemeClr val="bg2">
                          <a:lumMod val="50000"/>
                        </a:schemeClr>
                      </a:solidFill>
                      <a:prstDash val="solid"/>
                      <a:round/>
                      <a:headEnd type="none" w="med" len="med"/>
                      <a:tailEnd type="none" w="med" len="med"/>
                    </a:lnR>
                    <a:lnT w="28575" cap="flat" cmpd="sng" algn="ctr">
                      <a:solidFill>
                        <a:schemeClr val="bg2">
                          <a:lumMod val="50000"/>
                        </a:schemeClr>
                      </a:solidFill>
                      <a:prstDash val="solid"/>
                      <a:round/>
                      <a:headEnd type="none" w="med" len="med"/>
                      <a:tailEnd type="none" w="med" len="med"/>
                    </a:lnT>
                    <a:lnB w="28575" cap="flat" cmpd="sng" algn="ctr">
                      <a:noFill/>
                      <a:prstDash val="solid"/>
                      <a:round/>
                      <a:headEnd type="none" w="med" len="med"/>
                      <a:tailEnd type="none" w="med" len="med"/>
                    </a:lnB>
                    <a:solidFill>
                      <a:schemeClr val="accent2">
                        <a:lumMod val="20000"/>
                        <a:lumOff val="80000"/>
                      </a:schemeClr>
                    </a:solidFill>
                  </a:tcPr>
                </a:tc>
                <a:tc>
                  <a:txBody>
                    <a:bodyPr/>
                    <a:lstStyle/>
                    <a:p>
                      <a:pPr algn="ctr" rtl="0">
                        <a:lnSpc>
                          <a:spcPct val="115000"/>
                        </a:lnSpc>
                        <a:spcAft>
                          <a:spcPts val="0"/>
                        </a:spcAft>
                      </a:pPr>
                      <a:r>
                        <a:rPr lang="en-US" sz="1100" b="1">
                          <a:solidFill>
                            <a:srgbClr val="000000"/>
                          </a:solidFill>
                          <a:effectLst/>
                          <a:latin typeface="Arial"/>
                          <a:ea typeface="Calibri"/>
                          <a:cs typeface="Arial"/>
                        </a:rPr>
                        <a:t>-1.39016</a:t>
                      </a:r>
                      <a:endParaRPr lang="en-US" sz="1100" b="1">
                        <a:effectLst/>
                        <a:latin typeface="Calibri"/>
                        <a:ea typeface="Times New Roman"/>
                        <a:cs typeface="Arial"/>
                      </a:endParaRPr>
                    </a:p>
                  </a:txBody>
                  <a:tcPr marL="66736" marR="66736" marT="0" marB="0" anchor="b">
                    <a:lnL w="28575" cap="flat" cmpd="sng" algn="ctr">
                      <a:solidFill>
                        <a:schemeClr val="bg2">
                          <a:lumMod val="50000"/>
                        </a:schemeClr>
                      </a:solidFill>
                      <a:prstDash val="solid"/>
                      <a:round/>
                      <a:headEnd type="none" w="med" len="med"/>
                      <a:tailEnd type="none" w="med" len="med"/>
                    </a:lnL>
                    <a:lnR w="28575" cap="flat" cmpd="sng" algn="ctr">
                      <a:solidFill>
                        <a:schemeClr val="bg2">
                          <a:lumMod val="50000"/>
                        </a:schemeClr>
                      </a:solidFill>
                      <a:prstDash val="solid"/>
                      <a:round/>
                      <a:headEnd type="none" w="med" len="med"/>
                      <a:tailEnd type="none" w="med" len="med"/>
                    </a:lnR>
                    <a:lnT w="28575" cap="flat" cmpd="sng" algn="ctr">
                      <a:solidFill>
                        <a:schemeClr val="bg2">
                          <a:lumMod val="50000"/>
                        </a:schemeClr>
                      </a:solidFill>
                      <a:prstDash val="solid"/>
                      <a:round/>
                      <a:headEnd type="none" w="med" len="med"/>
                      <a:tailEnd type="none" w="med" len="med"/>
                    </a:lnT>
                    <a:lnB w="28575" cap="flat" cmpd="sng" algn="ctr">
                      <a:noFill/>
                      <a:prstDash val="solid"/>
                      <a:round/>
                      <a:headEnd type="none" w="med" len="med"/>
                      <a:tailEnd type="none" w="med" len="med"/>
                    </a:lnB>
                    <a:solidFill>
                      <a:schemeClr val="accent2">
                        <a:lumMod val="20000"/>
                        <a:lumOff val="80000"/>
                      </a:schemeClr>
                    </a:solidFill>
                  </a:tcPr>
                </a:tc>
                <a:tc>
                  <a:txBody>
                    <a:bodyPr/>
                    <a:lstStyle/>
                    <a:p>
                      <a:pPr indent="-90170" algn="ctr" rtl="0">
                        <a:lnSpc>
                          <a:spcPct val="115000"/>
                        </a:lnSpc>
                        <a:spcAft>
                          <a:spcPts val="0"/>
                        </a:spcAft>
                      </a:pPr>
                      <a:r>
                        <a:rPr lang="en-US" sz="1400" b="1" dirty="0">
                          <a:solidFill>
                            <a:srgbClr val="000000"/>
                          </a:solidFill>
                          <a:effectLst/>
                          <a:latin typeface="Times New Roman"/>
                          <a:ea typeface="Calibri"/>
                          <a:cs typeface="Arial"/>
                        </a:rPr>
                        <a:t>-610.315</a:t>
                      </a:r>
                      <a:endParaRPr lang="en-US" sz="1100" b="1" dirty="0">
                        <a:effectLst/>
                        <a:latin typeface="Calibri"/>
                        <a:ea typeface="Times New Roman"/>
                        <a:cs typeface="Arial"/>
                      </a:endParaRPr>
                    </a:p>
                  </a:txBody>
                  <a:tcPr marL="66736" marR="66736" marT="0" marB="0" anchor="b">
                    <a:lnL w="28575" cap="flat" cmpd="sng" algn="ctr">
                      <a:solidFill>
                        <a:schemeClr val="bg2">
                          <a:lumMod val="50000"/>
                        </a:schemeClr>
                      </a:solidFill>
                      <a:prstDash val="solid"/>
                      <a:round/>
                      <a:headEnd type="none" w="med" len="med"/>
                      <a:tailEnd type="none" w="med" len="med"/>
                    </a:lnL>
                    <a:lnR w="28575" cap="flat" cmpd="sng" algn="ctr">
                      <a:solidFill>
                        <a:schemeClr val="bg2">
                          <a:lumMod val="50000"/>
                        </a:schemeClr>
                      </a:solidFill>
                      <a:prstDash val="solid"/>
                      <a:round/>
                      <a:headEnd type="none" w="med" len="med"/>
                      <a:tailEnd type="none" w="med" len="med"/>
                    </a:lnR>
                    <a:lnT w="28575" cap="flat" cmpd="sng" algn="ctr">
                      <a:solidFill>
                        <a:schemeClr val="bg2">
                          <a:lumMod val="50000"/>
                        </a:schemeClr>
                      </a:solidFill>
                      <a:prstDash val="solid"/>
                      <a:round/>
                      <a:headEnd type="none" w="med" len="med"/>
                      <a:tailEnd type="none" w="med" len="med"/>
                    </a:lnT>
                    <a:lnB w="28575" cap="flat" cmpd="sng" algn="ctr">
                      <a:noFill/>
                      <a:prstDash val="solid"/>
                      <a:round/>
                      <a:headEnd type="none" w="med" len="med"/>
                      <a:tailEnd type="none" w="med" len="med"/>
                    </a:lnB>
                    <a:solidFill>
                      <a:schemeClr val="accent2">
                        <a:lumMod val="20000"/>
                        <a:lumOff val="80000"/>
                      </a:schemeClr>
                    </a:solidFill>
                  </a:tcPr>
                </a:tc>
                <a:tc>
                  <a:txBody>
                    <a:bodyPr/>
                    <a:lstStyle/>
                    <a:p>
                      <a:pPr algn="r" rtl="0">
                        <a:lnSpc>
                          <a:spcPct val="115000"/>
                        </a:lnSpc>
                        <a:spcAft>
                          <a:spcPts val="0"/>
                        </a:spcAft>
                      </a:pPr>
                      <a:r>
                        <a:rPr lang="en-US" sz="1400" b="1" dirty="0">
                          <a:solidFill>
                            <a:srgbClr val="000000"/>
                          </a:solidFill>
                          <a:effectLst/>
                          <a:latin typeface="Times New Roman"/>
                          <a:ea typeface="Calibri"/>
                          <a:cs typeface="Arial"/>
                        </a:rPr>
                        <a:t>-731.704</a:t>
                      </a:r>
                      <a:endParaRPr lang="en-US" sz="1100" b="1" dirty="0">
                        <a:effectLst/>
                        <a:latin typeface="Calibri"/>
                        <a:ea typeface="Times New Roman"/>
                        <a:cs typeface="Arial"/>
                      </a:endParaRPr>
                    </a:p>
                  </a:txBody>
                  <a:tcPr marL="66736" marR="66736" marT="0" marB="0" anchor="b">
                    <a:lnL w="28575" cap="flat" cmpd="sng" algn="ctr">
                      <a:solidFill>
                        <a:schemeClr val="bg2">
                          <a:lumMod val="50000"/>
                        </a:schemeClr>
                      </a:solidFill>
                      <a:prstDash val="solid"/>
                      <a:round/>
                      <a:headEnd type="none" w="med" len="med"/>
                      <a:tailEnd type="none" w="med" len="med"/>
                    </a:lnL>
                    <a:lnR w="28575" cap="flat" cmpd="sng" algn="ctr">
                      <a:solidFill>
                        <a:schemeClr val="bg2">
                          <a:lumMod val="50000"/>
                        </a:schemeClr>
                      </a:solidFill>
                      <a:prstDash val="solid"/>
                      <a:round/>
                      <a:headEnd type="none" w="med" len="med"/>
                      <a:tailEnd type="none" w="med" len="med"/>
                    </a:lnR>
                    <a:lnT w="28575" cap="flat" cmpd="sng" algn="ctr">
                      <a:solidFill>
                        <a:schemeClr val="bg2">
                          <a:lumMod val="50000"/>
                        </a:schemeClr>
                      </a:solidFill>
                      <a:prstDash val="solid"/>
                      <a:round/>
                      <a:headEnd type="none" w="med" len="med"/>
                      <a:tailEnd type="none" w="med" len="med"/>
                    </a:lnT>
                    <a:lnB w="28575" cap="flat" cmpd="sng" algn="ctr">
                      <a:noFill/>
                      <a:prstDash val="solid"/>
                      <a:round/>
                      <a:headEnd type="none" w="med" len="med"/>
                      <a:tailEnd type="none" w="med" len="med"/>
                    </a:lnB>
                    <a:solidFill>
                      <a:schemeClr val="accent2">
                        <a:lumMod val="20000"/>
                        <a:lumOff val="80000"/>
                      </a:schemeClr>
                    </a:solidFill>
                  </a:tcPr>
                </a:tc>
                <a:tc>
                  <a:txBody>
                    <a:bodyPr/>
                    <a:lstStyle/>
                    <a:p>
                      <a:pPr algn="ctr" rtl="0">
                        <a:lnSpc>
                          <a:spcPct val="115000"/>
                        </a:lnSpc>
                        <a:spcAft>
                          <a:spcPts val="0"/>
                        </a:spcAft>
                      </a:pPr>
                      <a:r>
                        <a:rPr lang="en-US" sz="1400" b="1" dirty="0">
                          <a:solidFill>
                            <a:srgbClr val="000000"/>
                          </a:solidFill>
                          <a:effectLst/>
                          <a:latin typeface="Times New Roman"/>
                          <a:ea typeface="Calibri"/>
                          <a:cs typeface="Arial"/>
                        </a:rPr>
                        <a:t>2227.387</a:t>
                      </a:r>
                      <a:endParaRPr lang="en-US" sz="1100" b="1" dirty="0">
                        <a:effectLst/>
                        <a:latin typeface="Calibri"/>
                        <a:ea typeface="Times New Roman"/>
                        <a:cs typeface="Arial"/>
                      </a:endParaRPr>
                    </a:p>
                  </a:txBody>
                  <a:tcPr marL="66736" marR="66736" marT="0" marB="0" anchor="b">
                    <a:lnL w="28575" cap="flat" cmpd="sng" algn="ctr">
                      <a:solidFill>
                        <a:schemeClr val="bg2">
                          <a:lumMod val="50000"/>
                        </a:schemeClr>
                      </a:solidFill>
                      <a:prstDash val="solid"/>
                      <a:round/>
                      <a:headEnd type="none" w="med" len="med"/>
                      <a:tailEnd type="none" w="med" len="med"/>
                    </a:lnL>
                    <a:lnR w="28575" cap="flat" cmpd="sng" algn="ctr">
                      <a:noFill/>
                      <a:prstDash val="solid"/>
                      <a:round/>
                      <a:headEnd type="none" w="med" len="med"/>
                      <a:tailEnd type="none" w="med" len="med"/>
                    </a:lnR>
                    <a:lnT w="28575" cap="flat" cmpd="sng" algn="ctr">
                      <a:solidFill>
                        <a:schemeClr val="bg2">
                          <a:lumMod val="50000"/>
                        </a:schemeClr>
                      </a:solidFill>
                      <a:prstDash val="solid"/>
                      <a:round/>
                      <a:headEnd type="none" w="med" len="med"/>
                      <a:tailEnd type="none" w="med" len="med"/>
                    </a:lnT>
                    <a:lnB w="28575" cap="flat" cmpd="sng" algn="ctr">
                      <a:noFill/>
                      <a:prstDash val="solid"/>
                      <a:round/>
                      <a:headEnd type="none" w="med" len="med"/>
                      <a:tailEnd type="none" w="med" len="med"/>
                    </a:lnB>
                    <a:solidFill>
                      <a:schemeClr val="accent2">
                        <a:lumMod val="20000"/>
                        <a:lumOff val="80000"/>
                      </a:schemeClr>
                    </a:solidFill>
                  </a:tcPr>
                </a:tc>
              </a:tr>
            </a:tbl>
          </a:graphicData>
        </a:graphic>
      </p:graphicFrame>
      <p:sp>
        <p:nvSpPr>
          <p:cNvPr id="3" name="Rectangle 2"/>
          <p:cNvSpPr/>
          <p:nvPr/>
        </p:nvSpPr>
        <p:spPr>
          <a:xfrm>
            <a:off x="575255" y="5329362"/>
            <a:ext cx="10668001" cy="830997"/>
          </a:xfrm>
          <a:prstGeom prst="rect">
            <a:avLst/>
          </a:prstGeom>
        </p:spPr>
        <p:txBody>
          <a:bodyPr wrap="square">
            <a:spAutoFit/>
          </a:bodyPr>
          <a:lstStyle/>
          <a:p>
            <a:r>
              <a:rPr lang="en-US" sz="2400" dirty="0"/>
              <a:t>All values of stress on the suggested footing are lower than the allowable bearing capacity which is equal to </a:t>
            </a:r>
            <a:r>
              <a:rPr lang="en-US" sz="2400" b="1" dirty="0"/>
              <a:t>350 KN/m</a:t>
            </a:r>
            <a:r>
              <a:rPr lang="en-US" sz="2400" b="1" baseline="30000" dirty="0"/>
              <a:t>2</a:t>
            </a:r>
            <a:r>
              <a:rPr lang="en-US" sz="2400" dirty="0"/>
              <a:t>. So it's </a:t>
            </a:r>
            <a:r>
              <a:rPr lang="en-US" sz="2400" b="1" dirty="0"/>
              <a:t>ok</a:t>
            </a:r>
            <a:r>
              <a:rPr lang="en-US" sz="2400" dirty="0"/>
              <a:t>.</a:t>
            </a:r>
          </a:p>
        </p:txBody>
      </p:sp>
    </p:spTree>
    <p:extLst>
      <p:ext uri="{BB962C8B-B14F-4D97-AF65-F5344CB8AC3E}">
        <p14:creationId xmlns:p14="http://schemas.microsoft.com/office/powerpoint/2010/main" val="396643927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30557" y="214670"/>
            <a:ext cx="6096000" cy="1015663"/>
          </a:xfrm>
          <a:prstGeom prst="rect">
            <a:avLst/>
          </a:prstGeom>
        </p:spPr>
        <p:txBody>
          <a:bodyPr>
            <a:spAutoFit/>
          </a:bodyPr>
          <a:lstStyle/>
          <a:p>
            <a:pPr lvl="0" defTabSz="914400"/>
            <a:r>
              <a:rPr lang="en-US" sz="3600" b="1" dirty="0" smtClean="0">
                <a:solidFill>
                  <a:srgbClr val="F79646">
                    <a:lumMod val="60000"/>
                    <a:lumOff val="40000"/>
                  </a:srgbClr>
                </a:solidFill>
                <a:latin typeface="Arial Black" pitchFamily="34" charset="0"/>
              </a:rPr>
              <a:t> Columns Footing :</a:t>
            </a:r>
            <a:endParaRPr lang="en-US" sz="3600" b="1" dirty="0">
              <a:solidFill>
                <a:srgbClr val="F79646">
                  <a:lumMod val="60000"/>
                  <a:lumOff val="40000"/>
                </a:srgbClr>
              </a:solidFill>
              <a:latin typeface="Arial Black" pitchFamily="34" charset="0"/>
            </a:endParaRPr>
          </a:p>
          <a:p>
            <a:pPr lvl="0" defTabSz="914400"/>
            <a:endParaRPr lang="en-US" sz="2400" b="1" dirty="0">
              <a:solidFill>
                <a:srgbClr val="F79646">
                  <a:lumMod val="60000"/>
                  <a:lumOff val="40000"/>
                </a:srgbClr>
              </a:solidFill>
              <a:latin typeface="Times New Roman"/>
            </a:endParaRPr>
          </a:p>
        </p:txBody>
      </p:sp>
      <p:sp>
        <p:nvSpPr>
          <p:cNvPr id="5" name="Rectangle 4"/>
          <p:cNvSpPr/>
          <p:nvPr/>
        </p:nvSpPr>
        <p:spPr>
          <a:xfrm>
            <a:off x="330559" y="1180514"/>
            <a:ext cx="11183154" cy="1569660"/>
          </a:xfrm>
          <a:prstGeom prst="rect">
            <a:avLst/>
          </a:prstGeom>
        </p:spPr>
        <p:txBody>
          <a:bodyPr wrap="square">
            <a:spAutoFit/>
          </a:bodyPr>
          <a:lstStyle/>
          <a:p>
            <a:endParaRPr lang="en-US" sz="3200" dirty="0" smtClean="0">
              <a:latin typeface="Times New Roman"/>
              <a:ea typeface="Times New Roman"/>
              <a:cs typeface="+mj-cs"/>
            </a:endParaRPr>
          </a:p>
          <a:p>
            <a:endParaRPr lang="en-US" sz="3200" dirty="0">
              <a:latin typeface="Times New Roman"/>
              <a:ea typeface="Times New Roman"/>
              <a:cs typeface="+mj-cs"/>
            </a:endParaRPr>
          </a:p>
          <a:p>
            <a:pPr marL="342900" indent="-342900">
              <a:buFont typeface="Wingdings" pitchFamily="2" charset="2"/>
              <a:buChar char="q"/>
            </a:pPr>
            <a:endParaRPr lang="en-US" sz="3200" dirty="0">
              <a:cs typeface="+mj-cs"/>
            </a:endParaRPr>
          </a:p>
        </p:txBody>
      </p:sp>
      <p:pic>
        <p:nvPicPr>
          <p:cNvPr id="8" name="Picture 7" descr="https://scontent.fjrs1-1.fna.fbcdn.net/v/t1.15752-9/31945047_561784557536907_1681014590080548864_n.png?_nc_cat=0&amp;oh=aafe2d1ad47c89c4eb3b5e5bb2783e47&amp;oe=5B91B458"/>
          <p:cNvPicPr/>
          <p:nvPr/>
        </p:nvPicPr>
        <p:blipFill rotWithShape="1">
          <a:blip r:embed="rId2">
            <a:extLst>
              <a:ext uri="{28A0092B-C50C-407E-A947-70E740481C1C}">
                <a14:useLocalDpi xmlns:a14="http://schemas.microsoft.com/office/drawing/2010/main" val="0"/>
              </a:ext>
            </a:extLst>
          </a:blip>
          <a:srcRect b="4254"/>
          <a:stretch/>
        </p:blipFill>
        <p:spPr bwMode="auto">
          <a:xfrm>
            <a:off x="1828799" y="2205989"/>
            <a:ext cx="8512935" cy="3975869"/>
          </a:xfrm>
          <a:prstGeom prst="rect">
            <a:avLst/>
          </a:prstGeom>
          <a:noFill/>
          <a:ln>
            <a:noFill/>
          </a:ln>
          <a:extLst>
            <a:ext uri="{53640926-AAD7-44D8-BBD7-CCE9431645EC}">
              <a14:shadowObscured xmlns:a14="http://schemas.microsoft.com/office/drawing/2010/main"/>
            </a:ext>
          </a:extLst>
        </p:spPr>
      </p:pic>
      <p:sp>
        <p:nvSpPr>
          <p:cNvPr id="9" name="Rectangle 8"/>
          <p:cNvSpPr/>
          <p:nvPr/>
        </p:nvSpPr>
        <p:spPr>
          <a:xfrm>
            <a:off x="897227" y="1087471"/>
            <a:ext cx="10616485" cy="461665"/>
          </a:xfrm>
          <a:prstGeom prst="rect">
            <a:avLst/>
          </a:prstGeom>
        </p:spPr>
        <p:txBody>
          <a:bodyPr wrap="square">
            <a:spAutoFit/>
          </a:bodyPr>
          <a:lstStyle/>
          <a:p>
            <a:pPr marL="342900" indent="-342900">
              <a:buFont typeface="Wingdings" pitchFamily="2" charset="2"/>
              <a:buChar char="q"/>
            </a:pPr>
            <a:r>
              <a:rPr lang="en-US" sz="2400" dirty="0">
                <a:cs typeface="+mj-cs"/>
              </a:rPr>
              <a:t>A</a:t>
            </a:r>
            <a:r>
              <a:rPr lang="en-US" sz="2400" dirty="0" smtClean="0">
                <a:cs typeface="+mj-cs"/>
              </a:rPr>
              <a:t>n </a:t>
            </a:r>
            <a:r>
              <a:rPr lang="en-US" sz="2400" dirty="0">
                <a:cs typeface="+mj-cs"/>
              </a:rPr>
              <a:t>area of (</a:t>
            </a:r>
            <a:r>
              <a:rPr lang="en-US" sz="2400" b="1" dirty="0">
                <a:cs typeface="+mj-cs"/>
              </a:rPr>
              <a:t>13.3m</a:t>
            </a:r>
            <a:r>
              <a:rPr lang="en-US" sz="2400" dirty="0">
                <a:cs typeface="+mj-cs"/>
              </a:rPr>
              <a:t> length×</a:t>
            </a:r>
            <a:r>
              <a:rPr lang="en-US" sz="2400" b="1" dirty="0">
                <a:cs typeface="+mj-cs"/>
              </a:rPr>
              <a:t>5.8m</a:t>
            </a:r>
            <a:r>
              <a:rPr lang="en-US" sz="2400" dirty="0">
                <a:cs typeface="+mj-cs"/>
              </a:rPr>
              <a:t> width) was suggested  </a:t>
            </a:r>
            <a:r>
              <a:rPr lang="en-US" sz="2400" dirty="0" smtClean="0">
                <a:cs typeface="+mj-cs"/>
              </a:rPr>
              <a:t>as shown below.</a:t>
            </a:r>
            <a:endParaRPr lang="en-US" sz="2400" dirty="0">
              <a:cs typeface="+mj-cs"/>
            </a:endParaRPr>
          </a:p>
        </p:txBody>
      </p:sp>
    </p:spTree>
    <p:extLst>
      <p:ext uri="{BB962C8B-B14F-4D97-AF65-F5344CB8AC3E}">
        <p14:creationId xmlns:p14="http://schemas.microsoft.com/office/powerpoint/2010/main" val="419665111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0764" y="0"/>
            <a:ext cx="10353761" cy="1021521"/>
          </a:xfrm>
        </p:spPr>
        <p:txBody>
          <a:bodyPr/>
          <a:lstStyle/>
          <a:p>
            <a:r>
              <a:rPr lang="en-US" dirty="0" smtClean="0"/>
              <a:t>3-d model for columns footing</a:t>
            </a:r>
            <a:endParaRPr lang="ar-SA" dirty="0"/>
          </a:p>
        </p:txBody>
      </p:sp>
      <p:pic>
        <p:nvPicPr>
          <p:cNvPr id="4" name="Content Placeholder 3"/>
          <p:cNvPicPr>
            <a:picLocks noGrp="1"/>
          </p:cNvPicPr>
          <p:nvPr>
            <p:ph idx="1"/>
          </p:nvPr>
        </p:nvPicPr>
        <p:blipFill>
          <a:blip r:embed="rId2"/>
          <a:stretch>
            <a:fillRect/>
          </a:stretch>
        </p:blipFill>
        <p:spPr>
          <a:xfrm>
            <a:off x="1117601" y="1030288"/>
            <a:ext cx="9983988" cy="5692484"/>
          </a:xfrm>
          <a:prstGeom prst="rect">
            <a:avLst/>
          </a:prstGeom>
        </p:spPr>
      </p:pic>
    </p:spTree>
    <p:extLst>
      <p:ext uri="{BB962C8B-B14F-4D97-AF65-F5344CB8AC3E}">
        <p14:creationId xmlns:p14="http://schemas.microsoft.com/office/powerpoint/2010/main" val="175408186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5159" y="0"/>
            <a:ext cx="10353761" cy="931369"/>
          </a:xfrm>
        </p:spPr>
        <p:txBody>
          <a:bodyPr>
            <a:normAutofit/>
          </a:bodyPr>
          <a:lstStyle/>
          <a:p>
            <a:r>
              <a:rPr lang="en-US" sz="3600" dirty="0"/>
              <a:t>Check Wide beam Shear</a:t>
            </a:r>
            <a:endParaRPr lang="ar-SA" sz="3600" dirty="0"/>
          </a:p>
        </p:txBody>
      </p:sp>
      <p:sp>
        <p:nvSpPr>
          <p:cNvPr id="5" name="Content Placeholder 4"/>
          <p:cNvSpPr>
            <a:spLocks noGrp="1"/>
          </p:cNvSpPr>
          <p:nvPr>
            <p:ph idx="1"/>
          </p:nvPr>
        </p:nvSpPr>
        <p:spPr>
          <a:xfrm>
            <a:off x="772127" y="1155907"/>
            <a:ext cx="10353762" cy="3695136"/>
          </a:xfrm>
        </p:spPr>
        <p:txBody>
          <a:bodyPr/>
          <a:lstStyle/>
          <a:p>
            <a:r>
              <a:rPr lang="en-US" sz="2400" b="1" dirty="0" err="1">
                <a:effectLst/>
                <a:cs typeface="+mj-cs"/>
              </a:rPr>
              <a:t>q</a:t>
            </a:r>
            <a:r>
              <a:rPr lang="en-US" sz="2400" b="1" baseline="-25000" dirty="0" err="1">
                <a:effectLst/>
                <a:cs typeface="+mj-cs"/>
              </a:rPr>
              <a:t>u</a:t>
            </a:r>
            <a:r>
              <a:rPr lang="en-US" sz="2400" b="1" dirty="0">
                <a:effectLst/>
                <a:cs typeface="+mj-cs"/>
              </a:rPr>
              <a:t> =207 KN/m</a:t>
            </a:r>
            <a:r>
              <a:rPr lang="en-US" sz="2400" b="1" baseline="30000" dirty="0">
                <a:effectLst/>
                <a:cs typeface="+mj-cs"/>
              </a:rPr>
              <a:t>2</a:t>
            </a:r>
            <a:r>
              <a:rPr lang="en-US" sz="2400" b="1" dirty="0" smtClean="0">
                <a:effectLst/>
                <a:cs typeface="+mj-cs"/>
              </a:rPr>
              <a:t>.</a:t>
            </a:r>
          </a:p>
          <a:p>
            <a:pPr lvl="0"/>
            <a:r>
              <a:rPr lang="en-US" sz="2400" b="1" dirty="0" err="1">
                <a:solidFill>
                  <a:prstClr val="white"/>
                </a:solidFill>
                <a:effectLst/>
                <a:latin typeface="Times New Roman"/>
                <a:cs typeface="+mj-cs"/>
              </a:rPr>
              <a:t>q</a:t>
            </a:r>
            <a:r>
              <a:rPr lang="en-US" sz="2400" b="1" baseline="-25000" dirty="0" err="1">
                <a:solidFill>
                  <a:prstClr val="white"/>
                </a:solidFill>
                <a:effectLst/>
                <a:latin typeface="Times New Roman"/>
                <a:cs typeface="+mj-cs"/>
              </a:rPr>
              <a:t>all</a:t>
            </a:r>
            <a:r>
              <a:rPr lang="en-US" sz="2400" b="1" baseline="-25000" dirty="0">
                <a:solidFill>
                  <a:prstClr val="white"/>
                </a:solidFill>
                <a:effectLst/>
                <a:latin typeface="Times New Roman"/>
                <a:cs typeface="+mj-cs"/>
              </a:rPr>
              <a:t> </a:t>
            </a:r>
            <a:r>
              <a:rPr lang="en-US" sz="2400" b="1" dirty="0">
                <a:solidFill>
                  <a:prstClr val="white"/>
                </a:solidFill>
                <a:effectLst/>
                <a:latin typeface="Times New Roman"/>
                <a:cs typeface="+mj-cs"/>
              </a:rPr>
              <a:t>= </a:t>
            </a:r>
            <a:r>
              <a:rPr lang="en-US" sz="2400" b="1" dirty="0" smtClean="0">
                <a:solidFill>
                  <a:prstClr val="white"/>
                </a:solidFill>
                <a:effectLst/>
                <a:latin typeface="Times New Roman"/>
                <a:cs typeface="+mj-cs"/>
              </a:rPr>
              <a:t>350 KN/</a:t>
            </a:r>
            <a:r>
              <a:rPr lang="en-US" sz="2400" b="1" dirty="0">
                <a:effectLst/>
              </a:rPr>
              <a:t>m</a:t>
            </a:r>
            <a:r>
              <a:rPr lang="en-US" sz="2400" b="1" baseline="30000" dirty="0">
                <a:effectLst/>
              </a:rPr>
              <a:t>2</a:t>
            </a:r>
            <a:r>
              <a:rPr lang="en-US" sz="2400" b="1" dirty="0" smtClean="0">
                <a:solidFill>
                  <a:prstClr val="white"/>
                </a:solidFill>
                <a:effectLst/>
                <a:latin typeface="Times New Roman"/>
                <a:cs typeface="+mj-cs"/>
              </a:rPr>
              <a:t>.</a:t>
            </a:r>
          </a:p>
          <a:p>
            <a:pPr lvl="0"/>
            <a:r>
              <a:rPr lang="en-US" sz="2400" b="1" dirty="0">
                <a:solidFill>
                  <a:prstClr val="white"/>
                </a:solidFill>
                <a:effectLst/>
                <a:latin typeface="Times New Roman"/>
                <a:cs typeface="+mj-cs"/>
              </a:rPr>
              <a:t>Footing area = </a:t>
            </a:r>
            <a:r>
              <a:rPr lang="en-US" sz="2400" b="1" dirty="0">
                <a:effectLst/>
              </a:rPr>
              <a:t>77.14</a:t>
            </a:r>
            <a:r>
              <a:rPr lang="en-US" sz="2400" b="1" dirty="0" smtClean="0">
                <a:solidFill>
                  <a:prstClr val="white"/>
                </a:solidFill>
                <a:effectLst/>
                <a:latin typeface="Times New Roman"/>
                <a:cs typeface="+mj-cs"/>
              </a:rPr>
              <a:t> </a:t>
            </a:r>
            <a:r>
              <a:rPr lang="en-US" sz="2400" b="1" dirty="0">
                <a:effectLst/>
              </a:rPr>
              <a:t>m</a:t>
            </a:r>
            <a:r>
              <a:rPr lang="en-US" sz="2400" b="1" baseline="30000" dirty="0">
                <a:effectLst/>
              </a:rPr>
              <a:t>2</a:t>
            </a:r>
            <a:r>
              <a:rPr lang="en-US" sz="2400" b="1" dirty="0" smtClean="0">
                <a:solidFill>
                  <a:prstClr val="white"/>
                </a:solidFill>
                <a:effectLst/>
                <a:latin typeface="Times New Roman"/>
                <a:cs typeface="+mj-cs"/>
              </a:rPr>
              <a:t> .</a:t>
            </a:r>
          </a:p>
          <a:p>
            <a:pPr lvl="0"/>
            <a:r>
              <a:rPr lang="en-US" sz="2400" b="1" dirty="0" smtClean="0">
                <a:solidFill>
                  <a:prstClr val="white"/>
                </a:solidFill>
                <a:effectLst/>
                <a:latin typeface="Times New Roman"/>
                <a:cs typeface="+mj-cs"/>
              </a:rPr>
              <a:t>Let d =1.4m.</a:t>
            </a:r>
          </a:p>
          <a:p>
            <a:pPr lvl="0"/>
            <a:r>
              <a:rPr lang="en-US" sz="2400" b="1" dirty="0" smtClean="0">
                <a:solidFill>
                  <a:prstClr val="white"/>
                </a:solidFill>
                <a:effectLst/>
                <a:latin typeface="Times New Roman"/>
                <a:cs typeface="+mj-cs"/>
              </a:rPr>
              <a:t>L1=2.5m.</a:t>
            </a:r>
            <a:endParaRPr lang="en-US" sz="2400" b="1" dirty="0">
              <a:solidFill>
                <a:prstClr val="white"/>
              </a:solidFill>
              <a:effectLst/>
              <a:latin typeface="Times New Roman"/>
              <a:cs typeface="+mj-cs"/>
            </a:endParaRPr>
          </a:p>
          <a:p>
            <a:pPr lvl="0"/>
            <a:endParaRPr lang="en-US" sz="2400" b="1" dirty="0">
              <a:solidFill>
                <a:prstClr val="white"/>
              </a:solidFill>
              <a:effectLst/>
              <a:latin typeface="Times New Roman"/>
              <a:cs typeface="+mj-cs"/>
            </a:endParaRPr>
          </a:p>
          <a:p>
            <a:endParaRPr lang="en-US" dirty="0" smtClean="0">
              <a:effectLst/>
            </a:endParaRPr>
          </a:p>
          <a:p>
            <a:endParaRPr lang="ar-SA" dirty="0"/>
          </a:p>
        </p:txBody>
      </p:sp>
      <mc:AlternateContent xmlns:mc="http://schemas.openxmlformats.org/markup-compatibility/2006" xmlns:a14="http://schemas.microsoft.com/office/drawing/2010/main">
        <mc:Choice Requires="a14">
          <p:graphicFrame>
            <p:nvGraphicFramePr>
              <p:cNvPr id="6" name="Diagram 5"/>
              <p:cNvGraphicFramePr/>
              <p:nvPr>
                <p:extLst>
                  <p:ext uri="{D42A27DB-BD31-4B8C-83A1-F6EECF244321}">
                    <p14:modId xmlns:p14="http://schemas.microsoft.com/office/powerpoint/2010/main" val="3285876414"/>
                  </p:ext>
                </p:extLst>
              </p:nvPr>
            </p:nvGraphicFramePr>
            <p:xfrm>
              <a:off x="5143759" y="1400769"/>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mc:Choice>
        <mc:Fallback xmlns="">
          <p:graphicFrame>
            <p:nvGraphicFramePr>
              <p:cNvPr id="6" name="Diagram 5"/>
              <p:cNvGraphicFramePr/>
              <p:nvPr>
                <p:extLst>
                  <p:ext uri="{D42A27DB-BD31-4B8C-83A1-F6EECF244321}">
                    <p14:modId xmlns:p14="http://schemas.microsoft.com/office/powerpoint/2010/main" val="3285876414"/>
                  </p:ext>
                </p:extLst>
              </p:nvPr>
            </p:nvGraphicFramePr>
            <p:xfrm>
              <a:off x="5143759" y="1400769"/>
              <a:ext cx="6096000" cy="40640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mc:Fallback>
      </mc:AlternateContent>
      <p:sp>
        <p:nvSpPr>
          <p:cNvPr id="7" name="Rectangle 6"/>
          <p:cNvSpPr/>
          <p:nvPr/>
        </p:nvSpPr>
        <p:spPr>
          <a:xfrm>
            <a:off x="5340279" y="5395106"/>
            <a:ext cx="3790843" cy="523220"/>
          </a:xfrm>
          <a:prstGeom prst="rect">
            <a:avLst/>
          </a:prstGeom>
        </p:spPr>
        <p:txBody>
          <a:bodyPr wrap="square">
            <a:spAutoFit/>
          </a:bodyPr>
          <a:lstStyle/>
          <a:p>
            <a:pPr rtl="1"/>
            <a:r>
              <a:rPr lang="fr-FR" sz="2800" b="1" dirty="0">
                <a:solidFill>
                  <a:schemeClr val="accent2">
                    <a:lumMod val="60000"/>
                    <a:lumOff val="40000"/>
                  </a:schemeClr>
                </a:solidFill>
              </a:rPr>
              <a:t>Vu</a:t>
            </a:r>
            <a:r>
              <a:rPr lang="en-US" sz="2800" b="1" dirty="0">
                <a:solidFill>
                  <a:schemeClr val="accent2">
                    <a:lumMod val="60000"/>
                    <a:lumOff val="40000"/>
                  </a:schemeClr>
                </a:solidFill>
              </a:rPr>
              <a:t> &lt; </a:t>
            </a:r>
            <a:r>
              <a:rPr lang="el-GR" sz="2800" b="1" dirty="0">
                <a:solidFill>
                  <a:schemeClr val="accent2">
                    <a:lumMod val="60000"/>
                    <a:lumOff val="40000"/>
                  </a:schemeClr>
                </a:solidFill>
              </a:rPr>
              <a:t>Φ</a:t>
            </a:r>
            <a:r>
              <a:rPr lang="en-US" sz="2800" b="1" dirty="0" smtClean="0">
                <a:solidFill>
                  <a:schemeClr val="accent2">
                    <a:lumMod val="60000"/>
                    <a:lumOff val="40000"/>
                  </a:schemeClr>
                </a:solidFill>
              </a:rPr>
              <a:t>Vc …. </a:t>
            </a:r>
            <a:r>
              <a:rPr lang="en-US" sz="2800" b="1" dirty="0">
                <a:solidFill>
                  <a:schemeClr val="accent2">
                    <a:lumMod val="60000"/>
                    <a:lumOff val="40000"/>
                  </a:schemeClr>
                </a:solidFill>
              </a:rPr>
              <a:t>OK  </a:t>
            </a:r>
            <a:endParaRPr lang="ar-SA" sz="2800" b="1" dirty="0">
              <a:solidFill>
                <a:schemeClr val="accent2">
                  <a:lumMod val="60000"/>
                  <a:lumOff val="40000"/>
                </a:schemeClr>
              </a:solidFill>
            </a:endParaRPr>
          </a:p>
        </p:txBody>
      </p:sp>
    </p:spTree>
    <p:extLst>
      <p:ext uri="{BB962C8B-B14F-4D97-AF65-F5344CB8AC3E}">
        <p14:creationId xmlns:p14="http://schemas.microsoft.com/office/powerpoint/2010/main" val="332746675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Oval 9"/>
          <p:cNvSpPr/>
          <p:nvPr/>
        </p:nvSpPr>
        <p:spPr>
          <a:xfrm>
            <a:off x="596348" y="4257997"/>
            <a:ext cx="2597427" cy="1126435"/>
          </a:xfrm>
          <a:prstGeom prst="ellipse">
            <a:avLst/>
          </a:prstGeom>
          <a:gradFill flip="none" rotWithShape="1">
            <a:gsLst>
              <a:gs pos="0">
                <a:schemeClr val="accent2">
                  <a:lumMod val="60000"/>
                  <a:lumOff val="40000"/>
                  <a:shade val="30000"/>
                  <a:satMod val="115000"/>
                </a:schemeClr>
              </a:gs>
              <a:gs pos="50000">
                <a:schemeClr val="accent2">
                  <a:lumMod val="60000"/>
                  <a:lumOff val="40000"/>
                  <a:shade val="67500"/>
                  <a:satMod val="115000"/>
                </a:schemeClr>
              </a:gs>
              <a:gs pos="100000">
                <a:schemeClr val="accent2">
                  <a:lumMod val="60000"/>
                  <a:lumOff val="40000"/>
                  <a:shade val="100000"/>
                  <a:satMod val="115000"/>
                </a:scheme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2" name="Title 1"/>
          <p:cNvSpPr>
            <a:spLocks noGrp="1"/>
          </p:cNvSpPr>
          <p:nvPr>
            <p:ph type="title"/>
          </p:nvPr>
        </p:nvSpPr>
        <p:spPr>
          <a:xfrm>
            <a:off x="900916" y="132522"/>
            <a:ext cx="10353761" cy="789701"/>
          </a:xfrm>
        </p:spPr>
        <p:txBody>
          <a:bodyPr>
            <a:normAutofit/>
          </a:bodyPr>
          <a:lstStyle/>
          <a:p>
            <a:r>
              <a:rPr lang="en-US" sz="3600" dirty="0"/>
              <a:t>Check Punishing Shear</a:t>
            </a:r>
            <a:endParaRPr lang="ar-SA" sz="3600" dirty="0"/>
          </a:p>
        </p:txBody>
      </p:sp>
      <mc:AlternateContent xmlns:mc="http://schemas.openxmlformats.org/markup-compatibility/2006" xmlns:a14="http://schemas.microsoft.com/office/drawing/2010/main">
        <mc:Choice Requires="a14">
          <p:graphicFrame>
            <p:nvGraphicFramePr>
              <p:cNvPr id="6" name="Content Placeholder 5"/>
              <p:cNvGraphicFramePr>
                <a:graphicFrameLocks noGrp="1"/>
              </p:cNvGraphicFramePr>
              <p:nvPr>
                <p:ph idx="1"/>
                <p:extLst>
                  <p:ext uri="{D42A27DB-BD31-4B8C-83A1-F6EECF244321}">
                    <p14:modId xmlns:p14="http://schemas.microsoft.com/office/powerpoint/2010/main" val="4121159029"/>
                  </p:ext>
                </p:extLst>
              </p:nvPr>
            </p:nvGraphicFramePr>
            <p:xfrm>
              <a:off x="3518360" y="1813098"/>
              <a:ext cx="9941551" cy="36957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mc:Choice>
        <mc:Fallback xmlns="">
          <p:graphicFrame>
            <p:nvGraphicFramePr>
              <p:cNvPr id="6" name="Content Placeholder 5"/>
              <p:cNvGraphicFramePr>
                <a:graphicFrameLocks noGrp="1"/>
              </p:cNvGraphicFramePr>
              <p:nvPr>
                <p:ph idx="1"/>
                <p:extLst>
                  <p:ext uri="{D42A27DB-BD31-4B8C-83A1-F6EECF244321}">
                    <p14:modId xmlns:p14="http://schemas.microsoft.com/office/powerpoint/2010/main" val="4121159029"/>
                  </p:ext>
                </p:extLst>
              </p:nvPr>
            </p:nvGraphicFramePr>
            <p:xfrm>
              <a:off x="3518360" y="1813098"/>
              <a:ext cx="9941551" cy="36957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mc:Fallback>
      </mc:AlternateContent>
      <mc:AlternateContent xmlns:mc="http://schemas.openxmlformats.org/markup-compatibility/2006" xmlns:a14="http://schemas.microsoft.com/office/drawing/2010/main">
        <mc:Choice Requires="a14">
          <p:sp>
            <p:nvSpPr>
              <p:cNvPr id="7" name="Rectangle 6"/>
              <p:cNvSpPr/>
              <p:nvPr/>
            </p:nvSpPr>
            <p:spPr>
              <a:xfrm>
                <a:off x="0" y="1365526"/>
                <a:ext cx="6096000" cy="4809906"/>
              </a:xfrm>
              <a:prstGeom prst="rect">
                <a:avLst/>
              </a:prstGeom>
            </p:spPr>
            <p:txBody>
              <a:bodyPr>
                <a:spAutoFit/>
              </a:bodyPr>
              <a:lstStyle/>
              <a:p>
                <a:pPr marL="457200" lvl="0" indent="-457200" defTabSz="914400">
                  <a:buFont typeface="Arial" pitchFamily="34" charset="0"/>
                  <a:buChar char="•"/>
                </a:pPr>
                <a:r>
                  <a:rPr lang="en-US" sz="2800" b="1" dirty="0" err="1">
                    <a:solidFill>
                      <a:prstClr val="white"/>
                    </a:solidFill>
                    <a:latin typeface="Times New Roman"/>
                  </a:rPr>
                  <a:t>Pu</a:t>
                </a:r>
                <a:r>
                  <a:rPr lang="en-US" sz="2800" b="1" dirty="0">
                    <a:solidFill>
                      <a:prstClr val="white"/>
                    </a:solidFill>
                    <a:latin typeface="Times New Roman"/>
                  </a:rPr>
                  <a:t>= </a:t>
                </a:r>
                <a:r>
                  <a:rPr lang="en-US" sz="2800" b="1" dirty="0" smtClean="0"/>
                  <a:t>13071.89 </a:t>
                </a:r>
                <a:r>
                  <a:rPr lang="en-US" sz="3200" b="1" dirty="0" smtClean="0">
                    <a:solidFill>
                      <a:prstClr val="white"/>
                    </a:solidFill>
                    <a:latin typeface="Calibri"/>
                  </a:rPr>
                  <a:t>KN.</a:t>
                </a:r>
              </a:p>
              <a:p>
                <a:pPr marL="457200" indent="-457200" defTabSz="914400">
                  <a:buFont typeface="Arial" pitchFamily="34" charset="0"/>
                  <a:buChar char="•"/>
                </a:pPr>
                <a:r>
                  <a:rPr lang="en-US" sz="3200" b="1" dirty="0"/>
                  <a:t>A</a:t>
                </a:r>
                <a:r>
                  <a:rPr lang="en-US" sz="3200" b="1" baseline="-25000" dirty="0"/>
                  <a:t>1</a:t>
                </a:r>
                <a:r>
                  <a:rPr lang="en-US" sz="3200" b="1" dirty="0"/>
                  <a:t>= (r+</a:t>
                </a:r>
                <a14:m>
                  <m:oMath xmlns:m="http://schemas.openxmlformats.org/officeDocument/2006/math">
                    <m:f>
                      <m:fPr>
                        <m:ctrlPr>
                          <a:rPr lang="en-US" sz="3200" b="1" i="1">
                            <a:latin typeface="Cambria Math"/>
                          </a:rPr>
                        </m:ctrlPr>
                      </m:fPr>
                      <m:num>
                        <m:r>
                          <a:rPr lang="en-US" sz="3200" b="1" i="1">
                            <a:latin typeface="Cambria Math"/>
                          </a:rPr>
                          <m:t>𝒅</m:t>
                        </m:r>
                      </m:num>
                      <m:den>
                        <m:r>
                          <a:rPr lang="en-US" sz="3200" b="1" i="1">
                            <a:latin typeface="Cambria Math"/>
                          </a:rPr>
                          <m:t>𝟐</m:t>
                        </m:r>
                      </m:den>
                    </m:f>
                  </m:oMath>
                </a14:m>
                <a:r>
                  <a:rPr lang="en-US" sz="3200" b="1" dirty="0"/>
                  <a:t> )</a:t>
                </a:r>
                <a:r>
                  <a:rPr lang="en-US" sz="3200" b="1" baseline="30000" dirty="0" smtClean="0"/>
                  <a:t>2</a:t>
                </a:r>
                <a:r>
                  <a:rPr lang="en-US" sz="3200" b="1" dirty="0" smtClean="0"/>
                  <a:t>*π</a:t>
                </a:r>
                <a:r>
                  <a:rPr lang="en-US" sz="3200" dirty="0"/>
                  <a:t> </a:t>
                </a:r>
                <a:r>
                  <a:rPr lang="en-US" sz="3200" dirty="0" smtClean="0"/>
                  <a:t>=</a:t>
                </a:r>
                <a:r>
                  <a:rPr lang="en-US" sz="3200" b="1" dirty="0"/>
                  <a:t>3.8 </a:t>
                </a:r>
                <a:r>
                  <a:rPr lang="en-US" sz="3200" b="1" dirty="0" smtClean="0"/>
                  <a:t>m</a:t>
                </a:r>
                <a:r>
                  <a:rPr lang="en-US" sz="3200" b="1" baseline="30000" dirty="0" smtClean="0"/>
                  <a:t>2 .</a:t>
                </a:r>
              </a:p>
              <a:p>
                <a:pPr defTabSz="914400"/>
                <a:endParaRPr lang="en-US" sz="3200" b="1" baseline="30000" dirty="0" smtClean="0"/>
              </a:p>
              <a:p>
                <a:pPr marL="457200" indent="-457200" defTabSz="914400">
                  <a:buFont typeface="Arial" pitchFamily="34" charset="0"/>
                  <a:buChar char="•"/>
                </a:pPr>
                <a:r>
                  <a:rPr lang="en-US" sz="4000" b="1" baseline="30000" dirty="0" smtClean="0"/>
                  <a:t>Thickness of the footing :</a:t>
                </a:r>
              </a:p>
              <a:p>
                <a:pPr defTabSz="914400"/>
                <a:endParaRPr lang="en-US" sz="4400" b="1" baseline="30000" dirty="0" smtClean="0"/>
              </a:p>
              <a:p>
                <a:pPr defTabSz="914400"/>
                <a:endParaRPr lang="en-US" sz="4400" b="1" baseline="30000" dirty="0"/>
              </a:p>
              <a:p>
                <a:pPr defTabSz="914400"/>
                <a:endParaRPr lang="en-US" sz="4400" b="1" baseline="30000" dirty="0" smtClean="0"/>
              </a:p>
              <a:p>
                <a:pPr defTabSz="914400"/>
                <a:r>
                  <a:rPr lang="en-US" sz="4400" b="1" baseline="30000" dirty="0" smtClean="0"/>
                  <a:t>         h=1.5m.</a:t>
                </a:r>
                <a:r>
                  <a:rPr lang="en-US" sz="4400" b="1" dirty="0" smtClean="0"/>
                  <a:t> </a:t>
                </a:r>
                <a:endParaRPr lang="en-US" sz="4400" dirty="0"/>
              </a:p>
              <a:p>
                <a:pPr lvl="0" defTabSz="914400"/>
                <a:endParaRPr lang="en-US" sz="2800" b="1" dirty="0">
                  <a:solidFill>
                    <a:prstClr val="white"/>
                  </a:solidFill>
                  <a:latin typeface="Times New Roman"/>
                </a:endParaRPr>
              </a:p>
              <a:p>
                <a:pPr lvl="0" defTabSz="914400"/>
                <a:endParaRPr lang="en-US" sz="2000" b="1" dirty="0">
                  <a:solidFill>
                    <a:prstClr val="white"/>
                  </a:solidFill>
                  <a:latin typeface="Times New Roman"/>
                </a:endParaRPr>
              </a:p>
            </p:txBody>
          </p:sp>
        </mc:Choice>
        <mc:Fallback xmlns="">
          <p:sp>
            <p:nvSpPr>
              <p:cNvPr id="7" name="Rectangle 6"/>
              <p:cNvSpPr>
                <a:spLocks noRot="1" noChangeAspect="1" noMove="1" noResize="1" noEditPoints="1" noAdjustHandles="1" noChangeArrowheads="1" noChangeShapeType="1" noTextEdit="1"/>
              </p:cNvSpPr>
              <p:nvPr/>
            </p:nvSpPr>
            <p:spPr>
              <a:xfrm>
                <a:off x="0" y="1365526"/>
                <a:ext cx="6096000" cy="4809906"/>
              </a:xfrm>
              <a:prstGeom prst="rect">
                <a:avLst/>
              </a:prstGeom>
              <a:blipFill rotWithShape="1">
                <a:blip r:embed="rId11"/>
                <a:stretch>
                  <a:fillRect l="-3100" t="-1648"/>
                </a:stretch>
              </a:blipFill>
            </p:spPr>
            <p:txBody>
              <a:bodyPr/>
              <a:lstStyle/>
              <a:p>
                <a:r>
                  <a:rPr lang="ar-SA">
                    <a:noFill/>
                  </a:rPr>
                  <a:t> </a:t>
                </a:r>
              </a:p>
            </p:txBody>
          </p:sp>
        </mc:Fallback>
      </mc:AlternateContent>
      <p:sp>
        <p:nvSpPr>
          <p:cNvPr id="9" name="Rectangle 8"/>
          <p:cNvSpPr/>
          <p:nvPr/>
        </p:nvSpPr>
        <p:spPr>
          <a:xfrm>
            <a:off x="5263312" y="5945194"/>
            <a:ext cx="3509294" cy="584775"/>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3200" b="1" i="0" u="none" strike="noStrike" kern="0" cap="none" spc="0" normalizeH="0" baseline="0" noProof="0" dirty="0" smtClean="0">
                <a:ln>
                  <a:noFill/>
                </a:ln>
                <a:solidFill>
                  <a:srgbClr val="F79646">
                    <a:lumMod val="60000"/>
                    <a:lumOff val="40000"/>
                  </a:srgbClr>
                </a:solidFill>
                <a:effectLst/>
                <a:uLnTx/>
                <a:uFillTx/>
                <a:latin typeface="Calibri"/>
              </a:rPr>
              <a:t>Vup</a:t>
            </a:r>
            <a:r>
              <a:rPr kumimoji="0" lang="en-US" sz="3200" b="1" i="0" u="none" strike="noStrike" kern="0" cap="none" spc="0" normalizeH="0" baseline="0" noProof="0" dirty="0" smtClean="0">
                <a:ln>
                  <a:noFill/>
                </a:ln>
                <a:solidFill>
                  <a:srgbClr val="F79646">
                    <a:lumMod val="60000"/>
                    <a:lumOff val="40000"/>
                  </a:srgbClr>
                </a:solidFill>
                <a:effectLst/>
                <a:uLnTx/>
                <a:uFillTx/>
                <a:latin typeface="Calibri"/>
              </a:rPr>
              <a:t> &lt; </a:t>
            </a:r>
            <a:r>
              <a:rPr kumimoji="0" lang="el-GR" sz="3200" b="1" i="0" u="none" strike="noStrike" kern="0" cap="none" spc="0" normalizeH="0" baseline="0" noProof="0" dirty="0" smtClean="0">
                <a:ln>
                  <a:noFill/>
                </a:ln>
                <a:solidFill>
                  <a:srgbClr val="F79646">
                    <a:lumMod val="60000"/>
                    <a:lumOff val="40000"/>
                  </a:srgbClr>
                </a:solidFill>
                <a:effectLst/>
                <a:uLnTx/>
                <a:uFillTx/>
                <a:latin typeface="Calibri"/>
              </a:rPr>
              <a:t>Φ</a:t>
            </a:r>
            <a:r>
              <a:rPr kumimoji="0" lang="en-US" sz="3200" b="1" i="0" u="none" strike="noStrike" kern="0" cap="none" spc="0" normalizeH="0" baseline="0" noProof="0" dirty="0" smtClean="0">
                <a:ln>
                  <a:noFill/>
                </a:ln>
                <a:solidFill>
                  <a:srgbClr val="F79646">
                    <a:lumMod val="60000"/>
                    <a:lumOff val="40000"/>
                  </a:srgbClr>
                </a:solidFill>
                <a:effectLst/>
                <a:uLnTx/>
                <a:uFillTx/>
                <a:latin typeface="Calibri"/>
              </a:rPr>
              <a:t>Vc p ….OK. </a:t>
            </a:r>
            <a:endParaRPr kumimoji="0" lang="ar-SA" sz="2000" b="0" i="0" u="none" strike="noStrike" kern="0" cap="none" spc="0" normalizeH="0" baseline="0" noProof="0" dirty="0" smtClean="0">
              <a:ln>
                <a:noFill/>
              </a:ln>
              <a:solidFill>
                <a:sysClr val="windowText" lastClr="000000"/>
              </a:solidFill>
              <a:effectLst/>
              <a:uLnTx/>
              <a:uFillTx/>
            </a:endParaRPr>
          </a:p>
        </p:txBody>
      </p:sp>
    </p:spTree>
    <p:extLst>
      <p:ext uri="{BB962C8B-B14F-4D97-AF65-F5344CB8AC3E}">
        <p14:creationId xmlns:p14="http://schemas.microsoft.com/office/powerpoint/2010/main" val="29378845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84997" y="3378379"/>
            <a:ext cx="10353761" cy="373821"/>
          </a:xfrm>
        </p:spPr>
        <p:txBody>
          <a:bodyPr>
            <a:noAutofit/>
          </a:bodyPr>
          <a:lstStyle/>
          <a:p>
            <a:r>
              <a:rPr lang="en-US" sz="9600" dirty="0" smtClean="0"/>
              <a:t>Introduction</a:t>
            </a:r>
            <a:endParaRPr lang="en-US" sz="9600" dirty="0"/>
          </a:p>
        </p:txBody>
      </p:sp>
    </p:spTree>
    <p:extLst>
      <p:ext uri="{BB962C8B-B14F-4D97-AF65-F5344CB8AC3E}">
        <p14:creationId xmlns:p14="http://schemas.microsoft.com/office/powerpoint/2010/main" val="307757982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6065" y="0"/>
            <a:ext cx="10353761" cy="905611"/>
          </a:xfrm>
        </p:spPr>
        <p:txBody>
          <a:bodyPr>
            <a:normAutofit/>
          </a:bodyPr>
          <a:lstStyle/>
          <a:p>
            <a:r>
              <a:rPr lang="en-US" sz="3600" dirty="0" smtClean="0"/>
              <a:t>Check of deflection</a:t>
            </a:r>
            <a:endParaRPr lang="ar-SA" sz="3600" dirty="0"/>
          </a:p>
        </p:txBody>
      </p:sp>
      <p:pic>
        <p:nvPicPr>
          <p:cNvPr id="4" name="Content Placeholder 3"/>
          <p:cNvPicPr>
            <a:picLocks noGrp="1"/>
          </p:cNvPicPr>
          <p:nvPr>
            <p:ph idx="1"/>
          </p:nvPr>
        </p:nvPicPr>
        <p:blipFill rotWithShape="1">
          <a:blip r:embed="rId2"/>
          <a:srcRect l="1629" t="4661" r="1792" b="4489"/>
          <a:stretch/>
        </p:blipFill>
        <p:spPr bwMode="auto">
          <a:xfrm>
            <a:off x="772732" y="1571223"/>
            <a:ext cx="7920508" cy="3461383"/>
          </a:xfrm>
          <a:prstGeom prst="rect">
            <a:avLst/>
          </a:prstGeom>
          <a:ln>
            <a:noFill/>
          </a:ln>
          <a:extLst>
            <a:ext uri="{53640926-AAD7-44D8-BBD7-CCE9431645EC}">
              <a14:shadowObscured xmlns:a14="http://schemas.microsoft.com/office/drawing/2010/main"/>
            </a:ext>
          </a:extLst>
        </p:spPr>
      </p:pic>
      <p:pic>
        <p:nvPicPr>
          <p:cNvPr id="5" name="Picture 4"/>
          <p:cNvPicPr/>
          <p:nvPr/>
        </p:nvPicPr>
        <p:blipFill>
          <a:blip r:embed="rId3"/>
          <a:stretch>
            <a:fillRect/>
          </a:stretch>
        </p:blipFill>
        <p:spPr>
          <a:xfrm>
            <a:off x="8963036" y="1547861"/>
            <a:ext cx="618846" cy="3449141"/>
          </a:xfrm>
          <a:prstGeom prst="rect">
            <a:avLst/>
          </a:prstGeom>
        </p:spPr>
      </p:pic>
      <p:sp>
        <p:nvSpPr>
          <p:cNvPr id="6" name="Rectangle 5"/>
          <p:cNvSpPr/>
          <p:nvPr/>
        </p:nvSpPr>
        <p:spPr>
          <a:xfrm>
            <a:off x="922656" y="5567551"/>
            <a:ext cx="8813771" cy="523220"/>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800" b="1" i="0" u="none" strike="noStrike" kern="0" cap="none" spc="0" normalizeH="0" baseline="0" noProof="0" dirty="0" smtClean="0">
                <a:ln>
                  <a:noFill/>
                </a:ln>
                <a:solidFill>
                  <a:srgbClr val="F79646">
                    <a:lumMod val="60000"/>
                    <a:lumOff val="40000"/>
                  </a:srgbClr>
                </a:solidFill>
                <a:effectLst/>
                <a:uLnTx/>
                <a:uFillTx/>
                <a:latin typeface="Times New Roman"/>
              </a:rPr>
              <a:t>Max deflection in Footing </a:t>
            </a:r>
            <a:r>
              <a:rPr kumimoji="0" lang="en-US" sz="2800" b="0" i="0" u="none" strike="noStrike" kern="0" cap="none" spc="0" normalizeH="0" baseline="0" noProof="0" dirty="0" smtClean="0">
                <a:ln>
                  <a:noFill/>
                </a:ln>
                <a:solidFill>
                  <a:prstClr val="white"/>
                </a:solidFill>
                <a:effectLst/>
                <a:uLnTx/>
                <a:uFillTx/>
                <a:latin typeface="Times New Roman"/>
              </a:rPr>
              <a:t>= 9.82 mm &lt; 10 mm …… OK </a:t>
            </a:r>
            <a:endParaRPr kumimoji="0" lang="ar-SA" sz="2000" b="0" i="0" u="none" strike="noStrike" kern="0" cap="none" spc="0" normalizeH="0" baseline="0" noProof="0" dirty="0" smtClean="0">
              <a:ln>
                <a:noFill/>
              </a:ln>
              <a:solidFill>
                <a:sysClr val="windowText" lastClr="000000"/>
              </a:solidFill>
              <a:effectLst/>
              <a:uLnTx/>
              <a:uFillTx/>
            </a:endParaRPr>
          </a:p>
        </p:txBody>
      </p:sp>
    </p:spTree>
    <p:extLst>
      <p:ext uri="{BB962C8B-B14F-4D97-AF65-F5344CB8AC3E}">
        <p14:creationId xmlns:p14="http://schemas.microsoft.com/office/powerpoint/2010/main" val="406983871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0612" y="206062"/>
            <a:ext cx="10353761" cy="944248"/>
          </a:xfrm>
        </p:spPr>
        <p:txBody>
          <a:bodyPr>
            <a:normAutofit/>
          </a:bodyPr>
          <a:lstStyle/>
          <a:p>
            <a:r>
              <a:rPr lang="en-US" sz="3600" dirty="0"/>
              <a:t>	Check Stress under Footing</a:t>
            </a:r>
            <a:endParaRPr lang="ar-SA" sz="3600" dirty="0"/>
          </a:p>
        </p:txBody>
      </p:sp>
      <p:pic>
        <p:nvPicPr>
          <p:cNvPr id="4" name="Content Placeholder 3"/>
          <p:cNvPicPr>
            <a:picLocks noGrp="1"/>
          </p:cNvPicPr>
          <p:nvPr>
            <p:ph idx="1"/>
          </p:nvPr>
        </p:nvPicPr>
        <p:blipFill>
          <a:blip r:embed="rId2"/>
          <a:stretch>
            <a:fillRect/>
          </a:stretch>
        </p:blipFill>
        <p:spPr>
          <a:xfrm>
            <a:off x="1730765" y="1078686"/>
            <a:ext cx="8730468" cy="4755445"/>
          </a:xfrm>
          <a:prstGeom prst="rect">
            <a:avLst/>
          </a:prstGeom>
        </p:spPr>
      </p:pic>
      <mc:AlternateContent xmlns:mc="http://schemas.openxmlformats.org/markup-compatibility/2006" xmlns:a14="http://schemas.microsoft.com/office/drawing/2010/main">
        <mc:Choice Requires="a14">
          <p:sp>
            <p:nvSpPr>
              <p:cNvPr id="5" name="Rectangle 4"/>
              <p:cNvSpPr/>
              <p:nvPr/>
            </p:nvSpPr>
            <p:spPr>
              <a:xfrm>
                <a:off x="1867437" y="5991834"/>
                <a:ext cx="8255357" cy="721031"/>
              </a:xfrm>
              <a:prstGeom prst="rect">
                <a:avLst/>
              </a:prstGeom>
            </p:spPr>
            <p:txBody>
              <a:bodyPr wrap="square">
                <a:spAutoFit/>
              </a:bodyPr>
              <a:lstStyle/>
              <a:p>
                <a14:m>
                  <m:oMath xmlns:m="http://schemas.openxmlformats.org/officeDocument/2006/math">
                    <m:r>
                      <a:rPr lang="en-US" sz="2800" b="1" i="1" smtClean="0">
                        <a:solidFill>
                          <a:schemeClr val="accent2">
                            <a:lumMod val="60000"/>
                            <a:lumOff val="40000"/>
                          </a:schemeClr>
                        </a:solidFill>
                        <a:latin typeface="Cambria Math"/>
                      </a:rPr>
                      <m:t>𝒔𝒕𝒓𝒆𝒔𝒔</m:t>
                    </m:r>
                    <m:r>
                      <a:rPr lang="en-US" sz="2800" b="1" i="1" smtClean="0">
                        <a:latin typeface="Cambria Math"/>
                      </a:rPr>
                      <m:t>= </m:t>
                    </m:r>
                    <m:f>
                      <m:fPr>
                        <m:ctrlPr>
                          <a:rPr lang="en-US" sz="2800" b="1" i="1">
                            <a:latin typeface="Cambria Math"/>
                          </a:rPr>
                        </m:ctrlPr>
                      </m:fPr>
                      <m:num>
                        <m:r>
                          <a:rPr lang="en-US" sz="2800" b="1" i="1">
                            <a:latin typeface="Cambria Math"/>
                          </a:rPr>
                          <m:t>𝟓𝟑</m:t>
                        </m:r>
                        <m:r>
                          <a:rPr lang="en-US" sz="2800" b="1" i="1">
                            <a:latin typeface="Cambria Math"/>
                          </a:rPr>
                          <m:t>.</m:t>
                        </m:r>
                        <m:r>
                          <a:rPr lang="en-US" sz="2800" b="1" i="1">
                            <a:latin typeface="Cambria Math"/>
                          </a:rPr>
                          <m:t>𝟓</m:t>
                        </m:r>
                      </m:num>
                      <m:den>
                        <m:r>
                          <a:rPr lang="en-US" sz="2800" b="1" i="1">
                            <a:latin typeface="Cambria Math"/>
                          </a:rPr>
                          <m:t>𝟎</m:t>
                        </m:r>
                        <m:r>
                          <a:rPr lang="en-US" sz="2800" b="1" i="1">
                            <a:latin typeface="Cambria Math"/>
                          </a:rPr>
                          <m:t>.</m:t>
                        </m:r>
                        <m:r>
                          <a:rPr lang="en-US" sz="2800" b="1" i="1">
                            <a:latin typeface="Cambria Math"/>
                          </a:rPr>
                          <m:t>𝟒</m:t>
                        </m:r>
                        <m:r>
                          <a:rPr lang="en-US" sz="2800" b="1" i="1">
                            <a:latin typeface="Cambria Math"/>
                          </a:rPr>
                          <m:t>∗</m:t>
                        </m:r>
                        <m:r>
                          <a:rPr lang="en-US" sz="2800" b="1" i="1">
                            <a:latin typeface="Cambria Math"/>
                          </a:rPr>
                          <m:t>𝟎</m:t>
                        </m:r>
                        <m:r>
                          <a:rPr lang="en-US" sz="2800" b="1" i="1">
                            <a:latin typeface="Cambria Math"/>
                          </a:rPr>
                          <m:t>.</m:t>
                        </m:r>
                        <m:r>
                          <a:rPr lang="en-US" sz="2800" b="1" i="1">
                            <a:latin typeface="Cambria Math"/>
                          </a:rPr>
                          <m:t>𝟒</m:t>
                        </m:r>
                      </m:den>
                    </m:f>
                    <m:r>
                      <a:rPr lang="en-US" sz="2800" b="1" i="1">
                        <a:latin typeface="Cambria Math"/>
                      </a:rPr>
                      <m:t>=</m:t>
                    </m:r>
                    <m:r>
                      <a:rPr lang="en-US" sz="2800" b="1" i="1">
                        <a:latin typeface="Cambria Math"/>
                      </a:rPr>
                      <m:t>𝟑𝟑𝟒</m:t>
                    </m:r>
                    <m:r>
                      <a:rPr lang="en-US" sz="2800" b="1" i="1">
                        <a:latin typeface="Cambria Math"/>
                      </a:rPr>
                      <m:t>.</m:t>
                    </m:r>
                    <m:r>
                      <a:rPr lang="en-US" sz="2800" b="1" i="1">
                        <a:latin typeface="Cambria Math"/>
                      </a:rPr>
                      <m:t>𝟒</m:t>
                    </m:r>
                    <m:r>
                      <a:rPr lang="en-US" sz="2800" b="1" i="1" baseline="-25000">
                        <a:latin typeface="Cambria Math"/>
                      </a:rPr>
                      <m:t>𝑲𝑵</m:t>
                    </m:r>
                    <m:r>
                      <a:rPr lang="en-US" sz="2800" b="1" baseline="-25000">
                        <a:latin typeface="Cambria Math"/>
                      </a:rPr>
                      <m:t>/</m:t>
                    </m:r>
                    <m:sSup>
                      <m:sSupPr>
                        <m:ctrlPr>
                          <a:rPr lang="en-US" sz="2800" b="1" i="1" baseline="-25000">
                            <a:latin typeface="Cambria Math"/>
                          </a:rPr>
                        </m:ctrlPr>
                      </m:sSupPr>
                      <m:e>
                        <m:r>
                          <a:rPr lang="en-US" sz="2800" b="1" i="1" baseline="-25000">
                            <a:latin typeface="Cambria Math"/>
                          </a:rPr>
                          <m:t>𝒎</m:t>
                        </m:r>
                      </m:e>
                      <m:sup>
                        <m:r>
                          <a:rPr lang="en-US" sz="2800" b="1" i="1" baseline="-25000">
                            <a:latin typeface="Cambria Math"/>
                          </a:rPr>
                          <m:t>𝟐</m:t>
                        </m:r>
                      </m:sup>
                    </m:sSup>
                    <m:r>
                      <a:rPr lang="en-US" sz="2800" b="1" i="1">
                        <a:latin typeface="Cambria Math"/>
                      </a:rPr>
                      <m:t>&lt;</m:t>
                    </m:r>
                    <m:r>
                      <a:rPr lang="en-US" sz="2800" b="1" i="1">
                        <a:latin typeface="Cambria Math"/>
                      </a:rPr>
                      <m:t>𝟑𝟓𝟎</m:t>
                    </m:r>
                    <m:r>
                      <a:rPr lang="en-US" sz="2800" b="1" i="1">
                        <a:latin typeface="Cambria Math"/>
                      </a:rPr>
                      <m:t> </m:t>
                    </m:r>
                    <m:r>
                      <a:rPr lang="en-US" sz="2800" b="1" i="1" baseline="-25000">
                        <a:latin typeface="Cambria Math"/>
                      </a:rPr>
                      <m:t>𝑲𝑵</m:t>
                    </m:r>
                    <m:r>
                      <a:rPr lang="en-US" sz="2800" b="1" baseline="-25000">
                        <a:latin typeface="Cambria Math"/>
                      </a:rPr>
                      <m:t>/</m:t>
                    </m:r>
                    <m:sSup>
                      <m:sSupPr>
                        <m:ctrlPr>
                          <a:rPr lang="en-US" sz="2800" b="1" i="1" baseline="-25000" smtClean="0">
                            <a:latin typeface="Cambria Math"/>
                          </a:rPr>
                        </m:ctrlPr>
                      </m:sSupPr>
                      <m:e>
                        <m:r>
                          <a:rPr lang="en-US" sz="2800" b="1" i="1" baseline="-25000">
                            <a:latin typeface="Cambria Math"/>
                          </a:rPr>
                          <m:t>𝒎</m:t>
                        </m:r>
                      </m:e>
                      <m:sup>
                        <m:r>
                          <a:rPr lang="en-US" sz="2800" b="1" i="1" baseline="-25000">
                            <a:latin typeface="Cambria Math"/>
                          </a:rPr>
                          <m:t>𝟐</m:t>
                        </m:r>
                      </m:sup>
                    </m:sSup>
                    <m:r>
                      <a:rPr lang="en-US" sz="2800" b="1" i="1">
                        <a:latin typeface="Cambria Math"/>
                      </a:rPr>
                      <m:t> </m:t>
                    </m:r>
                  </m:oMath>
                </a14:m>
                <a:r>
                  <a:rPr lang="en-US" sz="2000" b="1" dirty="0" smtClean="0"/>
                  <a:t>       ..OK</a:t>
                </a:r>
                <a:endParaRPr lang="ar-SA" sz="2000" b="1" dirty="0"/>
              </a:p>
            </p:txBody>
          </p:sp>
        </mc:Choice>
        <mc:Fallback xmlns="">
          <p:sp>
            <p:nvSpPr>
              <p:cNvPr id="5" name="Rectangle 4"/>
              <p:cNvSpPr>
                <a:spLocks noRot="1" noChangeAspect="1" noMove="1" noResize="1" noEditPoints="1" noAdjustHandles="1" noChangeArrowheads="1" noChangeShapeType="1" noTextEdit="1"/>
              </p:cNvSpPr>
              <p:nvPr/>
            </p:nvSpPr>
            <p:spPr>
              <a:xfrm>
                <a:off x="1867437" y="5991834"/>
                <a:ext cx="8255357" cy="721031"/>
              </a:xfrm>
              <a:prstGeom prst="rect">
                <a:avLst/>
              </a:prstGeom>
              <a:blipFill rotWithShape="1">
                <a:blip r:embed="rId3"/>
                <a:stretch>
                  <a:fillRect/>
                </a:stretch>
              </a:blipFill>
            </p:spPr>
            <p:txBody>
              <a:bodyPr/>
              <a:lstStyle/>
              <a:p>
                <a:r>
                  <a:rPr lang="ar-SA">
                    <a:noFill/>
                  </a:rPr>
                  <a:t> </a:t>
                </a:r>
              </a:p>
            </p:txBody>
          </p:sp>
        </mc:Fallback>
      </mc:AlternateContent>
    </p:spTree>
    <p:extLst>
      <p:ext uri="{BB962C8B-B14F-4D97-AF65-F5344CB8AC3E}">
        <p14:creationId xmlns:p14="http://schemas.microsoft.com/office/powerpoint/2010/main" val="249901762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3642" y="0"/>
            <a:ext cx="10353761" cy="1085915"/>
          </a:xfrm>
        </p:spPr>
        <p:txBody>
          <a:bodyPr/>
          <a:lstStyle/>
          <a:p>
            <a:r>
              <a:rPr lang="en-US" dirty="0" smtClean="0"/>
              <a:t>CHECK SHEAR FROM ULTIMATE LOAD</a:t>
            </a:r>
            <a:endParaRPr lang="ar-SA" dirty="0"/>
          </a:p>
        </p:txBody>
      </p:sp>
      <p:pic>
        <p:nvPicPr>
          <p:cNvPr id="4" name="Content Placeholder 3"/>
          <p:cNvPicPr>
            <a:picLocks noGrp="1"/>
          </p:cNvPicPr>
          <p:nvPr>
            <p:ph idx="1"/>
          </p:nvPr>
        </p:nvPicPr>
        <p:blipFill>
          <a:blip r:embed="rId2"/>
          <a:stretch>
            <a:fillRect/>
          </a:stretch>
        </p:blipFill>
        <p:spPr>
          <a:xfrm>
            <a:off x="5869216" y="1519706"/>
            <a:ext cx="5760408" cy="5100549"/>
          </a:xfrm>
          <a:prstGeom prst="rect">
            <a:avLst/>
          </a:prstGeom>
        </p:spPr>
      </p:pic>
      <p:sp>
        <p:nvSpPr>
          <p:cNvPr id="5" name="Rectangle 4"/>
          <p:cNvSpPr/>
          <p:nvPr/>
        </p:nvSpPr>
        <p:spPr>
          <a:xfrm>
            <a:off x="5926082" y="961451"/>
            <a:ext cx="2297424" cy="461665"/>
          </a:xfrm>
          <a:prstGeom prst="rect">
            <a:avLst/>
          </a:prstGeom>
        </p:spPr>
        <p:txBody>
          <a:bodyPr wrap="none">
            <a:spAutoFit/>
          </a:bodyPr>
          <a:lstStyle/>
          <a:p>
            <a:pPr lvl="0" defTabSz="914400" fontAlgn="base">
              <a:spcBef>
                <a:spcPct val="0"/>
              </a:spcBef>
              <a:spcAft>
                <a:spcPct val="0"/>
              </a:spcAft>
              <a:tabLst>
                <a:tab pos="3390900" algn="l"/>
                <a:tab pos="5943600" algn="r"/>
              </a:tabLst>
            </a:pPr>
            <a:r>
              <a:rPr lang="en-GB" sz="2400" b="1" dirty="0">
                <a:solidFill>
                  <a:srgbClr val="F79646">
                    <a:lumMod val="60000"/>
                    <a:lumOff val="40000"/>
                  </a:srgbClr>
                </a:solidFill>
                <a:latin typeface="Times New Roman" pitchFamily="18" charset="0"/>
                <a:cs typeface="Times New Roman" pitchFamily="18" charset="0"/>
              </a:rPr>
              <a:t>Section Cut at d</a:t>
            </a:r>
            <a:endParaRPr lang="ar-SA" sz="2400" b="1" dirty="0">
              <a:solidFill>
                <a:srgbClr val="F79646">
                  <a:lumMod val="60000"/>
                  <a:lumOff val="40000"/>
                </a:srgbClr>
              </a:solidFill>
              <a:latin typeface="Arial" pitchFamily="34" charset="0"/>
              <a:cs typeface="Arial" pitchFamily="34" charset="0"/>
            </a:endParaRPr>
          </a:p>
        </p:txBody>
      </p:sp>
      <p:sp>
        <p:nvSpPr>
          <p:cNvPr id="6" name="Rounded Rectangle 5"/>
          <p:cNvSpPr/>
          <p:nvPr/>
        </p:nvSpPr>
        <p:spPr>
          <a:xfrm>
            <a:off x="1526145" y="1796602"/>
            <a:ext cx="2801156" cy="940159"/>
          </a:xfrm>
          <a:prstGeom prst="roundRect">
            <a:avLst/>
          </a:prstGeom>
          <a:ln/>
        </p:spPr>
        <p:style>
          <a:lnRef idx="2">
            <a:schemeClr val="accent6"/>
          </a:lnRef>
          <a:fillRef idx="1">
            <a:schemeClr val="lt1"/>
          </a:fillRef>
          <a:effectRef idx="0">
            <a:schemeClr val="accent6"/>
          </a:effectRef>
          <a:fontRef idx="minor">
            <a:schemeClr val="dk1"/>
          </a:fontRef>
        </p:style>
        <p:txBody>
          <a:bodyPr rtlCol="1" anchor="ctr"/>
          <a:lstStyle/>
          <a:p>
            <a:pPr algn="ctr"/>
            <a:r>
              <a:rPr lang="el-GR" sz="2000" b="1" dirty="0">
                <a:solidFill>
                  <a:schemeClr val="accent6">
                    <a:lumMod val="75000"/>
                  </a:schemeClr>
                </a:solidFill>
                <a:latin typeface="Times New Roman" pitchFamily="18" charset="0"/>
                <a:ea typeface="Calibri" pitchFamily="34" charset="0"/>
                <a:cs typeface="Times New Roman" pitchFamily="18" charset="0"/>
              </a:rPr>
              <a:t>ϕ </a:t>
            </a:r>
            <a:r>
              <a:rPr lang="en-GB" sz="2000" b="1" dirty="0" err="1" smtClean="0">
                <a:solidFill>
                  <a:schemeClr val="accent6">
                    <a:lumMod val="75000"/>
                  </a:schemeClr>
                </a:solidFill>
                <a:latin typeface="Times New Roman" pitchFamily="18" charset="0"/>
                <a:ea typeface="Calibri" pitchFamily="34" charset="0"/>
                <a:cs typeface="Times New Roman" pitchFamily="18" charset="0"/>
              </a:rPr>
              <a:t>V</a:t>
            </a:r>
            <a:r>
              <a:rPr lang="en-GB" sz="2000" b="1" baseline="-30000" dirty="0" err="1" smtClean="0">
                <a:solidFill>
                  <a:schemeClr val="accent6">
                    <a:lumMod val="75000"/>
                  </a:schemeClr>
                </a:solidFill>
                <a:latin typeface="Times New Roman" pitchFamily="18" charset="0"/>
                <a:ea typeface="Calibri" pitchFamily="34" charset="0"/>
                <a:cs typeface="Times New Roman" pitchFamily="18" charset="0"/>
              </a:rPr>
              <a:t>c</a:t>
            </a:r>
            <a:r>
              <a:rPr lang="en-GB" sz="2000" b="1" baseline="-30000" dirty="0">
                <a:solidFill>
                  <a:schemeClr val="accent6">
                    <a:lumMod val="75000"/>
                  </a:schemeClr>
                </a:solidFill>
                <a:latin typeface="Times New Roman" pitchFamily="18" charset="0"/>
                <a:ea typeface="Calibri" pitchFamily="34" charset="0"/>
                <a:cs typeface="Times New Roman" pitchFamily="18" charset="0"/>
              </a:rPr>
              <a:t>  </a:t>
            </a:r>
            <a:r>
              <a:rPr lang="en-GB" sz="2000" b="1" dirty="0">
                <a:solidFill>
                  <a:schemeClr val="accent6">
                    <a:lumMod val="75000"/>
                  </a:schemeClr>
                </a:solidFill>
                <a:latin typeface="Times New Roman" pitchFamily="18" charset="0"/>
                <a:ea typeface="Calibri" pitchFamily="34" charset="0"/>
                <a:cs typeface="Times New Roman" pitchFamily="18" charset="0"/>
              </a:rPr>
              <a:t> =989.95 </a:t>
            </a:r>
            <a:r>
              <a:rPr lang="en-GB" sz="2000" b="1" dirty="0" smtClean="0">
                <a:solidFill>
                  <a:schemeClr val="accent6">
                    <a:lumMod val="75000"/>
                  </a:schemeClr>
                </a:solidFill>
                <a:latin typeface="Times New Roman" pitchFamily="18" charset="0"/>
                <a:ea typeface="Calibri" pitchFamily="34" charset="0"/>
                <a:cs typeface="Times New Roman" pitchFamily="18" charset="0"/>
              </a:rPr>
              <a:t>KN</a:t>
            </a:r>
            <a:r>
              <a:rPr lang="en-GB" b="1" dirty="0" smtClean="0">
                <a:solidFill>
                  <a:schemeClr val="accent6">
                    <a:lumMod val="75000"/>
                  </a:schemeClr>
                </a:solidFill>
                <a:latin typeface="Times New Roman" pitchFamily="18" charset="0"/>
                <a:ea typeface="Calibri" pitchFamily="34" charset="0"/>
                <a:cs typeface="Times New Roman" pitchFamily="18" charset="0"/>
              </a:rPr>
              <a:t>  </a:t>
            </a:r>
            <a:endParaRPr lang="ar-SA" b="1" dirty="0">
              <a:solidFill>
                <a:schemeClr val="accent6">
                  <a:lumMod val="75000"/>
                </a:schemeClr>
              </a:solidFill>
            </a:endParaRPr>
          </a:p>
        </p:txBody>
      </p:sp>
      <p:sp>
        <p:nvSpPr>
          <p:cNvPr id="7" name="Rounded Rectangle 6"/>
          <p:cNvSpPr/>
          <p:nvPr/>
        </p:nvSpPr>
        <p:spPr>
          <a:xfrm>
            <a:off x="1526145" y="3171423"/>
            <a:ext cx="2801156" cy="990600"/>
          </a:xfrm>
          <a:prstGeom prst="roundRect">
            <a:avLst/>
          </a:prstGeom>
          <a:ln/>
        </p:spPr>
        <p:style>
          <a:lnRef idx="2">
            <a:schemeClr val="accent6"/>
          </a:lnRef>
          <a:fillRef idx="1">
            <a:schemeClr val="lt1"/>
          </a:fillRef>
          <a:effectRef idx="0">
            <a:schemeClr val="accent6"/>
          </a:effectRef>
          <a:fontRef idx="minor">
            <a:schemeClr val="dk1"/>
          </a:fontRef>
        </p:style>
        <p:txBody>
          <a:bodyPr rtlCol="1" anchor="ctr"/>
          <a:lstStyle/>
          <a:p>
            <a:pPr algn="ctr"/>
            <a:r>
              <a:rPr lang="en-GB" b="1" dirty="0" smtClean="0">
                <a:solidFill>
                  <a:schemeClr val="accent6">
                    <a:lumMod val="75000"/>
                  </a:schemeClr>
                </a:solidFill>
                <a:latin typeface="Times New Roman" pitchFamily="18" charset="0"/>
                <a:cs typeface="Times New Roman" pitchFamily="18" charset="0"/>
              </a:rPr>
              <a:t>Vu=</a:t>
            </a:r>
            <a:r>
              <a:rPr lang="en-US" b="1" dirty="0" smtClean="0">
                <a:solidFill>
                  <a:schemeClr val="accent6">
                    <a:lumMod val="75000"/>
                  </a:schemeClr>
                </a:solidFill>
                <a:latin typeface="Times New Roman" pitchFamily="18" charset="0"/>
                <a:cs typeface="Times New Roman" pitchFamily="18" charset="0"/>
              </a:rPr>
              <a:t>5560.45</a:t>
            </a:r>
            <a:r>
              <a:rPr lang="en-GB" b="1" dirty="0" smtClean="0">
                <a:solidFill>
                  <a:schemeClr val="accent6">
                    <a:lumMod val="75000"/>
                  </a:schemeClr>
                </a:solidFill>
                <a:latin typeface="Times New Roman" pitchFamily="18" charset="0"/>
                <a:cs typeface="Times New Roman" pitchFamily="18" charset="0"/>
              </a:rPr>
              <a:t>/13.3=418 KN</a:t>
            </a:r>
            <a:endParaRPr lang="ar-SA" b="1" dirty="0">
              <a:solidFill>
                <a:schemeClr val="accent6">
                  <a:lumMod val="75000"/>
                </a:schemeClr>
              </a:solidFill>
            </a:endParaRPr>
          </a:p>
        </p:txBody>
      </p:sp>
      <p:sp>
        <p:nvSpPr>
          <p:cNvPr id="8" name="Rectangle 7"/>
          <p:cNvSpPr/>
          <p:nvPr/>
        </p:nvSpPr>
        <p:spPr>
          <a:xfrm>
            <a:off x="8345510" y="5293217"/>
            <a:ext cx="631065" cy="141668"/>
          </a:xfrm>
          <a:prstGeom prst="rect">
            <a:avLst/>
          </a:prstGeom>
          <a:noFill/>
          <a:ln w="381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9" name="Rectangle 8"/>
          <p:cNvSpPr/>
          <p:nvPr/>
        </p:nvSpPr>
        <p:spPr>
          <a:xfrm>
            <a:off x="1526145" y="5062384"/>
            <a:ext cx="3082895" cy="461665"/>
          </a:xfrm>
          <a:prstGeom prst="rect">
            <a:avLst/>
          </a:prstGeom>
        </p:spPr>
        <p:txBody>
          <a:bodyPr wrap="none">
            <a:spAutoFit/>
          </a:bodyPr>
          <a:lstStyle/>
          <a:p>
            <a:pPr lvl="0" defTabSz="914400" fontAlgn="base">
              <a:spcBef>
                <a:spcPct val="0"/>
              </a:spcBef>
              <a:spcAft>
                <a:spcPct val="0"/>
              </a:spcAft>
              <a:tabLst>
                <a:tab pos="3390900" algn="l"/>
                <a:tab pos="5943600" algn="r"/>
              </a:tabLst>
            </a:pPr>
            <a:r>
              <a:rPr lang="en-GB" sz="2400" b="1" dirty="0">
                <a:solidFill>
                  <a:srgbClr val="F79646">
                    <a:lumMod val="60000"/>
                    <a:lumOff val="40000"/>
                  </a:srgbClr>
                </a:solidFill>
                <a:latin typeface="Times New Roman" pitchFamily="18" charset="0"/>
                <a:cs typeface="Times New Roman" pitchFamily="18" charset="0"/>
              </a:rPr>
              <a:t>Capacity of section ok</a:t>
            </a:r>
            <a:endParaRPr lang="ar-SA" sz="2400" b="1" dirty="0">
              <a:solidFill>
                <a:srgbClr val="F79646">
                  <a:lumMod val="60000"/>
                  <a:lumOff val="40000"/>
                </a:srgbClr>
              </a:solidFill>
              <a:latin typeface="Arial" pitchFamily="34" charset="0"/>
              <a:cs typeface="Arial" pitchFamily="34" charset="0"/>
            </a:endParaRPr>
          </a:p>
        </p:txBody>
      </p:sp>
    </p:spTree>
    <p:extLst>
      <p:ext uri="{BB962C8B-B14F-4D97-AF65-F5344CB8AC3E}">
        <p14:creationId xmlns:p14="http://schemas.microsoft.com/office/powerpoint/2010/main" val="416364135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6214" y="115910"/>
            <a:ext cx="11307651" cy="982884"/>
          </a:xfrm>
        </p:spPr>
        <p:txBody>
          <a:bodyPr/>
          <a:lstStyle/>
          <a:p>
            <a:r>
              <a:rPr lang="en-US" dirty="0" smtClean="0"/>
              <a:t>REINFORCMENT STEEL OF COLUMNS FOOTING </a:t>
            </a:r>
            <a:endParaRPr lang="ar-SA"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399245" y="1081825"/>
                <a:ext cx="11294772" cy="5331854"/>
              </a:xfrm>
            </p:spPr>
            <p:txBody>
              <a:bodyPr/>
              <a:lstStyle/>
              <a:p>
                <a:r>
                  <a:rPr lang="en-US" sz="2400" b="1" dirty="0" smtClean="0">
                    <a:effectLst/>
                  </a:rPr>
                  <a:t>M</a:t>
                </a:r>
                <a:r>
                  <a:rPr lang="en-US" sz="2400" b="1" baseline="-25000" dirty="0">
                    <a:effectLst/>
                  </a:rPr>
                  <a:t>u</a:t>
                </a:r>
                <a:r>
                  <a:rPr lang="en-US" sz="2400" b="1" dirty="0">
                    <a:effectLst/>
                  </a:rPr>
                  <a:t>= </a:t>
                </a:r>
                <a:r>
                  <a:rPr lang="en-US" sz="2400" b="1" dirty="0" err="1" smtClean="0">
                    <a:effectLst/>
                  </a:rPr>
                  <a:t>q</a:t>
                </a:r>
                <a:r>
                  <a:rPr lang="en-US" sz="2400" b="1" baseline="-25000" dirty="0" err="1" smtClean="0">
                    <a:effectLst/>
                  </a:rPr>
                  <a:t>u</a:t>
                </a:r>
                <a14:m>
                  <m:oMath xmlns:m="http://schemas.openxmlformats.org/officeDocument/2006/math">
                    <m:r>
                      <a:rPr lang="en-US" sz="2400" b="1" i="1">
                        <a:effectLst/>
                        <a:latin typeface="Cambria Math"/>
                      </a:rPr>
                      <m:t> </m:t>
                    </m:r>
                    <m:f>
                      <m:fPr>
                        <m:ctrlPr>
                          <a:rPr lang="en-US" sz="2400" b="1" i="1">
                            <a:effectLst/>
                            <a:latin typeface="Cambria Math"/>
                          </a:rPr>
                        </m:ctrlPr>
                      </m:fPr>
                      <m:num>
                        <m:sSup>
                          <m:sSupPr>
                            <m:ctrlPr>
                              <a:rPr lang="en-US" sz="2400" b="1" i="1">
                                <a:effectLst/>
                                <a:latin typeface="Cambria Math"/>
                              </a:rPr>
                            </m:ctrlPr>
                          </m:sSupPr>
                          <m:e>
                            <m:r>
                              <a:rPr lang="en-US" sz="2400" b="1" i="1" smtClean="0">
                                <a:effectLst/>
                                <a:latin typeface="Cambria Math"/>
                              </a:rPr>
                              <m:t>𝑳</m:t>
                            </m:r>
                          </m:e>
                          <m:sup>
                            <m:r>
                              <a:rPr lang="en-US" sz="2400" b="1" i="1">
                                <a:effectLst/>
                                <a:latin typeface="Cambria Math"/>
                              </a:rPr>
                              <m:t>𝟐</m:t>
                            </m:r>
                          </m:sup>
                        </m:sSup>
                      </m:num>
                      <m:den>
                        <m:r>
                          <a:rPr lang="en-US" sz="2400" b="1" i="1">
                            <a:effectLst/>
                            <a:latin typeface="Cambria Math"/>
                          </a:rPr>
                          <m:t>𝟐</m:t>
                        </m:r>
                      </m:den>
                    </m:f>
                    <m:r>
                      <a:rPr lang="en-US" sz="2400" b="1" i="0" smtClean="0">
                        <a:effectLst/>
                        <a:latin typeface="Cambria Math"/>
                      </a:rPr>
                      <m:t> </m:t>
                    </m:r>
                  </m:oMath>
                </a14:m>
                <a:r>
                  <a:rPr lang="en-US" sz="2400" b="1" dirty="0" smtClean="0">
                    <a:effectLst/>
                  </a:rPr>
                  <a:t>= </a:t>
                </a:r>
                <a14:m>
                  <m:oMath xmlns:m="http://schemas.openxmlformats.org/officeDocument/2006/math">
                    <m:r>
                      <a:rPr lang="en-US" sz="2400" b="1" i="1">
                        <a:effectLst/>
                        <a:latin typeface="Cambria Math"/>
                      </a:rPr>
                      <m:t>𝟔𝟒𝟔</m:t>
                    </m:r>
                    <m:r>
                      <a:rPr lang="en-US" sz="2400" b="1">
                        <a:effectLst/>
                        <a:latin typeface="Cambria Math"/>
                      </a:rPr>
                      <m:t>.</m:t>
                    </m:r>
                    <m:r>
                      <a:rPr lang="en-US" sz="2400" b="1" i="1">
                        <a:effectLst/>
                        <a:latin typeface="Cambria Math"/>
                      </a:rPr>
                      <m:t>𝟗</m:t>
                    </m:r>
                    <m:r>
                      <a:rPr lang="en-US" sz="2400" b="1">
                        <a:effectLst/>
                        <a:latin typeface="Cambria Math"/>
                      </a:rPr>
                      <m:t> </m:t>
                    </m:r>
                    <m:r>
                      <a:rPr lang="en-US" sz="2400" b="1" i="1">
                        <a:effectLst/>
                        <a:latin typeface="Cambria Math"/>
                      </a:rPr>
                      <m:t>𝐊𝐍</m:t>
                    </m:r>
                    <m:r>
                      <a:rPr lang="en-US" sz="2400" b="1">
                        <a:effectLst/>
                        <a:latin typeface="Cambria Math"/>
                      </a:rPr>
                      <m:t>.</m:t>
                    </m:r>
                    <m:r>
                      <a:rPr lang="en-US" sz="2400" b="1" i="1">
                        <a:effectLst/>
                        <a:latin typeface="Cambria Math"/>
                      </a:rPr>
                      <m:t>𝐦</m:t>
                    </m:r>
                    <m:r>
                      <a:rPr lang="en-US" sz="2400" b="1" i="1" smtClean="0">
                        <a:effectLst/>
                        <a:latin typeface="Cambria Math"/>
                      </a:rPr>
                      <m:t>.</m:t>
                    </m:r>
                  </m:oMath>
                </a14:m>
                <a:r>
                  <a:rPr lang="en-US" sz="2400" dirty="0">
                    <a:effectLst/>
                  </a:rPr>
                  <a:t> </a:t>
                </a:r>
                <a:endParaRPr lang="en-US" sz="2400" b="1" dirty="0" smtClean="0">
                  <a:effectLst/>
                </a:endParaRPr>
              </a:p>
              <a:p>
                <a:r>
                  <a:rPr lang="en-US" sz="2400" b="1" dirty="0">
                    <a:effectLst/>
                  </a:rPr>
                  <a:t>ρ=8.8*10</a:t>
                </a:r>
                <a:r>
                  <a:rPr lang="en-US" sz="2400" b="1" baseline="30000" dirty="0">
                    <a:effectLst/>
                  </a:rPr>
                  <a:t>-4</a:t>
                </a:r>
                <a:r>
                  <a:rPr lang="en-US" sz="2400" dirty="0">
                    <a:effectLst/>
                  </a:rPr>
                  <a:t> </a:t>
                </a:r>
                <a:r>
                  <a:rPr lang="en-US" sz="2400" dirty="0" smtClean="0">
                    <a:effectLst/>
                  </a:rPr>
                  <a:t>.</a:t>
                </a:r>
                <a:endParaRPr lang="en-US" sz="2400" dirty="0">
                  <a:effectLst/>
                </a:endParaRPr>
              </a:p>
              <a:p>
                <a:r>
                  <a:rPr lang="en-US" sz="2400" b="1" dirty="0" err="1">
                    <a:effectLst/>
                  </a:rPr>
                  <a:t>ρ</a:t>
                </a:r>
                <a:r>
                  <a:rPr lang="en-US" sz="2400" b="1" baseline="-25000" dirty="0" err="1">
                    <a:effectLst/>
                  </a:rPr>
                  <a:t>min</a:t>
                </a:r>
                <a:r>
                  <a:rPr lang="en-US" sz="2400" b="1" dirty="0">
                    <a:effectLst/>
                  </a:rPr>
                  <a:t> =</a:t>
                </a:r>
                <a:r>
                  <a:rPr lang="en-US" sz="2400" b="1" dirty="0" smtClean="0">
                    <a:effectLst/>
                  </a:rPr>
                  <a:t>0.0018.</a:t>
                </a:r>
              </a:p>
              <a:p>
                <a:r>
                  <a:rPr lang="en-US" sz="2400" dirty="0">
                    <a:effectLst/>
                  </a:rPr>
                  <a:t>A</a:t>
                </a:r>
                <a:r>
                  <a:rPr lang="en-US" sz="2400" baseline="-25000" dirty="0">
                    <a:effectLst/>
                  </a:rPr>
                  <a:t>s</a:t>
                </a:r>
                <a:r>
                  <a:rPr lang="en-US" sz="2400" dirty="0">
                    <a:effectLst/>
                  </a:rPr>
                  <a:t>= ρ b d   =0.0018</a:t>
                </a:r>
                <a:r>
                  <a:rPr lang="en-US" sz="2400" b="1" dirty="0">
                    <a:effectLst/>
                  </a:rPr>
                  <a:t> </a:t>
                </a:r>
                <a:r>
                  <a:rPr lang="en-US" sz="2400" dirty="0">
                    <a:effectLst/>
                  </a:rPr>
                  <a:t>*1000*1500 = </a:t>
                </a:r>
                <a:r>
                  <a:rPr lang="en-US" sz="2400" b="1" dirty="0">
                    <a:effectLst/>
                  </a:rPr>
                  <a:t>2700 </a:t>
                </a:r>
                <a:r>
                  <a:rPr lang="en-US" sz="2400" b="1" dirty="0" smtClean="0">
                    <a:effectLst/>
                  </a:rPr>
                  <a:t>mm</a:t>
                </a:r>
                <a:r>
                  <a:rPr lang="en-US" sz="2400" b="1" baseline="30000" dirty="0" smtClean="0">
                    <a:effectLst/>
                  </a:rPr>
                  <a:t>2</a:t>
                </a:r>
                <a:r>
                  <a:rPr lang="en-US" sz="2400" b="1" dirty="0" smtClean="0">
                    <a:effectLst/>
                  </a:rPr>
                  <a:t>/m. </a:t>
                </a:r>
              </a:p>
              <a:p>
                <a:r>
                  <a:rPr lang="en-US" sz="2400" dirty="0">
                    <a:effectLst/>
                  </a:rPr>
                  <a:t>Use </a:t>
                </a:r>
                <a:r>
                  <a:rPr lang="en-US" sz="2400" b="1" dirty="0">
                    <a:effectLst/>
                  </a:rPr>
                  <a:t>9 Ø </a:t>
                </a:r>
                <a:r>
                  <a:rPr lang="en-US" sz="2400" b="1" dirty="0" smtClean="0">
                    <a:effectLst/>
                  </a:rPr>
                  <a:t>20/m.</a:t>
                </a:r>
                <a:endParaRPr lang="en-US" sz="2400" dirty="0">
                  <a:effectLst/>
                </a:endParaRPr>
              </a:p>
              <a:p>
                <a:pPr marL="0" indent="0" rtl="1">
                  <a:buNone/>
                </a:pPr>
                <a:r>
                  <a:rPr lang="en-US" sz="2400" dirty="0" smtClean="0">
                    <a:effectLst/>
                  </a:rPr>
                  <a:t> </a:t>
                </a:r>
                <a:r>
                  <a:rPr lang="ar-SA" sz="2400" dirty="0" smtClean="0">
                    <a:effectLst/>
                  </a:rPr>
                  <a:t> </a:t>
                </a:r>
                <a:endParaRPr lang="en-US" sz="2400" dirty="0">
                  <a:effectLst/>
                </a:endParaRPr>
              </a:p>
              <a:p>
                <a:endParaRPr lang="en-US" sz="2400" b="1" dirty="0" smtClean="0">
                  <a:effectLst/>
                </a:endParaRPr>
              </a:p>
              <a:p>
                <a:pPr marL="0" indent="0">
                  <a:buNone/>
                </a:pPr>
                <a:endParaRPr lang="en-US" sz="2400" b="1" dirty="0">
                  <a:effectLst/>
                </a:endParaRPr>
              </a:p>
              <a:p>
                <a:pPr marL="0" indent="0">
                  <a:buNone/>
                </a:pPr>
                <a:endParaRPr lang="ar-SA"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399245" y="1081825"/>
                <a:ext cx="11294772" cy="5331854"/>
              </a:xfrm>
              <a:blipFill rotWithShape="1">
                <a:blip r:embed="rId2"/>
                <a:stretch>
                  <a:fillRect l="-1565"/>
                </a:stretch>
              </a:blipFill>
            </p:spPr>
            <p:txBody>
              <a:bodyPr/>
              <a:lstStyle/>
              <a:p>
                <a:r>
                  <a:rPr lang="ar-SA">
                    <a:noFill/>
                  </a:rPr>
                  <a:t> </a:t>
                </a:r>
              </a:p>
            </p:txBody>
          </p:sp>
        </mc:Fallback>
      </mc:AlternateContent>
    </p:spTree>
    <p:extLst>
      <p:ext uri="{BB962C8B-B14F-4D97-AF65-F5344CB8AC3E}">
        <p14:creationId xmlns:p14="http://schemas.microsoft.com/office/powerpoint/2010/main" val="348123364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9245" y="1159099"/>
            <a:ext cx="11792755" cy="5499278"/>
          </a:xfrm>
        </p:spPr>
        <p:txBody>
          <a:bodyPr/>
          <a:lstStyle/>
          <a:p>
            <a:pPr marL="0" indent="0">
              <a:buNone/>
            </a:pPr>
            <a:r>
              <a:rPr lang="en-US" dirty="0">
                <a:effectLst/>
              </a:rPr>
              <a:t>The retaining wall is chosen to be cantilever one, which consists of a relatively thin stem and a base slab. The base is also divided into two parts, the heel and toe. The heel is the part of the base under the backfill. The toe is the other part of the base. This type of retaining walls has many advantages such as:</a:t>
            </a:r>
          </a:p>
          <a:p>
            <a:pPr lvl="0"/>
            <a:r>
              <a:rPr lang="en-US" dirty="0">
                <a:effectLst/>
              </a:rPr>
              <a:t>Use much less concrete than gravity walls, but require more design and careful construction.</a:t>
            </a:r>
          </a:p>
          <a:p>
            <a:pPr lvl="0"/>
            <a:r>
              <a:rPr lang="en-US" dirty="0">
                <a:effectLst/>
              </a:rPr>
              <a:t>Generally, it's </a:t>
            </a:r>
            <a:r>
              <a:rPr lang="en-US" dirty="0" smtClean="0">
                <a:effectLst/>
              </a:rPr>
              <a:t>economical.</a:t>
            </a:r>
            <a:endParaRPr lang="en-US" dirty="0">
              <a:effectLst/>
            </a:endParaRPr>
          </a:p>
          <a:p>
            <a:pPr lvl="0"/>
            <a:r>
              <a:rPr lang="en-US" dirty="0">
                <a:effectLst/>
              </a:rPr>
              <a:t>Can be precast in a factory or formed on site.  </a:t>
            </a:r>
          </a:p>
          <a:p>
            <a:endParaRPr lang="ar-SA" dirty="0"/>
          </a:p>
        </p:txBody>
      </p:sp>
      <p:sp>
        <p:nvSpPr>
          <p:cNvPr id="4" name="Title 1"/>
          <p:cNvSpPr>
            <a:spLocks noGrp="1"/>
          </p:cNvSpPr>
          <p:nvPr>
            <p:ph type="title"/>
          </p:nvPr>
        </p:nvSpPr>
        <p:spPr>
          <a:xfrm>
            <a:off x="772127" y="180304"/>
            <a:ext cx="10353761" cy="1111673"/>
          </a:xfrm>
        </p:spPr>
        <p:txBody>
          <a:bodyPr>
            <a:normAutofit/>
          </a:bodyPr>
          <a:lstStyle/>
          <a:p>
            <a:r>
              <a:rPr lang="en-US" sz="3600" dirty="0" smtClean="0"/>
              <a:t>DESIGN OF RETAINING WALL FOOTING</a:t>
            </a:r>
            <a:endParaRPr lang="ar-SA" sz="3600" dirty="0"/>
          </a:p>
        </p:txBody>
      </p:sp>
      <p:pic>
        <p:nvPicPr>
          <p:cNvPr id="5" name="Picture 4" descr="ØµÙØ±Ø© Ø°Ø§Øª ØµÙØ©"/>
          <p:cNvPicPr/>
          <p:nvPr/>
        </p:nvPicPr>
        <p:blipFill rotWithShape="1">
          <a:blip r:embed="rId2">
            <a:extLst>
              <a:ext uri="{28A0092B-C50C-407E-A947-70E740481C1C}">
                <a14:useLocalDpi xmlns:a14="http://schemas.microsoft.com/office/drawing/2010/main" val="0"/>
              </a:ext>
            </a:extLst>
          </a:blip>
          <a:srcRect l="4041" t="18605" r="9745" b="41279"/>
          <a:stretch/>
        </p:blipFill>
        <p:spPr bwMode="auto">
          <a:xfrm>
            <a:off x="5334240" y="4204954"/>
            <a:ext cx="6707505" cy="2537137"/>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09049323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https://scontent.fjrs1-1.fna.fbcdn.net/v/t1.15752-9/31530351_561818570866839_8238519693531414528_n.png?_nc_cat=0&amp;oh=15c60e0da2fb2c2c9941f39c0d9f2d04&amp;oe=5B89DE37"/>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34850" y="734095"/>
            <a:ext cx="6091708" cy="6014435"/>
          </a:xfrm>
          <a:prstGeom prst="rect">
            <a:avLst/>
          </a:prstGeom>
          <a:noFill/>
          <a:ln>
            <a:noFill/>
          </a:ln>
        </p:spPr>
      </p:pic>
      <p:sp>
        <p:nvSpPr>
          <p:cNvPr id="5" name="TextBox 4"/>
          <p:cNvSpPr txBox="1"/>
          <p:nvPr/>
        </p:nvSpPr>
        <p:spPr>
          <a:xfrm>
            <a:off x="6422266" y="2737088"/>
            <a:ext cx="5769733" cy="2831544"/>
          </a:xfrm>
          <a:prstGeom prst="rect">
            <a:avLst/>
          </a:prstGeom>
          <a:noFill/>
        </p:spPr>
        <p:txBody>
          <a:bodyPr wrap="square" rtlCol="1">
            <a:spAutoFit/>
          </a:bodyPr>
          <a:lstStyle/>
          <a:p>
            <a:endParaRPr lang="en-US" sz="2000" dirty="0">
              <a:cs typeface="+mj-cs"/>
            </a:endParaRPr>
          </a:p>
          <a:p>
            <a:r>
              <a:rPr lang="en-US" sz="2000" b="1" dirty="0">
                <a:cs typeface="+mj-cs"/>
              </a:rPr>
              <a:t>- Back filling material unit weight of 20 KN/m².</a:t>
            </a:r>
            <a:endParaRPr lang="en-US" sz="2000" dirty="0">
              <a:cs typeface="+mj-cs"/>
            </a:endParaRPr>
          </a:p>
          <a:p>
            <a:r>
              <a:rPr lang="en-US" sz="2000" b="1" dirty="0">
                <a:cs typeface="+mj-cs"/>
              </a:rPr>
              <a:t>- Friction angle = 0º.</a:t>
            </a:r>
            <a:endParaRPr lang="en-US" sz="2000" dirty="0">
              <a:cs typeface="+mj-cs"/>
            </a:endParaRPr>
          </a:p>
          <a:p>
            <a:r>
              <a:rPr lang="en-US" sz="2000" b="1" dirty="0">
                <a:cs typeface="+mj-cs"/>
              </a:rPr>
              <a:t>- Live load = 12 KN/m².</a:t>
            </a:r>
            <a:endParaRPr lang="en-US" sz="2000" dirty="0">
              <a:cs typeface="+mj-cs"/>
            </a:endParaRPr>
          </a:p>
          <a:p>
            <a:r>
              <a:rPr lang="en-US" sz="2000" b="1" dirty="0">
                <a:cs typeface="+mj-cs"/>
              </a:rPr>
              <a:t>- fc’ = 32 and </a:t>
            </a:r>
            <a:r>
              <a:rPr lang="en-US" sz="2000" b="1" dirty="0" err="1">
                <a:cs typeface="+mj-cs"/>
              </a:rPr>
              <a:t>fy</a:t>
            </a:r>
            <a:r>
              <a:rPr lang="en-US" sz="2000" b="1" dirty="0">
                <a:cs typeface="+mj-cs"/>
              </a:rPr>
              <a:t> = 420 </a:t>
            </a:r>
            <a:r>
              <a:rPr lang="en-US" sz="2000" b="1" dirty="0" err="1">
                <a:cs typeface="+mj-cs"/>
              </a:rPr>
              <a:t>Mpa</a:t>
            </a:r>
            <a:r>
              <a:rPr lang="en-US" sz="2000" b="1" dirty="0">
                <a:cs typeface="+mj-cs"/>
              </a:rPr>
              <a:t>.</a:t>
            </a:r>
            <a:endParaRPr lang="en-US" sz="2000" dirty="0">
              <a:cs typeface="+mj-cs"/>
            </a:endParaRPr>
          </a:p>
          <a:p>
            <a:r>
              <a:rPr lang="en-US" sz="2000" b="1" dirty="0">
                <a:cs typeface="+mj-cs"/>
              </a:rPr>
              <a:t>- Concrete unit weight = 25 </a:t>
            </a:r>
            <a:r>
              <a:rPr lang="en-US" sz="2000" b="1" dirty="0" err="1">
                <a:cs typeface="+mj-cs"/>
              </a:rPr>
              <a:t>Mpa</a:t>
            </a:r>
            <a:r>
              <a:rPr lang="en-US" sz="2000" b="1" dirty="0">
                <a:cs typeface="+mj-cs"/>
              </a:rPr>
              <a:t>.</a:t>
            </a:r>
            <a:endParaRPr lang="en-US" sz="2000" dirty="0">
              <a:cs typeface="+mj-cs"/>
            </a:endParaRPr>
          </a:p>
          <a:p>
            <a:r>
              <a:rPr lang="en-US" sz="2000" b="1" dirty="0">
                <a:cs typeface="+mj-cs"/>
              </a:rPr>
              <a:t>- </a:t>
            </a:r>
            <a:r>
              <a:rPr lang="en-US" sz="2000" b="1" dirty="0" smtClean="0">
                <a:cs typeface="+mj-cs"/>
              </a:rPr>
              <a:t>h=8.4m</a:t>
            </a:r>
            <a:r>
              <a:rPr lang="en-US" sz="2000" b="1" dirty="0">
                <a:cs typeface="+mj-cs"/>
              </a:rPr>
              <a:t>.</a:t>
            </a:r>
            <a:endParaRPr lang="en-US" sz="2000" dirty="0">
              <a:cs typeface="+mj-cs"/>
            </a:endParaRPr>
          </a:p>
          <a:p>
            <a:r>
              <a:rPr lang="en-US" sz="2000" b="1" dirty="0">
                <a:cs typeface="+mj-cs"/>
              </a:rPr>
              <a:t> </a:t>
            </a:r>
            <a:endParaRPr lang="en-US" sz="2000" dirty="0">
              <a:cs typeface="+mj-cs"/>
            </a:endParaRPr>
          </a:p>
          <a:p>
            <a:endParaRPr lang="ar-SA" dirty="0"/>
          </a:p>
        </p:txBody>
      </p:sp>
      <p:sp>
        <p:nvSpPr>
          <p:cNvPr id="7" name="Rectangle 6"/>
          <p:cNvSpPr/>
          <p:nvPr/>
        </p:nvSpPr>
        <p:spPr>
          <a:xfrm>
            <a:off x="334850" y="211965"/>
            <a:ext cx="11487956" cy="461665"/>
          </a:xfrm>
          <a:prstGeom prst="rect">
            <a:avLst/>
          </a:prstGeom>
        </p:spPr>
        <p:txBody>
          <a:bodyPr wrap="square">
            <a:spAutoFit/>
          </a:bodyPr>
          <a:lstStyle/>
          <a:p>
            <a:pPr lvl="0"/>
            <a:r>
              <a:rPr lang="en-US" sz="2400" b="1" dirty="0">
                <a:solidFill>
                  <a:prstClr val="white"/>
                </a:solidFill>
              </a:rPr>
              <a:t>The </a:t>
            </a:r>
            <a:r>
              <a:rPr lang="en-US" sz="2400" b="1" dirty="0" smtClean="0">
                <a:solidFill>
                  <a:prstClr val="white"/>
                </a:solidFill>
              </a:rPr>
              <a:t>Preliminary </a:t>
            </a:r>
            <a:r>
              <a:rPr lang="en-US" sz="2400" b="1" dirty="0">
                <a:solidFill>
                  <a:prstClr val="white"/>
                </a:solidFill>
              </a:rPr>
              <a:t>D</a:t>
            </a:r>
            <a:r>
              <a:rPr lang="en-US" sz="2400" b="1" dirty="0" smtClean="0">
                <a:solidFill>
                  <a:prstClr val="white"/>
                </a:solidFill>
              </a:rPr>
              <a:t>imensions </a:t>
            </a:r>
            <a:r>
              <a:rPr lang="en-US" sz="2400" b="1" dirty="0">
                <a:solidFill>
                  <a:prstClr val="white"/>
                </a:solidFill>
              </a:rPr>
              <a:t>of the </a:t>
            </a:r>
            <a:r>
              <a:rPr lang="en-US" sz="2400" b="1" dirty="0" smtClean="0">
                <a:solidFill>
                  <a:prstClr val="white"/>
                </a:solidFill>
              </a:rPr>
              <a:t>Retaining </a:t>
            </a:r>
            <a:r>
              <a:rPr lang="en-US" sz="2400" b="1" dirty="0">
                <a:solidFill>
                  <a:prstClr val="white"/>
                </a:solidFill>
              </a:rPr>
              <a:t>W</a:t>
            </a:r>
            <a:r>
              <a:rPr lang="en-US" sz="2400" b="1" dirty="0" smtClean="0">
                <a:solidFill>
                  <a:prstClr val="white"/>
                </a:solidFill>
              </a:rPr>
              <a:t>all </a:t>
            </a:r>
            <a:r>
              <a:rPr lang="en-US" sz="2400" b="1" dirty="0">
                <a:solidFill>
                  <a:prstClr val="white"/>
                </a:solidFill>
              </a:rPr>
              <a:t>is </a:t>
            </a:r>
            <a:r>
              <a:rPr lang="en-US" sz="2400" b="1" dirty="0" smtClean="0">
                <a:solidFill>
                  <a:prstClr val="white"/>
                </a:solidFill>
              </a:rPr>
              <a:t>Shown </a:t>
            </a:r>
            <a:r>
              <a:rPr lang="en-US" sz="2400" b="1" dirty="0">
                <a:solidFill>
                  <a:prstClr val="white"/>
                </a:solidFill>
              </a:rPr>
              <a:t>in the F</a:t>
            </a:r>
            <a:r>
              <a:rPr lang="en-US" sz="2400" b="1" dirty="0" smtClean="0">
                <a:solidFill>
                  <a:prstClr val="white"/>
                </a:solidFill>
              </a:rPr>
              <a:t>igure:</a:t>
            </a:r>
            <a:endParaRPr lang="en-US" sz="2400" b="1" dirty="0">
              <a:solidFill>
                <a:prstClr val="white"/>
              </a:solidFill>
            </a:endParaRPr>
          </a:p>
        </p:txBody>
      </p:sp>
    </p:spTree>
    <p:extLst>
      <p:ext uri="{BB962C8B-B14F-4D97-AF65-F5344CB8AC3E}">
        <p14:creationId xmlns:p14="http://schemas.microsoft.com/office/powerpoint/2010/main" val="151362911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7428" y="0"/>
            <a:ext cx="11127951" cy="1085916"/>
          </a:xfrm>
        </p:spPr>
        <p:txBody>
          <a:bodyPr/>
          <a:lstStyle/>
          <a:p>
            <a:r>
              <a:rPr lang="en-US" dirty="0" smtClean="0"/>
              <a:t>Check </a:t>
            </a:r>
            <a:r>
              <a:rPr lang="en-US" dirty="0"/>
              <a:t>of the overturning for the wall: </a:t>
            </a:r>
            <a:endParaRPr lang="ar-SA" dirty="0"/>
          </a:p>
        </p:txBody>
      </p:sp>
      <p:sp>
        <p:nvSpPr>
          <p:cNvPr id="3" name="Content Placeholder 2"/>
          <p:cNvSpPr>
            <a:spLocks noGrp="1"/>
          </p:cNvSpPr>
          <p:nvPr>
            <p:ph idx="1"/>
          </p:nvPr>
        </p:nvSpPr>
        <p:spPr>
          <a:xfrm>
            <a:off x="450761" y="1017431"/>
            <a:ext cx="10816796" cy="4773769"/>
          </a:xfrm>
        </p:spPr>
        <p:txBody>
          <a:bodyPr/>
          <a:lstStyle/>
          <a:p>
            <a:r>
              <a:rPr lang="en-US" sz="2400" b="1" dirty="0" err="1" smtClean="0">
                <a:effectLst/>
              </a:rPr>
              <a:t>k</a:t>
            </a:r>
            <a:r>
              <a:rPr lang="en-US" sz="2400" b="1" baseline="-25000" dirty="0" err="1" smtClean="0">
                <a:effectLst/>
              </a:rPr>
              <a:t>a</a:t>
            </a:r>
            <a:r>
              <a:rPr lang="en-US" sz="2400" b="1" dirty="0" smtClean="0">
                <a:effectLst/>
              </a:rPr>
              <a:t> </a:t>
            </a:r>
            <a:r>
              <a:rPr lang="en-US" sz="2400" b="1" dirty="0">
                <a:effectLst/>
              </a:rPr>
              <a:t>= 1−sin (Ø</a:t>
            </a:r>
            <a:r>
              <a:rPr lang="en-US" sz="2400" b="1" dirty="0" smtClean="0">
                <a:effectLst/>
              </a:rPr>
              <a:t>)/1+sin </a:t>
            </a:r>
            <a:r>
              <a:rPr lang="en-US" sz="2400" b="1" dirty="0">
                <a:effectLst/>
              </a:rPr>
              <a:t>(Ø) </a:t>
            </a:r>
            <a:r>
              <a:rPr lang="en-US" sz="2400" dirty="0" smtClean="0">
                <a:effectLst/>
              </a:rPr>
              <a:t> </a:t>
            </a:r>
            <a:r>
              <a:rPr lang="en-US" sz="2400" b="1" dirty="0" smtClean="0">
                <a:effectLst/>
              </a:rPr>
              <a:t>= </a:t>
            </a:r>
            <a:r>
              <a:rPr lang="en-US" sz="2400" b="1" dirty="0">
                <a:effectLst/>
              </a:rPr>
              <a:t>1 </a:t>
            </a:r>
            <a:endParaRPr lang="en-US" sz="2400" dirty="0">
              <a:effectLst/>
            </a:endParaRPr>
          </a:p>
          <a:p>
            <a:r>
              <a:rPr lang="en-US" sz="2400" b="1" dirty="0">
                <a:effectLst/>
              </a:rPr>
              <a:t>q</a:t>
            </a:r>
            <a:r>
              <a:rPr lang="en-US" sz="2400" b="1" baseline="-25000" dirty="0">
                <a:effectLst/>
              </a:rPr>
              <a:t>1</a:t>
            </a:r>
            <a:r>
              <a:rPr lang="en-US" sz="2400" b="1" dirty="0">
                <a:effectLst/>
              </a:rPr>
              <a:t> = Ɣ * h * </a:t>
            </a:r>
            <a:r>
              <a:rPr lang="en-US" sz="2400" b="1" dirty="0" err="1">
                <a:effectLst/>
              </a:rPr>
              <a:t>k</a:t>
            </a:r>
            <a:r>
              <a:rPr lang="en-US" sz="2400" b="1" baseline="-25000" dirty="0" err="1">
                <a:effectLst/>
              </a:rPr>
              <a:t>a</a:t>
            </a:r>
            <a:r>
              <a:rPr lang="en-US" sz="2400" b="1" baseline="-25000" dirty="0">
                <a:effectLst/>
              </a:rPr>
              <a:t> </a:t>
            </a:r>
            <a:r>
              <a:rPr lang="en-US" sz="2400" b="1" baseline="-25000" dirty="0" smtClean="0">
                <a:effectLst/>
              </a:rPr>
              <a:t>   </a:t>
            </a:r>
            <a:r>
              <a:rPr lang="en-US" sz="2400" b="1" dirty="0" smtClean="0">
                <a:effectLst/>
              </a:rPr>
              <a:t> = 168 </a:t>
            </a:r>
            <a:r>
              <a:rPr lang="en-US" sz="2400" b="1" dirty="0">
                <a:effectLst/>
              </a:rPr>
              <a:t>KN/m²</a:t>
            </a:r>
            <a:r>
              <a:rPr lang="en-US" sz="2400" b="1" dirty="0" smtClean="0">
                <a:effectLst/>
              </a:rPr>
              <a:t>.</a:t>
            </a:r>
          </a:p>
          <a:p>
            <a:r>
              <a:rPr lang="en-US" sz="2400" b="1" dirty="0">
                <a:effectLst/>
              </a:rPr>
              <a:t>q</a:t>
            </a:r>
            <a:r>
              <a:rPr lang="en-US" sz="2400" b="1" baseline="-25000" dirty="0">
                <a:effectLst/>
              </a:rPr>
              <a:t>2</a:t>
            </a:r>
            <a:r>
              <a:rPr lang="en-US" sz="2400" b="1" dirty="0">
                <a:effectLst/>
              </a:rPr>
              <a:t> = W </a:t>
            </a:r>
            <a:r>
              <a:rPr lang="en-US" sz="2400" b="1" dirty="0" smtClean="0">
                <a:effectLst/>
              </a:rPr>
              <a:t>* </a:t>
            </a:r>
            <a:r>
              <a:rPr lang="en-US" sz="2400" b="1" dirty="0" err="1">
                <a:effectLst/>
              </a:rPr>
              <a:t>k</a:t>
            </a:r>
            <a:r>
              <a:rPr lang="en-US" sz="2400" b="1" baseline="-25000" dirty="0" err="1">
                <a:effectLst/>
              </a:rPr>
              <a:t>a</a:t>
            </a:r>
            <a:r>
              <a:rPr lang="en-US" sz="2400" b="1" dirty="0" smtClean="0">
                <a:effectLst/>
              </a:rPr>
              <a:t> =</a:t>
            </a:r>
            <a:r>
              <a:rPr lang="en-US" sz="2400" dirty="0" smtClean="0">
                <a:effectLst/>
              </a:rPr>
              <a:t>12 </a:t>
            </a:r>
            <a:r>
              <a:rPr lang="en-US" sz="2400" dirty="0">
                <a:effectLst/>
              </a:rPr>
              <a:t>* 1 </a:t>
            </a:r>
            <a:r>
              <a:rPr lang="en-US" sz="2400" dirty="0" smtClean="0">
                <a:effectLst/>
              </a:rPr>
              <a:t>= </a:t>
            </a:r>
            <a:r>
              <a:rPr lang="en-US" sz="2400" b="1" dirty="0">
                <a:effectLst/>
              </a:rPr>
              <a:t>12 KN/m</a:t>
            </a:r>
            <a:r>
              <a:rPr lang="en-US" sz="2400" b="1" baseline="30000" dirty="0">
                <a:effectLst/>
              </a:rPr>
              <a:t>2 </a:t>
            </a:r>
            <a:r>
              <a:rPr lang="en-US" sz="2400" b="1" baseline="30000" dirty="0" smtClean="0">
                <a:effectLst/>
              </a:rPr>
              <a:t>.</a:t>
            </a:r>
          </a:p>
          <a:p>
            <a:r>
              <a:rPr lang="en-US" sz="2400" b="1" dirty="0">
                <a:effectLst/>
              </a:rPr>
              <a:t>P</a:t>
            </a:r>
            <a:r>
              <a:rPr lang="en-US" sz="2400" b="1" baseline="-25000" dirty="0">
                <a:effectLst/>
              </a:rPr>
              <a:t>1</a:t>
            </a:r>
            <a:r>
              <a:rPr lang="en-US" sz="2400" b="1" dirty="0">
                <a:effectLst/>
              </a:rPr>
              <a:t> = 0.5 * q</a:t>
            </a:r>
            <a:r>
              <a:rPr lang="en-US" sz="2400" b="1" baseline="-25000" dirty="0">
                <a:effectLst/>
              </a:rPr>
              <a:t>1</a:t>
            </a:r>
            <a:r>
              <a:rPr lang="en-US" sz="2400" b="1" dirty="0">
                <a:effectLst/>
              </a:rPr>
              <a:t> * h </a:t>
            </a:r>
            <a:r>
              <a:rPr lang="en-US" sz="2400" b="1" dirty="0" smtClean="0">
                <a:effectLst/>
              </a:rPr>
              <a:t>= 705.6 KN</a:t>
            </a:r>
            <a:r>
              <a:rPr lang="en-US" sz="2400" dirty="0" smtClean="0">
                <a:effectLst/>
              </a:rPr>
              <a:t> .</a:t>
            </a:r>
          </a:p>
          <a:p>
            <a:r>
              <a:rPr lang="en-US" sz="2400" b="1" dirty="0">
                <a:effectLst/>
              </a:rPr>
              <a:t>P</a:t>
            </a:r>
            <a:r>
              <a:rPr lang="en-US" sz="2400" b="1" baseline="-25000" dirty="0">
                <a:effectLst/>
              </a:rPr>
              <a:t>2</a:t>
            </a:r>
            <a:r>
              <a:rPr lang="en-US" sz="2400" b="1" dirty="0">
                <a:effectLst/>
              </a:rPr>
              <a:t> = 0.5 * q</a:t>
            </a:r>
            <a:r>
              <a:rPr lang="en-US" sz="2400" b="1" baseline="-25000" dirty="0">
                <a:effectLst/>
              </a:rPr>
              <a:t>2</a:t>
            </a:r>
            <a:r>
              <a:rPr lang="en-US" sz="2400" b="1" dirty="0">
                <a:effectLst/>
              </a:rPr>
              <a:t> * </a:t>
            </a:r>
            <a:r>
              <a:rPr lang="en-US" sz="2400" b="1" dirty="0" smtClean="0">
                <a:effectLst/>
              </a:rPr>
              <a:t>h</a:t>
            </a:r>
            <a:r>
              <a:rPr lang="en-US" sz="2400" dirty="0">
                <a:effectLst/>
              </a:rPr>
              <a:t>= </a:t>
            </a:r>
            <a:r>
              <a:rPr lang="en-US" sz="2400" b="1" dirty="0" smtClean="0">
                <a:effectLst/>
              </a:rPr>
              <a:t>50.4 KN.</a:t>
            </a:r>
          </a:p>
          <a:p>
            <a:r>
              <a:rPr lang="en-US" sz="2400" dirty="0" smtClean="0">
                <a:effectLst/>
              </a:rPr>
              <a:t> </a:t>
            </a:r>
            <a:r>
              <a:rPr lang="en-US" sz="2400" b="1" dirty="0" err="1">
                <a:effectLst/>
              </a:rPr>
              <a:t>P</a:t>
            </a:r>
            <a:r>
              <a:rPr lang="en-US" sz="2400" b="1" baseline="-25000" dirty="0" err="1">
                <a:effectLst/>
              </a:rPr>
              <a:t>t</a:t>
            </a:r>
            <a:r>
              <a:rPr lang="en-US" sz="2400" b="1" dirty="0">
                <a:effectLst/>
              </a:rPr>
              <a:t> = P</a:t>
            </a:r>
            <a:r>
              <a:rPr lang="en-US" sz="2400" b="1" baseline="-25000" dirty="0">
                <a:effectLst/>
              </a:rPr>
              <a:t>1</a:t>
            </a:r>
            <a:r>
              <a:rPr lang="en-US" sz="2400" b="1" dirty="0">
                <a:effectLst/>
              </a:rPr>
              <a:t> + P</a:t>
            </a:r>
            <a:r>
              <a:rPr lang="en-US" sz="2400" b="1" baseline="-25000" dirty="0">
                <a:effectLst/>
              </a:rPr>
              <a:t>2</a:t>
            </a:r>
            <a:r>
              <a:rPr lang="en-US" sz="2400" b="1" dirty="0">
                <a:effectLst/>
              </a:rPr>
              <a:t> </a:t>
            </a:r>
            <a:r>
              <a:rPr lang="en-US" sz="2400" dirty="0">
                <a:effectLst/>
              </a:rPr>
              <a:t> </a:t>
            </a:r>
            <a:r>
              <a:rPr lang="en-US" sz="2400" dirty="0" smtClean="0">
                <a:effectLst/>
              </a:rPr>
              <a:t>= </a:t>
            </a:r>
            <a:r>
              <a:rPr lang="en-US" sz="2400" b="1" dirty="0" smtClean="0">
                <a:effectLst/>
              </a:rPr>
              <a:t>756 KN.</a:t>
            </a:r>
          </a:p>
          <a:p>
            <a:r>
              <a:rPr lang="en-US" sz="2400" dirty="0">
                <a:effectLst/>
              </a:rPr>
              <a:t>M(</a:t>
            </a:r>
            <a:r>
              <a:rPr lang="en-US" sz="2400" dirty="0" err="1">
                <a:effectLst/>
              </a:rPr>
              <a:t>ov</a:t>
            </a:r>
            <a:r>
              <a:rPr lang="en-US" sz="2400" dirty="0">
                <a:effectLst/>
              </a:rPr>
              <a:t>.) = </a:t>
            </a:r>
            <a:r>
              <a:rPr lang="en-US" sz="2400" dirty="0" smtClean="0">
                <a:effectLst/>
              </a:rPr>
              <a:t>P</a:t>
            </a:r>
            <a:r>
              <a:rPr lang="en-US" sz="2400" baseline="-25000" dirty="0" smtClean="0">
                <a:effectLst/>
              </a:rPr>
              <a:t>1</a:t>
            </a:r>
            <a:r>
              <a:rPr lang="en-US" sz="2400" dirty="0" smtClean="0">
                <a:effectLst/>
              </a:rPr>
              <a:t>(8.4/3</a:t>
            </a:r>
            <a:r>
              <a:rPr lang="en-US" sz="2400" dirty="0">
                <a:effectLst/>
              </a:rPr>
              <a:t>) + </a:t>
            </a:r>
            <a:r>
              <a:rPr lang="en-US" sz="2400" dirty="0" smtClean="0">
                <a:effectLst/>
              </a:rPr>
              <a:t>P</a:t>
            </a:r>
            <a:r>
              <a:rPr lang="en-US" sz="2400" baseline="-25000" dirty="0" smtClean="0">
                <a:effectLst/>
              </a:rPr>
              <a:t>2</a:t>
            </a:r>
            <a:r>
              <a:rPr lang="en-US" sz="2400" dirty="0" smtClean="0">
                <a:effectLst/>
              </a:rPr>
              <a:t>(8.4/2</a:t>
            </a:r>
            <a:r>
              <a:rPr lang="en-US" sz="2400" dirty="0">
                <a:effectLst/>
              </a:rPr>
              <a:t>) </a:t>
            </a:r>
            <a:r>
              <a:rPr lang="en-US" sz="2400" dirty="0" smtClean="0">
                <a:effectLst/>
              </a:rPr>
              <a:t>  </a:t>
            </a:r>
            <a:r>
              <a:rPr lang="en-US" sz="2400" dirty="0">
                <a:effectLst/>
              </a:rPr>
              <a:t>= </a:t>
            </a:r>
            <a:r>
              <a:rPr lang="en-US" sz="2400" b="1" dirty="0" smtClean="0">
                <a:effectLst/>
              </a:rPr>
              <a:t>2187.63 </a:t>
            </a:r>
            <a:r>
              <a:rPr lang="en-US" sz="2400" b="1" dirty="0">
                <a:effectLst/>
              </a:rPr>
              <a:t>KN.m</a:t>
            </a:r>
            <a:endParaRPr lang="en-US" sz="2400" dirty="0">
              <a:effectLst/>
            </a:endParaRPr>
          </a:p>
          <a:p>
            <a:endParaRPr lang="en-US" dirty="0">
              <a:effectLst/>
            </a:endParaRPr>
          </a:p>
          <a:p>
            <a:endParaRPr lang="en-US" dirty="0">
              <a:effectLst/>
            </a:endParaRPr>
          </a:p>
          <a:p>
            <a:endParaRPr lang="en-US" dirty="0">
              <a:effectLst/>
            </a:endParaRPr>
          </a:p>
          <a:p>
            <a:endParaRPr lang="en-US" dirty="0">
              <a:effectLst/>
            </a:endParaRPr>
          </a:p>
          <a:p>
            <a:endParaRPr lang="en-US" dirty="0">
              <a:effectLst/>
            </a:endParaRPr>
          </a:p>
          <a:p>
            <a:endParaRPr lang="en-US" dirty="0">
              <a:effectLst/>
            </a:endParaRPr>
          </a:p>
          <a:p>
            <a:endParaRPr lang="ar-SA" dirty="0"/>
          </a:p>
        </p:txBody>
      </p:sp>
    </p:spTree>
    <p:extLst>
      <p:ext uri="{BB962C8B-B14F-4D97-AF65-F5344CB8AC3E}">
        <p14:creationId xmlns:p14="http://schemas.microsoft.com/office/powerpoint/2010/main" val="63649715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69194" y="272483"/>
            <a:ext cx="9071020" cy="461665"/>
          </a:xfrm>
          <a:prstGeom prst="rect">
            <a:avLst/>
          </a:prstGeom>
        </p:spPr>
        <p:txBody>
          <a:bodyPr wrap="square">
            <a:spAutoFit/>
          </a:bodyPr>
          <a:lstStyle/>
          <a:p>
            <a:r>
              <a:rPr lang="en-US" sz="2400" dirty="0"/>
              <a:t>The following table shows the moment resistance calculation:</a:t>
            </a:r>
          </a:p>
        </p:txBody>
      </p:sp>
      <p:graphicFrame>
        <p:nvGraphicFramePr>
          <p:cNvPr id="3" name="Table 2"/>
          <p:cNvGraphicFramePr>
            <a:graphicFrameLocks noGrp="1"/>
          </p:cNvGraphicFramePr>
          <p:nvPr>
            <p:extLst>
              <p:ext uri="{D42A27DB-BD31-4B8C-83A1-F6EECF244321}">
                <p14:modId xmlns:p14="http://schemas.microsoft.com/office/powerpoint/2010/main" val="876080819"/>
              </p:ext>
            </p:extLst>
          </p:nvPr>
        </p:nvGraphicFramePr>
        <p:xfrm>
          <a:off x="601426" y="1244600"/>
          <a:ext cx="7280443" cy="2387600"/>
        </p:xfrm>
        <a:graphic>
          <a:graphicData uri="http://schemas.openxmlformats.org/drawingml/2006/table">
            <a:tbl>
              <a:tblPr firstRow="1" firstCol="1" bandRow="1">
                <a:effectLst>
                  <a:innerShdw blurRad="63500" dist="50800" dir="10800000">
                    <a:prstClr val="black">
                      <a:alpha val="50000"/>
                    </a:prstClr>
                  </a:innerShdw>
                </a:effectLst>
              </a:tblPr>
              <a:tblGrid>
                <a:gridCol w="1455593"/>
                <a:gridCol w="1455593"/>
                <a:gridCol w="1456419"/>
                <a:gridCol w="1456419"/>
                <a:gridCol w="1456419"/>
              </a:tblGrid>
              <a:tr h="500874">
                <a:tc>
                  <a:txBody>
                    <a:bodyPr/>
                    <a:lstStyle/>
                    <a:p>
                      <a:pPr algn="ctr">
                        <a:lnSpc>
                          <a:spcPct val="150000"/>
                        </a:lnSpc>
                        <a:spcAft>
                          <a:spcPts val="0"/>
                        </a:spcAft>
                      </a:pPr>
                      <a:r>
                        <a:rPr lang="en-US" sz="1400" b="1" dirty="0">
                          <a:solidFill>
                            <a:srgbClr val="000000"/>
                          </a:solidFill>
                          <a:effectLst/>
                          <a:latin typeface="Times New Roman"/>
                          <a:ea typeface="Calibri"/>
                          <a:cs typeface="Arial"/>
                        </a:rPr>
                        <a:t>Weight Name </a:t>
                      </a:r>
                      <a:endParaRPr lang="en-US" sz="1100" dirty="0">
                        <a:effectLst/>
                        <a:latin typeface="Calibri"/>
                        <a:ea typeface="Times New Roman"/>
                        <a:cs typeface="Arial"/>
                      </a:endParaRPr>
                    </a:p>
                  </a:txBody>
                  <a:tcPr marL="68580" marR="68580" marT="0" marB="0">
                    <a:lnL w="28575" cap="flat" cmpd="sng" algn="ctr">
                      <a:solidFill>
                        <a:schemeClr val="bg2">
                          <a:lumMod val="50000"/>
                        </a:schemeClr>
                      </a:solidFill>
                      <a:prstDash val="solid"/>
                      <a:round/>
                      <a:headEnd type="none" w="med" len="med"/>
                      <a:tailEnd type="none" w="med" len="med"/>
                    </a:lnL>
                    <a:lnR w="28575" cap="flat" cmpd="sng" algn="ctr">
                      <a:solidFill>
                        <a:schemeClr val="bg2">
                          <a:lumMod val="50000"/>
                        </a:schemeClr>
                      </a:solidFill>
                      <a:prstDash val="solid"/>
                      <a:round/>
                      <a:headEnd type="none" w="med" len="med"/>
                      <a:tailEnd type="none" w="med" len="med"/>
                    </a:lnR>
                    <a:lnT w="28575" cap="flat" cmpd="sng" algn="ctr">
                      <a:solidFill>
                        <a:schemeClr val="bg2">
                          <a:lumMod val="50000"/>
                        </a:schemeClr>
                      </a:solidFill>
                      <a:prstDash val="solid"/>
                      <a:round/>
                      <a:headEnd type="none" w="med" len="med"/>
                      <a:tailEnd type="none" w="med" len="med"/>
                    </a:lnT>
                    <a:lnB w="28575" cap="flat" cmpd="sng" algn="ctr">
                      <a:solidFill>
                        <a:schemeClr val="bg2">
                          <a:lumMod val="50000"/>
                        </a:schemeClr>
                      </a:solidFill>
                      <a:prstDash val="solid"/>
                      <a:round/>
                      <a:headEnd type="none" w="med" len="med"/>
                      <a:tailEnd type="none" w="med" len="med"/>
                    </a:lnB>
                    <a:gradFill flip="none" rotWithShape="1">
                      <a:gsLst>
                        <a:gs pos="0">
                          <a:schemeClr val="accent2">
                            <a:lumMod val="60000"/>
                            <a:lumOff val="40000"/>
                            <a:shade val="30000"/>
                            <a:satMod val="115000"/>
                          </a:schemeClr>
                        </a:gs>
                        <a:gs pos="50000">
                          <a:schemeClr val="accent2">
                            <a:lumMod val="60000"/>
                            <a:lumOff val="40000"/>
                            <a:shade val="67500"/>
                            <a:satMod val="115000"/>
                          </a:schemeClr>
                        </a:gs>
                        <a:gs pos="100000">
                          <a:schemeClr val="accent2">
                            <a:lumMod val="60000"/>
                            <a:lumOff val="40000"/>
                            <a:shade val="100000"/>
                            <a:satMod val="115000"/>
                          </a:schemeClr>
                        </a:gs>
                      </a:gsLst>
                      <a:lin ang="2700000" scaled="1"/>
                      <a:tileRect/>
                    </a:gradFill>
                  </a:tcPr>
                </a:tc>
                <a:tc>
                  <a:txBody>
                    <a:bodyPr/>
                    <a:lstStyle/>
                    <a:p>
                      <a:pPr algn="ctr">
                        <a:lnSpc>
                          <a:spcPct val="150000"/>
                        </a:lnSpc>
                        <a:spcAft>
                          <a:spcPts val="0"/>
                        </a:spcAft>
                      </a:pPr>
                      <a:r>
                        <a:rPr lang="en-US" sz="1400" b="1" dirty="0">
                          <a:solidFill>
                            <a:srgbClr val="000000"/>
                          </a:solidFill>
                          <a:effectLst/>
                          <a:latin typeface="Times New Roman"/>
                          <a:ea typeface="Calibri"/>
                          <a:cs typeface="Arial"/>
                        </a:rPr>
                        <a:t>Unit weight </a:t>
                      </a:r>
                      <a:endParaRPr lang="en-US" sz="1100" dirty="0">
                        <a:effectLst/>
                        <a:latin typeface="Calibri"/>
                        <a:ea typeface="Times New Roman"/>
                        <a:cs typeface="Arial"/>
                      </a:endParaRPr>
                    </a:p>
                  </a:txBody>
                  <a:tcPr marL="68580" marR="68580" marT="0" marB="0">
                    <a:lnL w="28575" cap="flat" cmpd="sng" algn="ctr">
                      <a:solidFill>
                        <a:schemeClr val="bg2">
                          <a:lumMod val="50000"/>
                        </a:schemeClr>
                      </a:solidFill>
                      <a:prstDash val="solid"/>
                      <a:round/>
                      <a:headEnd type="none" w="med" len="med"/>
                      <a:tailEnd type="none" w="med" len="med"/>
                    </a:lnL>
                    <a:lnR w="28575" cap="flat" cmpd="sng" algn="ctr">
                      <a:solidFill>
                        <a:schemeClr val="bg2">
                          <a:lumMod val="50000"/>
                        </a:schemeClr>
                      </a:solidFill>
                      <a:prstDash val="solid"/>
                      <a:round/>
                      <a:headEnd type="none" w="med" len="med"/>
                      <a:tailEnd type="none" w="med" len="med"/>
                    </a:lnR>
                    <a:lnT w="28575" cap="flat" cmpd="sng" algn="ctr">
                      <a:solidFill>
                        <a:schemeClr val="bg2">
                          <a:lumMod val="50000"/>
                        </a:schemeClr>
                      </a:solidFill>
                      <a:prstDash val="solid"/>
                      <a:round/>
                      <a:headEnd type="none" w="med" len="med"/>
                      <a:tailEnd type="none" w="med" len="med"/>
                    </a:lnT>
                    <a:lnB w="28575" cap="flat" cmpd="sng" algn="ctr">
                      <a:solidFill>
                        <a:schemeClr val="bg2">
                          <a:lumMod val="50000"/>
                        </a:schemeClr>
                      </a:solidFill>
                      <a:prstDash val="solid"/>
                      <a:round/>
                      <a:headEnd type="none" w="med" len="med"/>
                      <a:tailEnd type="none" w="med" len="med"/>
                    </a:lnB>
                    <a:gradFill flip="none" rotWithShape="1">
                      <a:gsLst>
                        <a:gs pos="0">
                          <a:schemeClr val="accent2">
                            <a:lumMod val="60000"/>
                            <a:lumOff val="40000"/>
                            <a:shade val="30000"/>
                            <a:satMod val="115000"/>
                          </a:schemeClr>
                        </a:gs>
                        <a:gs pos="50000">
                          <a:schemeClr val="accent2">
                            <a:lumMod val="60000"/>
                            <a:lumOff val="40000"/>
                            <a:shade val="67500"/>
                            <a:satMod val="115000"/>
                          </a:schemeClr>
                        </a:gs>
                        <a:gs pos="100000">
                          <a:schemeClr val="accent2">
                            <a:lumMod val="60000"/>
                            <a:lumOff val="40000"/>
                            <a:shade val="100000"/>
                            <a:satMod val="115000"/>
                          </a:schemeClr>
                        </a:gs>
                      </a:gsLst>
                      <a:lin ang="2700000" scaled="1"/>
                      <a:tileRect/>
                    </a:gradFill>
                  </a:tcPr>
                </a:tc>
                <a:tc>
                  <a:txBody>
                    <a:bodyPr/>
                    <a:lstStyle/>
                    <a:p>
                      <a:pPr algn="ctr">
                        <a:lnSpc>
                          <a:spcPct val="150000"/>
                        </a:lnSpc>
                        <a:spcAft>
                          <a:spcPts val="0"/>
                        </a:spcAft>
                      </a:pPr>
                      <a:r>
                        <a:rPr lang="en-US" sz="1400" b="1" dirty="0">
                          <a:solidFill>
                            <a:srgbClr val="000000"/>
                          </a:solidFill>
                          <a:effectLst/>
                          <a:latin typeface="Times New Roman"/>
                          <a:ea typeface="Calibri"/>
                          <a:cs typeface="Arial"/>
                        </a:rPr>
                        <a:t>Weight </a:t>
                      </a:r>
                      <a:endParaRPr lang="en-US" sz="1100" dirty="0">
                        <a:effectLst/>
                        <a:latin typeface="Calibri"/>
                        <a:ea typeface="Times New Roman"/>
                        <a:cs typeface="Arial"/>
                      </a:endParaRPr>
                    </a:p>
                  </a:txBody>
                  <a:tcPr marL="68580" marR="68580" marT="0" marB="0">
                    <a:lnL w="28575" cap="flat" cmpd="sng" algn="ctr">
                      <a:solidFill>
                        <a:schemeClr val="bg2">
                          <a:lumMod val="50000"/>
                        </a:schemeClr>
                      </a:solidFill>
                      <a:prstDash val="solid"/>
                      <a:round/>
                      <a:headEnd type="none" w="med" len="med"/>
                      <a:tailEnd type="none" w="med" len="med"/>
                    </a:lnL>
                    <a:lnR w="28575" cap="flat" cmpd="sng" algn="ctr">
                      <a:solidFill>
                        <a:schemeClr val="bg2">
                          <a:lumMod val="50000"/>
                        </a:schemeClr>
                      </a:solidFill>
                      <a:prstDash val="solid"/>
                      <a:round/>
                      <a:headEnd type="none" w="med" len="med"/>
                      <a:tailEnd type="none" w="med" len="med"/>
                    </a:lnR>
                    <a:lnT w="28575" cap="flat" cmpd="sng" algn="ctr">
                      <a:solidFill>
                        <a:schemeClr val="bg2">
                          <a:lumMod val="50000"/>
                        </a:schemeClr>
                      </a:solidFill>
                      <a:prstDash val="solid"/>
                      <a:round/>
                      <a:headEnd type="none" w="med" len="med"/>
                      <a:tailEnd type="none" w="med" len="med"/>
                    </a:lnT>
                    <a:lnB w="28575" cap="flat" cmpd="sng" algn="ctr">
                      <a:solidFill>
                        <a:schemeClr val="bg2">
                          <a:lumMod val="50000"/>
                        </a:schemeClr>
                      </a:solidFill>
                      <a:prstDash val="solid"/>
                      <a:round/>
                      <a:headEnd type="none" w="med" len="med"/>
                      <a:tailEnd type="none" w="med" len="med"/>
                    </a:lnB>
                    <a:gradFill flip="none" rotWithShape="1">
                      <a:gsLst>
                        <a:gs pos="0">
                          <a:schemeClr val="accent2">
                            <a:lumMod val="60000"/>
                            <a:lumOff val="40000"/>
                            <a:shade val="30000"/>
                            <a:satMod val="115000"/>
                          </a:schemeClr>
                        </a:gs>
                        <a:gs pos="50000">
                          <a:schemeClr val="accent2">
                            <a:lumMod val="60000"/>
                            <a:lumOff val="40000"/>
                            <a:shade val="67500"/>
                            <a:satMod val="115000"/>
                          </a:schemeClr>
                        </a:gs>
                        <a:gs pos="100000">
                          <a:schemeClr val="accent2">
                            <a:lumMod val="60000"/>
                            <a:lumOff val="40000"/>
                            <a:shade val="100000"/>
                            <a:satMod val="115000"/>
                          </a:schemeClr>
                        </a:gs>
                      </a:gsLst>
                      <a:lin ang="2700000" scaled="1"/>
                      <a:tileRect/>
                    </a:gradFill>
                  </a:tcPr>
                </a:tc>
                <a:tc>
                  <a:txBody>
                    <a:bodyPr/>
                    <a:lstStyle/>
                    <a:p>
                      <a:pPr algn="ctr">
                        <a:lnSpc>
                          <a:spcPct val="150000"/>
                        </a:lnSpc>
                        <a:spcAft>
                          <a:spcPts val="0"/>
                        </a:spcAft>
                      </a:pPr>
                      <a:r>
                        <a:rPr lang="en-US" sz="1400" b="1" dirty="0">
                          <a:solidFill>
                            <a:srgbClr val="000000"/>
                          </a:solidFill>
                          <a:effectLst/>
                          <a:latin typeface="Times New Roman"/>
                          <a:ea typeface="Calibri"/>
                          <a:cs typeface="Arial"/>
                        </a:rPr>
                        <a:t>Force arm </a:t>
                      </a:r>
                      <a:endParaRPr lang="en-US" sz="1100" dirty="0">
                        <a:effectLst/>
                        <a:latin typeface="Calibri"/>
                        <a:ea typeface="Times New Roman"/>
                        <a:cs typeface="Arial"/>
                      </a:endParaRPr>
                    </a:p>
                  </a:txBody>
                  <a:tcPr marL="68580" marR="68580" marT="0" marB="0">
                    <a:lnL w="28575" cap="flat" cmpd="sng" algn="ctr">
                      <a:solidFill>
                        <a:schemeClr val="bg2">
                          <a:lumMod val="50000"/>
                        </a:schemeClr>
                      </a:solidFill>
                      <a:prstDash val="solid"/>
                      <a:round/>
                      <a:headEnd type="none" w="med" len="med"/>
                      <a:tailEnd type="none" w="med" len="med"/>
                    </a:lnL>
                    <a:lnR w="28575" cap="flat" cmpd="sng" algn="ctr">
                      <a:solidFill>
                        <a:schemeClr val="bg2">
                          <a:lumMod val="50000"/>
                        </a:schemeClr>
                      </a:solidFill>
                      <a:prstDash val="solid"/>
                      <a:round/>
                      <a:headEnd type="none" w="med" len="med"/>
                      <a:tailEnd type="none" w="med" len="med"/>
                    </a:lnR>
                    <a:lnT w="28575" cap="flat" cmpd="sng" algn="ctr">
                      <a:solidFill>
                        <a:schemeClr val="bg2">
                          <a:lumMod val="50000"/>
                        </a:schemeClr>
                      </a:solidFill>
                      <a:prstDash val="solid"/>
                      <a:round/>
                      <a:headEnd type="none" w="med" len="med"/>
                      <a:tailEnd type="none" w="med" len="med"/>
                    </a:lnT>
                    <a:lnB w="28575" cap="flat" cmpd="sng" algn="ctr">
                      <a:solidFill>
                        <a:schemeClr val="bg2">
                          <a:lumMod val="50000"/>
                        </a:schemeClr>
                      </a:solidFill>
                      <a:prstDash val="solid"/>
                      <a:round/>
                      <a:headEnd type="none" w="med" len="med"/>
                      <a:tailEnd type="none" w="med" len="med"/>
                    </a:lnB>
                    <a:gradFill flip="none" rotWithShape="1">
                      <a:gsLst>
                        <a:gs pos="0">
                          <a:schemeClr val="accent2">
                            <a:lumMod val="60000"/>
                            <a:lumOff val="40000"/>
                            <a:shade val="30000"/>
                            <a:satMod val="115000"/>
                          </a:schemeClr>
                        </a:gs>
                        <a:gs pos="50000">
                          <a:schemeClr val="accent2">
                            <a:lumMod val="60000"/>
                            <a:lumOff val="40000"/>
                            <a:shade val="67500"/>
                            <a:satMod val="115000"/>
                          </a:schemeClr>
                        </a:gs>
                        <a:gs pos="100000">
                          <a:schemeClr val="accent2">
                            <a:lumMod val="60000"/>
                            <a:lumOff val="40000"/>
                            <a:shade val="100000"/>
                            <a:satMod val="115000"/>
                          </a:schemeClr>
                        </a:gs>
                      </a:gsLst>
                      <a:lin ang="2700000" scaled="1"/>
                      <a:tileRect/>
                    </a:gradFill>
                  </a:tcPr>
                </a:tc>
                <a:tc>
                  <a:txBody>
                    <a:bodyPr/>
                    <a:lstStyle/>
                    <a:p>
                      <a:pPr algn="ctr">
                        <a:lnSpc>
                          <a:spcPct val="150000"/>
                        </a:lnSpc>
                        <a:spcAft>
                          <a:spcPts val="0"/>
                        </a:spcAft>
                      </a:pPr>
                      <a:r>
                        <a:rPr lang="en-US" sz="1400" b="1" dirty="0">
                          <a:solidFill>
                            <a:srgbClr val="000000"/>
                          </a:solidFill>
                          <a:effectLst/>
                          <a:latin typeface="Times New Roman"/>
                          <a:ea typeface="Calibri"/>
                          <a:cs typeface="Arial"/>
                        </a:rPr>
                        <a:t>Moment </a:t>
                      </a:r>
                      <a:r>
                        <a:rPr lang="en-US" sz="1400" b="1" dirty="0" err="1">
                          <a:solidFill>
                            <a:srgbClr val="000000"/>
                          </a:solidFill>
                          <a:effectLst/>
                          <a:latin typeface="Times New Roman"/>
                          <a:ea typeface="Calibri"/>
                          <a:cs typeface="Arial"/>
                        </a:rPr>
                        <a:t>Ris</a:t>
                      </a:r>
                      <a:r>
                        <a:rPr lang="en-US" sz="1400" b="1" dirty="0">
                          <a:solidFill>
                            <a:srgbClr val="000000"/>
                          </a:solidFill>
                          <a:effectLst/>
                          <a:latin typeface="Times New Roman"/>
                          <a:ea typeface="Calibri"/>
                          <a:cs typeface="Arial"/>
                        </a:rPr>
                        <a:t>. </a:t>
                      </a:r>
                      <a:endParaRPr lang="en-US" sz="1100" dirty="0">
                        <a:effectLst/>
                        <a:latin typeface="Calibri"/>
                        <a:ea typeface="Times New Roman"/>
                        <a:cs typeface="Arial"/>
                      </a:endParaRPr>
                    </a:p>
                  </a:txBody>
                  <a:tcPr marL="68580" marR="68580" marT="0" marB="0">
                    <a:lnL w="28575" cap="flat" cmpd="sng" algn="ctr">
                      <a:solidFill>
                        <a:schemeClr val="bg2">
                          <a:lumMod val="50000"/>
                        </a:schemeClr>
                      </a:solidFill>
                      <a:prstDash val="solid"/>
                      <a:round/>
                      <a:headEnd type="none" w="med" len="med"/>
                      <a:tailEnd type="none" w="med" len="med"/>
                    </a:lnL>
                    <a:lnR w="28575" cap="flat" cmpd="sng" algn="ctr">
                      <a:solidFill>
                        <a:schemeClr val="bg2">
                          <a:lumMod val="50000"/>
                        </a:schemeClr>
                      </a:solidFill>
                      <a:prstDash val="solid"/>
                      <a:round/>
                      <a:headEnd type="none" w="med" len="med"/>
                      <a:tailEnd type="none" w="med" len="med"/>
                    </a:lnR>
                    <a:lnT w="28575" cap="flat" cmpd="sng" algn="ctr">
                      <a:solidFill>
                        <a:schemeClr val="bg2">
                          <a:lumMod val="50000"/>
                        </a:schemeClr>
                      </a:solidFill>
                      <a:prstDash val="solid"/>
                      <a:round/>
                      <a:headEnd type="none" w="med" len="med"/>
                      <a:tailEnd type="none" w="med" len="med"/>
                    </a:lnT>
                    <a:lnB w="28575" cap="flat" cmpd="sng" algn="ctr">
                      <a:solidFill>
                        <a:schemeClr val="bg2">
                          <a:lumMod val="50000"/>
                        </a:schemeClr>
                      </a:solidFill>
                      <a:prstDash val="solid"/>
                      <a:round/>
                      <a:headEnd type="none" w="med" len="med"/>
                      <a:tailEnd type="none" w="med" len="med"/>
                    </a:lnB>
                    <a:gradFill flip="none" rotWithShape="1">
                      <a:gsLst>
                        <a:gs pos="0">
                          <a:schemeClr val="accent2">
                            <a:lumMod val="60000"/>
                            <a:lumOff val="40000"/>
                            <a:shade val="30000"/>
                            <a:satMod val="115000"/>
                          </a:schemeClr>
                        </a:gs>
                        <a:gs pos="50000">
                          <a:schemeClr val="accent2">
                            <a:lumMod val="60000"/>
                            <a:lumOff val="40000"/>
                            <a:shade val="67500"/>
                            <a:satMod val="115000"/>
                          </a:schemeClr>
                        </a:gs>
                        <a:gs pos="100000">
                          <a:schemeClr val="accent2">
                            <a:lumMod val="60000"/>
                            <a:lumOff val="40000"/>
                            <a:shade val="100000"/>
                            <a:satMod val="115000"/>
                          </a:schemeClr>
                        </a:gs>
                      </a:gsLst>
                      <a:lin ang="2700000" scaled="1"/>
                      <a:tileRect/>
                    </a:gradFill>
                  </a:tcPr>
                </a:tc>
              </a:tr>
              <a:tr h="361659">
                <a:tc>
                  <a:txBody>
                    <a:bodyPr/>
                    <a:lstStyle/>
                    <a:p>
                      <a:pPr algn="ctr">
                        <a:lnSpc>
                          <a:spcPct val="115000"/>
                        </a:lnSpc>
                        <a:spcAft>
                          <a:spcPts val="0"/>
                        </a:spcAft>
                      </a:pPr>
                      <a:r>
                        <a:rPr lang="en-US" sz="1400" b="1" dirty="0">
                          <a:solidFill>
                            <a:srgbClr val="000000"/>
                          </a:solidFill>
                          <a:effectLst/>
                          <a:latin typeface="Times New Roman"/>
                          <a:ea typeface="Calibri"/>
                          <a:cs typeface="Arial"/>
                        </a:rPr>
                        <a:t>W1 </a:t>
                      </a:r>
                      <a:endParaRPr lang="en-US" sz="1100" dirty="0">
                        <a:effectLst/>
                        <a:latin typeface="Calibri"/>
                        <a:ea typeface="Times New Roman"/>
                        <a:cs typeface="Arial"/>
                      </a:endParaRPr>
                    </a:p>
                  </a:txBody>
                  <a:tcPr marL="68580" marR="68580" marT="0" marB="0">
                    <a:lnL w="28575" cap="flat" cmpd="sng" algn="ctr">
                      <a:solidFill>
                        <a:schemeClr val="bg2">
                          <a:lumMod val="50000"/>
                        </a:schemeClr>
                      </a:solidFill>
                      <a:prstDash val="solid"/>
                      <a:round/>
                      <a:headEnd type="none" w="med" len="med"/>
                      <a:tailEnd type="none" w="med" len="med"/>
                    </a:lnL>
                    <a:lnR w="28575" cap="flat" cmpd="sng" algn="ctr">
                      <a:solidFill>
                        <a:schemeClr val="bg2">
                          <a:lumMod val="50000"/>
                        </a:schemeClr>
                      </a:solidFill>
                      <a:prstDash val="solid"/>
                      <a:round/>
                      <a:headEnd type="none" w="med" len="med"/>
                      <a:tailEnd type="none" w="med" len="med"/>
                    </a:lnR>
                    <a:lnT w="28575" cap="flat" cmpd="sng" algn="ctr">
                      <a:solidFill>
                        <a:schemeClr val="bg2">
                          <a:lumMod val="50000"/>
                        </a:schemeClr>
                      </a:solidFill>
                      <a:prstDash val="solid"/>
                      <a:round/>
                      <a:headEnd type="none" w="med" len="med"/>
                      <a:tailEnd type="none" w="med" len="med"/>
                    </a:lnT>
                    <a:lnB w="28575" cap="flat" cmpd="sng" algn="ctr">
                      <a:solidFill>
                        <a:schemeClr val="bg2">
                          <a:lumMod val="50000"/>
                        </a:schemeClr>
                      </a:solidFill>
                      <a:prstDash val="solid"/>
                      <a:round/>
                      <a:headEnd type="none" w="med" len="med"/>
                      <a:tailEnd type="none" w="med" len="med"/>
                    </a:lnB>
                    <a:gradFill flip="none" rotWithShape="1">
                      <a:gsLst>
                        <a:gs pos="0">
                          <a:schemeClr val="accent3">
                            <a:lumMod val="40000"/>
                            <a:lumOff val="60000"/>
                            <a:shade val="30000"/>
                            <a:satMod val="115000"/>
                          </a:schemeClr>
                        </a:gs>
                        <a:gs pos="50000">
                          <a:schemeClr val="accent3">
                            <a:lumMod val="40000"/>
                            <a:lumOff val="60000"/>
                            <a:shade val="67500"/>
                            <a:satMod val="115000"/>
                          </a:schemeClr>
                        </a:gs>
                        <a:gs pos="100000">
                          <a:schemeClr val="accent3">
                            <a:lumMod val="40000"/>
                            <a:lumOff val="60000"/>
                            <a:shade val="100000"/>
                            <a:satMod val="115000"/>
                          </a:schemeClr>
                        </a:gs>
                      </a:gsLst>
                      <a:lin ang="2700000" scaled="1"/>
                      <a:tileRect/>
                    </a:gradFill>
                  </a:tcPr>
                </a:tc>
                <a:tc>
                  <a:txBody>
                    <a:bodyPr/>
                    <a:lstStyle/>
                    <a:p>
                      <a:pPr algn="ctr">
                        <a:lnSpc>
                          <a:spcPct val="115000"/>
                        </a:lnSpc>
                        <a:spcAft>
                          <a:spcPts val="0"/>
                        </a:spcAft>
                      </a:pPr>
                      <a:r>
                        <a:rPr lang="en-US" sz="1400" b="1" dirty="0">
                          <a:solidFill>
                            <a:srgbClr val="000000"/>
                          </a:solidFill>
                          <a:effectLst/>
                          <a:latin typeface="Times New Roman"/>
                          <a:ea typeface="Calibri"/>
                          <a:cs typeface="Arial"/>
                        </a:rPr>
                        <a:t>25 </a:t>
                      </a:r>
                      <a:endParaRPr lang="en-US" sz="1100" b="1" dirty="0">
                        <a:effectLst/>
                        <a:latin typeface="Calibri"/>
                        <a:ea typeface="Times New Roman"/>
                        <a:cs typeface="Arial"/>
                      </a:endParaRPr>
                    </a:p>
                  </a:txBody>
                  <a:tcPr marL="68580" marR="68580" marT="0" marB="0">
                    <a:lnL w="28575" cap="flat" cmpd="sng" algn="ctr">
                      <a:solidFill>
                        <a:schemeClr val="bg2">
                          <a:lumMod val="50000"/>
                        </a:schemeClr>
                      </a:solidFill>
                      <a:prstDash val="solid"/>
                      <a:round/>
                      <a:headEnd type="none" w="med" len="med"/>
                      <a:tailEnd type="none" w="med" len="med"/>
                    </a:lnL>
                    <a:lnR w="28575" cap="flat" cmpd="sng" algn="ctr">
                      <a:solidFill>
                        <a:schemeClr val="bg2">
                          <a:lumMod val="50000"/>
                        </a:schemeClr>
                      </a:solidFill>
                      <a:prstDash val="solid"/>
                      <a:round/>
                      <a:headEnd type="none" w="med" len="med"/>
                      <a:tailEnd type="none" w="med" len="med"/>
                    </a:lnR>
                    <a:lnT w="28575" cap="flat" cmpd="sng" algn="ctr">
                      <a:solidFill>
                        <a:schemeClr val="bg2">
                          <a:lumMod val="50000"/>
                        </a:schemeClr>
                      </a:solidFill>
                      <a:prstDash val="solid"/>
                      <a:round/>
                      <a:headEnd type="none" w="med" len="med"/>
                      <a:tailEnd type="none" w="med" len="med"/>
                    </a:lnT>
                    <a:lnB w="28575" cap="flat" cmpd="sng" algn="ctr">
                      <a:solidFill>
                        <a:schemeClr val="bg2">
                          <a:lumMod val="50000"/>
                        </a:schemeClr>
                      </a:solidFill>
                      <a:prstDash val="solid"/>
                      <a:round/>
                      <a:headEnd type="none" w="med" len="med"/>
                      <a:tailEnd type="none" w="med" len="med"/>
                    </a:lnB>
                    <a:solidFill>
                      <a:schemeClr val="accent3">
                        <a:lumMod val="40000"/>
                        <a:lumOff val="60000"/>
                      </a:schemeClr>
                    </a:solidFill>
                  </a:tcPr>
                </a:tc>
                <a:tc>
                  <a:txBody>
                    <a:bodyPr/>
                    <a:lstStyle/>
                    <a:p>
                      <a:pPr algn="ctr">
                        <a:lnSpc>
                          <a:spcPct val="115000"/>
                        </a:lnSpc>
                        <a:spcAft>
                          <a:spcPts val="0"/>
                        </a:spcAft>
                      </a:pPr>
                      <a:r>
                        <a:rPr lang="en-US" sz="1400" b="1" dirty="0">
                          <a:solidFill>
                            <a:srgbClr val="000000"/>
                          </a:solidFill>
                          <a:effectLst/>
                          <a:latin typeface="Times New Roman"/>
                          <a:ea typeface="Calibri"/>
                          <a:cs typeface="Arial"/>
                        </a:rPr>
                        <a:t>136.5</a:t>
                      </a:r>
                      <a:endParaRPr lang="en-US" sz="1100" b="1" dirty="0">
                        <a:effectLst/>
                        <a:latin typeface="Calibri"/>
                        <a:ea typeface="Times New Roman"/>
                        <a:cs typeface="Arial"/>
                      </a:endParaRPr>
                    </a:p>
                  </a:txBody>
                  <a:tcPr marL="68580" marR="68580" marT="0" marB="0">
                    <a:lnL w="28575" cap="flat" cmpd="sng" algn="ctr">
                      <a:solidFill>
                        <a:schemeClr val="bg2">
                          <a:lumMod val="50000"/>
                        </a:schemeClr>
                      </a:solidFill>
                      <a:prstDash val="solid"/>
                      <a:round/>
                      <a:headEnd type="none" w="med" len="med"/>
                      <a:tailEnd type="none" w="med" len="med"/>
                    </a:lnL>
                    <a:lnR w="28575" cap="flat" cmpd="sng" algn="ctr">
                      <a:solidFill>
                        <a:schemeClr val="bg2">
                          <a:lumMod val="50000"/>
                        </a:schemeClr>
                      </a:solidFill>
                      <a:prstDash val="solid"/>
                      <a:round/>
                      <a:headEnd type="none" w="med" len="med"/>
                      <a:tailEnd type="none" w="med" len="med"/>
                    </a:lnR>
                    <a:lnT w="28575" cap="flat" cmpd="sng" algn="ctr">
                      <a:solidFill>
                        <a:schemeClr val="bg2">
                          <a:lumMod val="50000"/>
                        </a:schemeClr>
                      </a:solidFill>
                      <a:prstDash val="solid"/>
                      <a:round/>
                      <a:headEnd type="none" w="med" len="med"/>
                      <a:tailEnd type="none" w="med" len="med"/>
                    </a:lnT>
                    <a:lnB w="28575" cap="flat" cmpd="sng" algn="ctr">
                      <a:solidFill>
                        <a:schemeClr val="bg2">
                          <a:lumMod val="50000"/>
                        </a:schemeClr>
                      </a:solidFill>
                      <a:prstDash val="solid"/>
                      <a:round/>
                      <a:headEnd type="none" w="med" len="med"/>
                      <a:tailEnd type="none" w="med" len="med"/>
                    </a:lnB>
                    <a:solidFill>
                      <a:schemeClr val="accent3">
                        <a:lumMod val="40000"/>
                        <a:lumOff val="60000"/>
                      </a:schemeClr>
                    </a:solidFill>
                  </a:tcPr>
                </a:tc>
                <a:tc>
                  <a:txBody>
                    <a:bodyPr/>
                    <a:lstStyle/>
                    <a:p>
                      <a:pPr algn="ctr">
                        <a:lnSpc>
                          <a:spcPct val="115000"/>
                        </a:lnSpc>
                        <a:spcAft>
                          <a:spcPts val="0"/>
                        </a:spcAft>
                      </a:pPr>
                      <a:r>
                        <a:rPr lang="en-US" sz="1400" b="1">
                          <a:solidFill>
                            <a:srgbClr val="000000"/>
                          </a:solidFill>
                          <a:effectLst/>
                          <a:latin typeface="Times New Roman"/>
                          <a:ea typeface="Calibri"/>
                          <a:cs typeface="Arial"/>
                        </a:rPr>
                        <a:t>4 </a:t>
                      </a:r>
                      <a:endParaRPr lang="en-US" sz="1100" b="1">
                        <a:effectLst/>
                        <a:latin typeface="Calibri"/>
                        <a:ea typeface="Times New Roman"/>
                        <a:cs typeface="Arial"/>
                      </a:endParaRPr>
                    </a:p>
                  </a:txBody>
                  <a:tcPr marL="68580" marR="68580" marT="0" marB="0">
                    <a:lnL w="28575" cap="flat" cmpd="sng" algn="ctr">
                      <a:solidFill>
                        <a:schemeClr val="bg2">
                          <a:lumMod val="50000"/>
                        </a:schemeClr>
                      </a:solidFill>
                      <a:prstDash val="solid"/>
                      <a:round/>
                      <a:headEnd type="none" w="med" len="med"/>
                      <a:tailEnd type="none" w="med" len="med"/>
                    </a:lnL>
                    <a:lnR w="28575" cap="flat" cmpd="sng" algn="ctr">
                      <a:solidFill>
                        <a:schemeClr val="bg2">
                          <a:lumMod val="50000"/>
                        </a:schemeClr>
                      </a:solidFill>
                      <a:prstDash val="solid"/>
                      <a:round/>
                      <a:headEnd type="none" w="med" len="med"/>
                      <a:tailEnd type="none" w="med" len="med"/>
                    </a:lnR>
                    <a:lnT w="28575" cap="flat" cmpd="sng" algn="ctr">
                      <a:solidFill>
                        <a:schemeClr val="bg2">
                          <a:lumMod val="50000"/>
                        </a:schemeClr>
                      </a:solidFill>
                      <a:prstDash val="solid"/>
                      <a:round/>
                      <a:headEnd type="none" w="med" len="med"/>
                      <a:tailEnd type="none" w="med" len="med"/>
                    </a:lnT>
                    <a:lnB w="28575" cap="flat" cmpd="sng" algn="ctr">
                      <a:solidFill>
                        <a:schemeClr val="bg2">
                          <a:lumMod val="50000"/>
                        </a:schemeClr>
                      </a:solidFill>
                      <a:prstDash val="solid"/>
                      <a:round/>
                      <a:headEnd type="none" w="med" len="med"/>
                      <a:tailEnd type="none" w="med" len="med"/>
                    </a:lnB>
                    <a:solidFill>
                      <a:schemeClr val="accent3">
                        <a:lumMod val="40000"/>
                        <a:lumOff val="60000"/>
                      </a:schemeClr>
                    </a:solidFill>
                  </a:tcPr>
                </a:tc>
                <a:tc>
                  <a:txBody>
                    <a:bodyPr/>
                    <a:lstStyle/>
                    <a:p>
                      <a:pPr algn="ctr">
                        <a:lnSpc>
                          <a:spcPct val="115000"/>
                        </a:lnSpc>
                        <a:spcAft>
                          <a:spcPts val="0"/>
                        </a:spcAft>
                      </a:pPr>
                      <a:r>
                        <a:rPr lang="en-US" sz="1400" b="1">
                          <a:solidFill>
                            <a:srgbClr val="000000"/>
                          </a:solidFill>
                          <a:effectLst/>
                          <a:latin typeface="Times New Roman"/>
                          <a:ea typeface="Calibri"/>
                          <a:cs typeface="Arial"/>
                        </a:rPr>
                        <a:t>546 </a:t>
                      </a:r>
                      <a:endParaRPr lang="en-US" sz="1100" b="1">
                        <a:effectLst/>
                        <a:latin typeface="Calibri"/>
                        <a:ea typeface="Times New Roman"/>
                        <a:cs typeface="Arial"/>
                      </a:endParaRPr>
                    </a:p>
                  </a:txBody>
                  <a:tcPr marL="68580" marR="68580" marT="0" marB="0">
                    <a:lnL w="28575" cap="flat" cmpd="sng" algn="ctr">
                      <a:solidFill>
                        <a:schemeClr val="bg2">
                          <a:lumMod val="50000"/>
                        </a:schemeClr>
                      </a:solidFill>
                      <a:prstDash val="solid"/>
                      <a:round/>
                      <a:headEnd type="none" w="med" len="med"/>
                      <a:tailEnd type="none" w="med" len="med"/>
                    </a:lnL>
                    <a:lnR w="28575" cap="flat" cmpd="sng" algn="ctr">
                      <a:solidFill>
                        <a:schemeClr val="bg2">
                          <a:lumMod val="50000"/>
                        </a:schemeClr>
                      </a:solidFill>
                      <a:prstDash val="solid"/>
                      <a:round/>
                      <a:headEnd type="none" w="med" len="med"/>
                      <a:tailEnd type="none" w="med" len="med"/>
                    </a:lnR>
                    <a:lnT w="28575" cap="flat" cmpd="sng" algn="ctr">
                      <a:solidFill>
                        <a:schemeClr val="bg2">
                          <a:lumMod val="50000"/>
                        </a:schemeClr>
                      </a:solidFill>
                      <a:prstDash val="solid"/>
                      <a:round/>
                      <a:headEnd type="none" w="med" len="med"/>
                      <a:tailEnd type="none" w="med" len="med"/>
                    </a:lnT>
                    <a:lnB w="28575" cap="flat" cmpd="sng" algn="ctr">
                      <a:solidFill>
                        <a:schemeClr val="bg2">
                          <a:lumMod val="50000"/>
                        </a:schemeClr>
                      </a:solidFill>
                      <a:prstDash val="solid"/>
                      <a:round/>
                      <a:headEnd type="none" w="med" len="med"/>
                      <a:tailEnd type="none" w="med" len="med"/>
                    </a:lnB>
                    <a:solidFill>
                      <a:schemeClr val="accent3">
                        <a:lumMod val="40000"/>
                        <a:lumOff val="60000"/>
                      </a:schemeClr>
                    </a:solidFill>
                  </a:tcPr>
                </a:tc>
              </a:tr>
              <a:tr h="361659">
                <a:tc>
                  <a:txBody>
                    <a:bodyPr/>
                    <a:lstStyle/>
                    <a:p>
                      <a:pPr algn="ctr">
                        <a:lnSpc>
                          <a:spcPct val="115000"/>
                        </a:lnSpc>
                        <a:spcAft>
                          <a:spcPts val="0"/>
                        </a:spcAft>
                      </a:pPr>
                      <a:r>
                        <a:rPr lang="en-US" sz="1400" b="1" dirty="0">
                          <a:solidFill>
                            <a:srgbClr val="000000"/>
                          </a:solidFill>
                          <a:effectLst/>
                          <a:latin typeface="Times New Roman"/>
                          <a:ea typeface="Calibri"/>
                          <a:cs typeface="Arial"/>
                        </a:rPr>
                        <a:t>W2 </a:t>
                      </a:r>
                      <a:endParaRPr lang="en-US" sz="1100" dirty="0">
                        <a:effectLst/>
                        <a:latin typeface="Calibri"/>
                        <a:ea typeface="Times New Roman"/>
                        <a:cs typeface="Arial"/>
                      </a:endParaRPr>
                    </a:p>
                  </a:txBody>
                  <a:tcPr marL="68580" marR="68580" marT="0" marB="0">
                    <a:lnL w="28575" cap="flat" cmpd="sng" algn="ctr">
                      <a:solidFill>
                        <a:schemeClr val="bg2">
                          <a:lumMod val="50000"/>
                        </a:schemeClr>
                      </a:solidFill>
                      <a:prstDash val="solid"/>
                      <a:round/>
                      <a:headEnd type="none" w="med" len="med"/>
                      <a:tailEnd type="none" w="med" len="med"/>
                    </a:lnL>
                    <a:lnR w="28575" cap="flat" cmpd="sng" algn="ctr">
                      <a:solidFill>
                        <a:schemeClr val="bg2">
                          <a:lumMod val="50000"/>
                        </a:schemeClr>
                      </a:solidFill>
                      <a:prstDash val="solid"/>
                      <a:round/>
                      <a:headEnd type="none" w="med" len="med"/>
                      <a:tailEnd type="none" w="med" len="med"/>
                    </a:lnR>
                    <a:lnT w="28575" cap="flat" cmpd="sng" algn="ctr">
                      <a:solidFill>
                        <a:schemeClr val="bg2">
                          <a:lumMod val="50000"/>
                        </a:schemeClr>
                      </a:solidFill>
                      <a:prstDash val="solid"/>
                      <a:round/>
                      <a:headEnd type="none" w="med" len="med"/>
                      <a:tailEnd type="none" w="med" len="med"/>
                    </a:lnT>
                    <a:lnB w="28575" cap="flat" cmpd="sng" algn="ctr">
                      <a:solidFill>
                        <a:schemeClr val="bg2">
                          <a:lumMod val="50000"/>
                        </a:schemeClr>
                      </a:solidFill>
                      <a:prstDash val="solid"/>
                      <a:round/>
                      <a:headEnd type="none" w="med" len="med"/>
                      <a:tailEnd type="none" w="med" len="med"/>
                    </a:lnB>
                    <a:gradFill flip="none" rotWithShape="1">
                      <a:gsLst>
                        <a:gs pos="0">
                          <a:schemeClr val="accent3">
                            <a:lumMod val="40000"/>
                            <a:lumOff val="60000"/>
                            <a:shade val="30000"/>
                            <a:satMod val="115000"/>
                          </a:schemeClr>
                        </a:gs>
                        <a:gs pos="50000">
                          <a:schemeClr val="accent3">
                            <a:lumMod val="40000"/>
                            <a:lumOff val="60000"/>
                            <a:shade val="67500"/>
                            <a:satMod val="115000"/>
                          </a:schemeClr>
                        </a:gs>
                        <a:gs pos="100000">
                          <a:schemeClr val="accent3">
                            <a:lumMod val="40000"/>
                            <a:lumOff val="60000"/>
                            <a:shade val="100000"/>
                            <a:satMod val="115000"/>
                          </a:schemeClr>
                        </a:gs>
                      </a:gsLst>
                      <a:lin ang="2700000" scaled="1"/>
                      <a:tileRect/>
                    </a:gradFill>
                  </a:tcPr>
                </a:tc>
                <a:tc>
                  <a:txBody>
                    <a:bodyPr/>
                    <a:lstStyle/>
                    <a:p>
                      <a:pPr algn="ctr">
                        <a:lnSpc>
                          <a:spcPct val="115000"/>
                        </a:lnSpc>
                        <a:spcAft>
                          <a:spcPts val="0"/>
                        </a:spcAft>
                      </a:pPr>
                      <a:r>
                        <a:rPr lang="en-US" sz="1400" b="1" dirty="0">
                          <a:solidFill>
                            <a:srgbClr val="000000"/>
                          </a:solidFill>
                          <a:effectLst/>
                          <a:latin typeface="Times New Roman"/>
                          <a:ea typeface="Calibri"/>
                          <a:cs typeface="Arial"/>
                        </a:rPr>
                        <a:t>25 </a:t>
                      </a:r>
                      <a:endParaRPr lang="en-US" sz="1100" b="1" dirty="0">
                        <a:effectLst/>
                        <a:latin typeface="Calibri"/>
                        <a:ea typeface="Times New Roman"/>
                        <a:cs typeface="Arial"/>
                      </a:endParaRPr>
                    </a:p>
                  </a:txBody>
                  <a:tcPr marL="68580" marR="68580" marT="0" marB="0">
                    <a:lnL w="28575" cap="flat" cmpd="sng" algn="ctr">
                      <a:solidFill>
                        <a:schemeClr val="bg2">
                          <a:lumMod val="50000"/>
                        </a:schemeClr>
                      </a:solidFill>
                      <a:prstDash val="solid"/>
                      <a:round/>
                      <a:headEnd type="none" w="med" len="med"/>
                      <a:tailEnd type="none" w="med" len="med"/>
                    </a:lnL>
                    <a:lnR w="28575" cap="flat" cmpd="sng" algn="ctr">
                      <a:solidFill>
                        <a:schemeClr val="bg2">
                          <a:lumMod val="50000"/>
                        </a:schemeClr>
                      </a:solidFill>
                      <a:prstDash val="solid"/>
                      <a:round/>
                      <a:headEnd type="none" w="med" len="med"/>
                      <a:tailEnd type="none" w="med" len="med"/>
                    </a:lnR>
                    <a:lnT w="28575" cap="flat" cmpd="sng" algn="ctr">
                      <a:solidFill>
                        <a:schemeClr val="bg2">
                          <a:lumMod val="50000"/>
                        </a:schemeClr>
                      </a:solidFill>
                      <a:prstDash val="solid"/>
                      <a:round/>
                      <a:headEnd type="none" w="med" len="med"/>
                      <a:tailEnd type="none" w="med" len="med"/>
                    </a:lnT>
                    <a:lnB w="28575" cap="flat" cmpd="sng" algn="ctr">
                      <a:solidFill>
                        <a:schemeClr val="bg2">
                          <a:lumMod val="50000"/>
                        </a:schemeClr>
                      </a:solidFill>
                      <a:prstDash val="solid"/>
                      <a:round/>
                      <a:headEnd type="none" w="med" len="med"/>
                      <a:tailEnd type="none" w="med" len="med"/>
                    </a:lnB>
                    <a:solidFill>
                      <a:schemeClr val="accent3">
                        <a:lumMod val="40000"/>
                        <a:lumOff val="60000"/>
                      </a:schemeClr>
                    </a:solidFill>
                  </a:tcPr>
                </a:tc>
                <a:tc>
                  <a:txBody>
                    <a:bodyPr/>
                    <a:lstStyle/>
                    <a:p>
                      <a:pPr algn="ctr">
                        <a:lnSpc>
                          <a:spcPct val="115000"/>
                        </a:lnSpc>
                        <a:spcAft>
                          <a:spcPts val="0"/>
                        </a:spcAft>
                      </a:pPr>
                      <a:r>
                        <a:rPr lang="en-US" sz="1400" b="1" dirty="0" smtClean="0">
                          <a:solidFill>
                            <a:srgbClr val="000000"/>
                          </a:solidFill>
                          <a:effectLst/>
                          <a:latin typeface="Times New Roman"/>
                          <a:ea typeface="Calibri"/>
                          <a:cs typeface="Arial"/>
                        </a:rPr>
                        <a:t>120 </a:t>
                      </a:r>
                      <a:endParaRPr lang="en-US" sz="1100" b="1" dirty="0">
                        <a:effectLst/>
                        <a:latin typeface="Calibri"/>
                        <a:ea typeface="Times New Roman"/>
                        <a:cs typeface="Arial"/>
                      </a:endParaRPr>
                    </a:p>
                  </a:txBody>
                  <a:tcPr marL="68580" marR="68580" marT="0" marB="0">
                    <a:lnL w="28575" cap="flat" cmpd="sng" algn="ctr">
                      <a:solidFill>
                        <a:schemeClr val="bg2">
                          <a:lumMod val="50000"/>
                        </a:schemeClr>
                      </a:solidFill>
                      <a:prstDash val="solid"/>
                      <a:round/>
                      <a:headEnd type="none" w="med" len="med"/>
                      <a:tailEnd type="none" w="med" len="med"/>
                    </a:lnL>
                    <a:lnR w="28575" cap="flat" cmpd="sng" algn="ctr">
                      <a:solidFill>
                        <a:schemeClr val="bg2">
                          <a:lumMod val="50000"/>
                        </a:schemeClr>
                      </a:solidFill>
                      <a:prstDash val="solid"/>
                      <a:round/>
                      <a:headEnd type="none" w="med" len="med"/>
                      <a:tailEnd type="none" w="med" len="med"/>
                    </a:lnR>
                    <a:lnT w="28575" cap="flat" cmpd="sng" algn="ctr">
                      <a:solidFill>
                        <a:schemeClr val="bg2">
                          <a:lumMod val="50000"/>
                        </a:schemeClr>
                      </a:solidFill>
                      <a:prstDash val="solid"/>
                      <a:round/>
                      <a:headEnd type="none" w="med" len="med"/>
                      <a:tailEnd type="none" w="med" len="med"/>
                    </a:lnT>
                    <a:lnB w="28575" cap="flat" cmpd="sng" algn="ctr">
                      <a:solidFill>
                        <a:schemeClr val="bg2">
                          <a:lumMod val="50000"/>
                        </a:schemeClr>
                      </a:solidFill>
                      <a:prstDash val="solid"/>
                      <a:round/>
                      <a:headEnd type="none" w="med" len="med"/>
                      <a:tailEnd type="none" w="med" len="med"/>
                    </a:lnB>
                    <a:solidFill>
                      <a:schemeClr val="accent3">
                        <a:lumMod val="40000"/>
                        <a:lumOff val="60000"/>
                      </a:schemeClr>
                    </a:solidFill>
                  </a:tcPr>
                </a:tc>
                <a:tc>
                  <a:txBody>
                    <a:bodyPr/>
                    <a:lstStyle/>
                    <a:p>
                      <a:pPr algn="ctr">
                        <a:lnSpc>
                          <a:spcPct val="115000"/>
                        </a:lnSpc>
                        <a:spcAft>
                          <a:spcPts val="0"/>
                        </a:spcAft>
                      </a:pPr>
                      <a:r>
                        <a:rPr lang="en-US" sz="1400" b="1">
                          <a:solidFill>
                            <a:srgbClr val="000000"/>
                          </a:solidFill>
                          <a:effectLst/>
                          <a:latin typeface="Times New Roman"/>
                          <a:ea typeface="Calibri"/>
                          <a:cs typeface="Arial"/>
                        </a:rPr>
                        <a:t>4 </a:t>
                      </a:r>
                      <a:endParaRPr lang="en-US" sz="1100" b="1">
                        <a:effectLst/>
                        <a:latin typeface="Calibri"/>
                        <a:ea typeface="Times New Roman"/>
                        <a:cs typeface="Arial"/>
                      </a:endParaRPr>
                    </a:p>
                  </a:txBody>
                  <a:tcPr marL="68580" marR="68580" marT="0" marB="0">
                    <a:lnL w="28575" cap="flat" cmpd="sng" algn="ctr">
                      <a:solidFill>
                        <a:schemeClr val="bg2">
                          <a:lumMod val="50000"/>
                        </a:schemeClr>
                      </a:solidFill>
                      <a:prstDash val="solid"/>
                      <a:round/>
                      <a:headEnd type="none" w="med" len="med"/>
                      <a:tailEnd type="none" w="med" len="med"/>
                    </a:lnL>
                    <a:lnR w="28575" cap="flat" cmpd="sng" algn="ctr">
                      <a:solidFill>
                        <a:schemeClr val="bg2">
                          <a:lumMod val="50000"/>
                        </a:schemeClr>
                      </a:solidFill>
                      <a:prstDash val="solid"/>
                      <a:round/>
                      <a:headEnd type="none" w="med" len="med"/>
                      <a:tailEnd type="none" w="med" len="med"/>
                    </a:lnR>
                    <a:lnT w="28575" cap="flat" cmpd="sng" algn="ctr">
                      <a:solidFill>
                        <a:schemeClr val="bg2">
                          <a:lumMod val="50000"/>
                        </a:schemeClr>
                      </a:solidFill>
                      <a:prstDash val="solid"/>
                      <a:round/>
                      <a:headEnd type="none" w="med" len="med"/>
                      <a:tailEnd type="none" w="med" len="med"/>
                    </a:lnT>
                    <a:lnB w="28575" cap="flat" cmpd="sng" algn="ctr">
                      <a:solidFill>
                        <a:schemeClr val="bg2">
                          <a:lumMod val="50000"/>
                        </a:schemeClr>
                      </a:solidFill>
                      <a:prstDash val="solid"/>
                      <a:round/>
                      <a:headEnd type="none" w="med" len="med"/>
                      <a:tailEnd type="none" w="med" len="med"/>
                    </a:lnB>
                    <a:solidFill>
                      <a:schemeClr val="accent3">
                        <a:lumMod val="40000"/>
                        <a:lumOff val="60000"/>
                      </a:schemeClr>
                    </a:solidFill>
                  </a:tcPr>
                </a:tc>
                <a:tc>
                  <a:txBody>
                    <a:bodyPr/>
                    <a:lstStyle/>
                    <a:p>
                      <a:pPr algn="ctr">
                        <a:lnSpc>
                          <a:spcPct val="115000"/>
                        </a:lnSpc>
                        <a:spcAft>
                          <a:spcPts val="0"/>
                        </a:spcAft>
                      </a:pPr>
                      <a:r>
                        <a:rPr lang="en-US" sz="1400" b="1" dirty="0" smtClean="0">
                          <a:solidFill>
                            <a:srgbClr val="000000"/>
                          </a:solidFill>
                          <a:effectLst/>
                          <a:latin typeface="Times New Roman"/>
                          <a:ea typeface="Times New Roman"/>
                          <a:cs typeface="Arial"/>
                        </a:rPr>
                        <a:t>480</a:t>
                      </a:r>
                      <a:endParaRPr lang="en-US" sz="1100" b="1" dirty="0">
                        <a:effectLst/>
                        <a:latin typeface="Calibri"/>
                        <a:ea typeface="Times New Roman"/>
                        <a:cs typeface="Arial"/>
                      </a:endParaRPr>
                    </a:p>
                  </a:txBody>
                  <a:tcPr marL="68580" marR="68580" marT="0" marB="0">
                    <a:lnL w="28575" cap="flat" cmpd="sng" algn="ctr">
                      <a:solidFill>
                        <a:schemeClr val="bg2">
                          <a:lumMod val="50000"/>
                        </a:schemeClr>
                      </a:solidFill>
                      <a:prstDash val="solid"/>
                      <a:round/>
                      <a:headEnd type="none" w="med" len="med"/>
                      <a:tailEnd type="none" w="med" len="med"/>
                    </a:lnL>
                    <a:lnR w="28575" cap="flat" cmpd="sng" algn="ctr">
                      <a:solidFill>
                        <a:schemeClr val="bg2">
                          <a:lumMod val="50000"/>
                        </a:schemeClr>
                      </a:solidFill>
                      <a:prstDash val="solid"/>
                      <a:round/>
                      <a:headEnd type="none" w="med" len="med"/>
                      <a:tailEnd type="none" w="med" len="med"/>
                    </a:lnR>
                    <a:lnT w="28575" cap="flat" cmpd="sng" algn="ctr">
                      <a:solidFill>
                        <a:schemeClr val="bg2">
                          <a:lumMod val="50000"/>
                        </a:schemeClr>
                      </a:solidFill>
                      <a:prstDash val="solid"/>
                      <a:round/>
                      <a:headEnd type="none" w="med" len="med"/>
                      <a:tailEnd type="none" w="med" len="med"/>
                    </a:lnT>
                    <a:lnB w="28575" cap="flat" cmpd="sng" algn="ctr">
                      <a:solidFill>
                        <a:schemeClr val="bg2">
                          <a:lumMod val="50000"/>
                        </a:schemeClr>
                      </a:solidFill>
                      <a:prstDash val="solid"/>
                      <a:round/>
                      <a:headEnd type="none" w="med" len="med"/>
                      <a:tailEnd type="none" w="med" len="med"/>
                    </a:lnB>
                    <a:solidFill>
                      <a:schemeClr val="accent3">
                        <a:lumMod val="40000"/>
                        <a:lumOff val="60000"/>
                      </a:schemeClr>
                    </a:solidFill>
                  </a:tcPr>
                </a:tc>
              </a:tr>
              <a:tr h="361659">
                <a:tc>
                  <a:txBody>
                    <a:bodyPr/>
                    <a:lstStyle/>
                    <a:p>
                      <a:pPr algn="ctr">
                        <a:lnSpc>
                          <a:spcPct val="115000"/>
                        </a:lnSpc>
                        <a:spcAft>
                          <a:spcPts val="0"/>
                        </a:spcAft>
                      </a:pPr>
                      <a:r>
                        <a:rPr lang="en-US" sz="1400" b="1" dirty="0">
                          <a:solidFill>
                            <a:srgbClr val="000000"/>
                          </a:solidFill>
                          <a:effectLst/>
                          <a:latin typeface="Times New Roman"/>
                          <a:ea typeface="Calibri"/>
                          <a:cs typeface="Arial"/>
                        </a:rPr>
                        <a:t>W3 </a:t>
                      </a:r>
                      <a:endParaRPr lang="en-US" sz="1100" dirty="0">
                        <a:effectLst/>
                        <a:latin typeface="Calibri"/>
                        <a:ea typeface="Times New Roman"/>
                        <a:cs typeface="Arial"/>
                      </a:endParaRPr>
                    </a:p>
                  </a:txBody>
                  <a:tcPr marL="68580" marR="68580" marT="0" marB="0">
                    <a:lnL w="28575" cap="flat" cmpd="sng" algn="ctr">
                      <a:solidFill>
                        <a:schemeClr val="bg2">
                          <a:lumMod val="50000"/>
                        </a:schemeClr>
                      </a:solidFill>
                      <a:prstDash val="solid"/>
                      <a:round/>
                      <a:headEnd type="none" w="med" len="med"/>
                      <a:tailEnd type="none" w="med" len="med"/>
                    </a:lnL>
                    <a:lnR w="28575" cap="flat" cmpd="sng" algn="ctr">
                      <a:solidFill>
                        <a:schemeClr val="bg2">
                          <a:lumMod val="50000"/>
                        </a:schemeClr>
                      </a:solidFill>
                      <a:prstDash val="solid"/>
                      <a:round/>
                      <a:headEnd type="none" w="med" len="med"/>
                      <a:tailEnd type="none" w="med" len="med"/>
                    </a:lnR>
                    <a:lnT w="28575" cap="flat" cmpd="sng" algn="ctr">
                      <a:solidFill>
                        <a:schemeClr val="bg2">
                          <a:lumMod val="50000"/>
                        </a:schemeClr>
                      </a:solidFill>
                      <a:prstDash val="solid"/>
                      <a:round/>
                      <a:headEnd type="none" w="med" len="med"/>
                      <a:tailEnd type="none" w="med" len="med"/>
                    </a:lnT>
                    <a:lnB w="28575" cap="flat" cmpd="sng" algn="ctr">
                      <a:solidFill>
                        <a:schemeClr val="bg2">
                          <a:lumMod val="50000"/>
                        </a:schemeClr>
                      </a:solidFill>
                      <a:prstDash val="solid"/>
                      <a:round/>
                      <a:headEnd type="none" w="med" len="med"/>
                      <a:tailEnd type="none" w="med" len="med"/>
                    </a:lnB>
                    <a:gradFill flip="none" rotWithShape="1">
                      <a:gsLst>
                        <a:gs pos="0">
                          <a:schemeClr val="accent3">
                            <a:lumMod val="40000"/>
                            <a:lumOff val="60000"/>
                            <a:shade val="30000"/>
                            <a:satMod val="115000"/>
                          </a:schemeClr>
                        </a:gs>
                        <a:gs pos="50000">
                          <a:schemeClr val="accent3">
                            <a:lumMod val="40000"/>
                            <a:lumOff val="60000"/>
                            <a:shade val="67500"/>
                            <a:satMod val="115000"/>
                          </a:schemeClr>
                        </a:gs>
                        <a:gs pos="100000">
                          <a:schemeClr val="accent3">
                            <a:lumMod val="40000"/>
                            <a:lumOff val="60000"/>
                            <a:shade val="100000"/>
                            <a:satMod val="115000"/>
                          </a:schemeClr>
                        </a:gs>
                      </a:gsLst>
                      <a:lin ang="2700000" scaled="1"/>
                      <a:tileRect/>
                    </a:gradFill>
                  </a:tcPr>
                </a:tc>
                <a:tc>
                  <a:txBody>
                    <a:bodyPr/>
                    <a:lstStyle/>
                    <a:p>
                      <a:pPr algn="ctr">
                        <a:lnSpc>
                          <a:spcPct val="115000"/>
                        </a:lnSpc>
                        <a:spcAft>
                          <a:spcPts val="0"/>
                        </a:spcAft>
                      </a:pPr>
                      <a:r>
                        <a:rPr lang="en-US" sz="1400" b="1" dirty="0">
                          <a:solidFill>
                            <a:srgbClr val="000000"/>
                          </a:solidFill>
                          <a:effectLst/>
                          <a:latin typeface="Times New Roman"/>
                          <a:ea typeface="Calibri"/>
                          <a:cs typeface="Arial"/>
                        </a:rPr>
                        <a:t>20 </a:t>
                      </a:r>
                      <a:endParaRPr lang="en-US" sz="1100" b="1" dirty="0">
                        <a:effectLst/>
                        <a:latin typeface="Calibri"/>
                        <a:ea typeface="Times New Roman"/>
                        <a:cs typeface="Arial"/>
                      </a:endParaRPr>
                    </a:p>
                  </a:txBody>
                  <a:tcPr marL="68580" marR="68580" marT="0" marB="0">
                    <a:lnL w="28575" cap="flat" cmpd="sng" algn="ctr">
                      <a:solidFill>
                        <a:schemeClr val="bg2">
                          <a:lumMod val="50000"/>
                        </a:schemeClr>
                      </a:solidFill>
                      <a:prstDash val="solid"/>
                      <a:round/>
                      <a:headEnd type="none" w="med" len="med"/>
                      <a:tailEnd type="none" w="med" len="med"/>
                    </a:lnL>
                    <a:lnR w="28575" cap="flat" cmpd="sng" algn="ctr">
                      <a:solidFill>
                        <a:schemeClr val="bg2">
                          <a:lumMod val="50000"/>
                        </a:schemeClr>
                      </a:solidFill>
                      <a:prstDash val="solid"/>
                      <a:round/>
                      <a:headEnd type="none" w="med" len="med"/>
                      <a:tailEnd type="none" w="med" len="med"/>
                    </a:lnR>
                    <a:lnT w="28575" cap="flat" cmpd="sng" algn="ctr">
                      <a:solidFill>
                        <a:schemeClr val="bg2">
                          <a:lumMod val="50000"/>
                        </a:schemeClr>
                      </a:solidFill>
                      <a:prstDash val="solid"/>
                      <a:round/>
                      <a:headEnd type="none" w="med" len="med"/>
                      <a:tailEnd type="none" w="med" len="med"/>
                    </a:lnT>
                    <a:lnB w="28575" cap="flat" cmpd="sng" algn="ctr">
                      <a:solidFill>
                        <a:schemeClr val="bg2">
                          <a:lumMod val="50000"/>
                        </a:schemeClr>
                      </a:solidFill>
                      <a:prstDash val="solid"/>
                      <a:round/>
                      <a:headEnd type="none" w="med" len="med"/>
                      <a:tailEnd type="none" w="med" len="med"/>
                    </a:lnB>
                    <a:solidFill>
                      <a:schemeClr val="accent3">
                        <a:lumMod val="40000"/>
                        <a:lumOff val="60000"/>
                      </a:schemeClr>
                    </a:solidFill>
                  </a:tcPr>
                </a:tc>
                <a:tc>
                  <a:txBody>
                    <a:bodyPr/>
                    <a:lstStyle/>
                    <a:p>
                      <a:pPr algn="ctr">
                        <a:lnSpc>
                          <a:spcPct val="115000"/>
                        </a:lnSpc>
                        <a:spcAft>
                          <a:spcPts val="0"/>
                        </a:spcAft>
                      </a:pPr>
                      <a:r>
                        <a:rPr lang="en-US" sz="1400" b="1">
                          <a:solidFill>
                            <a:srgbClr val="000000"/>
                          </a:solidFill>
                          <a:effectLst/>
                          <a:latin typeface="Times New Roman"/>
                          <a:ea typeface="Calibri"/>
                          <a:cs typeface="Arial"/>
                        </a:rPr>
                        <a:t>146 </a:t>
                      </a:r>
                      <a:endParaRPr lang="en-US" sz="1100" b="1">
                        <a:effectLst/>
                        <a:latin typeface="Calibri"/>
                        <a:ea typeface="Times New Roman"/>
                        <a:cs typeface="Arial"/>
                      </a:endParaRPr>
                    </a:p>
                  </a:txBody>
                  <a:tcPr marL="68580" marR="68580" marT="0" marB="0">
                    <a:lnL w="28575" cap="flat" cmpd="sng" algn="ctr">
                      <a:solidFill>
                        <a:schemeClr val="bg2">
                          <a:lumMod val="50000"/>
                        </a:schemeClr>
                      </a:solidFill>
                      <a:prstDash val="solid"/>
                      <a:round/>
                      <a:headEnd type="none" w="med" len="med"/>
                      <a:tailEnd type="none" w="med" len="med"/>
                    </a:lnL>
                    <a:lnR w="28575" cap="flat" cmpd="sng" algn="ctr">
                      <a:solidFill>
                        <a:schemeClr val="bg2">
                          <a:lumMod val="50000"/>
                        </a:schemeClr>
                      </a:solidFill>
                      <a:prstDash val="solid"/>
                      <a:round/>
                      <a:headEnd type="none" w="med" len="med"/>
                      <a:tailEnd type="none" w="med" len="med"/>
                    </a:lnR>
                    <a:lnT w="28575" cap="flat" cmpd="sng" algn="ctr">
                      <a:solidFill>
                        <a:schemeClr val="bg2">
                          <a:lumMod val="50000"/>
                        </a:schemeClr>
                      </a:solidFill>
                      <a:prstDash val="solid"/>
                      <a:round/>
                      <a:headEnd type="none" w="med" len="med"/>
                      <a:tailEnd type="none" w="med" len="med"/>
                    </a:lnT>
                    <a:lnB w="28575" cap="flat" cmpd="sng" algn="ctr">
                      <a:solidFill>
                        <a:schemeClr val="bg2">
                          <a:lumMod val="50000"/>
                        </a:schemeClr>
                      </a:solidFill>
                      <a:prstDash val="solid"/>
                      <a:round/>
                      <a:headEnd type="none" w="med" len="med"/>
                      <a:tailEnd type="none" w="med" len="med"/>
                    </a:lnB>
                    <a:solidFill>
                      <a:schemeClr val="accent3">
                        <a:lumMod val="40000"/>
                        <a:lumOff val="60000"/>
                      </a:schemeClr>
                    </a:solidFill>
                  </a:tcPr>
                </a:tc>
                <a:tc>
                  <a:txBody>
                    <a:bodyPr/>
                    <a:lstStyle/>
                    <a:p>
                      <a:pPr algn="ctr">
                        <a:lnSpc>
                          <a:spcPct val="115000"/>
                        </a:lnSpc>
                        <a:spcAft>
                          <a:spcPts val="0"/>
                        </a:spcAft>
                      </a:pPr>
                      <a:r>
                        <a:rPr lang="en-US" sz="1400" b="1" dirty="0" smtClean="0">
                          <a:solidFill>
                            <a:srgbClr val="000000"/>
                          </a:solidFill>
                          <a:effectLst/>
                          <a:latin typeface="Times New Roman"/>
                          <a:ea typeface="Times New Roman"/>
                          <a:cs typeface="Arial"/>
                        </a:rPr>
                        <a:t>1.825</a:t>
                      </a:r>
                      <a:endParaRPr lang="en-US" sz="1100" b="1" dirty="0">
                        <a:effectLst/>
                        <a:latin typeface="Calibri"/>
                        <a:ea typeface="Times New Roman"/>
                        <a:cs typeface="Arial"/>
                      </a:endParaRPr>
                    </a:p>
                  </a:txBody>
                  <a:tcPr marL="68580" marR="68580" marT="0" marB="0">
                    <a:lnL w="28575" cap="flat" cmpd="sng" algn="ctr">
                      <a:solidFill>
                        <a:schemeClr val="bg2">
                          <a:lumMod val="50000"/>
                        </a:schemeClr>
                      </a:solidFill>
                      <a:prstDash val="solid"/>
                      <a:round/>
                      <a:headEnd type="none" w="med" len="med"/>
                      <a:tailEnd type="none" w="med" len="med"/>
                    </a:lnL>
                    <a:lnR w="28575" cap="flat" cmpd="sng" algn="ctr">
                      <a:solidFill>
                        <a:schemeClr val="bg2">
                          <a:lumMod val="50000"/>
                        </a:schemeClr>
                      </a:solidFill>
                      <a:prstDash val="solid"/>
                      <a:round/>
                      <a:headEnd type="none" w="med" len="med"/>
                      <a:tailEnd type="none" w="med" len="med"/>
                    </a:lnR>
                    <a:lnT w="28575" cap="flat" cmpd="sng" algn="ctr">
                      <a:solidFill>
                        <a:schemeClr val="bg2">
                          <a:lumMod val="50000"/>
                        </a:schemeClr>
                      </a:solidFill>
                      <a:prstDash val="solid"/>
                      <a:round/>
                      <a:headEnd type="none" w="med" len="med"/>
                      <a:tailEnd type="none" w="med" len="med"/>
                    </a:lnT>
                    <a:lnB w="28575" cap="flat" cmpd="sng" algn="ctr">
                      <a:solidFill>
                        <a:schemeClr val="bg2">
                          <a:lumMod val="50000"/>
                        </a:schemeClr>
                      </a:solidFill>
                      <a:prstDash val="solid"/>
                      <a:round/>
                      <a:headEnd type="none" w="med" len="med"/>
                      <a:tailEnd type="none" w="med" len="med"/>
                    </a:lnB>
                    <a:solidFill>
                      <a:schemeClr val="accent3">
                        <a:lumMod val="40000"/>
                        <a:lumOff val="60000"/>
                      </a:schemeClr>
                    </a:solidFill>
                  </a:tcPr>
                </a:tc>
                <a:tc>
                  <a:txBody>
                    <a:bodyPr/>
                    <a:lstStyle/>
                    <a:p>
                      <a:pPr algn="ctr">
                        <a:lnSpc>
                          <a:spcPct val="115000"/>
                        </a:lnSpc>
                        <a:spcAft>
                          <a:spcPts val="0"/>
                        </a:spcAft>
                      </a:pPr>
                      <a:r>
                        <a:rPr lang="en-US" sz="1400" b="1" dirty="0">
                          <a:solidFill>
                            <a:srgbClr val="000000"/>
                          </a:solidFill>
                          <a:effectLst/>
                          <a:latin typeface="Times New Roman"/>
                          <a:ea typeface="Calibri"/>
                          <a:cs typeface="Arial"/>
                        </a:rPr>
                        <a:t>266.45 </a:t>
                      </a:r>
                      <a:endParaRPr lang="en-US" sz="1100" b="1" dirty="0">
                        <a:effectLst/>
                        <a:latin typeface="Calibri"/>
                        <a:ea typeface="Times New Roman"/>
                        <a:cs typeface="Arial"/>
                      </a:endParaRPr>
                    </a:p>
                  </a:txBody>
                  <a:tcPr marL="68580" marR="68580" marT="0" marB="0">
                    <a:lnL w="28575" cap="flat" cmpd="sng" algn="ctr">
                      <a:solidFill>
                        <a:schemeClr val="bg2">
                          <a:lumMod val="50000"/>
                        </a:schemeClr>
                      </a:solidFill>
                      <a:prstDash val="solid"/>
                      <a:round/>
                      <a:headEnd type="none" w="med" len="med"/>
                      <a:tailEnd type="none" w="med" len="med"/>
                    </a:lnL>
                    <a:lnR w="28575" cap="flat" cmpd="sng" algn="ctr">
                      <a:solidFill>
                        <a:schemeClr val="bg2">
                          <a:lumMod val="50000"/>
                        </a:schemeClr>
                      </a:solidFill>
                      <a:prstDash val="solid"/>
                      <a:round/>
                      <a:headEnd type="none" w="med" len="med"/>
                      <a:tailEnd type="none" w="med" len="med"/>
                    </a:lnR>
                    <a:lnT w="28575" cap="flat" cmpd="sng" algn="ctr">
                      <a:solidFill>
                        <a:schemeClr val="bg2">
                          <a:lumMod val="50000"/>
                        </a:schemeClr>
                      </a:solidFill>
                      <a:prstDash val="solid"/>
                      <a:round/>
                      <a:headEnd type="none" w="med" len="med"/>
                      <a:tailEnd type="none" w="med" len="med"/>
                    </a:lnT>
                    <a:lnB w="28575" cap="flat" cmpd="sng" algn="ctr">
                      <a:solidFill>
                        <a:schemeClr val="bg2">
                          <a:lumMod val="50000"/>
                        </a:schemeClr>
                      </a:solidFill>
                      <a:prstDash val="solid"/>
                      <a:round/>
                      <a:headEnd type="none" w="med" len="med"/>
                      <a:tailEnd type="none" w="med" len="med"/>
                    </a:lnB>
                    <a:solidFill>
                      <a:schemeClr val="accent3">
                        <a:lumMod val="40000"/>
                        <a:lumOff val="60000"/>
                      </a:schemeClr>
                    </a:solidFill>
                  </a:tcPr>
                </a:tc>
              </a:tr>
              <a:tr h="361659">
                <a:tc>
                  <a:txBody>
                    <a:bodyPr/>
                    <a:lstStyle/>
                    <a:p>
                      <a:pPr algn="ctr">
                        <a:lnSpc>
                          <a:spcPct val="115000"/>
                        </a:lnSpc>
                        <a:spcAft>
                          <a:spcPts val="0"/>
                        </a:spcAft>
                      </a:pPr>
                      <a:r>
                        <a:rPr lang="en-US" sz="1400" b="1" dirty="0">
                          <a:solidFill>
                            <a:srgbClr val="000000"/>
                          </a:solidFill>
                          <a:effectLst/>
                          <a:latin typeface="Times New Roman"/>
                          <a:ea typeface="Calibri"/>
                          <a:cs typeface="Arial"/>
                        </a:rPr>
                        <a:t>W4 </a:t>
                      </a:r>
                      <a:endParaRPr lang="en-US" sz="1100" dirty="0">
                        <a:effectLst/>
                        <a:latin typeface="Calibri"/>
                        <a:ea typeface="Times New Roman"/>
                        <a:cs typeface="Arial"/>
                      </a:endParaRPr>
                    </a:p>
                  </a:txBody>
                  <a:tcPr marL="68580" marR="68580" marT="0" marB="0">
                    <a:lnL w="28575" cap="flat" cmpd="sng" algn="ctr">
                      <a:solidFill>
                        <a:schemeClr val="bg2">
                          <a:lumMod val="50000"/>
                        </a:schemeClr>
                      </a:solidFill>
                      <a:prstDash val="solid"/>
                      <a:round/>
                      <a:headEnd type="none" w="med" len="med"/>
                      <a:tailEnd type="none" w="med" len="med"/>
                    </a:lnL>
                    <a:lnR w="28575" cap="flat" cmpd="sng" algn="ctr">
                      <a:solidFill>
                        <a:schemeClr val="bg2">
                          <a:lumMod val="50000"/>
                        </a:schemeClr>
                      </a:solidFill>
                      <a:prstDash val="solid"/>
                      <a:round/>
                      <a:headEnd type="none" w="med" len="med"/>
                      <a:tailEnd type="none" w="med" len="med"/>
                    </a:lnR>
                    <a:lnT w="28575" cap="flat" cmpd="sng" algn="ctr">
                      <a:solidFill>
                        <a:schemeClr val="bg2">
                          <a:lumMod val="50000"/>
                        </a:schemeClr>
                      </a:solidFill>
                      <a:prstDash val="solid"/>
                      <a:round/>
                      <a:headEnd type="none" w="med" len="med"/>
                      <a:tailEnd type="none" w="med" len="med"/>
                    </a:lnT>
                    <a:lnB w="28575" cap="flat" cmpd="sng" algn="ctr">
                      <a:solidFill>
                        <a:schemeClr val="bg2">
                          <a:lumMod val="50000"/>
                        </a:schemeClr>
                      </a:solidFill>
                      <a:prstDash val="solid"/>
                      <a:round/>
                      <a:headEnd type="none" w="med" len="med"/>
                      <a:tailEnd type="none" w="med" len="med"/>
                    </a:lnB>
                    <a:gradFill flip="none" rotWithShape="1">
                      <a:gsLst>
                        <a:gs pos="0">
                          <a:schemeClr val="accent3">
                            <a:lumMod val="40000"/>
                            <a:lumOff val="60000"/>
                            <a:shade val="30000"/>
                            <a:satMod val="115000"/>
                          </a:schemeClr>
                        </a:gs>
                        <a:gs pos="50000">
                          <a:schemeClr val="accent3">
                            <a:lumMod val="40000"/>
                            <a:lumOff val="60000"/>
                            <a:shade val="67500"/>
                            <a:satMod val="115000"/>
                          </a:schemeClr>
                        </a:gs>
                        <a:gs pos="100000">
                          <a:schemeClr val="accent3">
                            <a:lumMod val="40000"/>
                            <a:lumOff val="60000"/>
                            <a:shade val="100000"/>
                            <a:satMod val="115000"/>
                          </a:schemeClr>
                        </a:gs>
                      </a:gsLst>
                      <a:lin ang="2700000" scaled="1"/>
                      <a:tileRect/>
                    </a:gradFill>
                  </a:tcPr>
                </a:tc>
                <a:tc>
                  <a:txBody>
                    <a:bodyPr/>
                    <a:lstStyle/>
                    <a:p>
                      <a:pPr algn="ctr">
                        <a:lnSpc>
                          <a:spcPct val="115000"/>
                        </a:lnSpc>
                        <a:spcAft>
                          <a:spcPts val="0"/>
                        </a:spcAft>
                      </a:pPr>
                      <a:r>
                        <a:rPr lang="en-US" sz="1400" b="1" dirty="0">
                          <a:solidFill>
                            <a:srgbClr val="000000"/>
                          </a:solidFill>
                          <a:effectLst/>
                          <a:latin typeface="Times New Roman"/>
                          <a:ea typeface="Calibri"/>
                          <a:cs typeface="Arial"/>
                        </a:rPr>
                        <a:t>20 </a:t>
                      </a:r>
                      <a:endParaRPr lang="en-US" sz="1100" b="1" dirty="0">
                        <a:effectLst/>
                        <a:latin typeface="Calibri"/>
                        <a:ea typeface="Times New Roman"/>
                        <a:cs typeface="Arial"/>
                      </a:endParaRPr>
                    </a:p>
                  </a:txBody>
                  <a:tcPr marL="68580" marR="68580" marT="0" marB="0">
                    <a:lnL w="28575" cap="flat" cmpd="sng" algn="ctr">
                      <a:solidFill>
                        <a:schemeClr val="bg2">
                          <a:lumMod val="50000"/>
                        </a:schemeClr>
                      </a:solidFill>
                      <a:prstDash val="solid"/>
                      <a:round/>
                      <a:headEnd type="none" w="med" len="med"/>
                      <a:tailEnd type="none" w="med" len="med"/>
                    </a:lnL>
                    <a:lnR w="28575" cap="flat" cmpd="sng" algn="ctr">
                      <a:solidFill>
                        <a:schemeClr val="bg2">
                          <a:lumMod val="50000"/>
                        </a:schemeClr>
                      </a:solidFill>
                      <a:prstDash val="solid"/>
                      <a:round/>
                      <a:headEnd type="none" w="med" len="med"/>
                      <a:tailEnd type="none" w="med" len="med"/>
                    </a:lnR>
                    <a:lnT w="28575" cap="flat" cmpd="sng" algn="ctr">
                      <a:solidFill>
                        <a:schemeClr val="bg2">
                          <a:lumMod val="50000"/>
                        </a:schemeClr>
                      </a:solidFill>
                      <a:prstDash val="solid"/>
                      <a:round/>
                      <a:headEnd type="none" w="med" len="med"/>
                      <a:tailEnd type="none" w="med" len="med"/>
                    </a:lnT>
                    <a:lnB w="28575" cap="flat" cmpd="sng" algn="ctr">
                      <a:solidFill>
                        <a:schemeClr val="bg2">
                          <a:lumMod val="50000"/>
                        </a:schemeClr>
                      </a:solidFill>
                      <a:prstDash val="solid"/>
                      <a:round/>
                      <a:headEnd type="none" w="med" len="med"/>
                      <a:tailEnd type="none" w="med" len="med"/>
                    </a:lnB>
                    <a:solidFill>
                      <a:schemeClr val="accent3">
                        <a:lumMod val="40000"/>
                        <a:lumOff val="60000"/>
                      </a:schemeClr>
                    </a:solidFill>
                  </a:tcPr>
                </a:tc>
                <a:tc>
                  <a:txBody>
                    <a:bodyPr/>
                    <a:lstStyle/>
                    <a:p>
                      <a:pPr algn="ctr">
                        <a:lnSpc>
                          <a:spcPct val="115000"/>
                        </a:lnSpc>
                        <a:spcAft>
                          <a:spcPts val="0"/>
                        </a:spcAft>
                      </a:pPr>
                      <a:r>
                        <a:rPr lang="en-US" sz="1400" b="1" dirty="0">
                          <a:solidFill>
                            <a:srgbClr val="000000"/>
                          </a:solidFill>
                          <a:effectLst/>
                          <a:latin typeface="Times New Roman"/>
                          <a:ea typeface="Calibri"/>
                          <a:cs typeface="Arial"/>
                        </a:rPr>
                        <a:t>569.4 </a:t>
                      </a:r>
                      <a:endParaRPr lang="en-US" sz="1100" b="1" dirty="0">
                        <a:effectLst/>
                        <a:latin typeface="Calibri"/>
                        <a:ea typeface="Times New Roman"/>
                        <a:cs typeface="Arial"/>
                      </a:endParaRPr>
                    </a:p>
                  </a:txBody>
                  <a:tcPr marL="68580" marR="68580" marT="0" marB="0">
                    <a:lnL w="28575" cap="flat" cmpd="sng" algn="ctr">
                      <a:solidFill>
                        <a:schemeClr val="bg2">
                          <a:lumMod val="50000"/>
                        </a:schemeClr>
                      </a:solidFill>
                      <a:prstDash val="solid"/>
                      <a:round/>
                      <a:headEnd type="none" w="med" len="med"/>
                      <a:tailEnd type="none" w="med" len="med"/>
                    </a:lnL>
                    <a:lnR w="28575" cap="flat" cmpd="sng" algn="ctr">
                      <a:solidFill>
                        <a:schemeClr val="bg2">
                          <a:lumMod val="50000"/>
                        </a:schemeClr>
                      </a:solidFill>
                      <a:prstDash val="solid"/>
                      <a:round/>
                      <a:headEnd type="none" w="med" len="med"/>
                      <a:tailEnd type="none" w="med" len="med"/>
                    </a:lnR>
                    <a:lnT w="28575" cap="flat" cmpd="sng" algn="ctr">
                      <a:solidFill>
                        <a:schemeClr val="bg2">
                          <a:lumMod val="50000"/>
                        </a:schemeClr>
                      </a:solidFill>
                      <a:prstDash val="solid"/>
                      <a:round/>
                      <a:headEnd type="none" w="med" len="med"/>
                      <a:tailEnd type="none" w="med" len="med"/>
                    </a:lnT>
                    <a:lnB w="28575" cap="flat" cmpd="sng" algn="ctr">
                      <a:solidFill>
                        <a:schemeClr val="bg2">
                          <a:lumMod val="50000"/>
                        </a:schemeClr>
                      </a:solidFill>
                      <a:prstDash val="solid"/>
                      <a:round/>
                      <a:headEnd type="none" w="med" len="med"/>
                      <a:tailEnd type="none" w="med" len="med"/>
                    </a:lnB>
                    <a:solidFill>
                      <a:schemeClr val="accent3">
                        <a:lumMod val="40000"/>
                        <a:lumOff val="60000"/>
                      </a:schemeClr>
                    </a:solidFill>
                  </a:tcPr>
                </a:tc>
                <a:tc>
                  <a:txBody>
                    <a:bodyPr/>
                    <a:lstStyle/>
                    <a:p>
                      <a:pPr algn="ctr">
                        <a:lnSpc>
                          <a:spcPct val="115000"/>
                        </a:lnSpc>
                        <a:spcAft>
                          <a:spcPts val="0"/>
                        </a:spcAft>
                      </a:pPr>
                      <a:r>
                        <a:rPr lang="en-US" sz="1400" b="1">
                          <a:solidFill>
                            <a:srgbClr val="000000"/>
                          </a:solidFill>
                          <a:effectLst/>
                          <a:latin typeface="Times New Roman"/>
                          <a:ea typeface="Calibri"/>
                          <a:cs typeface="Arial"/>
                        </a:rPr>
                        <a:t>6.175 </a:t>
                      </a:r>
                      <a:endParaRPr lang="en-US" sz="1100" b="1">
                        <a:effectLst/>
                        <a:latin typeface="Calibri"/>
                        <a:ea typeface="Times New Roman"/>
                        <a:cs typeface="Arial"/>
                      </a:endParaRPr>
                    </a:p>
                  </a:txBody>
                  <a:tcPr marL="68580" marR="68580" marT="0" marB="0">
                    <a:lnL w="28575" cap="flat" cmpd="sng" algn="ctr">
                      <a:solidFill>
                        <a:schemeClr val="bg2">
                          <a:lumMod val="50000"/>
                        </a:schemeClr>
                      </a:solidFill>
                      <a:prstDash val="solid"/>
                      <a:round/>
                      <a:headEnd type="none" w="med" len="med"/>
                      <a:tailEnd type="none" w="med" len="med"/>
                    </a:lnL>
                    <a:lnR w="28575" cap="flat" cmpd="sng" algn="ctr">
                      <a:solidFill>
                        <a:schemeClr val="bg2">
                          <a:lumMod val="50000"/>
                        </a:schemeClr>
                      </a:solidFill>
                      <a:prstDash val="solid"/>
                      <a:round/>
                      <a:headEnd type="none" w="med" len="med"/>
                      <a:tailEnd type="none" w="med" len="med"/>
                    </a:lnR>
                    <a:lnT w="28575" cap="flat" cmpd="sng" algn="ctr">
                      <a:solidFill>
                        <a:schemeClr val="bg2">
                          <a:lumMod val="50000"/>
                        </a:schemeClr>
                      </a:solidFill>
                      <a:prstDash val="solid"/>
                      <a:round/>
                      <a:headEnd type="none" w="med" len="med"/>
                      <a:tailEnd type="none" w="med" len="med"/>
                    </a:lnT>
                    <a:lnB w="28575" cap="flat" cmpd="sng" algn="ctr">
                      <a:solidFill>
                        <a:schemeClr val="bg2">
                          <a:lumMod val="50000"/>
                        </a:schemeClr>
                      </a:solidFill>
                      <a:prstDash val="solid"/>
                      <a:round/>
                      <a:headEnd type="none" w="med" len="med"/>
                      <a:tailEnd type="none" w="med" len="med"/>
                    </a:lnB>
                    <a:solidFill>
                      <a:schemeClr val="accent3">
                        <a:lumMod val="40000"/>
                        <a:lumOff val="60000"/>
                      </a:schemeClr>
                    </a:solidFill>
                  </a:tcPr>
                </a:tc>
                <a:tc>
                  <a:txBody>
                    <a:bodyPr/>
                    <a:lstStyle/>
                    <a:p>
                      <a:pPr algn="ctr">
                        <a:lnSpc>
                          <a:spcPct val="115000"/>
                        </a:lnSpc>
                        <a:spcAft>
                          <a:spcPts val="0"/>
                        </a:spcAft>
                      </a:pPr>
                      <a:r>
                        <a:rPr lang="en-US" sz="1400" b="1">
                          <a:solidFill>
                            <a:srgbClr val="000000"/>
                          </a:solidFill>
                          <a:effectLst/>
                          <a:latin typeface="Times New Roman"/>
                          <a:ea typeface="Calibri"/>
                          <a:cs typeface="Arial"/>
                        </a:rPr>
                        <a:t>3516.04 </a:t>
                      </a:r>
                      <a:endParaRPr lang="en-US" sz="1100" b="1">
                        <a:effectLst/>
                        <a:latin typeface="Calibri"/>
                        <a:ea typeface="Times New Roman"/>
                        <a:cs typeface="Arial"/>
                      </a:endParaRPr>
                    </a:p>
                  </a:txBody>
                  <a:tcPr marL="68580" marR="68580" marT="0" marB="0">
                    <a:lnL w="28575" cap="flat" cmpd="sng" algn="ctr">
                      <a:solidFill>
                        <a:schemeClr val="bg2">
                          <a:lumMod val="50000"/>
                        </a:schemeClr>
                      </a:solidFill>
                      <a:prstDash val="solid"/>
                      <a:round/>
                      <a:headEnd type="none" w="med" len="med"/>
                      <a:tailEnd type="none" w="med" len="med"/>
                    </a:lnL>
                    <a:lnR w="28575" cap="flat" cmpd="sng" algn="ctr">
                      <a:solidFill>
                        <a:schemeClr val="bg2">
                          <a:lumMod val="50000"/>
                        </a:schemeClr>
                      </a:solidFill>
                      <a:prstDash val="solid"/>
                      <a:round/>
                      <a:headEnd type="none" w="med" len="med"/>
                      <a:tailEnd type="none" w="med" len="med"/>
                    </a:lnR>
                    <a:lnT w="28575" cap="flat" cmpd="sng" algn="ctr">
                      <a:solidFill>
                        <a:schemeClr val="bg2">
                          <a:lumMod val="50000"/>
                        </a:schemeClr>
                      </a:solidFill>
                      <a:prstDash val="solid"/>
                      <a:round/>
                      <a:headEnd type="none" w="med" len="med"/>
                      <a:tailEnd type="none" w="med" len="med"/>
                    </a:lnT>
                    <a:lnB w="28575" cap="flat" cmpd="sng" algn="ctr">
                      <a:solidFill>
                        <a:schemeClr val="bg2">
                          <a:lumMod val="50000"/>
                        </a:schemeClr>
                      </a:solidFill>
                      <a:prstDash val="solid"/>
                      <a:round/>
                      <a:headEnd type="none" w="med" len="med"/>
                      <a:tailEnd type="none" w="med" len="med"/>
                    </a:lnB>
                    <a:solidFill>
                      <a:schemeClr val="accent3">
                        <a:lumMod val="40000"/>
                        <a:lumOff val="60000"/>
                      </a:schemeClr>
                    </a:solidFill>
                  </a:tcPr>
                </a:tc>
              </a:tr>
              <a:tr h="440090">
                <a:tc>
                  <a:txBody>
                    <a:bodyPr/>
                    <a:lstStyle/>
                    <a:p>
                      <a:pPr algn="ctr">
                        <a:lnSpc>
                          <a:spcPct val="115000"/>
                        </a:lnSpc>
                        <a:spcAft>
                          <a:spcPts val="0"/>
                        </a:spcAft>
                      </a:pPr>
                      <a:r>
                        <a:rPr lang="en-US" sz="1400" b="1" dirty="0">
                          <a:solidFill>
                            <a:srgbClr val="000000"/>
                          </a:solidFill>
                          <a:effectLst/>
                          <a:latin typeface="Times New Roman"/>
                          <a:ea typeface="Calibri"/>
                          <a:cs typeface="Arial"/>
                        </a:rPr>
                        <a:t>Total </a:t>
                      </a:r>
                      <a:endParaRPr lang="en-US" sz="1100" dirty="0">
                        <a:effectLst/>
                        <a:latin typeface="Calibri"/>
                        <a:ea typeface="Times New Roman"/>
                        <a:cs typeface="Arial"/>
                      </a:endParaRPr>
                    </a:p>
                  </a:txBody>
                  <a:tcPr marL="68580" marR="68580" marT="0" marB="0">
                    <a:lnL w="28575" cap="flat" cmpd="sng" algn="ctr">
                      <a:solidFill>
                        <a:schemeClr val="bg2">
                          <a:lumMod val="50000"/>
                        </a:schemeClr>
                      </a:solidFill>
                      <a:prstDash val="solid"/>
                      <a:round/>
                      <a:headEnd type="none" w="med" len="med"/>
                      <a:tailEnd type="none" w="med" len="med"/>
                    </a:lnL>
                    <a:lnR w="28575" cap="flat" cmpd="sng" algn="ctr">
                      <a:solidFill>
                        <a:schemeClr val="bg2">
                          <a:lumMod val="50000"/>
                        </a:schemeClr>
                      </a:solidFill>
                      <a:prstDash val="solid"/>
                      <a:round/>
                      <a:headEnd type="none" w="med" len="med"/>
                      <a:tailEnd type="none" w="med" len="med"/>
                    </a:lnR>
                    <a:lnT w="28575" cap="flat" cmpd="sng" algn="ctr">
                      <a:solidFill>
                        <a:schemeClr val="bg2">
                          <a:lumMod val="50000"/>
                        </a:schemeClr>
                      </a:solidFill>
                      <a:prstDash val="solid"/>
                      <a:round/>
                      <a:headEnd type="none" w="med" len="med"/>
                      <a:tailEnd type="none" w="med" len="med"/>
                    </a:lnT>
                    <a:lnB w="28575" cap="flat" cmpd="sng" algn="ctr">
                      <a:solidFill>
                        <a:schemeClr val="bg2">
                          <a:lumMod val="50000"/>
                        </a:schemeClr>
                      </a:solidFill>
                      <a:prstDash val="solid"/>
                      <a:round/>
                      <a:headEnd type="none" w="med" len="med"/>
                      <a:tailEnd type="none" w="med" len="med"/>
                    </a:lnB>
                    <a:gradFill flip="none" rotWithShape="1">
                      <a:gsLst>
                        <a:gs pos="0">
                          <a:schemeClr val="accent3">
                            <a:lumMod val="40000"/>
                            <a:lumOff val="60000"/>
                            <a:shade val="30000"/>
                            <a:satMod val="115000"/>
                          </a:schemeClr>
                        </a:gs>
                        <a:gs pos="50000">
                          <a:schemeClr val="accent3">
                            <a:lumMod val="40000"/>
                            <a:lumOff val="60000"/>
                            <a:shade val="67500"/>
                            <a:satMod val="115000"/>
                          </a:schemeClr>
                        </a:gs>
                        <a:gs pos="100000">
                          <a:schemeClr val="accent3">
                            <a:lumMod val="40000"/>
                            <a:lumOff val="60000"/>
                            <a:shade val="100000"/>
                            <a:satMod val="115000"/>
                          </a:schemeClr>
                        </a:gs>
                      </a:gsLst>
                      <a:lin ang="2700000" scaled="1"/>
                      <a:tileRect/>
                    </a:gradFill>
                  </a:tcPr>
                </a:tc>
                <a:tc>
                  <a:txBody>
                    <a:bodyPr/>
                    <a:lstStyle/>
                    <a:p>
                      <a:pPr algn="ctr">
                        <a:lnSpc>
                          <a:spcPct val="115000"/>
                        </a:lnSpc>
                        <a:spcAft>
                          <a:spcPts val="0"/>
                        </a:spcAft>
                      </a:pPr>
                      <a:endParaRPr lang="en-US" sz="1100" b="1" dirty="0">
                        <a:effectLst/>
                        <a:latin typeface="Calibri"/>
                        <a:ea typeface="Times New Roman"/>
                        <a:cs typeface="Arial"/>
                      </a:endParaRPr>
                    </a:p>
                  </a:txBody>
                  <a:tcPr marL="68580" marR="68580" marT="0" marB="0">
                    <a:lnL w="28575" cap="flat" cmpd="sng" algn="ctr">
                      <a:solidFill>
                        <a:schemeClr val="bg2">
                          <a:lumMod val="50000"/>
                        </a:schemeClr>
                      </a:solidFill>
                      <a:prstDash val="solid"/>
                      <a:round/>
                      <a:headEnd type="none" w="med" len="med"/>
                      <a:tailEnd type="none" w="med" len="med"/>
                    </a:lnL>
                    <a:lnR w="28575" cap="flat" cmpd="sng" algn="ctr">
                      <a:solidFill>
                        <a:schemeClr val="bg2">
                          <a:lumMod val="50000"/>
                        </a:schemeClr>
                      </a:solidFill>
                      <a:prstDash val="solid"/>
                      <a:round/>
                      <a:headEnd type="none" w="med" len="med"/>
                      <a:tailEnd type="none" w="med" len="med"/>
                    </a:lnR>
                    <a:lnT w="28575" cap="flat" cmpd="sng" algn="ctr">
                      <a:solidFill>
                        <a:schemeClr val="bg2">
                          <a:lumMod val="50000"/>
                        </a:schemeClr>
                      </a:solidFill>
                      <a:prstDash val="solid"/>
                      <a:round/>
                      <a:headEnd type="none" w="med" len="med"/>
                      <a:tailEnd type="none" w="med" len="med"/>
                    </a:lnT>
                    <a:lnB w="28575" cap="flat" cmpd="sng" algn="ctr">
                      <a:solidFill>
                        <a:schemeClr val="bg2">
                          <a:lumMod val="50000"/>
                        </a:schemeClr>
                      </a:solidFill>
                      <a:prstDash val="solid"/>
                      <a:round/>
                      <a:headEnd type="none" w="med" len="med"/>
                      <a:tailEnd type="none" w="med" len="med"/>
                    </a:lnB>
                    <a:solidFill>
                      <a:schemeClr val="accent3">
                        <a:lumMod val="40000"/>
                        <a:lumOff val="6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smtClean="0">
                          <a:solidFill>
                            <a:srgbClr val="000000"/>
                          </a:solidFill>
                          <a:effectLst/>
                          <a:latin typeface="Times New Roman"/>
                          <a:ea typeface="Calibri"/>
                          <a:cs typeface="Arial"/>
                        </a:rPr>
                        <a:t>971.9 </a:t>
                      </a:r>
                      <a:endParaRPr lang="en-US" sz="1100" b="1" dirty="0" smtClean="0">
                        <a:effectLst/>
                        <a:latin typeface="Calibri"/>
                        <a:ea typeface="Times New Roman"/>
                        <a:cs typeface="Arial"/>
                      </a:endParaRPr>
                    </a:p>
                    <a:p>
                      <a:pPr algn="ctr">
                        <a:spcAft>
                          <a:spcPts val="0"/>
                        </a:spcAft>
                      </a:pPr>
                      <a:r>
                        <a:rPr lang="en-US" sz="1400" b="1" dirty="0">
                          <a:solidFill>
                            <a:srgbClr val="000000"/>
                          </a:solidFill>
                          <a:effectLst/>
                          <a:latin typeface="Times New Roman"/>
                          <a:ea typeface="Calibri"/>
                          <a:cs typeface="Times New Roman"/>
                        </a:rPr>
                        <a:t> </a:t>
                      </a:r>
                      <a:endParaRPr lang="en-US" sz="1200" b="1" dirty="0">
                        <a:solidFill>
                          <a:srgbClr val="000000"/>
                        </a:solidFill>
                        <a:effectLst/>
                        <a:latin typeface="Times New Roman"/>
                        <a:ea typeface="Times New Roman"/>
                      </a:endParaRPr>
                    </a:p>
                  </a:txBody>
                  <a:tcPr marL="68580" marR="68580" marT="0" marB="0">
                    <a:lnL w="28575" cap="flat" cmpd="sng" algn="ctr">
                      <a:solidFill>
                        <a:schemeClr val="bg2">
                          <a:lumMod val="50000"/>
                        </a:schemeClr>
                      </a:solidFill>
                      <a:prstDash val="solid"/>
                      <a:round/>
                      <a:headEnd type="none" w="med" len="med"/>
                      <a:tailEnd type="none" w="med" len="med"/>
                    </a:lnL>
                    <a:lnR w="28575" cap="flat" cmpd="sng" algn="ctr">
                      <a:solidFill>
                        <a:schemeClr val="bg2">
                          <a:lumMod val="50000"/>
                        </a:schemeClr>
                      </a:solidFill>
                      <a:prstDash val="solid"/>
                      <a:round/>
                      <a:headEnd type="none" w="med" len="med"/>
                      <a:tailEnd type="none" w="med" len="med"/>
                    </a:lnR>
                    <a:lnT w="28575" cap="flat" cmpd="sng" algn="ctr">
                      <a:solidFill>
                        <a:schemeClr val="bg2">
                          <a:lumMod val="50000"/>
                        </a:schemeClr>
                      </a:solidFill>
                      <a:prstDash val="solid"/>
                      <a:round/>
                      <a:headEnd type="none" w="med" len="med"/>
                      <a:tailEnd type="none" w="med" len="med"/>
                    </a:lnT>
                    <a:lnB w="28575" cap="flat" cmpd="sng" algn="ctr">
                      <a:solidFill>
                        <a:schemeClr val="bg2">
                          <a:lumMod val="50000"/>
                        </a:schemeClr>
                      </a:solidFill>
                      <a:prstDash val="solid"/>
                      <a:round/>
                      <a:headEnd type="none" w="med" len="med"/>
                      <a:tailEnd type="none" w="med" len="med"/>
                    </a:lnB>
                    <a:solidFill>
                      <a:schemeClr val="accent3">
                        <a:lumMod val="40000"/>
                        <a:lumOff val="60000"/>
                      </a:schemeClr>
                    </a:solidFill>
                  </a:tcPr>
                </a:tc>
                <a:tc>
                  <a:txBody>
                    <a:bodyPr/>
                    <a:lstStyle/>
                    <a:p>
                      <a:pPr algn="ctr">
                        <a:spcAft>
                          <a:spcPts val="0"/>
                        </a:spcAft>
                      </a:pPr>
                      <a:r>
                        <a:rPr lang="en-US" sz="1400" b="1" dirty="0">
                          <a:solidFill>
                            <a:srgbClr val="000000"/>
                          </a:solidFill>
                          <a:effectLst/>
                          <a:latin typeface="Times New Roman"/>
                          <a:ea typeface="Calibri"/>
                          <a:cs typeface="Times New Roman"/>
                        </a:rPr>
                        <a:t> </a:t>
                      </a:r>
                      <a:endParaRPr lang="en-US" sz="1200" b="1" dirty="0">
                        <a:solidFill>
                          <a:srgbClr val="000000"/>
                        </a:solidFill>
                        <a:effectLst/>
                        <a:latin typeface="Times New Roman"/>
                        <a:ea typeface="Times New Roman"/>
                      </a:endParaRPr>
                    </a:p>
                  </a:txBody>
                  <a:tcPr marL="68580" marR="68580" marT="0" marB="0">
                    <a:lnL w="28575" cap="flat" cmpd="sng" algn="ctr">
                      <a:solidFill>
                        <a:schemeClr val="bg2">
                          <a:lumMod val="50000"/>
                        </a:schemeClr>
                      </a:solidFill>
                      <a:prstDash val="solid"/>
                      <a:round/>
                      <a:headEnd type="none" w="med" len="med"/>
                      <a:tailEnd type="none" w="med" len="med"/>
                    </a:lnL>
                    <a:lnR w="28575" cap="flat" cmpd="sng" algn="ctr">
                      <a:solidFill>
                        <a:schemeClr val="bg2">
                          <a:lumMod val="50000"/>
                        </a:schemeClr>
                      </a:solidFill>
                      <a:prstDash val="solid"/>
                      <a:round/>
                      <a:headEnd type="none" w="med" len="med"/>
                      <a:tailEnd type="none" w="med" len="med"/>
                    </a:lnR>
                    <a:lnT w="28575" cap="flat" cmpd="sng" algn="ctr">
                      <a:solidFill>
                        <a:schemeClr val="bg2">
                          <a:lumMod val="50000"/>
                        </a:schemeClr>
                      </a:solidFill>
                      <a:prstDash val="solid"/>
                      <a:round/>
                      <a:headEnd type="none" w="med" len="med"/>
                      <a:tailEnd type="none" w="med" len="med"/>
                    </a:lnT>
                    <a:lnB w="28575" cap="flat" cmpd="sng" algn="ctr">
                      <a:solidFill>
                        <a:schemeClr val="bg2">
                          <a:lumMod val="50000"/>
                        </a:schemeClr>
                      </a:solidFill>
                      <a:prstDash val="solid"/>
                      <a:round/>
                      <a:headEnd type="none" w="med" len="med"/>
                      <a:tailEnd type="none" w="med" len="med"/>
                    </a:lnB>
                    <a:solidFill>
                      <a:schemeClr val="accent3">
                        <a:lumMod val="40000"/>
                        <a:lumOff val="60000"/>
                      </a:schemeClr>
                    </a:solidFill>
                  </a:tcPr>
                </a:tc>
                <a:tc>
                  <a:txBody>
                    <a:bodyPr/>
                    <a:lstStyle/>
                    <a:p>
                      <a:pPr algn="ctr">
                        <a:spcAft>
                          <a:spcPts val="0"/>
                        </a:spcAft>
                      </a:pPr>
                      <a:r>
                        <a:rPr lang="en-US" sz="1400" b="1" dirty="0" smtClean="0">
                          <a:solidFill>
                            <a:srgbClr val="000000"/>
                          </a:solidFill>
                          <a:effectLst/>
                          <a:latin typeface="Times New Roman"/>
                          <a:ea typeface="Calibri"/>
                          <a:cs typeface="Times New Roman"/>
                        </a:rPr>
                        <a:t>4808.495</a:t>
                      </a:r>
                      <a:endParaRPr lang="en-US" sz="1200" b="1" dirty="0">
                        <a:solidFill>
                          <a:srgbClr val="000000"/>
                        </a:solidFill>
                        <a:effectLst/>
                        <a:latin typeface="Times New Roman"/>
                        <a:ea typeface="Times New Roman"/>
                      </a:endParaRPr>
                    </a:p>
                    <a:p>
                      <a:pPr algn="ctr">
                        <a:spcAft>
                          <a:spcPts val="0"/>
                        </a:spcAft>
                      </a:pPr>
                      <a:r>
                        <a:rPr lang="en-US" sz="1400" b="1" dirty="0">
                          <a:solidFill>
                            <a:srgbClr val="000000"/>
                          </a:solidFill>
                          <a:effectLst/>
                          <a:latin typeface="Times New Roman"/>
                          <a:ea typeface="Calibri"/>
                          <a:cs typeface="Times New Roman"/>
                        </a:rPr>
                        <a:t> </a:t>
                      </a:r>
                      <a:endParaRPr lang="en-US" sz="1200" b="1" dirty="0">
                        <a:solidFill>
                          <a:srgbClr val="000000"/>
                        </a:solidFill>
                        <a:effectLst/>
                        <a:latin typeface="Times New Roman"/>
                        <a:ea typeface="Times New Roman"/>
                      </a:endParaRPr>
                    </a:p>
                  </a:txBody>
                  <a:tcPr marL="68580" marR="68580" marT="0" marB="0">
                    <a:lnL w="28575" cap="flat" cmpd="sng" algn="ctr">
                      <a:solidFill>
                        <a:schemeClr val="bg2">
                          <a:lumMod val="50000"/>
                        </a:schemeClr>
                      </a:solidFill>
                      <a:prstDash val="solid"/>
                      <a:round/>
                      <a:headEnd type="none" w="med" len="med"/>
                      <a:tailEnd type="none" w="med" len="med"/>
                    </a:lnL>
                    <a:lnR w="28575" cap="flat" cmpd="sng" algn="ctr">
                      <a:solidFill>
                        <a:schemeClr val="bg2">
                          <a:lumMod val="50000"/>
                        </a:schemeClr>
                      </a:solidFill>
                      <a:prstDash val="solid"/>
                      <a:round/>
                      <a:headEnd type="none" w="med" len="med"/>
                      <a:tailEnd type="none" w="med" len="med"/>
                    </a:lnR>
                    <a:lnT w="28575" cap="flat" cmpd="sng" algn="ctr">
                      <a:solidFill>
                        <a:schemeClr val="bg2">
                          <a:lumMod val="50000"/>
                        </a:schemeClr>
                      </a:solidFill>
                      <a:prstDash val="solid"/>
                      <a:round/>
                      <a:headEnd type="none" w="med" len="med"/>
                      <a:tailEnd type="none" w="med" len="med"/>
                    </a:lnT>
                    <a:lnB w="28575" cap="flat" cmpd="sng" algn="ctr">
                      <a:solidFill>
                        <a:schemeClr val="bg2">
                          <a:lumMod val="50000"/>
                        </a:schemeClr>
                      </a:solidFill>
                      <a:prstDash val="solid"/>
                      <a:round/>
                      <a:headEnd type="none" w="med" len="med"/>
                      <a:tailEnd type="none" w="med" len="med"/>
                    </a:lnB>
                    <a:solidFill>
                      <a:schemeClr val="accent3">
                        <a:lumMod val="40000"/>
                        <a:lumOff val="60000"/>
                      </a:schemeClr>
                    </a:solidFill>
                  </a:tcPr>
                </a:tc>
              </a:tr>
            </a:tbl>
          </a:graphicData>
        </a:graphic>
      </p:graphicFrame>
      <mc:AlternateContent xmlns:mc="http://schemas.openxmlformats.org/markup-compatibility/2006" xmlns:a14="http://schemas.microsoft.com/office/drawing/2010/main">
        <mc:Choice Requires="a14">
          <p:sp>
            <p:nvSpPr>
              <p:cNvPr id="4" name="Oval 3"/>
              <p:cNvSpPr/>
              <p:nvPr/>
            </p:nvSpPr>
            <p:spPr>
              <a:xfrm>
                <a:off x="940158" y="4391695"/>
                <a:ext cx="4533364" cy="1880315"/>
              </a:xfrm>
              <a:prstGeom prst="ellipse">
                <a:avLst/>
              </a:prstGeom>
              <a:gradFill flip="none" rotWithShape="1">
                <a:gsLst>
                  <a:gs pos="0">
                    <a:schemeClr val="accent2">
                      <a:lumMod val="60000"/>
                      <a:lumOff val="40000"/>
                      <a:shade val="30000"/>
                      <a:satMod val="115000"/>
                    </a:schemeClr>
                  </a:gs>
                  <a:gs pos="50000">
                    <a:schemeClr val="accent2">
                      <a:lumMod val="60000"/>
                      <a:lumOff val="40000"/>
                      <a:shade val="67500"/>
                      <a:satMod val="115000"/>
                    </a:schemeClr>
                  </a:gs>
                  <a:gs pos="100000">
                    <a:schemeClr val="accent2">
                      <a:lumMod val="60000"/>
                      <a:lumOff val="40000"/>
                      <a:shade val="100000"/>
                      <a:satMod val="115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2400" b="1" dirty="0"/>
                  <a:t>F.S =</a:t>
                </a:r>
                <a14:m>
                  <m:oMath xmlns:m="http://schemas.openxmlformats.org/officeDocument/2006/math">
                    <m:f>
                      <m:fPr>
                        <m:ctrlPr>
                          <a:rPr lang="en-US" sz="2400" b="1" i="1">
                            <a:latin typeface="Cambria Math"/>
                          </a:rPr>
                        </m:ctrlPr>
                      </m:fPr>
                      <m:num>
                        <m:r>
                          <a:rPr lang="en-US" sz="2400" b="1" i="1">
                            <a:latin typeface="Cambria Math"/>
                          </a:rPr>
                          <m:t>𝐑𝐞𝐬𝐢𝐬𝐭𝐢𝐧𝐠</m:t>
                        </m:r>
                        <m:r>
                          <a:rPr lang="en-US" sz="2400" b="1">
                            <a:latin typeface="Cambria Math"/>
                          </a:rPr>
                          <m:t> </m:t>
                        </m:r>
                        <m:r>
                          <a:rPr lang="en-US" sz="2400" b="1" i="1">
                            <a:latin typeface="Cambria Math"/>
                          </a:rPr>
                          <m:t>𝐌𝐨𝐦𝐞𝐧𝐭</m:t>
                        </m:r>
                        <m:r>
                          <a:rPr lang="en-US" sz="2400" b="1">
                            <a:latin typeface="Cambria Math"/>
                          </a:rPr>
                          <m:t> </m:t>
                        </m:r>
                      </m:num>
                      <m:den>
                        <m:r>
                          <a:rPr lang="en-US" sz="2400" b="1" i="1">
                            <a:latin typeface="Cambria Math"/>
                          </a:rPr>
                          <m:t>𝐎𝐯𝐞𝐫</m:t>
                        </m:r>
                        <m:r>
                          <a:rPr lang="en-US" sz="2400" b="1">
                            <a:latin typeface="Cambria Math"/>
                          </a:rPr>
                          <m:t> </m:t>
                        </m:r>
                        <m:r>
                          <a:rPr lang="en-US" sz="2400" b="1" i="1">
                            <a:latin typeface="Cambria Math"/>
                          </a:rPr>
                          <m:t>𝐭𝐮𝐫𝐧𝐢𝐧𝐠</m:t>
                        </m:r>
                        <m:r>
                          <a:rPr lang="en-US" sz="2400" b="1">
                            <a:latin typeface="Cambria Math"/>
                          </a:rPr>
                          <m:t> </m:t>
                        </m:r>
                        <m:r>
                          <a:rPr lang="en-US" sz="2400" b="1" i="1">
                            <a:latin typeface="Cambria Math"/>
                          </a:rPr>
                          <m:t>𝐌𝐨𝐦𝐞𝐧𝐭</m:t>
                        </m:r>
                        <m:r>
                          <a:rPr lang="en-US" sz="2400" b="1">
                            <a:latin typeface="Cambria Math"/>
                          </a:rPr>
                          <m:t> </m:t>
                        </m:r>
                      </m:den>
                    </m:f>
                  </m:oMath>
                </a14:m>
                <a:endParaRPr lang="ar-SA" sz="2400" dirty="0"/>
              </a:p>
            </p:txBody>
          </p:sp>
        </mc:Choice>
        <mc:Fallback xmlns="">
          <p:sp>
            <p:nvSpPr>
              <p:cNvPr id="4" name="Oval 3"/>
              <p:cNvSpPr>
                <a:spLocks noRot="1" noChangeAspect="1" noMove="1" noResize="1" noEditPoints="1" noAdjustHandles="1" noChangeArrowheads="1" noChangeShapeType="1" noTextEdit="1"/>
              </p:cNvSpPr>
              <p:nvPr/>
            </p:nvSpPr>
            <p:spPr>
              <a:xfrm>
                <a:off x="940158" y="4391695"/>
                <a:ext cx="4533364" cy="1880315"/>
              </a:xfrm>
              <a:prstGeom prst="ellipse">
                <a:avLst/>
              </a:prstGeom>
              <a:blipFill rotWithShape="1">
                <a:blip r:embed="rId2"/>
                <a:stretch>
                  <a:fillRect/>
                </a:stretch>
              </a:blipFill>
            </p:spPr>
            <p:txBody>
              <a:bodyPr/>
              <a:lstStyle/>
              <a:p>
                <a:r>
                  <a:rPr lang="ar-SA">
                    <a:noFill/>
                  </a:rPr>
                  <a:t> </a:t>
                </a:r>
              </a:p>
            </p:txBody>
          </p:sp>
        </mc:Fallback>
      </mc:AlternateContent>
      <p:sp>
        <p:nvSpPr>
          <p:cNvPr id="5" name="Rectangle 4"/>
          <p:cNvSpPr/>
          <p:nvPr/>
        </p:nvSpPr>
        <p:spPr>
          <a:xfrm>
            <a:off x="6095999" y="5147186"/>
            <a:ext cx="5591852" cy="523220"/>
          </a:xfrm>
          <a:prstGeom prst="rect">
            <a:avLst/>
          </a:prstGeom>
        </p:spPr>
        <p:txBody>
          <a:bodyPr wrap="none">
            <a:spAutoFit/>
          </a:bodyPr>
          <a:lstStyle/>
          <a:p>
            <a:r>
              <a:rPr lang="en-US" sz="2800" b="1" dirty="0" smtClean="0">
                <a:solidFill>
                  <a:schemeClr val="accent2">
                    <a:lumMod val="60000"/>
                    <a:lumOff val="40000"/>
                  </a:schemeClr>
                </a:solidFill>
              </a:rPr>
              <a:t>F.S </a:t>
            </a:r>
            <a:r>
              <a:rPr lang="en-US" sz="2800" b="1" smtClean="0">
                <a:solidFill>
                  <a:schemeClr val="accent2">
                    <a:lumMod val="60000"/>
                    <a:lumOff val="40000"/>
                  </a:schemeClr>
                </a:solidFill>
              </a:rPr>
              <a:t>= 2.198 &gt; </a:t>
            </a:r>
            <a:r>
              <a:rPr lang="en-US" sz="2800" b="1" dirty="0">
                <a:solidFill>
                  <a:schemeClr val="accent2">
                    <a:lumMod val="60000"/>
                    <a:lumOff val="40000"/>
                  </a:schemeClr>
                </a:solidFill>
              </a:rPr>
              <a:t>2       </a:t>
            </a:r>
            <a:r>
              <a:rPr lang="en-US" sz="2800" b="1" dirty="0" smtClean="0">
                <a:solidFill>
                  <a:schemeClr val="accent2">
                    <a:lumMod val="60000"/>
                    <a:lumOff val="40000"/>
                  </a:schemeClr>
                </a:solidFill>
              </a:rPr>
              <a:t> …so </a:t>
            </a:r>
            <a:r>
              <a:rPr lang="en-US" sz="2800" b="1" dirty="0">
                <a:solidFill>
                  <a:schemeClr val="accent2">
                    <a:lumMod val="60000"/>
                    <a:lumOff val="40000"/>
                  </a:schemeClr>
                </a:solidFill>
              </a:rPr>
              <a:t>it is Ok.</a:t>
            </a:r>
            <a:endParaRPr lang="ar-SA" sz="2800" dirty="0">
              <a:solidFill>
                <a:schemeClr val="accent2">
                  <a:lumMod val="60000"/>
                  <a:lumOff val="40000"/>
                </a:schemeClr>
              </a:solidFill>
            </a:endParaRPr>
          </a:p>
        </p:txBody>
      </p:sp>
    </p:spTree>
    <p:extLst>
      <p:ext uri="{BB962C8B-B14F-4D97-AF65-F5344CB8AC3E}">
        <p14:creationId xmlns:p14="http://schemas.microsoft.com/office/powerpoint/2010/main" val="33016134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0460" y="0"/>
            <a:ext cx="10353761" cy="1098794"/>
          </a:xfrm>
        </p:spPr>
        <p:txBody>
          <a:bodyPr/>
          <a:lstStyle/>
          <a:p>
            <a:r>
              <a:rPr lang="en-US" dirty="0" smtClean="0"/>
              <a:t>Check of bearing capacity</a:t>
            </a:r>
            <a:endParaRPr lang="ar-SA"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720612" y="1003148"/>
                <a:ext cx="10353762" cy="5727852"/>
              </a:xfrm>
            </p:spPr>
            <p:txBody>
              <a:bodyPr>
                <a:normAutofit/>
              </a:bodyPr>
              <a:lstStyle/>
              <a:p>
                <a:r>
                  <a:rPr lang="en-US" sz="2400" b="1" dirty="0" smtClean="0">
                    <a:effectLst/>
                  </a:rPr>
                  <a:t>a =  </a:t>
                </a:r>
                <a14:m>
                  <m:oMath xmlns:m="http://schemas.openxmlformats.org/officeDocument/2006/math">
                    <m:f>
                      <m:fPr>
                        <m:ctrlPr>
                          <a:rPr lang="en-US" sz="2400" b="1" i="1">
                            <a:effectLst/>
                            <a:latin typeface="Cambria Math"/>
                          </a:rPr>
                        </m:ctrlPr>
                      </m:fPr>
                      <m:num>
                        <m:r>
                          <a:rPr lang="en-US" sz="2400" b="1" i="1">
                            <a:effectLst/>
                            <a:latin typeface="Cambria Math"/>
                          </a:rPr>
                          <m:t>𝚫</m:t>
                        </m:r>
                        <m:r>
                          <a:rPr lang="en-US" sz="2400" b="1">
                            <a:effectLst/>
                            <a:latin typeface="Cambria Math"/>
                          </a:rPr>
                          <m:t> </m:t>
                        </m:r>
                        <m:r>
                          <a:rPr lang="en-US" sz="2400" b="1" i="1">
                            <a:effectLst/>
                            <a:latin typeface="Cambria Math"/>
                          </a:rPr>
                          <m:t>𝐌</m:t>
                        </m:r>
                      </m:num>
                      <m:den>
                        <m:r>
                          <a:rPr lang="en-US" sz="2400" b="1" i="1">
                            <a:effectLst/>
                            <a:latin typeface="Cambria Math"/>
                          </a:rPr>
                          <m:t>𝐖</m:t>
                        </m:r>
                      </m:den>
                    </m:f>
                    <m:r>
                      <a:rPr lang="en-US" sz="2400" b="0" i="0" smtClean="0">
                        <a:effectLst/>
                        <a:latin typeface="Cambria Math"/>
                      </a:rPr>
                      <m:t> </m:t>
                    </m:r>
                  </m:oMath>
                </a14:m>
                <a:r>
                  <a:rPr lang="en-US" sz="2400" dirty="0">
                    <a:effectLst/>
                  </a:rPr>
                  <a:t>=</a:t>
                </a:r>
                <a14:m>
                  <m:oMath xmlns:m="http://schemas.openxmlformats.org/officeDocument/2006/math">
                    <m:f>
                      <m:fPr>
                        <m:ctrlPr>
                          <a:rPr lang="en-US" sz="2400" i="1" smtClean="0">
                            <a:effectLst/>
                            <a:latin typeface="Cambria Math"/>
                          </a:rPr>
                        </m:ctrlPr>
                      </m:fPr>
                      <m:num>
                        <m:r>
                          <a:rPr lang="en-US" sz="2400">
                            <a:effectLst/>
                            <a:latin typeface="Cambria Math"/>
                          </a:rPr>
                          <m:t>240</m:t>
                        </m:r>
                        <m:r>
                          <a:rPr lang="en-US" sz="2400" b="0" i="0" smtClean="0">
                            <a:effectLst/>
                            <a:latin typeface="Cambria Math"/>
                          </a:rPr>
                          <m:t>9</m:t>
                        </m:r>
                        <m:r>
                          <a:rPr lang="en-US" sz="2400">
                            <a:effectLst/>
                            <a:latin typeface="Cambria Math"/>
                          </a:rPr>
                          <m:t>.</m:t>
                        </m:r>
                        <m:r>
                          <a:rPr lang="en-US" sz="2400" b="0" i="0" smtClean="0">
                            <a:effectLst/>
                            <a:latin typeface="Cambria Math"/>
                          </a:rPr>
                          <m:t>995</m:t>
                        </m:r>
                      </m:num>
                      <m:den>
                        <m:r>
                          <a:rPr lang="en-US" sz="2400">
                            <a:effectLst/>
                            <a:latin typeface="Cambria Math"/>
                          </a:rPr>
                          <m:t>9</m:t>
                        </m:r>
                        <m:r>
                          <a:rPr lang="en-US" sz="2400" b="0" i="0" smtClean="0">
                            <a:effectLst/>
                            <a:latin typeface="Cambria Math"/>
                          </a:rPr>
                          <m:t>71</m:t>
                        </m:r>
                        <m:r>
                          <a:rPr lang="en-US" sz="2400" b="0" i="0" smtClean="0">
                            <a:effectLst/>
                            <a:latin typeface="Cambria Math"/>
                          </a:rPr>
                          <m:t>.</m:t>
                        </m:r>
                        <m:r>
                          <a:rPr lang="en-US" sz="2400" b="0" i="0" smtClean="0">
                            <a:effectLst/>
                            <a:latin typeface="Cambria Math"/>
                          </a:rPr>
                          <m:t>9</m:t>
                        </m:r>
                        <m:r>
                          <a:rPr lang="en-US" sz="2400">
                            <a:effectLst/>
                            <a:latin typeface="Cambria Math"/>
                          </a:rPr>
                          <m:t> </m:t>
                        </m:r>
                      </m:den>
                    </m:f>
                    <m:r>
                      <a:rPr lang="en-US" sz="2400" b="0" i="0" smtClean="0">
                        <a:effectLst/>
                        <a:latin typeface="Cambria Math"/>
                      </a:rPr>
                      <m:t> </m:t>
                    </m:r>
                  </m:oMath>
                </a14:m>
                <a:r>
                  <a:rPr lang="en-US" sz="2400" dirty="0">
                    <a:effectLst/>
                  </a:rPr>
                  <a:t> = </a:t>
                </a:r>
                <a:r>
                  <a:rPr lang="en-US" sz="2400" b="1" dirty="0" smtClean="0">
                    <a:effectLst/>
                  </a:rPr>
                  <a:t>2.5 </a:t>
                </a:r>
                <a:r>
                  <a:rPr lang="en-US" sz="2400" b="1" dirty="0">
                    <a:effectLst/>
                  </a:rPr>
                  <a:t>m</a:t>
                </a:r>
                <a:r>
                  <a:rPr lang="en-US" sz="2400" dirty="0">
                    <a:effectLst/>
                  </a:rPr>
                  <a:t> </a:t>
                </a:r>
                <a:r>
                  <a:rPr lang="en-US" sz="2400" dirty="0" smtClean="0">
                    <a:effectLst/>
                  </a:rPr>
                  <a:t>.</a:t>
                </a:r>
              </a:p>
              <a:p>
                <a:pPr marL="0" indent="0">
                  <a:buNone/>
                </a:pPr>
                <a:endParaRPr lang="en-US" sz="2400" dirty="0">
                  <a:effectLst/>
                </a:endParaRPr>
              </a:p>
              <a:p>
                <a:r>
                  <a:rPr lang="en-US" sz="2400" dirty="0">
                    <a:effectLst/>
                  </a:rPr>
                  <a:t>M = (4 –</a:t>
                </a:r>
                <a:r>
                  <a:rPr lang="en-US" sz="2400" dirty="0" smtClean="0">
                    <a:effectLst/>
                  </a:rPr>
                  <a:t>2.5)*(971.9</a:t>
                </a:r>
                <a:r>
                  <a:rPr lang="en-US" sz="2400" dirty="0">
                    <a:effectLst/>
                  </a:rPr>
                  <a:t>) </a:t>
                </a:r>
                <a:r>
                  <a:rPr lang="en-US" sz="2400" dirty="0" smtClean="0">
                    <a:effectLst/>
                  </a:rPr>
                  <a:t> = </a:t>
                </a:r>
                <a:r>
                  <a:rPr lang="en-US" sz="2400" b="1" dirty="0" smtClean="0">
                    <a:effectLst/>
                  </a:rPr>
                  <a:t>1457.85 </a:t>
                </a:r>
                <a:r>
                  <a:rPr lang="en-US" sz="2400" b="1" dirty="0">
                    <a:effectLst/>
                  </a:rPr>
                  <a:t>KN</a:t>
                </a:r>
                <a:r>
                  <a:rPr lang="en-US" sz="2400" dirty="0" smtClean="0">
                    <a:effectLst/>
                  </a:rPr>
                  <a:t>.</a:t>
                </a:r>
              </a:p>
              <a:p>
                <a:pPr marL="0" indent="0">
                  <a:buNone/>
                </a:pPr>
                <a:endParaRPr lang="en-US" sz="2400" dirty="0">
                  <a:effectLst/>
                </a:endParaRPr>
              </a:p>
              <a:p>
                <a:r>
                  <a:rPr lang="en-US" sz="2400" b="1" dirty="0">
                    <a:effectLst/>
                  </a:rPr>
                  <a:t>q</a:t>
                </a:r>
                <a:r>
                  <a:rPr lang="en-US" sz="2400" b="1" baseline="-25000" dirty="0">
                    <a:effectLst/>
                  </a:rPr>
                  <a:t>1</a:t>
                </a:r>
                <a:r>
                  <a:rPr lang="en-US" sz="2400" b="1" dirty="0">
                    <a:effectLst/>
                  </a:rPr>
                  <a:t> = </a:t>
                </a:r>
                <a14:m>
                  <m:oMath xmlns:m="http://schemas.openxmlformats.org/officeDocument/2006/math">
                    <m:f>
                      <m:fPr>
                        <m:ctrlPr>
                          <a:rPr lang="en-US" sz="2400" b="1" i="1">
                            <a:effectLst/>
                            <a:latin typeface="Cambria Math"/>
                          </a:rPr>
                        </m:ctrlPr>
                      </m:fPr>
                      <m:num>
                        <m:r>
                          <a:rPr lang="en-US" sz="2400" b="1" i="1">
                            <a:effectLst/>
                            <a:latin typeface="Cambria Math"/>
                          </a:rPr>
                          <m:t>−</m:t>
                        </m:r>
                        <m:r>
                          <a:rPr lang="en-US" sz="2400" b="1">
                            <a:effectLst/>
                            <a:latin typeface="Cambria Math"/>
                          </a:rPr>
                          <m:t> </m:t>
                        </m:r>
                        <m:r>
                          <a:rPr lang="en-US" sz="2400" b="1" i="1">
                            <a:effectLst/>
                            <a:latin typeface="Cambria Math"/>
                          </a:rPr>
                          <m:t>𝐏</m:t>
                        </m:r>
                      </m:num>
                      <m:den>
                        <m:r>
                          <a:rPr lang="en-US" sz="2400" b="1" i="1">
                            <a:effectLst/>
                            <a:latin typeface="Cambria Math"/>
                          </a:rPr>
                          <m:t>𝐀</m:t>
                        </m:r>
                      </m:den>
                    </m:f>
                  </m:oMath>
                </a14:m>
                <a:r>
                  <a:rPr lang="en-US" sz="2400" b="1" dirty="0">
                    <a:effectLst/>
                  </a:rPr>
                  <a:t> ± </a:t>
                </a:r>
                <a14:m>
                  <m:oMath xmlns:m="http://schemas.openxmlformats.org/officeDocument/2006/math">
                    <m:f>
                      <m:fPr>
                        <m:ctrlPr>
                          <a:rPr lang="en-US" sz="2400" b="1" i="1" smtClean="0">
                            <a:effectLst/>
                            <a:latin typeface="Cambria Math"/>
                          </a:rPr>
                        </m:ctrlPr>
                      </m:fPr>
                      <m:num>
                        <m:r>
                          <a:rPr lang="en-US" sz="2400" b="1" i="1">
                            <a:effectLst/>
                            <a:latin typeface="Cambria Math"/>
                          </a:rPr>
                          <m:t>𝑴𝑪</m:t>
                        </m:r>
                      </m:num>
                      <m:den>
                        <m:r>
                          <a:rPr lang="en-US" sz="2400" b="1" i="1">
                            <a:effectLst/>
                            <a:latin typeface="Cambria Math"/>
                          </a:rPr>
                          <m:t>𝑰</m:t>
                        </m:r>
                      </m:den>
                    </m:f>
                  </m:oMath>
                </a14:m>
                <a:r>
                  <a:rPr lang="en-US" sz="2400" b="1" dirty="0" smtClean="0">
                    <a:effectLst/>
                  </a:rPr>
                  <a:t> = -260.064 KN/m</a:t>
                </a:r>
                <a:r>
                  <a:rPr lang="en-US" sz="2400" b="1" baseline="30000" dirty="0" smtClean="0">
                    <a:effectLst/>
                  </a:rPr>
                  <a:t>2</a:t>
                </a:r>
                <a:r>
                  <a:rPr lang="en-US" sz="2400" b="1" dirty="0" smtClean="0">
                    <a:effectLst/>
                  </a:rPr>
                  <a:t> .</a:t>
                </a:r>
                <a:endParaRPr lang="en-US" sz="2400" b="1" baseline="30000" dirty="0" smtClean="0">
                  <a:effectLst/>
                </a:endParaRPr>
              </a:p>
              <a:p>
                <a:endParaRPr lang="en-US" sz="2400" dirty="0">
                  <a:effectLst/>
                </a:endParaRPr>
              </a:p>
              <a:p>
                <a:r>
                  <a:rPr lang="en-US" sz="2400" b="1" dirty="0">
                    <a:effectLst/>
                  </a:rPr>
                  <a:t>q</a:t>
                </a:r>
                <a:r>
                  <a:rPr lang="en-US" sz="2400" b="1" baseline="-25000" dirty="0">
                    <a:effectLst/>
                  </a:rPr>
                  <a:t>2</a:t>
                </a:r>
                <a:r>
                  <a:rPr lang="en-US" sz="2400" b="1" dirty="0">
                    <a:effectLst/>
                  </a:rPr>
                  <a:t>= -</a:t>
                </a:r>
                <a:r>
                  <a:rPr lang="en-US" sz="2400" b="1" dirty="0" smtClean="0">
                    <a:effectLst/>
                  </a:rPr>
                  <a:t>121.472 </a:t>
                </a:r>
                <a:r>
                  <a:rPr lang="en-US" sz="2400" b="1" dirty="0">
                    <a:effectLst/>
                  </a:rPr>
                  <a:t>KN/m</a:t>
                </a:r>
                <a:r>
                  <a:rPr lang="en-US" sz="2400" b="1" baseline="30000" dirty="0">
                    <a:effectLst/>
                  </a:rPr>
                  <a:t>2 </a:t>
                </a:r>
                <a:r>
                  <a:rPr lang="en-US" sz="2400" b="1" baseline="30000" dirty="0" smtClean="0">
                    <a:effectLst/>
                  </a:rPr>
                  <a:t> .</a:t>
                </a:r>
                <a:endParaRPr lang="en-US" sz="2400" dirty="0">
                  <a:effectLst/>
                </a:endParaRPr>
              </a:p>
              <a:p>
                <a:r>
                  <a:rPr lang="en-US" sz="2400" b="1" dirty="0">
                    <a:effectLst/>
                  </a:rPr>
                  <a:t>Stress less than 350          </a:t>
                </a:r>
                <a:r>
                  <a:rPr lang="en-US" sz="2400" b="1" dirty="0" smtClean="0">
                    <a:effectLst/>
                  </a:rPr>
                  <a:t>….So </a:t>
                </a:r>
                <a:r>
                  <a:rPr lang="en-US" sz="2400" b="1" dirty="0">
                    <a:effectLst/>
                  </a:rPr>
                  <a:t>its Ok. </a:t>
                </a:r>
                <a:endParaRPr lang="en-US" sz="2400" dirty="0">
                  <a:effectLst/>
                </a:endParaRPr>
              </a:p>
              <a:p>
                <a:endParaRPr lang="ar-SA"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720612" y="1003148"/>
                <a:ext cx="10353762" cy="5727852"/>
              </a:xfrm>
              <a:blipFill rotWithShape="1">
                <a:blip r:embed="rId2"/>
                <a:stretch>
                  <a:fillRect l="-765"/>
                </a:stretch>
              </a:blipFill>
            </p:spPr>
            <p:txBody>
              <a:bodyPr/>
              <a:lstStyle/>
              <a:p>
                <a:r>
                  <a:rPr lang="ar-SA">
                    <a:noFill/>
                  </a:rPr>
                  <a:t> </a:t>
                </a:r>
              </a:p>
            </p:txBody>
          </p:sp>
        </mc:Fallback>
      </mc:AlternateContent>
    </p:spTree>
    <p:extLst>
      <p:ext uri="{BB962C8B-B14F-4D97-AF65-F5344CB8AC3E}">
        <p14:creationId xmlns:p14="http://schemas.microsoft.com/office/powerpoint/2010/main" val="425238567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0595" y="0"/>
            <a:ext cx="10353761" cy="1097721"/>
          </a:xfrm>
        </p:spPr>
        <p:txBody>
          <a:bodyPr/>
          <a:lstStyle/>
          <a:p>
            <a:r>
              <a:rPr lang="en-US" dirty="0" smtClean="0"/>
              <a:t>Check deflection of stem</a:t>
            </a:r>
            <a:endParaRPr lang="ar-SA" dirty="0"/>
          </a:p>
        </p:txBody>
      </p:sp>
      <p:pic>
        <p:nvPicPr>
          <p:cNvPr id="4" name="Content Placeholder 3"/>
          <p:cNvPicPr>
            <a:picLocks noGrp="1"/>
          </p:cNvPicPr>
          <p:nvPr>
            <p:ph idx="1"/>
          </p:nvPr>
        </p:nvPicPr>
        <p:blipFill>
          <a:blip r:embed="rId2"/>
          <a:stretch>
            <a:fillRect/>
          </a:stretch>
        </p:blipFill>
        <p:spPr>
          <a:xfrm>
            <a:off x="1076325" y="1176337"/>
            <a:ext cx="8499475" cy="4805363"/>
          </a:xfrm>
          <a:prstGeom prst="rect">
            <a:avLst/>
          </a:prstGeom>
        </p:spPr>
      </p:pic>
      <p:pic>
        <p:nvPicPr>
          <p:cNvPr id="5" name="Picture 4"/>
          <p:cNvPicPr/>
          <p:nvPr/>
        </p:nvPicPr>
        <p:blipFill>
          <a:blip r:embed="rId3"/>
          <a:stretch>
            <a:fillRect/>
          </a:stretch>
        </p:blipFill>
        <p:spPr>
          <a:xfrm>
            <a:off x="10568622" y="1168082"/>
            <a:ext cx="772478" cy="4813618"/>
          </a:xfrm>
          <a:prstGeom prst="rect">
            <a:avLst/>
          </a:prstGeom>
        </p:spPr>
      </p:pic>
      <p:sp>
        <p:nvSpPr>
          <p:cNvPr id="6" name="Rectangle 5"/>
          <p:cNvSpPr/>
          <p:nvPr/>
        </p:nvSpPr>
        <p:spPr>
          <a:xfrm>
            <a:off x="1651000" y="6103035"/>
            <a:ext cx="6096000" cy="738664"/>
          </a:xfrm>
          <a:prstGeom prst="rect">
            <a:avLst/>
          </a:prstGeom>
        </p:spPr>
        <p:txBody>
          <a:bodyPr>
            <a:spAutoFit/>
          </a:bodyPr>
          <a:lstStyle/>
          <a:p>
            <a:r>
              <a:rPr lang="en-US" sz="2400" b="1" dirty="0"/>
              <a:t>Max deflection &lt; 10       ...OK.</a:t>
            </a:r>
            <a:endParaRPr lang="en-US" sz="2400" dirty="0"/>
          </a:p>
          <a:p>
            <a:r>
              <a:rPr lang="en-US" b="1" dirty="0"/>
              <a:t> </a:t>
            </a:r>
            <a:endParaRPr lang="en-US" dirty="0"/>
          </a:p>
        </p:txBody>
      </p:sp>
    </p:spTree>
    <p:extLst>
      <p:ext uri="{BB962C8B-B14F-4D97-AF65-F5344CB8AC3E}">
        <p14:creationId xmlns:p14="http://schemas.microsoft.com/office/powerpoint/2010/main" val="279156972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77800" y="469900"/>
            <a:ext cx="11607800" cy="5473700"/>
          </a:xfrm>
        </p:spPr>
        <p:txBody>
          <a:bodyPr>
            <a:normAutofit/>
          </a:bodyPr>
          <a:lstStyle/>
          <a:p>
            <a:pPr marL="0" indent="0">
              <a:buNone/>
            </a:pPr>
            <a:r>
              <a:rPr lang="en-US" sz="4800" b="1" dirty="0" smtClean="0">
                <a:latin typeface="+mj-lt"/>
              </a:rPr>
              <a:t>The main task of our project </a:t>
            </a:r>
            <a:r>
              <a:rPr lang="en-US" sz="3200" dirty="0" smtClean="0">
                <a:latin typeface="+mj-lt"/>
              </a:rPr>
              <a:t>is to design foundations for abridge instead of the roundabout at </a:t>
            </a:r>
            <a:r>
              <a:rPr lang="en-US" sz="3200" dirty="0">
                <a:latin typeface="+mj-lt"/>
              </a:rPr>
              <a:t>the intersection of </a:t>
            </a:r>
            <a:r>
              <a:rPr lang="en-US" sz="3200" dirty="0" err="1">
                <a:latin typeface="+mj-lt"/>
              </a:rPr>
              <a:t>of</a:t>
            </a:r>
            <a:r>
              <a:rPr lang="en-US" sz="3200" dirty="0">
                <a:latin typeface="+mj-lt"/>
              </a:rPr>
              <a:t> Haifa Road and Mohammad Bin Rashid Al-</a:t>
            </a:r>
            <a:r>
              <a:rPr lang="en-US" sz="3200" dirty="0" err="1">
                <a:latin typeface="+mj-lt"/>
              </a:rPr>
              <a:t>Maktoom</a:t>
            </a:r>
            <a:r>
              <a:rPr lang="en-US" sz="3200" dirty="0">
                <a:latin typeface="+mj-lt"/>
              </a:rPr>
              <a:t> </a:t>
            </a:r>
            <a:r>
              <a:rPr lang="en-US" sz="3200" dirty="0" smtClean="0">
                <a:latin typeface="+mj-lt"/>
              </a:rPr>
              <a:t>Road at the western entrance of Nablus city.</a:t>
            </a:r>
            <a:endParaRPr lang="en-US" sz="3200" dirty="0">
              <a:latin typeface="+mj-lt"/>
            </a:endParaRPr>
          </a:p>
        </p:txBody>
      </p:sp>
    </p:spTree>
    <p:extLst>
      <p:ext uri="{BB962C8B-B14F-4D97-AF65-F5344CB8AC3E}">
        <p14:creationId xmlns:p14="http://schemas.microsoft.com/office/powerpoint/2010/main" val="386473728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9295" y="0"/>
            <a:ext cx="10353761" cy="1072321"/>
          </a:xfrm>
        </p:spPr>
        <p:txBody>
          <a:bodyPr/>
          <a:lstStyle/>
          <a:p>
            <a:r>
              <a:rPr lang="en-US" dirty="0" smtClean="0"/>
              <a:t>Check shear for the stem</a:t>
            </a:r>
            <a:endParaRPr lang="ar-SA" dirty="0"/>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4610100" y="1669357"/>
            <a:ext cx="6271896" cy="4888301"/>
          </a:xfrm>
          <a:prstGeom prst="rect">
            <a:avLst/>
          </a:prstGeom>
        </p:spPr>
      </p:pic>
      <p:pic>
        <p:nvPicPr>
          <p:cNvPr id="5" name="Picture 4"/>
          <p:cNvPicPr/>
          <p:nvPr/>
        </p:nvPicPr>
        <p:blipFill>
          <a:blip r:embed="rId3"/>
          <a:stretch>
            <a:fillRect/>
          </a:stretch>
        </p:blipFill>
        <p:spPr>
          <a:xfrm>
            <a:off x="11207273" y="1669358"/>
            <a:ext cx="673418" cy="4860672"/>
          </a:xfrm>
          <a:prstGeom prst="rect">
            <a:avLst/>
          </a:prstGeom>
        </p:spPr>
      </p:pic>
      <p:sp>
        <p:nvSpPr>
          <p:cNvPr id="6" name="Rectangle 5"/>
          <p:cNvSpPr/>
          <p:nvPr/>
        </p:nvSpPr>
        <p:spPr>
          <a:xfrm>
            <a:off x="29813" y="1161526"/>
            <a:ext cx="5181600" cy="1015663"/>
          </a:xfrm>
          <a:prstGeom prst="rect">
            <a:avLst/>
          </a:prstGeom>
        </p:spPr>
        <p:txBody>
          <a:bodyPr wrap="square">
            <a:spAutoFit/>
          </a:bodyPr>
          <a:lstStyle/>
          <a:p>
            <a:r>
              <a:rPr lang="en-US" sz="2000" b="1" dirty="0" err="1"/>
              <a:t>ØVc</a:t>
            </a:r>
            <a:r>
              <a:rPr lang="en-US" sz="2000" b="1" dirty="0"/>
              <a:t> = 0.75 * 1/6 * λ * √𝑓𝑐′ * </a:t>
            </a:r>
            <a:r>
              <a:rPr lang="en-US" sz="2000" b="1" dirty="0" err="1"/>
              <a:t>b</a:t>
            </a:r>
            <a:r>
              <a:rPr lang="en-US" sz="2000" b="1" baseline="-25000" dirty="0" err="1"/>
              <a:t>w</a:t>
            </a:r>
            <a:r>
              <a:rPr lang="en-US" sz="2000" b="1" dirty="0"/>
              <a:t> * d</a:t>
            </a:r>
          </a:p>
          <a:p>
            <a:r>
              <a:rPr lang="en-US" sz="2000" b="1" dirty="0"/>
              <a:t>	= 0.75 * 1/6 * 1 * √32 * 1000 *</a:t>
            </a:r>
            <a:r>
              <a:rPr lang="en-US" sz="2000" b="1" dirty="0" smtClean="0"/>
              <a:t>630</a:t>
            </a:r>
          </a:p>
          <a:p>
            <a:r>
              <a:rPr lang="en-US" sz="2000" b="1" dirty="0" smtClean="0"/>
              <a:t>         = </a:t>
            </a:r>
            <a:r>
              <a:rPr lang="en-US" sz="2000" b="1" dirty="0"/>
              <a:t>445.5 KN</a:t>
            </a:r>
            <a:r>
              <a:rPr lang="en-US" sz="2000" b="1" dirty="0" smtClean="0"/>
              <a:t>. </a:t>
            </a:r>
            <a:endParaRPr lang="en-US" sz="2000" b="1" dirty="0"/>
          </a:p>
        </p:txBody>
      </p:sp>
      <p:sp>
        <p:nvSpPr>
          <p:cNvPr id="7" name="Rectangle 6"/>
          <p:cNvSpPr/>
          <p:nvPr/>
        </p:nvSpPr>
        <p:spPr>
          <a:xfrm>
            <a:off x="-245174" y="4057132"/>
            <a:ext cx="4740975" cy="830997"/>
          </a:xfrm>
          <a:prstGeom prst="rect">
            <a:avLst/>
          </a:prstGeom>
        </p:spPr>
        <p:txBody>
          <a:bodyPr wrap="square">
            <a:spAutoFit/>
          </a:bodyPr>
          <a:lstStyle/>
          <a:p>
            <a:pPr algn="ctr"/>
            <a:r>
              <a:rPr lang="en-US" sz="2400" b="1" dirty="0"/>
              <a:t>	All Vu values &lt; </a:t>
            </a:r>
            <a:r>
              <a:rPr lang="en-US" sz="2400" b="1" dirty="0" err="1"/>
              <a:t>ØVc</a:t>
            </a:r>
            <a:r>
              <a:rPr lang="en-US" sz="2400" b="1" dirty="0"/>
              <a:t> </a:t>
            </a:r>
            <a:endParaRPr lang="en-US" sz="2400" b="1" dirty="0" smtClean="0"/>
          </a:p>
          <a:p>
            <a:pPr algn="ctr"/>
            <a:r>
              <a:rPr lang="en-US" sz="2400" b="1" dirty="0" smtClean="0"/>
              <a:t>so </a:t>
            </a:r>
            <a:r>
              <a:rPr lang="en-US" sz="2400" b="1" dirty="0"/>
              <a:t>it is ok</a:t>
            </a:r>
            <a:endParaRPr lang="ar-SA" sz="2400" b="1" dirty="0"/>
          </a:p>
        </p:txBody>
      </p:sp>
    </p:spTree>
    <p:extLst>
      <p:ext uri="{BB962C8B-B14F-4D97-AF65-F5344CB8AC3E}">
        <p14:creationId xmlns:p14="http://schemas.microsoft.com/office/powerpoint/2010/main" val="332100088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7895" y="-41196"/>
            <a:ext cx="10353761" cy="1046921"/>
          </a:xfrm>
        </p:spPr>
        <p:txBody>
          <a:bodyPr/>
          <a:lstStyle/>
          <a:p>
            <a:r>
              <a:rPr lang="en-US" dirty="0" smtClean="0"/>
              <a:t>Flexural design for the stem</a:t>
            </a:r>
            <a:endParaRPr lang="ar-SA" dirty="0"/>
          </a:p>
        </p:txBody>
      </p:sp>
      <p:pic>
        <p:nvPicPr>
          <p:cNvPr id="4" name="Content Placeholder 3"/>
          <p:cNvPicPr>
            <a:picLocks noGrp="1"/>
          </p:cNvPicPr>
          <p:nvPr>
            <p:ph idx="1"/>
          </p:nvPr>
        </p:nvPicPr>
        <p:blipFill>
          <a:blip r:embed="rId2"/>
          <a:stretch>
            <a:fillRect/>
          </a:stretch>
        </p:blipFill>
        <p:spPr>
          <a:xfrm>
            <a:off x="5041900" y="1327259"/>
            <a:ext cx="6205659" cy="4199255"/>
          </a:xfrm>
          <a:prstGeom prst="rect">
            <a:avLst/>
          </a:prstGeom>
        </p:spPr>
      </p:pic>
      <p:pic>
        <p:nvPicPr>
          <p:cNvPr id="5" name="Picture 4"/>
          <p:cNvPicPr/>
          <p:nvPr/>
        </p:nvPicPr>
        <p:blipFill>
          <a:blip r:embed="rId3"/>
          <a:stretch>
            <a:fillRect/>
          </a:stretch>
        </p:blipFill>
        <p:spPr>
          <a:xfrm>
            <a:off x="11410315" y="1327259"/>
            <a:ext cx="588010" cy="4246244"/>
          </a:xfrm>
          <a:prstGeom prst="rect">
            <a:avLst/>
          </a:prstGeom>
        </p:spPr>
      </p:pic>
      <p:sp>
        <p:nvSpPr>
          <p:cNvPr id="6" name="TextBox 5"/>
          <p:cNvSpPr txBox="1"/>
          <p:nvPr/>
        </p:nvSpPr>
        <p:spPr>
          <a:xfrm>
            <a:off x="215900" y="1127204"/>
            <a:ext cx="4826000" cy="400110"/>
          </a:xfrm>
          <a:prstGeom prst="rect">
            <a:avLst/>
          </a:prstGeom>
          <a:noFill/>
        </p:spPr>
        <p:txBody>
          <a:bodyPr wrap="square" rtlCol="1">
            <a:spAutoFit/>
          </a:bodyPr>
          <a:lstStyle/>
          <a:p>
            <a:r>
              <a:rPr lang="en-US" sz="2000" dirty="0" smtClean="0"/>
              <a:t>Moment on the stem from ultimate loads:</a:t>
            </a:r>
            <a:endParaRPr lang="ar-SA" sz="2000" dirty="0"/>
          </a:p>
        </p:txBody>
      </p:sp>
      <mc:AlternateContent xmlns:mc="http://schemas.openxmlformats.org/markup-compatibility/2006" xmlns:a14="http://schemas.microsoft.com/office/drawing/2010/main">
        <mc:Choice Requires="a14">
          <p:sp>
            <p:nvSpPr>
              <p:cNvPr id="7" name="Rectangle 6"/>
              <p:cNvSpPr/>
              <p:nvPr/>
            </p:nvSpPr>
            <p:spPr>
              <a:xfrm>
                <a:off x="215900" y="1762504"/>
                <a:ext cx="4737100" cy="3882345"/>
              </a:xfrm>
              <a:prstGeom prst="rect">
                <a:avLst/>
              </a:prstGeom>
            </p:spPr>
            <p:txBody>
              <a:bodyPr wrap="square">
                <a:spAutoFit/>
              </a:bodyPr>
              <a:lstStyle/>
              <a:p>
                <a:r>
                  <a:rPr lang="en-US" dirty="0"/>
                  <a:t> </a:t>
                </a:r>
                <a:endParaRPr lang="en-US" sz="2000" dirty="0"/>
              </a:p>
              <a:p>
                <a:r>
                  <a:rPr lang="en-US" sz="2000" b="1" dirty="0"/>
                  <a:t>M</a:t>
                </a:r>
                <a:r>
                  <a:rPr lang="en-US" sz="2000" b="1" baseline="-25000" dirty="0"/>
                  <a:t>u</a:t>
                </a:r>
                <a:r>
                  <a:rPr lang="en-US" sz="2000" baseline="-25000" dirty="0"/>
                  <a:t> </a:t>
                </a:r>
                <a:r>
                  <a:rPr lang="en-US" sz="2000" dirty="0"/>
                  <a:t>from SAP = </a:t>
                </a:r>
                <a:r>
                  <a:rPr lang="en-US" sz="2000" b="1" dirty="0"/>
                  <a:t>470 KN.m</a:t>
                </a:r>
                <a:endParaRPr lang="en-US" sz="2000" dirty="0"/>
              </a:p>
              <a:p>
                <a:r>
                  <a:rPr lang="en-US" sz="2000" b="1" dirty="0"/>
                  <a:t>ρ = 0.0032</a:t>
                </a:r>
                <a:endParaRPr lang="en-US" sz="2000" dirty="0"/>
              </a:p>
              <a:p>
                <a:r>
                  <a:rPr lang="en-US" sz="2000" b="1" dirty="0"/>
                  <a:t>As</a:t>
                </a:r>
                <a:r>
                  <a:rPr lang="en-US" sz="2000" dirty="0"/>
                  <a:t> = </a:t>
                </a:r>
                <a:r>
                  <a:rPr lang="en-US" sz="2000" dirty="0" smtClean="0"/>
                  <a:t>0.0032*1000*630 </a:t>
                </a:r>
                <a:r>
                  <a:rPr lang="en-US" sz="2000" dirty="0"/>
                  <a:t>= </a:t>
                </a:r>
                <a:r>
                  <a:rPr lang="en-US" sz="2000" b="1" dirty="0" smtClean="0"/>
                  <a:t>2020.4 </a:t>
                </a:r>
                <a:r>
                  <a:rPr lang="en-US" sz="2000" b="1" dirty="0"/>
                  <a:t>mm</a:t>
                </a:r>
                <a:r>
                  <a:rPr lang="en-US" sz="2000" b="1" baseline="30000" dirty="0"/>
                  <a:t>2</a:t>
                </a:r>
                <a:endParaRPr lang="en-US" sz="2000" dirty="0"/>
              </a:p>
              <a:p>
                <a:r>
                  <a:rPr lang="en-US" sz="2000" b="1" dirty="0"/>
                  <a:t>Use </a:t>
                </a:r>
                <a:r>
                  <a:rPr lang="en-US" sz="2000" b="1" dirty="0" smtClean="0"/>
                  <a:t>7 </a:t>
                </a:r>
                <a:r>
                  <a:rPr lang="en-US" sz="2000" b="1" dirty="0"/>
                  <a:t>ø 20 /</a:t>
                </a:r>
                <a:r>
                  <a:rPr lang="en-US" sz="2000" b="1" dirty="0" smtClean="0"/>
                  <a:t>m.</a:t>
                </a:r>
              </a:p>
              <a:p>
                <a:endParaRPr lang="en-US" sz="2000" dirty="0"/>
              </a:p>
              <a:p>
                <a:r>
                  <a:rPr lang="en-US" sz="2000" dirty="0"/>
                  <a:t>Use shrinkage steel in other direction </a:t>
                </a:r>
                <a:r>
                  <a:rPr lang="en-US" sz="2000" dirty="0" smtClean="0"/>
                  <a:t>at each face </a:t>
                </a:r>
              </a:p>
              <a:p>
                <a:endParaRPr lang="en-US" sz="2000" dirty="0"/>
              </a:p>
              <a:p>
                <a:r>
                  <a:rPr lang="en-US" sz="2000" dirty="0"/>
                  <a:t>As = </a:t>
                </a:r>
                <a14:m>
                  <m:oMath xmlns:m="http://schemas.openxmlformats.org/officeDocument/2006/math">
                    <m:f>
                      <m:fPr>
                        <m:ctrlPr>
                          <a:rPr lang="en-US" sz="2000" i="1">
                            <a:latin typeface="Cambria Math"/>
                          </a:rPr>
                        </m:ctrlPr>
                      </m:fPr>
                      <m:num>
                        <m:r>
                          <a:rPr lang="en-US" sz="2000">
                            <a:latin typeface="Cambria Math"/>
                          </a:rPr>
                          <m:t>0</m:t>
                        </m:r>
                        <m:r>
                          <a:rPr lang="en-US" sz="2000">
                            <a:latin typeface="Cambria Math"/>
                          </a:rPr>
                          <m:t>.</m:t>
                        </m:r>
                        <m:r>
                          <a:rPr lang="en-US" sz="2000">
                            <a:latin typeface="Cambria Math"/>
                          </a:rPr>
                          <m:t>0018</m:t>
                        </m:r>
                        <m:r>
                          <a:rPr lang="en-US" sz="2000" i="1">
                            <a:latin typeface="Cambria Math"/>
                          </a:rPr>
                          <m:t>∗</m:t>
                        </m:r>
                        <m:r>
                          <a:rPr lang="en-US" sz="2000">
                            <a:latin typeface="Cambria Math"/>
                          </a:rPr>
                          <m:t>1000</m:t>
                        </m:r>
                        <m:r>
                          <a:rPr lang="en-US" sz="2000" i="1">
                            <a:latin typeface="Cambria Math"/>
                          </a:rPr>
                          <m:t>∗</m:t>
                        </m:r>
                        <m:r>
                          <a:rPr lang="en-US" sz="2000">
                            <a:latin typeface="Cambria Math"/>
                          </a:rPr>
                          <m:t>700</m:t>
                        </m:r>
                      </m:num>
                      <m:den>
                        <m:r>
                          <a:rPr lang="en-US" sz="2000" i="1">
                            <a:latin typeface="Cambria Math"/>
                          </a:rPr>
                          <m:t>2</m:t>
                        </m:r>
                      </m:den>
                    </m:f>
                    <m:r>
                      <a:rPr lang="en-US" sz="2000" i="1">
                        <a:latin typeface="Cambria Math"/>
                      </a:rPr>
                      <m:t>=</m:t>
                    </m:r>
                    <m:r>
                      <a:rPr lang="en-US" sz="2000" b="1" i="1">
                        <a:latin typeface="Cambria Math"/>
                      </a:rPr>
                      <m:t>𝟔𝟑𝟎</m:t>
                    </m:r>
                    <m:r>
                      <a:rPr lang="en-US" sz="2000" b="1" i="1">
                        <a:latin typeface="Cambria Math"/>
                      </a:rPr>
                      <m:t> </m:t>
                    </m:r>
                    <m:r>
                      <a:rPr lang="en-US" sz="2000" b="1" i="1">
                        <a:latin typeface="Cambria Math"/>
                      </a:rPr>
                      <m:t>𝒎𝒎</m:t>
                    </m:r>
                  </m:oMath>
                </a14:m>
                <a:r>
                  <a:rPr lang="en-US" sz="2000" baseline="30000" dirty="0" smtClean="0"/>
                  <a:t>2.</a:t>
                </a:r>
              </a:p>
              <a:p>
                <a:endParaRPr lang="en-US" sz="2000" dirty="0"/>
              </a:p>
              <a:p>
                <a:r>
                  <a:rPr lang="en-US" sz="2000" b="1" dirty="0"/>
                  <a:t>Use 6 ø 12 / m</a:t>
                </a:r>
                <a:endParaRPr lang="en-US" sz="2000" dirty="0"/>
              </a:p>
            </p:txBody>
          </p:sp>
        </mc:Choice>
        <mc:Fallback xmlns="">
          <p:sp>
            <p:nvSpPr>
              <p:cNvPr id="7" name="Rectangle 6"/>
              <p:cNvSpPr>
                <a:spLocks noRot="1" noChangeAspect="1" noMove="1" noResize="1" noEditPoints="1" noAdjustHandles="1" noChangeArrowheads="1" noChangeShapeType="1" noTextEdit="1"/>
              </p:cNvSpPr>
              <p:nvPr/>
            </p:nvSpPr>
            <p:spPr>
              <a:xfrm>
                <a:off x="215900" y="1762504"/>
                <a:ext cx="4737100" cy="3882345"/>
              </a:xfrm>
              <a:prstGeom prst="rect">
                <a:avLst/>
              </a:prstGeom>
              <a:blipFill rotWithShape="1">
                <a:blip r:embed="rId4"/>
                <a:stretch>
                  <a:fillRect l="-1285" r="-771" b="-1884"/>
                </a:stretch>
              </a:blipFill>
            </p:spPr>
            <p:txBody>
              <a:bodyPr/>
              <a:lstStyle/>
              <a:p>
                <a:r>
                  <a:rPr lang="ar-SA">
                    <a:noFill/>
                  </a:rPr>
                  <a:t> </a:t>
                </a:r>
              </a:p>
            </p:txBody>
          </p:sp>
        </mc:Fallback>
      </mc:AlternateContent>
    </p:spTree>
    <p:extLst>
      <p:ext uri="{BB962C8B-B14F-4D97-AF65-F5344CB8AC3E}">
        <p14:creationId xmlns:p14="http://schemas.microsoft.com/office/powerpoint/2010/main" val="153649127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7801" y="0"/>
            <a:ext cx="11722100" cy="1186621"/>
          </a:xfrm>
        </p:spPr>
        <p:txBody>
          <a:bodyPr/>
          <a:lstStyle/>
          <a:p>
            <a:r>
              <a:rPr lang="en-US" dirty="0" smtClean="0"/>
              <a:t>Check deflection for retaining wall footing.</a:t>
            </a:r>
            <a:endParaRPr lang="ar-SA" dirty="0"/>
          </a:p>
        </p:txBody>
      </p:sp>
      <p:pic>
        <p:nvPicPr>
          <p:cNvPr id="4" name="Content Placeholder 3"/>
          <p:cNvPicPr>
            <a:picLocks noGrp="1"/>
          </p:cNvPicPr>
          <p:nvPr>
            <p:ph idx="1"/>
          </p:nvPr>
        </p:nvPicPr>
        <p:blipFill rotWithShape="1">
          <a:blip r:embed="rId2"/>
          <a:srcRect l="7247" t="1986" r="4081" b="2729"/>
          <a:stretch/>
        </p:blipFill>
        <p:spPr>
          <a:xfrm>
            <a:off x="5270500" y="1277382"/>
            <a:ext cx="5105400" cy="5397500"/>
          </a:xfrm>
          <a:prstGeom prst="rect">
            <a:avLst/>
          </a:prstGeom>
        </p:spPr>
      </p:pic>
      <p:pic>
        <p:nvPicPr>
          <p:cNvPr id="5" name="Picture 4"/>
          <p:cNvPicPr/>
          <p:nvPr/>
        </p:nvPicPr>
        <p:blipFill rotWithShape="1">
          <a:blip r:embed="rId3"/>
          <a:srcRect t="2674" b="2359"/>
          <a:stretch/>
        </p:blipFill>
        <p:spPr>
          <a:xfrm>
            <a:off x="10798810" y="1277382"/>
            <a:ext cx="593090" cy="5479018"/>
          </a:xfrm>
          <a:prstGeom prst="rect">
            <a:avLst/>
          </a:prstGeom>
        </p:spPr>
      </p:pic>
      <p:sp>
        <p:nvSpPr>
          <p:cNvPr id="6" name="Rectangle 5"/>
          <p:cNvSpPr/>
          <p:nvPr/>
        </p:nvSpPr>
        <p:spPr>
          <a:xfrm>
            <a:off x="279400" y="2907268"/>
            <a:ext cx="4546600" cy="1477328"/>
          </a:xfrm>
          <a:prstGeom prst="rect">
            <a:avLst/>
          </a:prstGeom>
        </p:spPr>
        <p:txBody>
          <a:bodyPr wrap="square">
            <a:spAutoFit/>
          </a:bodyPr>
          <a:lstStyle/>
          <a:p>
            <a:pPr algn="ctr"/>
            <a:r>
              <a:rPr lang="en-US" sz="2400" b="1" dirty="0">
                <a:latin typeface="Arial Black" pitchFamily="34" charset="0"/>
              </a:rPr>
              <a:t>Max </a:t>
            </a:r>
            <a:r>
              <a:rPr lang="en-US" sz="2400" b="1" dirty="0" smtClean="0">
                <a:latin typeface="Arial Black" pitchFamily="34" charset="0"/>
              </a:rPr>
              <a:t>deflection </a:t>
            </a:r>
            <a:r>
              <a:rPr lang="en-US" sz="2400" b="1" dirty="0">
                <a:latin typeface="Arial Black" pitchFamily="34" charset="0"/>
              </a:rPr>
              <a:t>in </a:t>
            </a:r>
            <a:r>
              <a:rPr lang="en-US" sz="2400" b="1" dirty="0" smtClean="0">
                <a:latin typeface="Arial Black" pitchFamily="34" charset="0"/>
              </a:rPr>
              <a:t>Footing:</a:t>
            </a:r>
          </a:p>
          <a:p>
            <a:pPr algn="ctr"/>
            <a:r>
              <a:rPr lang="en-US" sz="2400" b="1" dirty="0" smtClean="0">
                <a:latin typeface="Arial Black" pitchFamily="34" charset="0"/>
              </a:rPr>
              <a:t> </a:t>
            </a:r>
            <a:r>
              <a:rPr lang="en-US" sz="2400" b="1" dirty="0">
                <a:latin typeface="Arial Black" pitchFamily="34" charset="0"/>
              </a:rPr>
              <a:t>4  mm &lt; 10 mm  </a:t>
            </a:r>
            <a:endParaRPr lang="en-US" sz="2400" b="1" dirty="0" smtClean="0">
              <a:latin typeface="Arial Black" pitchFamily="34" charset="0"/>
            </a:endParaRPr>
          </a:p>
          <a:p>
            <a:pPr algn="ctr"/>
            <a:r>
              <a:rPr lang="en-US" sz="2400" b="1" dirty="0" smtClean="0">
                <a:latin typeface="Arial Black" pitchFamily="34" charset="0"/>
              </a:rPr>
              <a:t>         </a:t>
            </a:r>
            <a:r>
              <a:rPr lang="en-US" sz="2400" b="1" dirty="0">
                <a:latin typeface="Arial Black" pitchFamily="34" charset="0"/>
              </a:rPr>
              <a:t>SO its Ok.</a:t>
            </a:r>
          </a:p>
          <a:p>
            <a:r>
              <a:rPr lang="en-US" dirty="0"/>
              <a:t> </a:t>
            </a:r>
          </a:p>
        </p:txBody>
      </p:sp>
    </p:spTree>
    <p:extLst>
      <p:ext uri="{BB962C8B-B14F-4D97-AF65-F5344CB8AC3E}">
        <p14:creationId xmlns:p14="http://schemas.microsoft.com/office/powerpoint/2010/main" val="105303760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4395" y="0"/>
            <a:ext cx="10353761" cy="1085021"/>
          </a:xfrm>
        </p:spPr>
        <p:txBody>
          <a:bodyPr/>
          <a:lstStyle/>
          <a:p>
            <a:r>
              <a:rPr lang="en-US" dirty="0" smtClean="0"/>
              <a:t>Check stress under footing</a:t>
            </a:r>
            <a:endParaRPr lang="ar-SA" dirty="0"/>
          </a:p>
        </p:txBody>
      </p:sp>
      <p:pic>
        <p:nvPicPr>
          <p:cNvPr id="4" name="Content Placeholder 3"/>
          <p:cNvPicPr>
            <a:picLocks noGrp="1"/>
          </p:cNvPicPr>
          <p:nvPr>
            <p:ph idx="1"/>
          </p:nvPr>
        </p:nvPicPr>
        <p:blipFill rotWithShape="1">
          <a:blip r:embed="rId2"/>
          <a:srcRect l="4154" t="2893" r="3834" b="3627"/>
          <a:stretch/>
        </p:blipFill>
        <p:spPr bwMode="auto">
          <a:xfrm>
            <a:off x="7150100" y="1231900"/>
            <a:ext cx="3657600" cy="5321300"/>
          </a:xfrm>
          <a:prstGeom prst="rect">
            <a:avLst/>
          </a:prstGeom>
          <a:ln>
            <a:noFill/>
          </a:ln>
          <a:extLst>
            <a:ext uri="{53640926-AAD7-44D8-BBD7-CCE9431645EC}">
              <a14:shadowObscured xmlns:a14="http://schemas.microsoft.com/office/drawing/2010/main"/>
            </a:ext>
          </a:extLst>
        </p:spPr>
      </p:pic>
      <p:pic>
        <p:nvPicPr>
          <p:cNvPr id="5" name="Picture 4"/>
          <p:cNvPicPr/>
          <p:nvPr/>
        </p:nvPicPr>
        <p:blipFill rotWithShape="1">
          <a:blip r:embed="rId3"/>
          <a:srcRect t="1646" b="4494"/>
          <a:stretch/>
        </p:blipFill>
        <p:spPr bwMode="auto">
          <a:xfrm>
            <a:off x="11042332" y="1220787"/>
            <a:ext cx="648335" cy="5332413"/>
          </a:xfrm>
          <a:prstGeom prst="rect">
            <a:avLst/>
          </a:prstGeom>
          <a:ln>
            <a:noFill/>
          </a:ln>
          <a:extLst>
            <a:ext uri="{53640926-AAD7-44D8-BBD7-CCE9431645EC}">
              <a14:shadowObscured xmlns:a14="http://schemas.microsoft.com/office/drawing/2010/main"/>
            </a:ext>
          </a:extLst>
        </p:spPr>
      </p:pic>
      <mc:AlternateContent xmlns:mc="http://schemas.openxmlformats.org/markup-compatibility/2006">
        <mc:Choice xmlns:a14="http://schemas.microsoft.com/office/drawing/2010/main" Requires="a14">
          <p:sp>
            <p:nvSpPr>
              <p:cNvPr id="6" name="Rectangle 5"/>
              <p:cNvSpPr/>
              <p:nvPr/>
            </p:nvSpPr>
            <p:spPr>
              <a:xfrm>
                <a:off x="177800" y="1296412"/>
                <a:ext cx="6934200" cy="3345339"/>
              </a:xfrm>
              <a:prstGeom prst="rect">
                <a:avLst/>
              </a:prstGeom>
            </p:spPr>
            <p:txBody>
              <a:bodyPr wrap="square">
                <a:spAutoFit/>
              </a:bodyPr>
              <a:lstStyle/>
              <a:p>
                <a:r>
                  <a:rPr lang="en-US" sz="2000" b="1" dirty="0" smtClean="0"/>
                  <a:t>A tension stress appear on the heel ,so a tension equation  was applied to check the stress values due to tension   , The stress under footing  was less than </a:t>
                </a:r>
                <a:r>
                  <a:rPr lang="en-US" sz="2000" b="1" dirty="0"/>
                  <a:t>b</a:t>
                </a:r>
                <a:r>
                  <a:rPr lang="en-US" sz="2000" b="1" dirty="0" smtClean="0"/>
                  <a:t>earing </a:t>
                </a:r>
                <a:r>
                  <a:rPr lang="en-US" sz="2000" b="1" dirty="0" smtClean="0"/>
                  <a:t>capacity of soil so the footing is safe. </a:t>
                </a:r>
                <a:endParaRPr lang="en-US" sz="2000" b="1" dirty="0"/>
              </a:p>
              <a:p>
                <a:endParaRPr lang="en-US" sz="2000" dirty="0" smtClean="0"/>
              </a:p>
              <a:p>
                <a:endParaRPr lang="en-US" sz="2000" dirty="0"/>
              </a:p>
              <a:p>
                <a:endParaRPr lang="en-US" sz="2000" dirty="0"/>
              </a:p>
              <a:p>
                <a:r>
                  <a:rPr lang="en-US" sz="2000" b="1" dirty="0"/>
                  <a:t>The </a:t>
                </a:r>
                <a:r>
                  <a:rPr lang="en-US" sz="2000" b="1" dirty="0" smtClean="0"/>
                  <a:t>tension </a:t>
                </a:r>
                <a:r>
                  <a:rPr lang="en-US" sz="2000" b="1" dirty="0"/>
                  <a:t>equation </a:t>
                </a:r>
                <a:r>
                  <a:rPr lang="en-US" sz="2000" b="1" dirty="0" smtClean="0"/>
                  <a:t>:</a:t>
                </a:r>
              </a:p>
              <a:p>
                <a:r>
                  <a:rPr lang="en-US" sz="2000" b="1" dirty="0" smtClean="0"/>
                  <a:t> </a:t>
                </a:r>
              </a:p>
              <a:p>
                <a:r>
                  <a:rPr lang="en-US" sz="2000" b="1" dirty="0" smtClean="0"/>
                  <a:t>σ </a:t>
                </a:r>
                <a:r>
                  <a:rPr lang="en-US" sz="2000" b="1" dirty="0"/>
                  <a:t>= </a:t>
                </a:r>
                <a14:m>
                  <m:oMath xmlns:m="http://schemas.openxmlformats.org/officeDocument/2006/math">
                    <m:f>
                      <m:fPr>
                        <m:ctrlPr>
                          <a:rPr lang="en-US" sz="2000" b="1" i="1">
                            <a:latin typeface="Cambria Math"/>
                          </a:rPr>
                        </m:ctrlPr>
                      </m:fPr>
                      <m:num>
                        <m:r>
                          <a:rPr lang="en-US" sz="2000" b="1" i="1">
                            <a:latin typeface="Cambria Math"/>
                          </a:rPr>
                          <m:t>−</m:t>
                        </m:r>
                        <m:r>
                          <a:rPr lang="en-US" sz="2000" b="1" i="1">
                            <a:latin typeface="Cambria Math"/>
                          </a:rPr>
                          <m:t>𝟒</m:t>
                        </m:r>
                      </m:num>
                      <m:den>
                        <m:r>
                          <a:rPr lang="en-US" sz="2000" b="1" i="1">
                            <a:latin typeface="Cambria Math"/>
                          </a:rPr>
                          <m:t>𝟑</m:t>
                        </m:r>
                      </m:den>
                    </m:f>
                  </m:oMath>
                </a14:m>
                <a:r>
                  <a:rPr lang="en-US" sz="2000" b="1" dirty="0"/>
                  <a:t> * </a:t>
                </a:r>
                <a14:m>
                  <m:oMath xmlns:m="http://schemas.openxmlformats.org/officeDocument/2006/math">
                    <m:f>
                      <m:fPr>
                        <m:ctrlPr>
                          <a:rPr lang="en-US" sz="2000" b="1" i="1">
                            <a:latin typeface="Cambria Math"/>
                          </a:rPr>
                        </m:ctrlPr>
                      </m:fPr>
                      <m:num>
                        <m:r>
                          <a:rPr lang="en-US" sz="2000" b="1" i="1">
                            <a:latin typeface="Cambria Math"/>
                          </a:rPr>
                          <m:t>𝑷</m:t>
                        </m:r>
                      </m:num>
                      <m:den>
                        <m:r>
                          <a:rPr lang="en-US" sz="2000" b="1" i="1">
                            <a:latin typeface="Cambria Math"/>
                          </a:rPr>
                          <m:t>𝒃</m:t>
                        </m:r>
                        <m:r>
                          <a:rPr lang="en-US" sz="2000" b="1" i="1">
                            <a:latin typeface="Cambria Math"/>
                          </a:rPr>
                          <m:t>∗(</m:t>
                        </m:r>
                        <m:r>
                          <a:rPr lang="en-US" sz="2000" b="1" i="1">
                            <a:latin typeface="Cambria Math"/>
                          </a:rPr>
                          <m:t>𝑳</m:t>
                        </m:r>
                        <m:r>
                          <a:rPr lang="en-US" sz="2000" b="1" i="1">
                            <a:latin typeface="Cambria Math"/>
                          </a:rPr>
                          <m:t>−</m:t>
                        </m:r>
                        <m:r>
                          <a:rPr lang="en-US" sz="2000" b="1" i="1">
                            <a:latin typeface="Cambria Math"/>
                          </a:rPr>
                          <m:t>𝟐</m:t>
                        </m:r>
                        <m:r>
                          <a:rPr lang="en-US" sz="2000" b="1" i="1">
                            <a:latin typeface="Cambria Math"/>
                          </a:rPr>
                          <m:t>𝒆</m:t>
                        </m:r>
                        <m:r>
                          <a:rPr lang="en-US" sz="2000" b="1" i="1">
                            <a:latin typeface="Cambria Math"/>
                          </a:rPr>
                          <m:t>)</m:t>
                        </m:r>
                      </m:den>
                    </m:f>
                  </m:oMath>
                </a14:m>
                <a:r>
                  <a:rPr lang="en-US" sz="2000" b="1" dirty="0"/>
                  <a:t>              Where   e =</a:t>
                </a:r>
                <a14:m>
                  <m:oMath xmlns:m="http://schemas.openxmlformats.org/officeDocument/2006/math">
                    <m:f>
                      <m:fPr>
                        <m:ctrlPr>
                          <a:rPr lang="en-US" sz="2000" b="1" i="1">
                            <a:latin typeface="Cambria Math"/>
                          </a:rPr>
                        </m:ctrlPr>
                      </m:fPr>
                      <m:num>
                        <m:r>
                          <a:rPr lang="en-US" sz="2000" b="1" i="1">
                            <a:latin typeface="Cambria Math"/>
                          </a:rPr>
                          <m:t>𝑴𝒚</m:t>
                        </m:r>
                      </m:num>
                      <m:den>
                        <m:r>
                          <a:rPr lang="en-US" sz="2000" b="1" i="1">
                            <a:latin typeface="Cambria Math"/>
                          </a:rPr>
                          <m:t>𝑷</m:t>
                        </m:r>
                      </m:den>
                    </m:f>
                  </m:oMath>
                </a14:m>
                <a:endParaRPr lang="en-US" dirty="0"/>
              </a:p>
            </p:txBody>
          </p:sp>
        </mc:Choice>
        <mc:Fallback>
          <p:sp>
            <p:nvSpPr>
              <p:cNvPr id="6" name="Rectangle 5"/>
              <p:cNvSpPr>
                <a:spLocks noRot="1" noChangeAspect="1" noMove="1" noResize="1" noEditPoints="1" noAdjustHandles="1" noChangeArrowheads="1" noChangeShapeType="1" noTextEdit="1"/>
              </p:cNvSpPr>
              <p:nvPr/>
            </p:nvSpPr>
            <p:spPr>
              <a:xfrm>
                <a:off x="177800" y="1296412"/>
                <a:ext cx="6934200" cy="3345339"/>
              </a:xfrm>
              <a:prstGeom prst="rect">
                <a:avLst/>
              </a:prstGeom>
              <a:blipFill rotWithShape="1">
                <a:blip r:embed="rId4"/>
                <a:stretch>
                  <a:fillRect l="-879" t="-730" r="-1142"/>
                </a:stretch>
              </a:blipFill>
            </p:spPr>
            <p:txBody>
              <a:bodyPr/>
              <a:lstStyle/>
              <a:p>
                <a:r>
                  <a:rPr lang="ar-SA">
                    <a:noFill/>
                  </a:rPr>
                  <a:t> </a:t>
                </a:r>
              </a:p>
            </p:txBody>
          </p:sp>
        </mc:Fallback>
      </mc:AlternateContent>
    </p:spTree>
    <p:extLst>
      <p:ext uri="{BB962C8B-B14F-4D97-AF65-F5344CB8AC3E}">
        <p14:creationId xmlns:p14="http://schemas.microsoft.com/office/powerpoint/2010/main" val="363393066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900" y="0"/>
            <a:ext cx="12103100" cy="1326321"/>
          </a:xfrm>
        </p:spPr>
        <p:txBody>
          <a:bodyPr/>
          <a:lstStyle/>
          <a:p>
            <a:r>
              <a:rPr lang="en-US" dirty="0" smtClean="0"/>
              <a:t>Check shear for the heal and toe from the ultimate load.</a:t>
            </a:r>
            <a:endParaRPr lang="ar-SA"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53395" y="1854764"/>
                <a:ext cx="5779105" cy="3695136"/>
              </a:xfrm>
            </p:spPr>
            <p:txBody>
              <a:bodyPr>
                <a:normAutofit fontScale="77500" lnSpcReduction="20000"/>
              </a:bodyPr>
              <a:lstStyle/>
              <a:p>
                <a:r>
                  <a:rPr lang="ar-SA" sz="2800" b="1" dirty="0">
                    <a:effectLst/>
                  </a:rPr>
                  <a:t>ϕ </a:t>
                </a:r>
                <a:r>
                  <a:rPr lang="en-GB" sz="2800" b="1" dirty="0" err="1">
                    <a:effectLst/>
                  </a:rPr>
                  <a:t>V</a:t>
                </a:r>
                <a:r>
                  <a:rPr lang="en-GB" sz="2800" b="1" baseline="-25000" dirty="0" err="1">
                    <a:effectLst/>
                  </a:rPr>
                  <a:t>c</a:t>
                </a:r>
                <a:r>
                  <a:rPr lang="en-GB" sz="2800" b="1" dirty="0">
                    <a:effectLst/>
                  </a:rPr>
                  <a:t> = 0.75*(</a:t>
                </a:r>
                <a14:m>
                  <m:oMath xmlns:m="http://schemas.openxmlformats.org/officeDocument/2006/math">
                    <m:f>
                      <m:fPr>
                        <m:ctrlPr>
                          <a:rPr lang="en-US" sz="2800" b="1" i="1">
                            <a:effectLst/>
                            <a:latin typeface="Cambria Math"/>
                          </a:rPr>
                        </m:ctrlPr>
                      </m:fPr>
                      <m:num>
                        <m:r>
                          <a:rPr lang="en-GB" sz="2800" b="1" i="1">
                            <a:effectLst/>
                            <a:latin typeface="Cambria Math"/>
                          </a:rPr>
                          <m:t>𝟏</m:t>
                        </m:r>
                      </m:num>
                      <m:den>
                        <m:r>
                          <a:rPr lang="en-GB" sz="2800" b="1" i="1">
                            <a:effectLst/>
                            <a:latin typeface="Cambria Math"/>
                          </a:rPr>
                          <m:t>𝟔</m:t>
                        </m:r>
                      </m:den>
                    </m:f>
                  </m:oMath>
                </a14:m>
                <a:r>
                  <a:rPr lang="en-GB" sz="2800" b="1" dirty="0">
                    <a:effectLst/>
                  </a:rPr>
                  <a:t>)*</a:t>
                </a:r>
                <a14:m>
                  <m:oMath xmlns:m="http://schemas.openxmlformats.org/officeDocument/2006/math">
                    <m:r>
                      <a:rPr lang="en-GB" sz="2800" b="1" i="1">
                        <a:effectLst/>
                        <a:latin typeface="Cambria Math"/>
                      </a:rPr>
                      <m:t>(√</m:t>
                    </m:r>
                  </m:oMath>
                </a14:m>
                <a:r>
                  <a:rPr lang="en-GB" sz="2800" b="1" dirty="0">
                    <a:effectLst/>
                  </a:rPr>
                  <a:t>32) *1000*530 = 374 </a:t>
                </a:r>
                <a:r>
                  <a:rPr lang="en-GB" sz="2800" b="1" dirty="0" smtClean="0">
                    <a:effectLst/>
                  </a:rPr>
                  <a:t>KN</a:t>
                </a:r>
              </a:p>
              <a:p>
                <a:pPr marL="0" indent="0">
                  <a:buNone/>
                </a:pPr>
                <a:r>
                  <a:rPr lang="en-GB" sz="2800" b="1" dirty="0">
                    <a:effectLst/>
                  </a:rPr>
                  <a:t> </a:t>
                </a:r>
                <a:r>
                  <a:rPr lang="en-GB" sz="2800" b="1" dirty="0" smtClean="0">
                    <a:effectLst/>
                  </a:rPr>
                  <a:t>               (from </a:t>
                </a:r>
                <a:r>
                  <a:rPr lang="en-GB" sz="2800" b="1" dirty="0">
                    <a:effectLst/>
                  </a:rPr>
                  <a:t>manual </a:t>
                </a:r>
                <a:r>
                  <a:rPr lang="en-GB" sz="2800" b="1" dirty="0" smtClean="0">
                    <a:effectLst/>
                  </a:rPr>
                  <a:t>calculation).</a:t>
                </a:r>
              </a:p>
              <a:p>
                <a:endParaRPr lang="en-GB" dirty="0">
                  <a:effectLst/>
                </a:endParaRPr>
              </a:p>
              <a:p>
                <a:endParaRPr lang="en-GB" dirty="0" smtClean="0">
                  <a:effectLst/>
                </a:endParaRPr>
              </a:p>
              <a:p>
                <a:endParaRPr lang="en-GB" dirty="0">
                  <a:effectLst/>
                </a:endParaRPr>
              </a:p>
              <a:p>
                <a:endParaRPr lang="en-US" dirty="0">
                  <a:effectLst/>
                </a:endParaRPr>
              </a:p>
              <a:p>
                <a:r>
                  <a:rPr lang="en-US" sz="2800" b="1" dirty="0">
                    <a:effectLst/>
                  </a:rPr>
                  <a:t>ALL value of shear less than 375 KN</a:t>
                </a:r>
                <a:r>
                  <a:rPr lang="en-US" sz="2800" b="1" dirty="0" smtClean="0">
                    <a:effectLst/>
                  </a:rPr>
                  <a:t>.</a:t>
                </a:r>
              </a:p>
              <a:p>
                <a:pPr marL="0" indent="0">
                  <a:buNone/>
                </a:pPr>
                <a:r>
                  <a:rPr lang="en-US" sz="2800" b="1" dirty="0" smtClean="0">
                    <a:effectLst/>
                  </a:rPr>
                  <a:t>So its ok.</a:t>
                </a:r>
                <a:endParaRPr lang="en-US" sz="2800" dirty="0">
                  <a:effectLst/>
                </a:endParaRPr>
              </a:p>
              <a:p>
                <a:endParaRPr lang="ar-SA"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53395" y="1854764"/>
                <a:ext cx="5779105" cy="3695136"/>
              </a:xfrm>
              <a:blipFill rotWithShape="1">
                <a:blip r:embed="rId2"/>
                <a:stretch>
                  <a:fillRect l="-1371" r="-422"/>
                </a:stretch>
              </a:blipFill>
            </p:spPr>
            <p:txBody>
              <a:bodyPr/>
              <a:lstStyle/>
              <a:p>
                <a:r>
                  <a:rPr lang="ar-SA">
                    <a:noFill/>
                  </a:rPr>
                  <a:t> </a:t>
                </a:r>
              </a:p>
            </p:txBody>
          </p:sp>
        </mc:Fallback>
      </mc:AlternateContent>
      <p:pic>
        <p:nvPicPr>
          <p:cNvPr id="4" name="Picture 3"/>
          <p:cNvPicPr/>
          <p:nvPr/>
        </p:nvPicPr>
        <p:blipFill rotWithShape="1">
          <a:blip r:embed="rId3">
            <a:extLst>
              <a:ext uri="{28A0092B-C50C-407E-A947-70E740481C1C}">
                <a14:useLocalDpi xmlns:a14="http://schemas.microsoft.com/office/drawing/2010/main" val="0"/>
              </a:ext>
            </a:extLst>
          </a:blip>
          <a:srcRect l="6275" t="2222" r="6275" b="4040"/>
          <a:stretch/>
        </p:blipFill>
        <p:spPr>
          <a:xfrm>
            <a:off x="6324599" y="1292225"/>
            <a:ext cx="4673601" cy="5375275"/>
          </a:xfrm>
          <a:prstGeom prst="rect">
            <a:avLst/>
          </a:prstGeom>
        </p:spPr>
      </p:pic>
      <p:pic>
        <p:nvPicPr>
          <p:cNvPr id="5" name="Picture 4"/>
          <p:cNvPicPr/>
          <p:nvPr/>
        </p:nvPicPr>
        <p:blipFill>
          <a:blip r:embed="rId4"/>
          <a:stretch>
            <a:fillRect/>
          </a:stretch>
        </p:blipFill>
        <p:spPr>
          <a:xfrm>
            <a:off x="11366500" y="1292225"/>
            <a:ext cx="609600" cy="5375275"/>
          </a:xfrm>
          <a:prstGeom prst="rect">
            <a:avLst/>
          </a:prstGeom>
        </p:spPr>
      </p:pic>
    </p:spTree>
    <p:extLst>
      <p:ext uri="{BB962C8B-B14F-4D97-AF65-F5344CB8AC3E}">
        <p14:creationId xmlns:p14="http://schemas.microsoft.com/office/powerpoint/2010/main" val="163294112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2495" y="0"/>
            <a:ext cx="10353761" cy="1046921"/>
          </a:xfrm>
        </p:spPr>
        <p:txBody>
          <a:bodyPr/>
          <a:lstStyle/>
          <a:p>
            <a:r>
              <a:rPr lang="en-US" dirty="0" smtClean="0"/>
              <a:t>Reinforcement steel in the toe</a:t>
            </a:r>
            <a:endParaRPr lang="ar-SA" dirty="0"/>
          </a:p>
        </p:txBody>
      </p:sp>
      <mc:AlternateContent xmlns:mc="http://schemas.openxmlformats.org/markup-compatibility/2006" xmlns:a14="http://schemas.microsoft.com/office/drawing/2010/main">
        <mc:Choice Requires="a14">
          <p:sp>
            <p:nvSpPr>
              <p:cNvPr id="6" name="Content Placeholder 5"/>
              <p:cNvSpPr>
                <a:spLocks noGrp="1"/>
              </p:cNvSpPr>
              <p:nvPr>
                <p:ph idx="1"/>
              </p:nvPr>
            </p:nvSpPr>
            <p:spPr>
              <a:xfrm>
                <a:off x="520700" y="1270564"/>
                <a:ext cx="5067300" cy="4787336"/>
              </a:xfrm>
            </p:spPr>
            <p:txBody>
              <a:bodyPr>
                <a:normAutofit/>
              </a:bodyPr>
              <a:lstStyle/>
              <a:p>
                <a:pPr marL="0" indent="0" rtl="1">
                  <a:buNone/>
                </a:pPr>
                <a:r>
                  <a:rPr lang="en-US" sz="2600" b="1" dirty="0" smtClean="0">
                    <a:effectLst/>
                  </a:rPr>
                  <a:t>M</a:t>
                </a:r>
                <a:r>
                  <a:rPr lang="en-US" sz="2600" b="1" baseline="-25000" dirty="0" smtClean="0">
                    <a:effectLst/>
                  </a:rPr>
                  <a:t>u</a:t>
                </a:r>
                <a:r>
                  <a:rPr lang="en-US" sz="2600" b="1" dirty="0">
                    <a:effectLst/>
                  </a:rPr>
                  <a:t>= </a:t>
                </a:r>
                <a14:m>
                  <m:oMath xmlns:m="http://schemas.openxmlformats.org/officeDocument/2006/math">
                    <m:f>
                      <m:fPr>
                        <m:ctrlPr>
                          <a:rPr lang="en-US" sz="2600" b="1" i="1">
                            <a:effectLst/>
                            <a:latin typeface="Cambria Math"/>
                          </a:rPr>
                        </m:ctrlPr>
                      </m:fPr>
                      <m:num>
                        <m:r>
                          <a:rPr lang="en-US" sz="2600" b="1" i="1">
                            <a:effectLst/>
                            <a:latin typeface="Cambria Math"/>
                          </a:rPr>
                          <m:t>𝟔𝟎𝟖𝟓</m:t>
                        </m:r>
                      </m:num>
                      <m:den>
                        <m:r>
                          <a:rPr lang="en-US" sz="2600" b="1" i="1">
                            <a:effectLst/>
                            <a:latin typeface="Cambria Math"/>
                          </a:rPr>
                          <m:t>𝟏𝟓</m:t>
                        </m:r>
                      </m:den>
                    </m:f>
                  </m:oMath>
                </a14:m>
                <a:r>
                  <a:rPr lang="en-US" sz="2600" b="1" dirty="0">
                    <a:effectLst/>
                  </a:rPr>
                  <a:t> </a:t>
                </a:r>
                <a:r>
                  <a:rPr lang="en-US" sz="2600" dirty="0">
                    <a:effectLst/>
                  </a:rPr>
                  <a:t> </a:t>
                </a:r>
                <a:r>
                  <a:rPr lang="en-US" sz="2600" b="1" dirty="0" smtClean="0">
                    <a:effectLst/>
                  </a:rPr>
                  <a:t>= </a:t>
                </a:r>
                <a:r>
                  <a:rPr lang="en-US" sz="2600" b="1" dirty="0">
                    <a:effectLst/>
                  </a:rPr>
                  <a:t>406  KN.m </a:t>
                </a:r>
                <a:endParaRPr lang="en-US" sz="2600" dirty="0">
                  <a:effectLst/>
                </a:endParaRPr>
              </a:p>
              <a:p>
                <a:pPr marL="0" indent="0" rtl="1">
                  <a:buNone/>
                </a:pPr>
                <a:r>
                  <a:rPr lang="en-US" sz="2600" b="1" dirty="0">
                    <a:effectLst/>
                  </a:rPr>
                  <a:t>ρ=0.004</a:t>
                </a:r>
                <a:endParaRPr lang="en-US" sz="2600" dirty="0">
                  <a:effectLst/>
                </a:endParaRPr>
              </a:p>
              <a:p>
                <a:pPr marL="0" indent="0" rtl="1">
                  <a:buNone/>
                </a:pPr>
                <a:r>
                  <a:rPr lang="en-US" sz="2600" b="1" dirty="0">
                    <a:effectLst/>
                  </a:rPr>
                  <a:t>A</a:t>
                </a:r>
                <a:r>
                  <a:rPr lang="en-US" sz="2600" b="1" baseline="-25000" dirty="0">
                    <a:effectLst/>
                  </a:rPr>
                  <a:t>s</a:t>
                </a:r>
                <a:r>
                  <a:rPr lang="en-US" sz="2600" b="1" dirty="0">
                    <a:effectLst/>
                  </a:rPr>
                  <a:t>= ρ b d  </a:t>
                </a:r>
                <a:endParaRPr lang="en-US" sz="2600" dirty="0">
                  <a:effectLst/>
                </a:endParaRPr>
              </a:p>
              <a:p>
                <a:pPr marL="0" indent="0" rtl="1">
                  <a:buNone/>
                </a:pPr>
                <a:r>
                  <a:rPr lang="en-US" sz="2600" dirty="0">
                    <a:effectLst/>
                  </a:rPr>
                  <a:t>     =0.004*1000*5300</a:t>
                </a:r>
              </a:p>
              <a:p>
                <a:pPr marL="0" indent="0">
                  <a:buNone/>
                </a:pPr>
                <a:r>
                  <a:rPr lang="en-US" sz="2600" dirty="0">
                    <a:effectLst/>
                  </a:rPr>
                  <a:t>      = </a:t>
                </a:r>
                <a:r>
                  <a:rPr lang="en-US" sz="2600" b="1" dirty="0">
                    <a:effectLst/>
                  </a:rPr>
                  <a:t>2087 mm</a:t>
                </a:r>
                <a:r>
                  <a:rPr lang="en-US" sz="2600" b="1" baseline="30000" dirty="0">
                    <a:effectLst/>
                  </a:rPr>
                  <a:t>2</a:t>
                </a:r>
                <a:r>
                  <a:rPr lang="en-US" sz="2600" b="1" dirty="0">
                    <a:effectLst/>
                  </a:rPr>
                  <a:t>/m </a:t>
                </a:r>
                <a:r>
                  <a:rPr lang="en-US" sz="2600" b="1" dirty="0" smtClean="0">
                    <a:effectLst/>
                  </a:rPr>
                  <a:t>.</a:t>
                </a:r>
              </a:p>
              <a:p>
                <a:pPr marL="0" indent="0">
                  <a:buNone/>
                </a:pPr>
                <a:r>
                  <a:rPr lang="en-US" sz="2600" dirty="0" smtClean="0">
                    <a:effectLst/>
                  </a:rPr>
                  <a:t>                              </a:t>
                </a:r>
              </a:p>
              <a:p>
                <a:pPr marL="0" indent="0">
                  <a:buNone/>
                </a:pPr>
                <a:r>
                  <a:rPr lang="en-US" sz="2600" dirty="0" smtClean="0">
                    <a:effectLst/>
                  </a:rPr>
                  <a:t> </a:t>
                </a:r>
                <a:r>
                  <a:rPr lang="en-US" sz="2600" dirty="0">
                    <a:effectLst/>
                  </a:rPr>
                  <a:t>Use </a:t>
                </a:r>
                <a:r>
                  <a:rPr lang="en-US" sz="2600" b="1" dirty="0">
                    <a:effectLst/>
                  </a:rPr>
                  <a:t>7 Ø 20/m</a:t>
                </a:r>
                <a:endParaRPr lang="en-US" sz="2600" dirty="0">
                  <a:effectLst/>
                </a:endParaRPr>
              </a:p>
              <a:p>
                <a:endParaRPr lang="ar-SA" dirty="0"/>
              </a:p>
            </p:txBody>
          </p:sp>
        </mc:Choice>
        <mc:Fallback xmlns="">
          <p:sp>
            <p:nvSpPr>
              <p:cNvPr id="6" name="Content Placeholder 5"/>
              <p:cNvSpPr>
                <a:spLocks noGrp="1" noRot="1" noChangeAspect="1" noMove="1" noResize="1" noEditPoints="1" noAdjustHandles="1" noChangeArrowheads="1" noChangeShapeType="1" noTextEdit="1"/>
              </p:cNvSpPr>
              <p:nvPr>
                <p:ph idx="1"/>
              </p:nvPr>
            </p:nvSpPr>
            <p:spPr>
              <a:xfrm>
                <a:off x="520700" y="1270564"/>
                <a:ext cx="5067300" cy="4787336"/>
              </a:xfrm>
              <a:blipFill rotWithShape="1">
                <a:blip r:embed="rId2"/>
                <a:stretch>
                  <a:fillRect l="-1923"/>
                </a:stretch>
              </a:blipFill>
            </p:spPr>
            <p:txBody>
              <a:bodyPr/>
              <a:lstStyle/>
              <a:p>
                <a:r>
                  <a:rPr lang="ar-SA">
                    <a:noFill/>
                  </a:rPr>
                  <a:t> </a:t>
                </a:r>
              </a:p>
            </p:txBody>
          </p:sp>
        </mc:Fallback>
      </mc:AlternateContent>
      <p:pic>
        <p:nvPicPr>
          <p:cNvPr id="7" name="Picture 6"/>
          <p:cNvPicPr/>
          <p:nvPr/>
        </p:nvPicPr>
        <p:blipFill>
          <a:blip r:embed="rId3"/>
          <a:stretch>
            <a:fillRect/>
          </a:stretch>
        </p:blipFill>
        <p:spPr>
          <a:xfrm>
            <a:off x="6370637" y="1151572"/>
            <a:ext cx="5618163" cy="5280978"/>
          </a:xfrm>
          <a:prstGeom prst="rect">
            <a:avLst/>
          </a:prstGeom>
        </p:spPr>
      </p:pic>
      <p:sp>
        <p:nvSpPr>
          <p:cNvPr id="8" name="Rectangle 7"/>
          <p:cNvSpPr/>
          <p:nvPr/>
        </p:nvSpPr>
        <p:spPr>
          <a:xfrm>
            <a:off x="7264400" y="5213350"/>
            <a:ext cx="685800" cy="139700"/>
          </a:xfrm>
          <a:prstGeom prst="rect">
            <a:avLst/>
          </a:prstGeom>
          <a:noFill/>
          <a:ln w="2857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val="31877268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9795" y="0"/>
            <a:ext cx="10353761" cy="1066800"/>
          </a:xfrm>
        </p:spPr>
        <p:txBody>
          <a:bodyPr/>
          <a:lstStyle/>
          <a:p>
            <a:r>
              <a:rPr lang="en-US" dirty="0" smtClean="0"/>
              <a:t>Reinforcement steel in heel</a:t>
            </a:r>
            <a:endParaRPr lang="ar-SA" dirty="0"/>
          </a:p>
        </p:txBody>
      </p:sp>
      <p:pic>
        <p:nvPicPr>
          <p:cNvPr id="4" name="Content Placeholder 3"/>
          <p:cNvPicPr>
            <a:picLocks noGrp="1"/>
          </p:cNvPicPr>
          <p:nvPr>
            <p:ph idx="1"/>
          </p:nvPr>
        </p:nvPicPr>
        <p:blipFill>
          <a:blip r:embed="rId2"/>
          <a:stretch>
            <a:fillRect/>
          </a:stretch>
        </p:blipFill>
        <p:spPr>
          <a:xfrm>
            <a:off x="5384800" y="1282126"/>
            <a:ext cx="6570347" cy="4902200"/>
          </a:xfrm>
          <a:prstGeom prst="rect">
            <a:avLst/>
          </a:prstGeom>
        </p:spPr>
      </p:pic>
      <mc:AlternateContent xmlns:mc="http://schemas.openxmlformats.org/markup-compatibility/2006" xmlns:a14="http://schemas.microsoft.com/office/drawing/2010/main">
        <mc:Choice Requires="a14">
          <p:sp>
            <p:nvSpPr>
              <p:cNvPr id="5" name="Rectangle 4"/>
              <p:cNvSpPr/>
              <p:nvPr/>
            </p:nvSpPr>
            <p:spPr>
              <a:xfrm>
                <a:off x="355600" y="1461931"/>
                <a:ext cx="6870700" cy="4542590"/>
              </a:xfrm>
              <a:prstGeom prst="rect">
                <a:avLst/>
              </a:prstGeom>
            </p:spPr>
            <p:txBody>
              <a:bodyPr wrap="square">
                <a:spAutoFit/>
              </a:bodyPr>
              <a:lstStyle/>
              <a:p>
                <a:pPr rtl="1"/>
                <a:r>
                  <a:rPr lang="en-US" sz="2000" b="1" dirty="0" smtClean="0"/>
                  <a:t>M</a:t>
                </a:r>
                <a:r>
                  <a:rPr lang="en-US" sz="2000" b="1" baseline="-25000" dirty="0" smtClean="0"/>
                  <a:t>u</a:t>
                </a:r>
                <a:r>
                  <a:rPr lang="en-US" sz="2000" b="1" dirty="0"/>
                  <a:t>=</a:t>
                </a:r>
                <a14:m>
                  <m:oMath xmlns:m="http://schemas.openxmlformats.org/officeDocument/2006/math">
                    <m:f>
                      <m:fPr>
                        <m:ctrlPr>
                          <a:rPr lang="en-US" sz="2000" b="1" i="1">
                            <a:latin typeface="Cambria Math"/>
                          </a:rPr>
                        </m:ctrlPr>
                      </m:fPr>
                      <m:num>
                        <m:r>
                          <a:rPr lang="en-US" sz="2000" b="1" i="1">
                            <a:latin typeface="Cambria Math"/>
                          </a:rPr>
                          <m:t>𝟓𝟏𝟑𝟓</m:t>
                        </m:r>
                        <m:r>
                          <a:rPr lang="en-US" sz="2000" b="1">
                            <a:latin typeface="Cambria Math"/>
                          </a:rPr>
                          <m:t>.</m:t>
                        </m:r>
                        <m:r>
                          <a:rPr lang="en-US" sz="2000" b="1" i="1">
                            <a:latin typeface="Cambria Math"/>
                          </a:rPr>
                          <m:t>𝟓</m:t>
                        </m:r>
                      </m:num>
                      <m:den>
                        <m:r>
                          <a:rPr lang="en-US" sz="2000" b="1" i="1">
                            <a:latin typeface="Cambria Math"/>
                          </a:rPr>
                          <m:t>𝟏𝟓</m:t>
                        </m:r>
                      </m:den>
                    </m:f>
                  </m:oMath>
                </a14:m>
                <a:r>
                  <a:rPr lang="en-US" sz="2000" b="1" dirty="0"/>
                  <a:t> </a:t>
                </a:r>
                <a:r>
                  <a:rPr lang="en-US" sz="2000" b="1" dirty="0" smtClean="0"/>
                  <a:t> = </a:t>
                </a:r>
                <a:r>
                  <a:rPr lang="en-US" sz="2000" b="1" dirty="0"/>
                  <a:t>342.4</a:t>
                </a:r>
                <a:endParaRPr lang="en-US" sz="2000" dirty="0"/>
              </a:p>
              <a:p>
                <a:pPr rtl="1"/>
                <a:endParaRPr lang="en-US" sz="2000" b="1" dirty="0" smtClean="0"/>
              </a:p>
              <a:p>
                <a:pPr rtl="1"/>
                <a:r>
                  <a:rPr lang="en-US" sz="2000" b="1" dirty="0" smtClean="0"/>
                  <a:t>ρ=0.0033</a:t>
                </a:r>
                <a:r>
                  <a:rPr lang="en-US" sz="2000" dirty="0" smtClean="0"/>
                  <a:t> </a:t>
                </a:r>
              </a:p>
              <a:p>
                <a:pPr rtl="1"/>
                <a:r>
                  <a:rPr lang="en-US" sz="2000" dirty="0" smtClean="0"/>
                  <a:t>A</a:t>
                </a:r>
                <a:r>
                  <a:rPr lang="en-US" sz="2000" baseline="-25000" dirty="0" smtClean="0"/>
                  <a:t>s</a:t>
                </a:r>
                <a:r>
                  <a:rPr lang="en-US" sz="2000" dirty="0"/>
                  <a:t>= ρ b d    </a:t>
                </a:r>
                <a:r>
                  <a:rPr lang="en-US" sz="2000" dirty="0" smtClean="0"/>
                  <a:t>  = </a:t>
                </a:r>
                <a:r>
                  <a:rPr lang="en-US" sz="2000" dirty="0"/>
                  <a:t>0.003*1000*530    </a:t>
                </a:r>
                <a:endParaRPr lang="en-US" sz="2000" dirty="0" smtClean="0"/>
              </a:p>
              <a:p>
                <a:pPr rtl="1"/>
                <a:r>
                  <a:rPr lang="en-US" sz="2000" dirty="0" smtClean="0"/>
                  <a:t>                     = </a:t>
                </a:r>
                <a:r>
                  <a:rPr lang="en-US" sz="2000" b="1" dirty="0" smtClean="0"/>
                  <a:t>1751 mm</a:t>
                </a:r>
                <a:r>
                  <a:rPr lang="en-US" sz="2000" b="1" baseline="30000" dirty="0" smtClean="0"/>
                  <a:t>2</a:t>
                </a:r>
                <a:r>
                  <a:rPr lang="en-US" sz="2000" b="1" dirty="0" smtClean="0"/>
                  <a:t>/m</a:t>
                </a:r>
              </a:p>
              <a:p>
                <a:pPr rtl="1"/>
                <a:r>
                  <a:rPr lang="en-US" sz="2000" b="1" dirty="0" smtClean="0"/>
                  <a:t> </a:t>
                </a:r>
                <a:endParaRPr lang="en-US" sz="2000" dirty="0"/>
              </a:p>
              <a:p>
                <a:r>
                  <a:rPr lang="en-US" sz="2000" dirty="0"/>
                  <a:t>Use </a:t>
                </a:r>
                <a:r>
                  <a:rPr lang="en-US" sz="2000" b="1" dirty="0"/>
                  <a:t>6 Ø </a:t>
                </a:r>
                <a:r>
                  <a:rPr lang="en-US" sz="2000" b="1" dirty="0" smtClean="0"/>
                  <a:t>20/m.</a:t>
                </a:r>
              </a:p>
              <a:p>
                <a:endParaRPr lang="en-US" sz="2000" dirty="0"/>
              </a:p>
              <a:p>
                <a:r>
                  <a:rPr lang="en-US" sz="2000" dirty="0"/>
                  <a:t>use in other direction of </a:t>
                </a:r>
                <a:r>
                  <a:rPr lang="en-US" sz="2000" dirty="0" smtClean="0"/>
                  <a:t>footing:</a:t>
                </a:r>
              </a:p>
              <a:p>
                <a:endParaRPr lang="en-US" sz="2000" dirty="0"/>
              </a:p>
              <a:p>
                <a:r>
                  <a:rPr lang="en-US" sz="2000" b="1" dirty="0"/>
                  <a:t> Shrinkage steel</a:t>
                </a:r>
                <a:r>
                  <a:rPr lang="en-US" sz="2000" dirty="0"/>
                  <a:t> </a:t>
                </a:r>
                <a:r>
                  <a:rPr lang="en-US" sz="2000" dirty="0" smtClean="0"/>
                  <a:t>:</a:t>
                </a:r>
              </a:p>
              <a:p>
                <a:r>
                  <a:rPr lang="en-US" sz="2000" dirty="0" smtClean="0"/>
                  <a:t>        0.0018*1000*600</a:t>
                </a:r>
                <a:r>
                  <a:rPr lang="en-US" sz="2000" dirty="0"/>
                  <a:t>= </a:t>
                </a:r>
                <a:r>
                  <a:rPr lang="en-US" sz="2000" b="1" dirty="0"/>
                  <a:t>1800 mm</a:t>
                </a:r>
                <a:r>
                  <a:rPr lang="en-US" sz="2000" b="1" baseline="30000" dirty="0"/>
                  <a:t>2</a:t>
                </a:r>
                <a:endParaRPr lang="en-US" sz="2000" dirty="0"/>
              </a:p>
              <a:p>
                <a:endParaRPr lang="en-US" sz="2000" dirty="0" smtClean="0"/>
              </a:p>
              <a:p>
                <a:r>
                  <a:rPr lang="en-US" sz="2000" dirty="0" smtClean="0"/>
                  <a:t>Use </a:t>
                </a:r>
                <a:r>
                  <a:rPr lang="en-US" sz="2000" b="1" dirty="0"/>
                  <a:t>6 ø16/m</a:t>
                </a:r>
                <a:endParaRPr lang="en-US" sz="2000" dirty="0"/>
              </a:p>
            </p:txBody>
          </p:sp>
        </mc:Choice>
        <mc:Fallback xmlns="">
          <p:sp>
            <p:nvSpPr>
              <p:cNvPr id="5" name="Rectangle 4"/>
              <p:cNvSpPr>
                <a:spLocks noRot="1" noChangeAspect="1" noMove="1" noResize="1" noEditPoints="1" noAdjustHandles="1" noChangeArrowheads="1" noChangeShapeType="1" noTextEdit="1"/>
              </p:cNvSpPr>
              <p:nvPr/>
            </p:nvSpPr>
            <p:spPr>
              <a:xfrm>
                <a:off x="355600" y="1461931"/>
                <a:ext cx="6870700" cy="4542590"/>
              </a:xfrm>
              <a:prstGeom prst="rect">
                <a:avLst/>
              </a:prstGeom>
              <a:blipFill rotWithShape="1">
                <a:blip r:embed="rId3"/>
                <a:stretch>
                  <a:fillRect l="-887" b="-1477"/>
                </a:stretch>
              </a:blipFill>
            </p:spPr>
            <p:txBody>
              <a:bodyPr/>
              <a:lstStyle/>
              <a:p>
                <a:r>
                  <a:rPr lang="ar-SA">
                    <a:noFill/>
                  </a:rPr>
                  <a:t> </a:t>
                </a:r>
              </a:p>
            </p:txBody>
          </p:sp>
        </mc:Fallback>
      </mc:AlternateContent>
      <p:sp>
        <p:nvSpPr>
          <p:cNvPr id="6" name="Rectangle 5"/>
          <p:cNvSpPr/>
          <p:nvPr/>
        </p:nvSpPr>
        <p:spPr>
          <a:xfrm>
            <a:off x="6400800" y="5054600"/>
            <a:ext cx="825500" cy="152400"/>
          </a:xfrm>
          <a:prstGeom prst="rect">
            <a:avLst/>
          </a:prstGeom>
          <a:noFill/>
          <a:ln w="2857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val="205586351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31195" y="2565400"/>
            <a:ext cx="10353761" cy="1326321"/>
          </a:xfrm>
        </p:spPr>
        <p:txBody>
          <a:bodyPr>
            <a:normAutofit/>
          </a:bodyPr>
          <a:lstStyle/>
          <a:p>
            <a:r>
              <a:rPr lang="en-US" sz="8800" dirty="0" smtClean="0"/>
              <a:t>Thank you!</a:t>
            </a:r>
            <a:endParaRPr lang="en-US" sz="8800" dirty="0"/>
          </a:p>
        </p:txBody>
      </p:sp>
    </p:spTree>
    <p:extLst>
      <p:ext uri="{BB962C8B-B14F-4D97-AF65-F5344CB8AC3E}">
        <p14:creationId xmlns:p14="http://schemas.microsoft.com/office/powerpoint/2010/main" val="291305220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p:cNvPicPr>
            <a:picLocks noGrp="1" noChangeAspect="1"/>
          </p:cNvPicPr>
          <p:nvPr>
            <p:ph idx="1"/>
          </p:nvPr>
        </p:nvPicPr>
        <p:blipFill>
          <a:blip r:embed="rId2"/>
          <a:stretch>
            <a:fillRect/>
          </a:stretch>
        </p:blipFill>
        <p:spPr>
          <a:xfrm>
            <a:off x="309093" y="2008119"/>
            <a:ext cx="11423560" cy="2641154"/>
          </a:xfrm>
          <a:prstGeom prst="rect">
            <a:avLst/>
          </a:prstGeom>
        </p:spPr>
      </p:pic>
    </p:spTree>
    <p:extLst>
      <p:ext uri="{BB962C8B-B14F-4D97-AF65-F5344CB8AC3E}">
        <p14:creationId xmlns:p14="http://schemas.microsoft.com/office/powerpoint/2010/main" val="195549712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58543" y="0"/>
            <a:ext cx="10353761" cy="759651"/>
          </a:xfrm>
        </p:spPr>
        <p:txBody>
          <a:bodyPr>
            <a:normAutofit/>
          </a:bodyPr>
          <a:lstStyle/>
          <a:p>
            <a:r>
              <a:rPr lang="en-US" sz="3600" dirty="0" smtClean="0"/>
              <a:t>The intersection </a:t>
            </a:r>
            <a:endParaRPr lang="en-US" sz="3600" dirty="0"/>
          </a:p>
        </p:txBody>
      </p:sp>
      <p:pic>
        <p:nvPicPr>
          <p:cNvPr id="4" name="صورة 3"/>
          <p:cNvPicPr>
            <a:picLocks noChangeAspect="1"/>
          </p:cNvPicPr>
          <p:nvPr/>
        </p:nvPicPr>
        <p:blipFill>
          <a:blip r:embed="rId2"/>
          <a:stretch>
            <a:fillRect/>
          </a:stretch>
        </p:blipFill>
        <p:spPr>
          <a:xfrm>
            <a:off x="0" y="682580"/>
            <a:ext cx="12192000" cy="6175420"/>
          </a:xfrm>
          <a:prstGeom prst="rect">
            <a:avLst/>
          </a:prstGeom>
        </p:spPr>
      </p:pic>
    </p:spTree>
    <p:extLst>
      <p:ext uri="{BB962C8B-B14F-4D97-AF65-F5344CB8AC3E}">
        <p14:creationId xmlns:p14="http://schemas.microsoft.com/office/powerpoint/2010/main" val="246068977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06400" y="-69021"/>
            <a:ext cx="10960403" cy="907221"/>
          </a:xfrm>
        </p:spPr>
        <p:txBody>
          <a:bodyPr>
            <a:normAutofit/>
          </a:bodyPr>
          <a:lstStyle/>
          <a:p>
            <a:r>
              <a:rPr lang="en-US" sz="3600" dirty="0"/>
              <a:t>Areal View </a:t>
            </a:r>
          </a:p>
        </p:txBody>
      </p:sp>
      <p:pic>
        <p:nvPicPr>
          <p:cNvPr id="4" name="عنصر نائب للمحتوى 3"/>
          <p:cNvPicPr>
            <a:picLocks noGrp="1" noChangeAspect="1"/>
          </p:cNvPicPr>
          <p:nvPr>
            <p:ph idx="1"/>
          </p:nvPr>
        </p:nvPicPr>
        <p:blipFill>
          <a:blip r:embed="rId2"/>
          <a:stretch>
            <a:fillRect/>
          </a:stretch>
        </p:blipFill>
        <p:spPr>
          <a:xfrm>
            <a:off x="0" y="635000"/>
            <a:ext cx="12192000" cy="6223000"/>
          </a:xfrm>
          <a:prstGeom prst="rect">
            <a:avLst/>
          </a:prstGeom>
        </p:spPr>
      </p:pic>
    </p:spTree>
    <p:extLst>
      <p:ext uri="{BB962C8B-B14F-4D97-AF65-F5344CB8AC3E}">
        <p14:creationId xmlns:p14="http://schemas.microsoft.com/office/powerpoint/2010/main" val="204054750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10056" y="1635617"/>
            <a:ext cx="10353761" cy="2681963"/>
          </a:xfrm>
        </p:spPr>
        <p:txBody>
          <a:bodyPr>
            <a:noAutofit/>
          </a:bodyPr>
          <a:lstStyle/>
          <a:p>
            <a:r>
              <a:rPr lang="en-US" sz="9600" dirty="0" smtClean="0"/>
              <a:t>Problem definition</a:t>
            </a:r>
            <a:endParaRPr lang="en-US" sz="9600" dirty="0"/>
          </a:p>
        </p:txBody>
      </p:sp>
    </p:spTree>
    <p:extLst>
      <p:ext uri="{BB962C8B-B14F-4D97-AF65-F5344CB8AC3E}">
        <p14:creationId xmlns:p14="http://schemas.microsoft.com/office/powerpoint/2010/main" val="223832914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Hexagon 19"/>
          <p:cNvSpPr/>
          <p:nvPr/>
        </p:nvSpPr>
        <p:spPr>
          <a:xfrm>
            <a:off x="2785327" y="77274"/>
            <a:ext cx="2719051" cy="2045132"/>
          </a:xfrm>
          <a:prstGeom prst="hexagon">
            <a:avLst/>
          </a:prstGeom>
          <a:gradFill flip="none" rotWithShape="1">
            <a:gsLst>
              <a:gs pos="0">
                <a:schemeClr val="accent2">
                  <a:lumMod val="60000"/>
                  <a:lumOff val="40000"/>
                  <a:shade val="30000"/>
                  <a:satMod val="115000"/>
                </a:schemeClr>
              </a:gs>
              <a:gs pos="50000">
                <a:schemeClr val="accent2">
                  <a:lumMod val="60000"/>
                  <a:lumOff val="40000"/>
                  <a:shade val="67500"/>
                  <a:satMod val="115000"/>
                </a:schemeClr>
              </a:gs>
              <a:gs pos="100000">
                <a:schemeClr val="accent2">
                  <a:lumMod val="60000"/>
                  <a:lumOff val="40000"/>
                  <a:shade val="100000"/>
                  <a:satMod val="115000"/>
                </a:schemeClr>
              </a:gs>
            </a:gsLst>
            <a:lin ang="0" scaled="1"/>
            <a:tileRect/>
          </a:gradFill>
          <a:ln w="7620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9" name="Hexagon 18"/>
          <p:cNvSpPr/>
          <p:nvPr/>
        </p:nvSpPr>
        <p:spPr>
          <a:xfrm>
            <a:off x="403545" y="3395298"/>
            <a:ext cx="2719051" cy="2045132"/>
          </a:xfrm>
          <a:prstGeom prst="hexagon">
            <a:avLst/>
          </a:prstGeom>
          <a:gradFill flip="none" rotWithShape="1">
            <a:gsLst>
              <a:gs pos="0">
                <a:schemeClr val="accent2">
                  <a:lumMod val="60000"/>
                  <a:lumOff val="40000"/>
                  <a:shade val="30000"/>
                  <a:satMod val="115000"/>
                </a:schemeClr>
              </a:gs>
              <a:gs pos="50000">
                <a:schemeClr val="accent2">
                  <a:lumMod val="60000"/>
                  <a:lumOff val="40000"/>
                  <a:shade val="67500"/>
                  <a:satMod val="115000"/>
                </a:schemeClr>
              </a:gs>
              <a:gs pos="100000">
                <a:schemeClr val="accent2">
                  <a:lumMod val="60000"/>
                  <a:lumOff val="40000"/>
                  <a:shade val="100000"/>
                  <a:satMod val="115000"/>
                </a:schemeClr>
              </a:gs>
            </a:gsLst>
            <a:lin ang="0" scaled="1"/>
            <a:tileRect/>
          </a:gradFill>
          <a:ln w="7620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8" name="Hexagon 17"/>
          <p:cNvSpPr/>
          <p:nvPr/>
        </p:nvSpPr>
        <p:spPr>
          <a:xfrm>
            <a:off x="403546" y="1203398"/>
            <a:ext cx="2719051" cy="2045132"/>
          </a:xfrm>
          <a:prstGeom prst="hexagon">
            <a:avLst/>
          </a:prstGeom>
          <a:gradFill flip="none" rotWithShape="1">
            <a:gsLst>
              <a:gs pos="0">
                <a:schemeClr val="accent2">
                  <a:lumMod val="60000"/>
                  <a:lumOff val="40000"/>
                  <a:shade val="30000"/>
                  <a:satMod val="115000"/>
                </a:schemeClr>
              </a:gs>
              <a:gs pos="50000">
                <a:schemeClr val="accent2">
                  <a:lumMod val="60000"/>
                  <a:lumOff val="40000"/>
                  <a:shade val="67500"/>
                  <a:satMod val="115000"/>
                </a:schemeClr>
              </a:gs>
              <a:gs pos="100000">
                <a:schemeClr val="accent2">
                  <a:lumMod val="60000"/>
                  <a:lumOff val="40000"/>
                  <a:shade val="100000"/>
                  <a:satMod val="115000"/>
                </a:schemeClr>
              </a:gs>
            </a:gsLst>
            <a:lin ang="0" scaled="1"/>
            <a:tileRect/>
          </a:gradFill>
          <a:ln w="7620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9" name="Hexagon 8"/>
          <p:cNvSpPr/>
          <p:nvPr/>
        </p:nvSpPr>
        <p:spPr>
          <a:xfrm>
            <a:off x="2785327" y="2291858"/>
            <a:ext cx="2719051" cy="2078089"/>
          </a:xfrm>
          <a:prstGeom prst="hexagon">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w="7620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0" name="TextBox 9"/>
          <p:cNvSpPr txBox="1"/>
          <p:nvPr/>
        </p:nvSpPr>
        <p:spPr>
          <a:xfrm>
            <a:off x="3249771" y="2546073"/>
            <a:ext cx="1790162" cy="1569660"/>
          </a:xfrm>
          <a:prstGeom prst="rect">
            <a:avLst/>
          </a:prstGeom>
          <a:noFill/>
        </p:spPr>
        <p:txBody>
          <a:bodyPr wrap="square" rtlCol="1">
            <a:spAutoFit/>
          </a:bodyPr>
          <a:lstStyle/>
          <a:p>
            <a:pPr algn="ctr"/>
            <a:r>
              <a:rPr lang="en-US" sz="3200" b="1" dirty="0" smtClean="0">
                <a:latin typeface="Arial Black" pitchFamily="34" charset="0"/>
                <a:cs typeface="+mj-cs"/>
              </a:rPr>
              <a:t>High Traffic Load</a:t>
            </a:r>
            <a:endParaRPr lang="ar-SA" sz="3200" b="1" dirty="0">
              <a:latin typeface="Arial Black" pitchFamily="34" charset="0"/>
              <a:cs typeface="+mj-cs"/>
            </a:endParaRPr>
          </a:p>
        </p:txBody>
      </p:sp>
      <p:sp>
        <p:nvSpPr>
          <p:cNvPr id="11" name="TextBox 10"/>
          <p:cNvSpPr txBox="1"/>
          <p:nvPr/>
        </p:nvSpPr>
        <p:spPr>
          <a:xfrm>
            <a:off x="595520" y="1810466"/>
            <a:ext cx="2335102" cy="830997"/>
          </a:xfrm>
          <a:prstGeom prst="rect">
            <a:avLst/>
          </a:prstGeom>
          <a:noFill/>
        </p:spPr>
        <p:txBody>
          <a:bodyPr wrap="square" rtlCol="1">
            <a:spAutoFit/>
          </a:bodyPr>
          <a:lstStyle/>
          <a:p>
            <a:pPr algn="ctr"/>
            <a:r>
              <a:rPr lang="en-US" sz="2400" b="1" dirty="0" smtClean="0">
                <a:latin typeface="Arial Black" pitchFamily="34" charset="0"/>
              </a:rPr>
              <a:t>Urbanization Expansion</a:t>
            </a:r>
            <a:endParaRPr lang="ar-SA" sz="2400" b="1" dirty="0">
              <a:latin typeface="Arial Black" pitchFamily="34" charset="0"/>
            </a:endParaRPr>
          </a:p>
        </p:txBody>
      </p:sp>
      <p:sp>
        <p:nvSpPr>
          <p:cNvPr id="13" name="TextBox 12"/>
          <p:cNvSpPr txBox="1"/>
          <p:nvPr/>
        </p:nvSpPr>
        <p:spPr>
          <a:xfrm>
            <a:off x="630130" y="3817699"/>
            <a:ext cx="2265879" cy="1200329"/>
          </a:xfrm>
          <a:prstGeom prst="rect">
            <a:avLst/>
          </a:prstGeom>
          <a:noFill/>
        </p:spPr>
        <p:txBody>
          <a:bodyPr wrap="square" rtlCol="1">
            <a:spAutoFit/>
          </a:bodyPr>
          <a:lstStyle/>
          <a:p>
            <a:pPr lvl="0" algn="ctr"/>
            <a:r>
              <a:rPr lang="en-US" sz="2400" b="1" dirty="0" smtClean="0">
                <a:latin typeface="Arial Black" pitchFamily="34" charset="0"/>
              </a:rPr>
              <a:t>Educational Hospital </a:t>
            </a:r>
            <a:r>
              <a:rPr lang="en-US" sz="2400" b="1" dirty="0">
                <a:latin typeface="Arial Black" pitchFamily="34" charset="0"/>
              </a:rPr>
              <a:t>of NNU </a:t>
            </a:r>
          </a:p>
        </p:txBody>
      </p:sp>
      <p:sp>
        <p:nvSpPr>
          <p:cNvPr id="15" name="TextBox 14"/>
          <p:cNvSpPr txBox="1"/>
          <p:nvPr/>
        </p:nvSpPr>
        <p:spPr>
          <a:xfrm>
            <a:off x="3069466" y="512554"/>
            <a:ext cx="2150772" cy="1200329"/>
          </a:xfrm>
          <a:prstGeom prst="rect">
            <a:avLst/>
          </a:prstGeom>
          <a:noFill/>
        </p:spPr>
        <p:txBody>
          <a:bodyPr wrap="square" rtlCol="1">
            <a:spAutoFit/>
          </a:bodyPr>
          <a:lstStyle/>
          <a:p>
            <a:pPr lvl="0" algn="ctr"/>
            <a:r>
              <a:rPr lang="en-US" sz="2400" b="1" dirty="0" smtClean="0">
                <a:latin typeface="Arial Black" pitchFamily="34" charset="0"/>
              </a:rPr>
              <a:t>The New Campus </a:t>
            </a:r>
            <a:r>
              <a:rPr lang="en-US" sz="2400" b="1" dirty="0">
                <a:latin typeface="Arial Black" pitchFamily="34" charset="0"/>
              </a:rPr>
              <a:t>of NNU</a:t>
            </a:r>
          </a:p>
        </p:txBody>
      </p:sp>
      <p:sp>
        <p:nvSpPr>
          <p:cNvPr id="16" name="Hexagon 15"/>
          <p:cNvSpPr/>
          <p:nvPr/>
        </p:nvSpPr>
        <p:spPr>
          <a:xfrm>
            <a:off x="2785326" y="4554965"/>
            <a:ext cx="2719051" cy="2045132"/>
          </a:xfrm>
          <a:prstGeom prst="hexagon">
            <a:avLst/>
          </a:prstGeom>
          <a:gradFill flip="none" rotWithShape="1">
            <a:gsLst>
              <a:gs pos="0">
                <a:schemeClr val="accent2">
                  <a:lumMod val="60000"/>
                  <a:lumOff val="40000"/>
                  <a:shade val="30000"/>
                  <a:satMod val="115000"/>
                </a:schemeClr>
              </a:gs>
              <a:gs pos="50000">
                <a:schemeClr val="accent2">
                  <a:lumMod val="60000"/>
                  <a:lumOff val="40000"/>
                  <a:shade val="67500"/>
                  <a:satMod val="115000"/>
                </a:schemeClr>
              </a:gs>
              <a:gs pos="100000">
                <a:schemeClr val="accent2">
                  <a:lumMod val="60000"/>
                  <a:lumOff val="40000"/>
                  <a:shade val="100000"/>
                  <a:satMod val="115000"/>
                </a:schemeClr>
              </a:gs>
            </a:gsLst>
            <a:lin ang="0" scaled="1"/>
            <a:tileRect/>
          </a:gradFill>
          <a:ln w="7620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7" name="TextBox 16"/>
          <p:cNvSpPr txBox="1"/>
          <p:nvPr/>
        </p:nvSpPr>
        <p:spPr>
          <a:xfrm>
            <a:off x="2837915" y="4761923"/>
            <a:ext cx="2613872" cy="1631216"/>
          </a:xfrm>
          <a:prstGeom prst="rect">
            <a:avLst/>
          </a:prstGeom>
          <a:noFill/>
        </p:spPr>
        <p:txBody>
          <a:bodyPr wrap="square" rtlCol="1">
            <a:spAutoFit/>
          </a:bodyPr>
          <a:lstStyle/>
          <a:p>
            <a:pPr algn="ctr"/>
            <a:r>
              <a:rPr lang="en-US" sz="2000" b="1" dirty="0">
                <a:latin typeface="Arial Black" pitchFamily="34" charset="0"/>
              </a:rPr>
              <a:t>H</a:t>
            </a:r>
            <a:r>
              <a:rPr lang="en-US" sz="2000" b="1" dirty="0" smtClean="0">
                <a:latin typeface="Arial Black" pitchFamily="34" charset="0"/>
              </a:rPr>
              <a:t>igh </a:t>
            </a:r>
            <a:r>
              <a:rPr lang="en-US" sz="2000" b="1" dirty="0">
                <a:latin typeface="Arial Black" pitchFamily="34" charset="0"/>
              </a:rPr>
              <a:t>T</a:t>
            </a:r>
            <a:r>
              <a:rPr lang="en-US" sz="2000" b="1" dirty="0" smtClean="0">
                <a:latin typeface="Arial Black" pitchFamily="34" charset="0"/>
              </a:rPr>
              <a:t>raffic Loads </a:t>
            </a:r>
            <a:r>
              <a:rPr lang="en-US" sz="2000" b="1" dirty="0">
                <a:latin typeface="Arial Black" pitchFamily="34" charset="0"/>
              </a:rPr>
              <a:t>from Tulkarm and Jenin </a:t>
            </a:r>
            <a:r>
              <a:rPr lang="en-US" sz="2000" b="1" dirty="0" smtClean="0">
                <a:latin typeface="Arial Black" pitchFamily="34" charset="0"/>
              </a:rPr>
              <a:t>Governorates</a:t>
            </a:r>
            <a:endParaRPr lang="ar-SA" sz="2000" b="1" dirty="0">
              <a:latin typeface="Arial Black" pitchFamily="34" charset="0"/>
            </a:endParaRPr>
          </a:p>
        </p:txBody>
      </p:sp>
      <p:sp>
        <p:nvSpPr>
          <p:cNvPr id="22" name="Hexagon 21"/>
          <p:cNvSpPr/>
          <p:nvPr/>
        </p:nvSpPr>
        <p:spPr>
          <a:xfrm>
            <a:off x="5661072" y="2291857"/>
            <a:ext cx="2719051" cy="2078089"/>
          </a:xfrm>
          <a:prstGeom prst="hexagon">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w="7620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23" name="TextBox 22"/>
          <p:cNvSpPr txBox="1"/>
          <p:nvPr/>
        </p:nvSpPr>
        <p:spPr>
          <a:xfrm>
            <a:off x="5597481" y="2853847"/>
            <a:ext cx="2846231" cy="954107"/>
          </a:xfrm>
          <a:prstGeom prst="rect">
            <a:avLst/>
          </a:prstGeom>
          <a:noFill/>
        </p:spPr>
        <p:txBody>
          <a:bodyPr wrap="square" rtlCol="1">
            <a:spAutoFit/>
          </a:bodyPr>
          <a:lstStyle/>
          <a:p>
            <a:pPr algn="ctr"/>
            <a:r>
              <a:rPr lang="en-US" sz="2800" b="1" dirty="0">
                <a:latin typeface="Arial Black" pitchFamily="34" charset="0"/>
              </a:rPr>
              <a:t>C</a:t>
            </a:r>
            <a:r>
              <a:rPr lang="en-US" sz="2800" b="1" dirty="0" smtClean="0">
                <a:latin typeface="Arial Black" pitchFamily="34" charset="0"/>
              </a:rPr>
              <a:t>ongestion Problems</a:t>
            </a:r>
            <a:endParaRPr lang="ar-SA" sz="2800" b="1" dirty="0">
              <a:latin typeface="Arial Black" pitchFamily="34" charset="0"/>
            </a:endParaRPr>
          </a:p>
        </p:txBody>
      </p:sp>
      <p:sp>
        <p:nvSpPr>
          <p:cNvPr id="24" name="Hexagon 23"/>
          <p:cNvSpPr/>
          <p:nvPr/>
        </p:nvSpPr>
        <p:spPr>
          <a:xfrm>
            <a:off x="5661072" y="77274"/>
            <a:ext cx="2719051" cy="2045132"/>
          </a:xfrm>
          <a:prstGeom prst="hexagon">
            <a:avLst/>
          </a:prstGeom>
          <a:gradFill flip="none" rotWithShape="1">
            <a:gsLst>
              <a:gs pos="0">
                <a:schemeClr val="accent2">
                  <a:lumMod val="60000"/>
                  <a:lumOff val="40000"/>
                  <a:shade val="30000"/>
                  <a:satMod val="115000"/>
                </a:schemeClr>
              </a:gs>
              <a:gs pos="50000">
                <a:schemeClr val="accent2">
                  <a:lumMod val="60000"/>
                  <a:lumOff val="40000"/>
                  <a:shade val="67500"/>
                  <a:satMod val="115000"/>
                </a:schemeClr>
              </a:gs>
              <a:gs pos="100000">
                <a:schemeClr val="accent2">
                  <a:lumMod val="60000"/>
                  <a:lumOff val="40000"/>
                  <a:shade val="100000"/>
                  <a:satMod val="115000"/>
                </a:schemeClr>
              </a:gs>
            </a:gsLst>
            <a:lin ang="0" scaled="1"/>
            <a:tileRect/>
          </a:gradFill>
          <a:ln w="7620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25" name="Hexagon 24"/>
          <p:cNvSpPr/>
          <p:nvPr/>
        </p:nvSpPr>
        <p:spPr>
          <a:xfrm>
            <a:off x="5661072" y="4599960"/>
            <a:ext cx="2719051" cy="2045132"/>
          </a:xfrm>
          <a:prstGeom prst="hexagon">
            <a:avLst/>
          </a:prstGeom>
          <a:gradFill flip="none" rotWithShape="1">
            <a:gsLst>
              <a:gs pos="0">
                <a:schemeClr val="accent2">
                  <a:lumMod val="60000"/>
                  <a:lumOff val="40000"/>
                  <a:shade val="30000"/>
                  <a:satMod val="115000"/>
                </a:schemeClr>
              </a:gs>
              <a:gs pos="50000">
                <a:schemeClr val="accent2">
                  <a:lumMod val="60000"/>
                  <a:lumOff val="40000"/>
                  <a:shade val="67500"/>
                  <a:satMod val="115000"/>
                </a:schemeClr>
              </a:gs>
              <a:gs pos="100000">
                <a:schemeClr val="accent2">
                  <a:lumMod val="60000"/>
                  <a:lumOff val="40000"/>
                  <a:shade val="100000"/>
                  <a:satMod val="115000"/>
                </a:schemeClr>
              </a:gs>
            </a:gsLst>
            <a:lin ang="0" scaled="1"/>
            <a:tileRect/>
          </a:gradFill>
          <a:ln w="7620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26" name="TextBox 25"/>
          <p:cNvSpPr txBox="1"/>
          <p:nvPr/>
        </p:nvSpPr>
        <p:spPr>
          <a:xfrm>
            <a:off x="5932331" y="450998"/>
            <a:ext cx="2176530" cy="1323439"/>
          </a:xfrm>
          <a:prstGeom prst="rect">
            <a:avLst/>
          </a:prstGeom>
          <a:noFill/>
        </p:spPr>
        <p:txBody>
          <a:bodyPr wrap="square" rtlCol="1">
            <a:spAutoFit/>
          </a:bodyPr>
          <a:lstStyle/>
          <a:p>
            <a:pPr algn="ctr"/>
            <a:r>
              <a:rPr lang="en-US" sz="2000" b="1" dirty="0">
                <a:latin typeface="Arial Black" pitchFamily="34" charset="0"/>
              </a:rPr>
              <a:t>I</a:t>
            </a:r>
            <a:r>
              <a:rPr lang="en-US" sz="2000" b="1" dirty="0" smtClean="0">
                <a:latin typeface="Arial Black" pitchFamily="34" charset="0"/>
              </a:rPr>
              <a:t>ncrease </a:t>
            </a:r>
            <a:r>
              <a:rPr lang="en-US" sz="2000" b="1" dirty="0">
                <a:latin typeface="Arial Black" pitchFamily="34" charset="0"/>
              </a:rPr>
              <a:t>in the </a:t>
            </a:r>
            <a:r>
              <a:rPr lang="en-US" sz="2000" b="1" dirty="0" smtClean="0">
                <a:latin typeface="Arial Black" pitchFamily="34" charset="0"/>
              </a:rPr>
              <a:t>Average </a:t>
            </a:r>
            <a:r>
              <a:rPr lang="en-US" sz="2000" b="1" dirty="0">
                <a:latin typeface="Arial Black" pitchFamily="34" charset="0"/>
              </a:rPr>
              <a:t>D</a:t>
            </a:r>
            <a:r>
              <a:rPr lang="en-US" sz="2000" b="1" dirty="0" smtClean="0">
                <a:latin typeface="Arial Black" pitchFamily="34" charset="0"/>
              </a:rPr>
              <a:t>elay </a:t>
            </a:r>
            <a:r>
              <a:rPr lang="en-US" sz="2000" b="1" dirty="0">
                <a:latin typeface="Arial Black" pitchFamily="34" charset="0"/>
              </a:rPr>
              <a:t>P</a:t>
            </a:r>
            <a:r>
              <a:rPr lang="en-US" sz="2000" b="1" dirty="0" smtClean="0">
                <a:latin typeface="Arial Black" pitchFamily="34" charset="0"/>
              </a:rPr>
              <a:t>er Vehicle </a:t>
            </a:r>
            <a:endParaRPr lang="ar-SA" sz="2000" b="1" dirty="0">
              <a:latin typeface="Arial Black" pitchFamily="34" charset="0"/>
            </a:endParaRPr>
          </a:p>
        </p:txBody>
      </p:sp>
      <p:sp>
        <p:nvSpPr>
          <p:cNvPr id="27" name="TextBox 26"/>
          <p:cNvSpPr txBox="1"/>
          <p:nvPr/>
        </p:nvSpPr>
        <p:spPr>
          <a:xfrm>
            <a:off x="5869949" y="5268583"/>
            <a:ext cx="2301295" cy="707886"/>
          </a:xfrm>
          <a:prstGeom prst="rect">
            <a:avLst/>
          </a:prstGeom>
          <a:noFill/>
        </p:spPr>
        <p:txBody>
          <a:bodyPr wrap="square" rtlCol="1">
            <a:spAutoFit/>
          </a:bodyPr>
          <a:lstStyle/>
          <a:p>
            <a:pPr algn="ctr"/>
            <a:r>
              <a:rPr lang="en-US" sz="2000" b="1" dirty="0">
                <a:latin typeface="Arial Black" pitchFamily="34" charset="0"/>
              </a:rPr>
              <a:t>L</a:t>
            </a:r>
            <a:r>
              <a:rPr lang="en-US" sz="2000" b="1" dirty="0" smtClean="0">
                <a:latin typeface="Arial Black" pitchFamily="34" charset="0"/>
              </a:rPr>
              <a:t>imited </a:t>
            </a:r>
            <a:r>
              <a:rPr lang="en-US" sz="2000" b="1" dirty="0">
                <a:latin typeface="Arial Black" pitchFamily="34" charset="0"/>
              </a:rPr>
              <a:t>C</a:t>
            </a:r>
            <a:r>
              <a:rPr lang="en-US" sz="2000" b="1" dirty="0" smtClean="0">
                <a:latin typeface="Arial Black" pitchFamily="34" charset="0"/>
              </a:rPr>
              <a:t>apacity</a:t>
            </a:r>
            <a:endParaRPr lang="ar-SA" sz="2000" b="1" dirty="0">
              <a:latin typeface="Arial Black" pitchFamily="34" charset="0"/>
            </a:endParaRPr>
          </a:p>
        </p:txBody>
      </p:sp>
      <p:sp>
        <p:nvSpPr>
          <p:cNvPr id="28" name="Hexagon 27"/>
          <p:cNvSpPr/>
          <p:nvPr/>
        </p:nvSpPr>
        <p:spPr>
          <a:xfrm>
            <a:off x="8620796" y="2291858"/>
            <a:ext cx="2719051" cy="2078089"/>
          </a:xfrm>
          <a:prstGeom prst="hexagon">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w="7620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29" name="TextBox 28"/>
          <p:cNvSpPr txBox="1"/>
          <p:nvPr/>
        </p:nvSpPr>
        <p:spPr>
          <a:xfrm>
            <a:off x="9040969" y="2853847"/>
            <a:ext cx="1983346" cy="369332"/>
          </a:xfrm>
          <a:prstGeom prst="rect">
            <a:avLst/>
          </a:prstGeom>
          <a:noFill/>
        </p:spPr>
        <p:txBody>
          <a:bodyPr wrap="square" rtlCol="1">
            <a:spAutoFit/>
          </a:bodyPr>
          <a:lstStyle/>
          <a:p>
            <a:endParaRPr lang="ar-SA" dirty="0"/>
          </a:p>
        </p:txBody>
      </p:sp>
      <p:sp>
        <p:nvSpPr>
          <p:cNvPr id="30" name="TextBox 29"/>
          <p:cNvSpPr txBox="1"/>
          <p:nvPr/>
        </p:nvSpPr>
        <p:spPr>
          <a:xfrm>
            <a:off x="8620796" y="2792294"/>
            <a:ext cx="2796862" cy="1077218"/>
          </a:xfrm>
          <a:prstGeom prst="rect">
            <a:avLst/>
          </a:prstGeom>
          <a:noFill/>
        </p:spPr>
        <p:txBody>
          <a:bodyPr wrap="square" rtlCol="1">
            <a:spAutoFit/>
          </a:bodyPr>
          <a:lstStyle/>
          <a:p>
            <a:pPr algn="ctr"/>
            <a:r>
              <a:rPr lang="en-US" sz="3200" b="1" dirty="0" smtClean="0">
                <a:latin typeface="Arial Black" pitchFamily="34" charset="0"/>
              </a:rPr>
              <a:t>Accidents increase</a:t>
            </a:r>
            <a:endParaRPr lang="ar-SA" sz="3200" b="1" dirty="0">
              <a:latin typeface="Arial Black" pitchFamily="34" charset="0"/>
            </a:endParaRPr>
          </a:p>
        </p:txBody>
      </p:sp>
    </p:spTree>
    <p:extLst>
      <p:ext uri="{BB962C8B-B14F-4D97-AF65-F5344CB8AC3E}">
        <p14:creationId xmlns:p14="http://schemas.microsoft.com/office/powerpoint/2010/main" val="178466770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amask">
  <a:themeElements>
    <a:clrScheme name="Damask">
      <a:dk1>
        <a:sysClr val="windowText" lastClr="000000"/>
      </a:dk1>
      <a:lt1>
        <a:sysClr val="window" lastClr="FFFFFF"/>
      </a:lt1>
      <a:dk2>
        <a:srgbClr val="742332"/>
      </a:dk2>
      <a:lt2>
        <a:srgbClr val="EE91A0"/>
      </a:lt2>
      <a:accent1>
        <a:srgbClr val="E03754"/>
      </a:accent1>
      <a:accent2>
        <a:srgbClr val="E86C2E"/>
      </a:accent2>
      <a:accent3>
        <a:srgbClr val="DAB250"/>
      </a:accent3>
      <a:accent4>
        <a:srgbClr val="60C4AA"/>
      </a:accent4>
      <a:accent5>
        <a:srgbClr val="51A9DB"/>
      </a:accent5>
      <a:accent6>
        <a:srgbClr val="976AC9"/>
      </a:accent6>
      <a:hlink>
        <a:srgbClr val="D5445E"/>
      </a:hlink>
      <a:folHlink>
        <a:srgbClr val="E17C8E"/>
      </a:folHlink>
    </a:clrScheme>
    <a:fontScheme name="Damask">
      <a:majorFont>
        <a:latin typeface="Bookman Old Style"/>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amask">
      <a:fillStyleLst>
        <a:solidFill>
          <a:schemeClr val="phClr"/>
        </a:solidFill>
        <a:gradFill rotWithShape="1">
          <a:gsLst>
            <a:gs pos="0">
              <a:schemeClr val="phClr">
                <a:tint val="48000"/>
                <a:satMod val="105000"/>
                <a:lumMod val="110000"/>
              </a:schemeClr>
            </a:gs>
            <a:gs pos="100000">
              <a:schemeClr val="phClr">
                <a:tint val="78000"/>
                <a:satMod val="109000"/>
                <a:lumMod val="100000"/>
              </a:schemeClr>
            </a:gs>
          </a:gsLst>
          <a:lin ang="5400000" scaled="0"/>
        </a:gradFill>
        <a:gradFill rotWithShape="1">
          <a:gsLst>
            <a:gs pos="0">
              <a:schemeClr val="phClr">
                <a:tint val="94000"/>
                <a:satMod val="100000"/>
                <a:lumMod val="104000"/>
              </a:schemeClr>
            </a:gs>
            <a:gs pos="69000">
              <a:schemeClr val="phClr">
                <a:shade val="86000"/>
                <a:satMod val="130000"/>
                <a:lumMod val="102000"/>
              </a:schemeClr>
            </a:gs>
            <a:gs pos="100000">
              <a:schemeClr val="phClr">
                <a:shade val="72000"/>
                <a:satMod val="130000"/>
                <a:lumMod val="100000"/>
              </a:scheme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38100" dir="5400000" sy="96000" rotWithShape="0">
              <a:srgbClr val="000000">
                <a:alpha val="54000"/>
              </a:srgbClr>
            </a:outerShdw>
          </a:effectLst>
        </a:effectStyle>
        <a:effectStyle>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a:effectStyle>
      </a:effectStyleLst>
      <a:bgFillStyleLst>
        <a:solidFill>
          <a:schemeClr val="phClr"/>
        </a:solidFill>
        <a:solidFill>
          <a:schemeClr val="phClr">
            <a:tint val="95000"/>
            <a:satMod val="170000"/>
          </a:schemeClr>
        </a:solidFill>
        <a:blipFill rotWithShape="1">
          <a:blip xmlns:r="http://schemas.openxmlformats.org/officeDocument/2006/relationships" r:embed="rId1">
            <a:duotone>
              <a:schemeClr val="phClr">
                <a:shade val="18000"/>
                <a:satMod val="160000"/>
                <a:lumMod val="28000"/>
              </a:schemeClr>
              <a:schemeClr val="phClr">
                <a:tint val="95000"/>
                <a:satMod val="160000"/>
                <a:lumMod val="116000"/>
              </a:schemeClr>
            </a:duotone>
          </a:blip>
          <a:stretch/>
        </a:blipFill>
      </a:bgFillStyleLst>
    </a:fmtScheme>
  </a:themeElements>
  <a:objectDefaults/>
  <a:extraClrSchemeLst/>
  <a:extLst>
    <a:ext uri="{05A4C25C-085E-4340-85A3-A5531E510DB2}">
      <thm15:themeFamily xmlns="" xmlns:thm15="http://schemas.microsoft.com/office/thememl/2012/main" name="Damask" id="{F9A299A0-33D0-4E0F-9F3F-7163E3744208}" vid="{6B2E858E-683F-40D9-B4CB-284D097F3AC0}"/>
    </a:ext>
  </a:extLst>
</a:theme>
</file>

<file path=docProps/app.xml><?xml version="1.0" encoding="utf-8"?>
<Properties xmlns="http://schemas.openxmlformats.org/officeDocument/2006/extended-properties" xmlns:vt="http://schemas.openxmlformats.org/officeDocument/2006/docPropsVTypes">
  <Template>Damask</Template>
  <TotalTime>1382</TotalTime>
  <Words>1647</Words>
  <Application>Microsoft Office PowerPoint</Application>
  <PresentationFormat>Custom</PresentationFormat>
  <Paragraphs>421</Paragraphs>
  <Slides>47</Slides>
  <Notes>0</Notes>
  <HiddenSlides>0</HiddenSlides>
  <MMClips>0</MMClips>
  <ScaleCrop>false</ScaleCrop>
  <HeadingPairs>
    <vt:vector size="4" baseType="variant">
      <vt:variant>
        <vt:lpstr>Theme</vt:lpstr>
      </vt:variant>
      <vt:variant>
        <vt:i4>1</vt:i4>
      </vt:variant>
      <vt:variant>
        <vt:lpstr>Slide Titles</vt:lpstr>
      </vt:variant>
      <vt:variant>
        <vt:i4>47</vt:i4>
      </vt:variant>
    </vt:vector>
  </HeadingPairs>
  <TitlesOfParts>
    <vt:vector size="48" baseType="lpstr">
      <vt:lpstr>Damask</vt:lpstr>
      <vt:lpstr>Building a bridge in Nablus city </vt:lpstr>
      <vt:lpstr>contents </vt:lpstr>
      <vt:lpstr>Introduction</vt:lpstr>
      <vt:lpstr>PowerPoint Presentation</vt:lpstr>
      <vt:lpstr>PowerPoint Presentation</vt:lpstr>
      <vt:lpstr>The intersection </vt:lpstr>
      <vt:lpstr>Areal View </vt:lpstr>
      <vt:lpstr>Problem definition</vt:lpstr>
      <vt:lpstr>PowerPoint Presentation</vt:lpstr>
      <vt:lpstr>PowerPoint Presentation</vt:lpstr>
      <vt:lpstr>PowerPoint Presentation</vt:lpstr>
      <vt:lpstr>Site description</vt:lpstr>
      <vt:lpstr>Laboratory tests results</vt:lpstr>
      <vt:lpstr>PowerPoint Presentation</vt:lpstr>
      <vt:lpstr>Water table</vt:lpstr>
      <vt:lpstr>Design of bridge foundations</vt:lpstr>
      <vt:lpstr>PowerPoint Presentation</vt:lpstr>
      <vt:lpstr>Loads on the bridge</vt:lpstr>
      <vt:lpstr>3-D model for the bridge on sap2000 program</vt:lpstr>
      <vt:lpstr>Definitions Of Material. </vt:lpstr>
      <vt:lpstr>PowerPoint Presentation</vt:lpstr>
      <vt:lpstr>Footing of the bridge</vt:lpstr>
      <vt:lpstr>Columns footing design</vt:lpstr>
      <vt:lpstr>PowerPoint Presentation</vt:lpstr>
      <vt:lpstr>PowerPoint Presentation</vt:lpstr>
      <vt:lpstr>PowerPoint Presentation</vt:lpstr>
      <vt:lpstr>3-d model for columns footing</vt:lpstr>
      <vt:lpstr>Check Wide beam Shear</vt:lpstr>
      <vt:lpstr>Check Punishing Shear</vt:lpstr>
      <vt:lpstr>Check of deflection</vt:lpstr>
      <vt:lpstr> Check Stress under Footing</vt:lpstr>
      <vt:lpstr>CHECK SHEAR FROM ULTIMATE LOAD</vt:lpstr>
      <vt:lpstr>REINFORCMENT STEEL OF COLUMNS FOOTING </vt:lpstr>
      <vt:lpstr>DESIGN OF RETAINING WALL FOOTING</vt:lpstr>
      <vt:lpstr>PowerPoint Presentation</vt:lpstr>
      <vt:lpstr>Check of the overturning for the wall: </vt:lpstr>
      <vt:lpstr>PowerPoint Presentation</vt:lpstr>
      <vt:lpstr>Check of bearing capacity</vt:lpstr>
      <vt:lpstr>Check deflection of stem</vt:lpstr>
      <vt:lpstr>Check shear for the stem</vt:lpstr>
      <vt:lpstr>Flexural design for the stem</vt:lpstr>
      <vt:lpstr>Check deflection for retaining wall footing.</vt:lpstr>
      <vt:lpstr>Check stress under footing</vt:lpstr>
      <vt:lpstr>Check shear for the heal and toe from the ultimate load.</vt:lpstr>
      <vt:lpstr>Reinforcement steel in the toe</vt:lpstr>
      <vt:lpstr>Reinforcement steel in heel</vt:lpstr>
      <vt:lpstr>Thank you!</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Building a bridge in Nablus city</dc:title>
  <dc:creator>user</dc:creator>
  <cp:lastModifiedBy>Um-Jawad</cp:lastModifiedBy>
  <cp:revision>123</cp:revision>
  <dcterms:created xsi:type="dcterms:W3CDTF">2017-12-20T18:42:33Z</dcterms:created>
  <dcterms:modified xsi:type="dcterms:W3CDTF">2018-05-17T07:43:06Z</dcterms:modified>
</cp:coreProperties>
</file>