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61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5" r:id="rId29"/>
    <p:sldId id="286" r:id="rId30"/>
    <p:sldId id="283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5" r:id="rId39"/>
    <p:sldId id="296" r:id="rId40"/>
    <p:sldId id="298" r:id="rId41"/>
    <p:sldId id="300" r:id="rId42"/>
    <p:sldId id="297" r:id="rId43"/>
    <p:sldId id="301" r:id="rId44"/>
    <p:sldId id="302" r:id="rId45"/>
    <p:sldId id="303" r:id="rId46"/>
    <p:sldId id="304" r:id="rId47"/>
    <p:sldId id="305" r:id="rId48"/>
    <p:sldId id="306" r:id="rId49"/>
    <p:sldId id="308" r:id="rId50"/>
    <p:sldId id="309" r:id="rId51"/>
    <p:sldId id="310" r:id="rId52"/>
    <p:sldId id="311" r:id="rId53"/>
    <p:sldId id="313" r:id="rId54"/>
    <p:sldId id="315" r:id="rId55"/>
    <p:sldId id="316" r:id="rId56"/>
    <p:sldId id="317" r:id="rId57"/>
    <p:sldId id="319" r:id="rId58"/>
    <p:sldId id="320" r:id="rId59"/>
    <p:sldId id="321" r:id="rId60"/>
    <p:sldId id="322" r:id="rId61"/>
    <p:sldId id="323" r:id="rId62"/>
    <p:sldId id="324" r:id="rId63"/>
    <p:sldId id="326" r:id="rId64"/>
    <p:sldId id="327" r:id="rId65"/>
    <p:sldId id="329" r:id="rId66"/>
    <p:sldId id="330" r:id="rId67"/>
    <p:sldId id="331" r:id="rId68"/>
    <p:sldId id="328" r:id="rId69"/>
    <p:sldId id="332" r:id="rId70"/>
    <p:sldId id="333" r:id="rId71"/>
    <p:sldId id="334" r:id="rId72"/>
    <p:sldId id="335" r:id="rId73"/>
    <p:sldId id="337" r:id="rId74"/>
    <p:sldId id="338" r:id="rId75"/>
    <p:sldId id="340" r:id="rId76"/>
    <p:sldId id="342" r:id="rId77"/>
    <p:sldId id="343" r:id="rId7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04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79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33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30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43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53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9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42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14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15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5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17698-88FA-4866-8D06-59C2175439A1}" type="datetimeFigureOut">
              <a:rPr lang="en-US" smtClean="0"/>
              <a:t>21-Jun-25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042B1-006B-465C-8AB2-9A70281B6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1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67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825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405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399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514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380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607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878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86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434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96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432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2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176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1182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9171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854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2692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14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6593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8162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21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428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774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5981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0891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1919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623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1331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8293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404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7235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213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3335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0445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8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894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8255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459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20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283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5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589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49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14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0540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5942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5241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8157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19728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9482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76255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0130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4079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337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429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468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617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4570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9114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23840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5177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38055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310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00499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16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818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5920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64382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13179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7061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85736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78270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32294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3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674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61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Widescreen</PresentationFormat>
  <Paragraphs>0</Paragraphs>
  <Slides>77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8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Allcom</dc:creator>
  <cp:lastModifiedBy>Msys</cp:lastModifiedBy>
  <cp:revision>5</cp:revision>
  <dcterms:created xsi:type="dcterms:W3CDTF">2025-06-20T19:27:30Z</dcterms:created>
  <dcterms:modified xsi:type="dcterms:W3CDTF">2025-06-21T16:00:28Z</dcterms:modified>
</cp:coreProperties>
</file>